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D9FF"/>
    <a:srgbClr val="8BE1FF"/>
    <a:srgbClr val="FD8603"/>
    <a:srgbClr val="FEA402"/>
    <a:srgbClr val="C49500"/>
    <a:srgbClr val="FFE79B"/>
    <a:srgbClr val="FFE285"/>
    <a:srgbClr val="FFEAA7"/>
    <a:srgbClr val="FFE389"/>
    <a:srgbClr val="FFE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46619" autoAdjust="0"/>
  </p:normalViewPr>
  <p:slideViewPr>
    <p:cSldViewPr>
      <p:cViewPr varScale="1">
        <p:scale>
          <a:sx n="76" d="100"/>
          <a:sy n="76" d="100"/>
        </p:scale>
        <p:origin x="90" y="3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BFE19-3EE9-4B38-9303-9A26D00B0919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1E6D9-6263-4AF9-9B6E-D682899A9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02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FCD17-1C93-4633-8C09-45F3EBCE4FF5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3F60-B868-4D88-8320-B64BB2C9B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39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FCD17-1C93-4633-8C09-45F3EBCE4FF5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3F60-B868-4D88-8320-B64BB2C9B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27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FCD17-1C93-4633-8C09-45F3EBCE4FF5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3F60-B868-4D88-8320-B64BB2C9B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82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FCD17-1C93-4633-8C09-45F3EBCE4FF5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3F60-B868-4D88-8320-B64BB2C9B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0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FCD17-1C93-4633-8C09-45F3EBCE4FF5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3F60-B868-4D88-8320-B64BB2C9B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95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FCD17-1C93-4633-8C09-45F3EBCE4FF5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3F60-B868-4D88-8320-B64BB2C9B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13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FCD17-1C93-4633-8C09-45F3EBCE4FF5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3F60-B868-4D88-8320-B64BB2C9B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1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FCD17-1C93-4633-8C09-45F3EBCE4FF5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3F60-B868-4D88-8320-B64BB2C9B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36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FCD17-1C93-4633-8C09-45F3EBCE4FF5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3F60-B868-4D88-8320-B64BB2C9B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72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FCD17-1C93-4633-8C09-45F3EBCE4FF5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3F60-B868-4D88-8320-B64BB2C9B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7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FCD17-1C93-4633-8C09-45F3EBCE4FF5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3F60-B868-4D88-8320-B64BB2C9B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51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FCD17-1C93-4633-8C09-45F3EBCE4FF5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C3F60-B868-4D88-8320-B64BB2C9B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1165226" y="3659644"/>
            <a:ext cx="601663" cy="359905"/>
            <a:chOff x="1238250" y="3773488"/>
            <a:chExt cx="601663" cy="531812"/>
          </a:xfrm>
        </p:grpSpPr>
        <p:sp>
          <p:nvSpPr>
            <p:cNvPr id="56" name="Freeform 40"/>
            <p:cNvSpPr>
              <a:spLocks/>
            </p:cNvSpPr>
            <p:nvPr/>
          </p:nvSpPr>
          <p:spPr bwMode="auto">
            <a:xfrm>
              <a:off x="1238250" y="3773488"/>
              <a:ext cx="301625" cy="123825"/>
            </a:xfrm>
            <a:custGeom>
              <a:avLst/>
              <a:gdLst>
                <a:gd name="T0" fmla="*/ 190 w 190"/>
                <a:gd name="T1" fmla="*/ 0 h 78"/>
                <a:gd name="T2" fmla="*/ 190 w 190"/>
                <a:gd name="T3" fmla="*/ 78 h 78"/>
                <a:gd name="T4" fmla="*/ 0 w 190"/>
                <a:gd name="T5" fmla="*/ 29 h 78"/>
                <a:gd name="T6" fmla="*/ 0 w 190"/>
                <a:gd name="T7" fmla="*/ 29 h 78"/>
                <a:gd name="T8" fmla="*/ 190 w 190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78">
                  <a:moveTo>
                    <a:pt x="190" y="0"/>
                  </a:moveTo>
                  <a:lnTo>
                    <a:pt x="190" y="78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41"/>
            <p:cNvSpPr>
              <a:spLocks/>
            </p:cNvSpPr>
            <p:nvPr/>
          </p:nvSpPr>
          <p:spPr bwMode="auto">
            <a:xfrm>
              <a:off x="1539875" y="3773488"/>
              <a:ext cx="300038" cy="123825"/>
            </a:xfrm>
            <a:custGeom>
              <a:avLst/>
              <a:gdLst>
                <a:gd name="T0" fmla="*/ 0 w 189"/>
                <a:gd name="T1" fmla="*/ 0 h 78"/>
                <a:gd name="T2" fmla="*/ 189 w 189"/>
                <a:gd name="T3" fmla="*/ 29 h 78"/>
                <a:gd name="T4" fmla="*/ 189 w 189"/>
                <a:gd name="T5" fmla="*/ 29 h 78"/>
                <a:gd name="T6" fmla="*/ 0 w 189"/>
                <a:gd name="T7" fmla="*/ 78 h 78"/>
                <a:gd name="T8" fmla="*/ 0 w 189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78">
                  <a:moveTo>
                    <a:pt x="0" y="0"/>
                  </a:moveTo>
                  <a:lnTo>
                    <a:pt x="189" y="29"/>
                  </a:lnTo>
                  <a:lnTo>
                    <a:pt x="189" y="29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E1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42"/>
            <p:cNvSpPr>
              <a:spLocks/>
            </p:cNvSpPr>
            <p:nvPr/>
          </p:nvSpPr>
          <p:spPr bwMode="auto">
            <a:xfrm>
              <a:off x="1238250" y="3819525"/>
              <a:ext cx="301625" cy="485775"/>
            </a:xfrm>
            <a:custGeom>
              <a:avLst/>
              <a:gdLst>
                <a:gd name="T0" fmla="*/ 0 w 190"/>
                <a:gd name="T1" fmla="*/ 0 h 306"/>
                <a:gd name="T2" fmla="*/ 190 w 190"/>
                <a:gd name="T3" fmla="*/ 49 h 306"/>
                <a:gd name="T4" fmla="*/ 190 w 190"/>
                <a:gd name="T5" fmla="*/ 306 h 306"/>
                <a:gd name="T6" fmla="*/ 0 w 190"/>
                <a:gd name="T7" fmla="*/ 244 h 306"/>
                <a:gd name="T8" fmla="*/ 0 w 190"/>
                <a:gd name="T9" fmla="*/ 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306">
                  <a:moveTo>
                    <a:pt x="0" y="0"/>
                  </a:moveTo>
                  <a:lnTo>
                    <a:pt x="190" y="49"/>
                  </a:lnTo>
                  <a:lnTo>
                    <a:pt x="190" y="306"/>
                  </a:lnTo>
                  <a:lnTo>
                    <a:pt x="0" y="2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43"/>
            <p:cNvSpPr>
              <a:spLocks/>
            </p:cNvSpPr>
            <p:nvPr/>
          </p:nvSpPr>
          <p:spPr bwMode="auto">
            <a:xfrm>
              <a:off x="1539875" y="3819525"/>
              <a:ext cx="300038" cy="485775"/>
            </a:xfrm>
            <a:custGeom>
              <a:avLst/>
              <a:gdLst>
                <a:gd name="T0" fmla="*/ 189 w 189"/>
                <a:gd name="T1" fmla="*/ 0 h 306"/>
                <a:gd name="T2" fmla="*/ 189 w 189"/>
                <a:gd name="T3" fmla="*/ 244 h 306"/>
                <a:gd name="T4" fmla="*/ 0 w 189"/>
                <a:gd name="T5" fmla="*/ 306 h 306"/>
                <a:gd name="T6" fmla="*/ 0 w 189"/>
                <a:gd name="T7" fmla="*/ 49 h 306"/>
                <a:gd name="T8" fmla="*/ 189 w 189"/>
                <a:gd name="T9" fmla="*/ 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306">
                  <a:moveTo>
                    <a:pt x="189" y="0"/>
                  </a:moveTo>
                  <a:lnTo>
                    <a:pt x="189" y="244"/>
                  </a:lnTo>
                  <a:lnTo>
                    <a:pt x="0" y="306"/>
                  </a:lnTo>
                  <a:lnTo>
                    <a:pt x="0" y="49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2182814" y="3335191"/>
            <a:ext cx="604837" cy="684359"/>
            <a:chOff x="2246313" y="3294063"/>
            <a:chExt cx="604837" cy="1011238"/>
          </a:xfrm>
        </p:grpSpPr>
        <p:sp>
          <p:nvSpPr>
            <p:cNvPr id="60" name="Freeform 44"/>
            <p:cNvSpPr>
              <a:spLocks/>
            </p:cNvSpPr>
            <p:nvPr/>
          </p:nvSpPr>
          <p:spPr bwMode="auto">
            <a:xfrm>
              <a:off x="2246313" y="3294063"/>
              <a:ext cx="303213" cy="122238"/>
            </a:xfrm>
            <a:custGeom>
              <a:avLst/>
              <a:gdLst>
                <a:gd name="T0" fmla="*/ 191 w 191"/>
                <a:gd name="T1" fmla="*/ 0 h 77"/>
                <a:gd name="T2" fmla="*/ 191 w 191"/>
                <a:gd name="T3" fmla="*/ 77 h 77"/>
                <a:gd name="T4" fmla="*/ 0 w 191"/>
                <a:gd name="T5" fmla="*/ 30 h 77"/>
                <a:gd name="T6" fmla="*/ 0 w 191"/>
                <a:gd name="T7" fmla="*/ 30 h 77"/>
                <a:gd name="T8" fmla="*/ 191 w 191"/>
                <a:gd name="T9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77">
                  <a:moveTo>
                    <a:pt x="191" y="0"/>
                  </a:moveTo>
                  <a:lnTo>
                    <a:pt x="191" y="77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45"/>
            <p:cNvSpPr>
              <a:spLocks/>
            </p:cNvSpPr>
            <p:nvPr/>
          </p:nvSpPr>
          <p:spPr bwMode="auto">
            <a:xfrm>
              <a:off x="2549525" y="3294063"/>
              <a:ext cx="300038" cy="122238"/>
            </a:xfrm>
            <a:custGeom>
              <a:avLst/>
              <a:gdLst>
                <a:gd name="T0" fmla="*/ 0 w 189"/>
                <a:gd name="T1" fmla="*/ 0 h 77"/>
                <a:gd name="T2" fmla="*/ 189 w 189"/>
                <a:gd name="T3" fmla="*/ 30 h 77"/>
                <a:gd name="T4" fmla="*/ 189 w 189"/>
                <a:gd name="T5" fmla="*/ 30 h 77"/>
                <a:gd name="T6" fmla="*/ 0 w 189"/>
                <a:gd name="T7" fmla="*/ 77 h 77"/>
                <a:gd name="T8" fmla="*/ 0 w 189"/>
                <a:gd name="T9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77">
                  <a:moveTo>
                    <a:pt x="0" y="0"/>
                  </a:moveTo>
                  <a:lnTo>
                    <a:pt x="189" y="30"/>
                  </a:lnTo>
                  <a:lnTo>
                    <a:pt x="189" y="30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46"/>
            <p:cNvSpPr>
              <a:spLocks/>
            </p:cNvSpPr>
            <p:nvPr/>
          </p:nvSpPr>
          <p:spPr bwMode="auto">
            <a:xfrm>
              <a:off x="2246313" y="3341688"/>
              <a:ext cx="303213" cy="963613"/>
            </a:xfrm>
            <a:custGeom>
              <a:avLst/>
              <a:gdLst>
                <a:gd name="T0" fmla="*/ 0 w 191"/>
                <a:gd name="T1" fmla="*/ 0 h 607"/>
                <a:gd name="T2" fmla="*/ 191 w 191"/>
                <a:gd name="T3" fmla="*/ 47 h 607"/>
                <a:gd name="T4" fmla="*/ 191 w 191"/>
                <a:gd name="T5" fmla="*/ 607 h 607"/>
                <a:gd name="T6" fmla="*/ 2 w 191"/>
                <a:gd name="T7" fmla="*/ 545 h 607"/>
                <a:gd name="T8" fmla="*/ 0 w 191"/>
                <a:gd name="T9" fmla="*/ 0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607">
                  <a:moveTo>
                    <a:pt x="0" y="0"/>
                  </a:moveTo>
                  <a:lnTo>
                    <a:pt x="191" y="47"/>
                  </a:lnTo>
                  <a:lnTo>
                    <a:pt x="191" y="607"/>
                  </a:lnTo>
                  <a:lnTo>
                    <a:pt x="2" y="5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47"/>
            <p:cNvSpPr>
              <a:spLocks/>
            </p:cNvSpPr>
            <p:nvPr/>
          </p:nvSpPr>
          <p:spPr bwMode="auto">
            <a:xfrm>
              <a:off x="2549525" y="3341688"/>
              <a:ext cx="301625" cy="963613"/>
            </a:xfrm>
            <a:custGeom>
              <a:avLst/>
              <a:gdLst>
                <a:gd name="T0" fmla="*/ 189 w 190"/>
                <a:gd name="T1" fmla="*/ 0 h 607"/>
                <a:gd name="T2" fmla="*/ 190 w 190"/>
                <a:gd name="T3" fmla="*/ 545 h 607"/>
                <a:gd name="T4" fmla="*/ 0 w 190"/>
                <a:gd name="T5" fmla="*/ 607 h 607"/>
                <a:gd name="T6" fmla="*/ 0 w 190"/>
                <a:gd name="T7" fmla="*/ 47 h 607"/>
                <a:gd name="T8" fmla="*/ 189 w 190"/>
                <a:gd name="T9" fmla="*/ 0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607">
                  <a:moveTo>
                    <a:pt x="189" y="0"/>
                  </a:moveTo>
                  <a:lnTo>
                    <a:pt x="190" y="545"/>
                  </a:lnTo>
                  <a:lnTo>
                    <a:pt x="0" y="607"/>
                  </a:lnTo>
                  <a:lnTo>
                    <a:pt x="0" y="47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3191670" y="3038671"/>
            <a:ext cx="601663" cy="980877"/>
            <a:chOff x="3257550" y="2855913"/>
            <a:chExt cx="601663" cy="1449387"/>
          </a:xfrm>
        </p:grpSpPr>
        <p:sp>
          <p:nvSpPr>
            <p:cNvPr id="64" name="Freeform 48"/>
            <p:cNvSpPr>
              <a:spLocks/>
            </p:cNvSpPr>
            <p:nvPr/>
          </p:nvSpPr>
          <p:spPr bwMode="auto">
            <a:xfrm>
              <a:off x="3257550" y="2855913"/>
              <a:ext cx="301625" cy="120650"/>
            </a:xfrm>
            <a:custGeom>
              <a:avLst/>
              <a:gdLst>
                <a:gd name="T0" fmla="*/ 190 w 190"/>
                <a:gd name="T1" fmla="*/ 0 h 76"/>
                <a:gd name="T2" fmla="*/ 190 w 190"/>
                <a:gd name="T3" fmla="*/ 76 h 76"/>
                <a:gd name="T4" fmla="*/ 0 w 190"/>
                <a:gd name="T5" fmla="*/ 29 h 76"/>
                <a:gd name="T6" fmla="*/ 0 w 190"/>
                <a:gd name="T7" fmla="*/ 29 h 76"/>
                <a:gd name="T8" fmla="*/ 190 w 190"/>
                <a:gd name="T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76">
                  <a:moveTo>
                    <a:pt x="190" y="0"/>
                  </a:moveTo>
                  <a:lnTo>
                    <a:pt x="190" y="76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49"/>
            <p:cNvSpPr>
              <a:spLocks/>
            </p:cNvSpPr>
            <p:nvPr/>
          </p:nvSpPr>
          <p:spPr bwMode="auto">
            <a:xfrm>
              <a:off x="3559175" y="2855913"/>
              <a:ext cx="300038" cy="120650"/>
            </a:xfrm>
            <a:custGeom>
              <a:avLst/>
              <a:gdLst>
                <a:gd name="T0" fmla="*/ 0 w 189"/>
                <a:gd name="T1" fmla="*/ 0 h 76"/>
                <a:gd name="T2" fmla="*/ 189 w 189"/>
                <a:gd name="T3" fmla="*/ 29 h 76"/>
                <a:gd name="T4" fmla="*/ 189 w 189"/>
                <a:gd name="T5" fmla="*/ 29 h 76"/>
                <a:gd name="T6" fmla="*/ 0 w 189"/>
                <a:gd name="T7" fmla="*/ 76 h 76"/>
                <a:gd name="T8" fmla="*/ 0 w 189"/>
                <a:gd name="T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76">
                  <a:moveTo>
                    <a:pt x="0" y="0"/>
                  </a:moveTo>
                  <a:lnTo>
                    <a:pt x="189" y="29"/>
                  </a:lnTo>
                  <a:lnTo>
                    <a:pt x="189" y="29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E1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0"/>
            <p:cNvSpPr>
              <a:spLocks/>
            </p:cNvSpPr>
            <p:nvPr/>
          </p:nvSpPr>
          <p:spPr bwMode="auto">
            <a:xfrm>
              <a:off x="3257550" y="2901950"/>
              <a:ext cx="301625" cy="1403350"/>
            </a:xfrm>
            <a:custGeom>
              <a:avLst/>
              <a:gdLst>
                <a:gd name="T0" fmla="*/ 0 w 190"/>
                <a:gd name="T1" fmla="*/ 0 h 884"/>
                <a:gd name="T2" fmla="*/ 190 w 190"/>
                <a:gd name="T3" fmla="*/ 47 h 884"/>
                <a:gd name="T4" fmla="*/ 190 w 190"/>
                <a:gd name="T5" fmla="*/ 884 h 884"/>
                <a:gd name="T6" fmla="*/ 0 w 190"/>
                <a:gd name="T7" fmla="*/ 822 h 884"/>
                <a:gd name="T8" fmla="*/ 0 w 190"/>
                <a:gd name="T9" fmla="*/ 0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884">
                  <a:moveTo>
                    <a:pt x="0" y="0"/>
                  </a:moveTo>
                  <a:lnTo>
                    <a:pt x="190" y="47"/>
                  </a:lnTo>
                  <a:lnTo>
                    <a:pt x="190" y="884"/>
                  </a:lnTo>
                  <a:lnTo>
                    <a:pt x="0" y="8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1"/>
            <p:cNvSpPr>
              <a:spLocks/>
            </p:cNvSpPr>
            <p:nvPr/>
          </p:nvSpPr>
          <p:spPr bwMode="auto">
            <a:xfrm>
              <a:off x="3559175" y="2901950"/>
              <a:ext cx="300038" cy="1403350"/>
            </a:xfrm>
            <a:custGeom>
              <a:avLst/>
              <a:gdLst>
                <a:gd name="T0" fmla="*/ 189 w 189"/>
                <a:gd name="T1" fmla="*/ 0 h 884"/>
                <a:gd name="T2" fmla="*/ 189 w 189"/>
                <a:gd name="T3" fmla="*/ 822 h 884"/>
                <a:gd name="T4" fmla="*/ 0 w 189"/>
                <a:gd name="T5" fmla="*/ 884 h 884"/>
                <a:gd name="T6" fmla="*/ 0 w 189"/>
                <a:gd name="T7" fmla="*/ 47 h 884"/>
                <a:gd name="T8" fmla="*/ 189 w 189"/>
                <a:gd name="T9" fmla="*/ 0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884">
                  <a:moveTo>
                    <a:pt x="189" y="0"/>
                  </a:moveTo>
                  <a:lnTo>
                    <a:pt x="189" y="822"/>
                  </a:lnTo>
                  <a:lnTo>
                    <a:pt x="0" y="884"/>
                  </a:lnTo>
                  <a:lnTo>
                    <a:pt x="0" y="47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4201321" y="2713145"/>
            <a:ext cx="604837" cy="1306405"/>
            <a:chOff x="4265613" y="2374900"/>
            <a:chExt cx="604837" cy="1930401"/>
          </a:xfrm>
        </p:grpSpPr>
        <p:sp>
          <p:nvSpPr>
            <p:cNvPr id="68" name="Freeform 52"/>
            <p:cNvSpPr>
              <a:spLocks/>
            </p:cNvSpPr>
            <p:nvPr/>
          </p:nvSpPr>
          <p:spPr bwMode="auto">
            <a:xfrm>
              <a:off x="4265613" y="2374900"/>
              <a:ext cx="303213" cy="123825"/>
            </a:xfrm>
            <a:custGeom>
              <a:avLst/>
              <a:gdLst>
                <a:gd name="T0" fmla="*/ 191 w 191"/>
                <a:gd name="T1" fmla="*/ 0 h 78"/>
                <a:gd name="T2" fmla="*/ 191 w 191"/>
                <a:gd name="T3" fmla="*/ 78 h 78"/>
                <a:gd name="T4" fmla="*/ 0 w 191"/>
                <a:gd name="T5" fmla="*/ 29 h 78"/>
                <a:gd name="T6" fmla="*/ 0 w 191"/>
                <a:gd name="T7" fmla="*/ 29 h 78"/>
                <a:gd name="T8" fmla="*/ 191 w 191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78">
                  <a:moveTo>
                    <a:pt x="191" y="0"/>
                  </a:moveTo>
                  <a:lnTo>
                    <a:pt x="191" y="78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3"/>
            <p:cNvSpPr>
              <a:spLocks/>
            </p:cNvSpPr>
            <p:nvPr/>
          </p:nvSpPr>
          <p:spPr bwMode="auto">
            <a:xfrm>
              <a:off x="4568825" y="2374900"/>
              <a:ext cx="300038" cy="123825"/>
            </a:xfrm>
            <a:custGeom>
              <a:avLst/>
              <a:gdLst>
                <a:gd name="T0" fmla="*/ 0 w 189"/>
                <a:gd name="T1" fmla="*/ 0 h 78"/>
                <a:gd name="T2" fmla="*/ 189 w 189"/>
                <a:gd name="T3" fmla="*/ 29 h 78"/>
                <a:gd name="T4" fmla="*/ 189 w 189"/>
                <a:gd name="T5" fmla="*/ 29 h 78"/>
                <a:gd name="T6" fmla="*/ 0 w 189"/>
                <a:gd name="T7" fmla="*/ 78 h 78"/>
                <a:gd name="T8" fmla="*/ 0 w 189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78">
                  <a:moveTo>
                    <a:pt x="0" y="0"/>
                  </a:moveTo>
                  <a:lnTo>
                    <a:pt x="189" y="29"/>
                  </a:lnTo>
                  <a:lnTo>
                    <a:pt x="189" y="29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4"/>
            <p:cNvSpPr>
              <a:spLocks/>
            </p:cNvSpPr>
            <p:nvPr/>
          </p:nvSpPr>
          <p:spPr bwMode="auto">
            <a:xfrm>
              <a:off x="4265613" y="2420938"/>
              <a:ext cx="303213" cy="1884363"/>
            </a:xfrm>
            <a:custGeom>
              <a:avLst/>
              <a:gdLst>
                <a:gd name="T0" fmla="*/ 0 w 191"/>
                <a:gd name="T1" fmla="*/ 0 h 1187"/>
                <a:gd name="T2" fmla="*/ 191 w 191"/>
                <a:gd name="T3" fmla="*/ 49 h 1187"/>
                <a:gd name="T4" fmla="*/ 191 w 191"/>
                <a:gd name="T5" fmla="*/ 1187 h 1187"/>
                <a:gd name="T6" fmla="*/ 1 w 191"/>
                <a:gd name="T7" fmla="*/ 1125 h 1187"/>
                <a:gd name="T8" fmla="*/ 0 w 191"/>
                <a:gd name="T9" fmla="*/ 0 h 1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1187">
                  <a:moveTo>
                    <a:pt x="0" y="0"/>
                  </a:moveTo>
                  <a:lnTo>
                    <a:pt x="191" y="49"/>
                  </a:lnTo>
                  <a:lnTo>
                    <a:pt x="191" y="1187"/>
                  </a:lnTo>
                  <a:lnTo>
                    <a:pt x="1" y="1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5"/>
            <p:cNvSpPr>
              <a:spLocks/>
            </p:cNvSpPr>
            <p:nvPr/>
          </p:nvSpPr>
          <p:spPr bwMode="auto">
            <a:xfrm>
              <a:off x="4568825" y="2420938"/>
              <a:ext cx="301625" cy="1884363"/>
            </a:xfrm>
            <a:custGeom>
              <a:avLst/>
              <a:gdLst>
                <a:gd name="T0" fmla="*/ 189 w 190"/>
                <a:gd name="T1" fmla="*/ 0 h 1187"/>
                <a:gd name="T2" fmla="*/ 190 w 190"/>
                <a:gd name="T3" fmla="*/ 1125 h 1187"/>
                <a:gd name="T4" fmla="*/ 0 w 190"/>
                <a:gd name="T5" fmla="*/ 1187 h 1187"/>
                <a:gd name="T6" fmla="*/ 0 w 190"/>
                <a:gd name="T7" fmla="*/ 49 h 1187"/>
                <a:gd name="T8" fmla="*/ 189 w 190"/>
                <a:gd name="T9" fmla="*/ 0 h 1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187">
                  <a:moveTo>
                    <a:pt x="189" y="0"/>
                  </a:moveTo>
                  <a:lnTo>
                    <a:pt x="190" y="1125"/>
                  </a:lnTo>
                  <a:lnTo>
                    <a:pt x="0" y="1187"/>
                  </a:lnTo>
                  <a:lnTo>
                    <a:pt x="0" y="49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210573" y="2438112"/>
            <a:ext cx="601663" cy="1581438"/>
            <a:chOff x="5276850" y="1968500"/>
            <a:chExt cx="601663" cy="2336801"/>
          </a:xfrm>
        </p:grpSpPr>
        <p:sp>
          <p:nvSpPr>
            <p:cNvPr id="72" name="Freeform 56"/>
            <p:cNvSpPr>
              <a:spLocks/>
            </p:cNvSpPr>
            <p:nvPr/>
          </p:nvSpPr>
          <p:spPr bwMode="auto">
            <a:xfrm>
              <a:off x="5276850" y="1968500"/>
              <a:ext cx="300038" cy="120650"/>
            </a:xfrm>
            <a:custGeom>
              <a:avLst/>
              <a:gdLst>
                <a:gd name="T0" fmla="*/ 189 w 189"/>
                <a:gd name="T1" fmla="*/ 0 h 76"/>
                <a:gd name="T2" fmla="*/ 189 w 189"/>
                <a:gd name="T3" fmla="*/ 76 h 76"/>
                <a:gd name="T4" fmla="*/ 0 w 189"/>
                <a:gd name="T5" fmla="*/ 29 h 76"/>
                <a:gd name="T6" fmla="*/ 0 w 189"/>
                <a:gd name="T7" fmla="*/ 29 h 76"/>
                <a:gd name="T8" fmla="*/ 189 w 189"/>
                <a:gd name="T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76">
                  <a:moveTo>
                    <a:pt x="189" y="0"/>
                  </a:moveTo>
                  <a:lnTo>
                    <a:pt x="189" y="76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7"/>
            <p:cNvSpPr>
              <a:spLocks/>
            </p:cNvSpPr>
            <p:nvPr/>
          </p:nvSpPr>
          <p:spPr bwMode="auto">
            <a:xfrm>
              <a:off x="5576888" y="1968500"/>
              <a:ext cx="301625" cy="120650"/>
            </a:xfrm>
            <a:custGeom>
              <a:avLst/>
              <a:gdLst>
                <a:gd name="T0" fmla="*/ 0 w 190"/>
                <a:gd name="T1" fmla="*/ 0 h 76"/>
                <a:gd name="T2" fmla="*/ 190 w 190"/>
                <a:gd name="T3" fmla="*/ 29 h 76"/>
                <a:gd name="T4" fmla="*/ 190 w 190"/>
                <a:gd name="T5" fmla="*/ 29 h 76"/>
                <a:gd name="T6" fmla="*/ 0 w 190"/>
                <a:gd name="T7" fmla="*/ 76 h 76"/>
                <a:gd name="T8" fmla="*/ 0 w 190"/>
                <a:gd name="T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76">
                  <a:moveTo>
                    <a:pt x="0" y="0"/>
                  </a:moveTo>
                  <a:lnTo>
                    <a:pt x="190" y="29"/>
                  </a:lnTo>
                  <a:lnTo>
                    <a:pt x="190" y="29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E1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8"/>
            <p:cNvSpPr>
              <a:spLocks/>
            </p:cNvSpPr>
            <p:nvPr/>
          </p:nvSpPr>
          <p:spPr bwMode="auto">
            <a:xfrm>
              <a:off x="5276850" y="2014538"/>
              <a:ext cx="300038" cy="2290763"/>
            </a:xfrm>
            <a:custGeom>
              <a:avLst/>
              <a:gdLst>
                <a:gd name="T0" fmla="*/ 0 w 189"/>
                <a:gd name="T1" fmla="*/ 0 h 1443"/>
                <a:gd name="T2" fmla="*/ 189 w 189"/>
                <a:gd name="T3" fmla="*/ 47 h 1443"/>
                <a:gd name="T4" fmla="*/ 189 w 189"/>
                <a:gd name="T5" fmla="*/ 1443 h 1443"/>
                <a:gd name="T6" fmla="*/ 0 w 189"/>
                <a:gd name="T7" fmla="*/ 1381 h 1443"/>
                <a:gd name="T8" fmla="*/ 0 w 189"/>
                <a:gd name="T9" fmla="*/ 0 h 1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443">
                  <a:moveTo>
                    <a:pt x="0" y="0"/>
                  </a:moveTo>
                  <a:lnTo>
                    <a:pt x="189" y="47"/>
                  </a:lnTo>
                  <a:lnTo>
                    <a:pt x="189" y="1443"/>
                  </a:lnTo>
                  <a:lnTo>
                    <a:pt x="0" y="13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9"/>
            <p:cNvSpPr>
              <a:spLocks/>
            </p:cNvSpPr>
            <p:nvPr/>
          </p:nvSpPr>
          <p:spPr bwMode="auto">
            <a:xfrm>
              <a:off x="5576888" y="2014538"/>
              <a:ext cx="301625" cy="2290763"/>
            </a:xfrm>
            <a:custGeom>
              <a:avLst/>
              <a:gdLst>
                <a:gd name="T0" fmla="*/ 190 w 190"/>
                <a:gd name="T1" fmla="*/ 0 h 1443"/>
                <a:gd name="T2" fmla="*/ 190 w 190"/>
                <a:gd name="T3" fmla="*/ 1381 h 1443"/>
                <a:gd name="T4" fmla="*/ 0 w 190"/>
                <a:gd name="T5" fmla="*/ 1443 h 1443"/>
                <a:gd name="T6" fmla="*/ 0 w 190"/>
                <a:gd name="T7" fmla="*/ 47 h 1443"/>
                <a:gd name="T8" fmla="*/ 190 w 190"/>
                <a:gd name="T9" fmla="*/ 0 h 1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443">
                  <a:moveTo>
                    <a:pt x="190" y="0"/>
                  </a:moveTo>
                  <a:lnTo>
                    <a:pt x="190" y="1381"/>
                  </a:lnTo>
                  <a:lnTo>
                    <a:pt x="0" y="1443"/>
                  </a:lnTo>
                  <a:lnTo>
                    <a:pt x="0" y="47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6221414" y="2080355"/>
            <a:ext cx="604837" cy="1939195"/>
            <a:chOff x="6284913" y="1439863"/>
            <a:chExt cx="604837" cy="2865438"/>
          </a:xfrm>
        </p:grpSpPr>
        <p:sp>
          <p:nvSpPr>
            <p:cNvPr id="76" name="Freeform 60"/>
            <p:cNvSpPr>
              <a:spLocks/>
            </p:cNvSpPr>
            <p:nvPr/>
          </p:nvSpPr>
          <p:spPr bwMode="auto">
            <a:xfrm>
              <a:off x="6284913" y="1439863"/>
              <a:ext cx="303213" cy="123825"/>
            </a:xfrm>
            <a:custGeom>
              <a:avLst/>
              <a:gdLst>
                <a:gd name="T0" fmla="*/ 191 w 191"/>
                <a:gd name="T1" fmla="*/ 0 h 78"/>
                <a:gd name="T2" fmla="*/ 191 w 191"/>
                <a:gd name="T3" fmla="*/ 78 h 78"/>
                <a:gd name="T4" fmla="*/ 0 w 191"/>
                <a:gd name="T5" fmla="*/ 30 h 78"/>
                <a:gd name="T6" fmla="*/ 0 w 191"/>
                <a:gd name="T7" fmla="*/ 30 h 78"/>
                <a:gd name="T8" fmla="*/ 191 w 191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78">
                  <a:moveTo>
                    <a:pt x="191" y="0"/>
                  </a:moveTo>
                  <a:lnTo>
                    <a:pt x="191" y="78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61"/>
            <p:cNvSpPr>
              <a:spLocks/>
            </p:cNvSpPr>
            <p:nvPr/>
          </p:nvSpPr>
          <p:spPr bwMode="auto">
            <a:xfrm>
              <a:off x="6588125" y="1439863"/>
              <a:ext cx="298450" cy="123825"/>
            </a:xfrm>
            <a:custGeom>
              <a:avLst/>
              <a:gdLst>
                <a:gd name="T0" fmla="*/ 0 w 188"/>
                <a:gd name="T1" fmla="*/ 0 h 78"/>
                <a:gd name="T2" fmla="*/ 188 w 188"/>
                <a:gd name="T3" fmla="*/ 30 h 78"/>
                <a:gd name="T4" fmla="*/ 188 w 188"/>
                <a:gd name="T5" fmla="*/ 30 h 78"/>
                <a:gd name="T6" fmla="*/ 0 w 188"/>
                <a:gd name="T7" fmla="*/ 78 h 78"/>
                <a:gd name="T8" fmla="*/ 0 w 188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" h="78">
                  <a:moveTo>
                    <a:pt x="0" y="0"/>
                  </a:moveTo>
                  <a:lnTo>
                    <a:pt x="188" y="30"/>
                  </a:lnTo>
                  <a:lnTo>
                    <a:pt x="188" y="30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62"/>
            <p:cNvSpPr>
              <a:spLocks/>
            </p:cNvSpPr>
            <p:nvPr/>
          </p:nvSpPr>
          <p:spPr bwMode="auto">
            <a:xfrm>
              <a:off x="6284913" y="1487488"/>
              <a:ext cx="303213" cy="2817813"/>
            </a:xfrm>
            <a:custGeom>
              <a:avLst/>
              <a:gdLst>
                <a:gd name="T0" fmla="*/ 0 w 191"/>
                <a:gd name="T1" fmla="*/ 0 h 1775"/>
                <a:gd name="T2" fmla="*/ 191 w 191"/>
                <a:gd name="T3" fmla="*/ 48 h 1775"/>
                <a:gd name="T4" fmla="*/ 191 w 191"/>
                <a:gd name="T5" fmla="*/ 1775 h 1775"/>
                <a:gd name="T6" fmla="*/ 1 w 191"/>
                <a:gd name="T7" fmla="*/ 1713 h 1775"/>
                <a:gd name="T8" fmla="*/ 0 w 191"/>
                <a:gd name="T9" fmla="*/ 0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1775">
                  <a:moveTo>
                    <a:pt x="0" y="0"/>
                  </a:moveTo>
                  <a:lnTo>
                    <a:pt x="191" y="48"/>
                  </a:lnTo>
                  <a:lnTo>
                    <a:pt x="191" y="1775"/>
                  </a:lnTo>
                  <a:lnTo>
                    <a:pt x="1" y="17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63"/>
            <p:cNvSpPr>
              <a:spLocks/>
            </p:cNvSpPr>
            <p:nvPr/>
          </p:nvSpPr>
          <p:spPr bwMode="auto">
            <a:xfrm>
              <a:off x="6588125" y="1487488"/>
              <a:ext cx="301625" cy="2817813"/>
            </a:xfrm>
            <a:custGeom>
              <a:avLst/>
              <a:gdLst>
                <a:gd name="T0" fmla="*/ 188 w 190"/>
                <a:gd name="T1" fmla="*/ 0 h 1775"/>
                <a:gd name="T2" fmla="*/ 190 w 190"/>
                <a:gd name="T3" fmla="*/ 1713 h 1775"/>
                <a:gd name="T4" fmla="*/ 0 w 190"/>
                <a:gd name="T5" fmla="*/ 1775 h 1775"/>
                <a:gd name="T6" fmla="*/ 0 w 190"/>
                <a:gd name="T7" fmla="*/ 48 h 1775"/>
                <a:gd name="T8" fmla="*/ 188 w 190"/>
                <a:gd name="T9" fmla="*/ 0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775">
                  <a:moveTo>
                    <a:pt x="188" y="0"/>
                  </a:moveTo>
                  <a:lnTo>
                    <a:pt x="190" y="1713"/>
                  </a:lnTo>
                  <a:lnTo>
                    <a:pt x="0" y="1775"/>
                  </a:lnTo>
                  <a:lnTo>
                    <a:pt x="0" y="48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7232651" y="1676401"/>
            <a:ext cx="601663" cy="2343148"/>
            <a:chOff x="7296150" y="842963"/>
            <a:chExt cx="601663" cy="3462337"/>
          </a:xfrm>
        </p:grpSpPr>
        <p:sp>
          <p:nvSpPr>
            <p:cNvPr id="80" name="Freeform 64"/>
            <p:cNvSpPr>
              <a:spLocks/>
            </p:cNvSpPr>
            <p:nvPr/>
          </p:nvSpPr>
          <p:spPr bwMode="auto">
            <a:xfrm>
              <a:off x="7296150" y="842963"/>
              <a:ext cx="300038" cy="122238"/>
            </a:xfrm>
            <a:custGeom>
              <a:avLst/>
              <a:gdLst>
                <a:gd name="T0" fmla="*/ 189 w 189"/>
                <a:gd name="T1" fmla="*/ 0 h 77"/>
                <a:gd name="T2" fmla="*/ 189 w 189"/>
                <a:gd name="T3" fmla="*/ 77 h 77"/>
                <a:gd name="T4" fmla="*/ 0 w 189"/>
                <a:gd name="T5" fmla="*/ 29 h 77"/>
                <a:gd name="T6" fmla="*/ 0 w 189"/>
                <a:gd name="T7" fmla="*/ 29 h 77"/>
                <a:gd name="T8" fmla="*/ 189 w 189"/>
                <a:gd name="T9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77">
                  <a:moveTo>
                    <a:pt x="189" y="0"/>
                  </a:moveTo>
                  <a:lnTo>
                    <a:pt x="189" y="77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65"/>
            <p:cNvSpPr>
              <a:spLocks/>
            </p:cNvSpPr>
            <p:nvPr/>
          </p:nvSpPr>
          <p:spPr bwMode="auto">
            <a:xfrm>
              <a:off x="7596188" y="842963"/>
              <a:ext cx="301625" cy="122238"/>
            </a:xfrm>
            <a:custGeom>
              <a:avLst/>
              <a:gdLst>
                <a:gd name="T0" fmla="*/ 0 w 190"/>
                <a:gd name="T1" fmla="*/ 0 h 77"/>
                <a:gd name="T2" fmla="*/ 190 w 190"/>
                <a:gd name="T3" fmla="*/ 29 h 77"/>
                <a:gd name="T4" fmla="*/ 190 w 190"/>
                <a:gd name="T5" fmla="*/ 29 h 77"/>
                <a:gd name="T6" fmla="*/ 0 w 190"/>
                <a:gd name="T7" fmla="*/ 77 h 77"/>
                <a:gd name="T8" fmla="*/ 0 w 190"/>
                <a:gd name="T9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77">
                  <a:moveTo>
                    <a:pt x="0" y="0"/>
                  </a:moveTo>
                  <a:lnTo>
                    <a:pt x="190" y="29"/>
                  </a:lnTo>
                  <a:lnTo>
                    <a:pt x="190" y="29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E1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66"/>
            <p:cNvSpPr>
              <a:spLocks/>
            </p:cNvSpPr>
            <p:nvPr/>
          </p:nvSpPr>
          <p:spPr bwMode="auto">
            <a:xfrm>
              <a:off x="7296150" y="889000"/>
              <a:ext cx="300038" cy="3416300"/>
            </a:xfrm>
            <a:custGeom>
              <a:avLst/>
              <a:gdLst>
                <a:gd name="T0" fmla="*/ 0 w 189"/>
                <a:gd name="T1" fmla="*/ 0 h 2152"/>
                <a:gd name="T2" fmla="*/ 189 w 189"/>
                <a:gd name="T3" fmla="*/ 48 h 2152"/>
                <a:gd name="T4" fmla="*/ 189 w 189"/>
                <a:gd name="T5" fmla="*/ 2152 h 2152"/>
                <a:gd name="T6" fmla="*/ 0 w 189"/>
                <a:gd name="T7" fmla="*/ 2090 h 2152"/>
                <a:gd name="T8" fmla="*/ 0 w 189"/>
                <a:gd name="T9" fmla="*/ 0 h 2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2152">
                  <a:moveTo>
                    <a:pt x="0" y="0"/>
                  </a:moveTo>
                  <a:lnTo>
                    <a:pt x="189" y="48"/>
                  </a:lnTo>
                  <a:lnTo>
                    <a:pt x="189" y="2152"/>
                  </a:lnTo>
                  <a:lnTo>
                    <a:pt x="0" y="20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67"/>
            <p:cNvSpPr>
              <a:spLocks/>
            </p:cNvSpPr>
            <p:nvPr/>
          </p:nvSpPr>
          <p:spPr bwMode="auto">
            <a:xfrm>
              <a:off x="7596188" y="889000"/>
              <a:ext cx="301625" cy="3416300"/>
            </a:xfrm>
            <a:custGeom>
              <a:avLst/>
              <a:gdLst>
                <a:gd name="T0" fmla="*/ 190 w 190"/>
                <a:gd name="T1" fmla="*/ 0 h 2152"/>
                <a:gd name="T2" fmla="*/ 190 w 190"/>
                <a:gd name="T3" fmla="*/ 2090 h 2152"/>
                <a:gd name="T4" fmla="*/ 0 w 190"/>
                <a:gd name="T5" fmla="*/ 2152 h 2152"/>
                <a:gd name="T6" fmla="*/ 0 w 190"/>
                <a:gd name="T7" fmla="*/ 48 h 2152"/>
                <a:gd name="T8" fmla="*/ 190 w 190"/>
                <a:gd name="T9" fmla="*/ 0 h 2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2152">
                  <a:moveTo>
                    <a:pt x="190" y="0"/>
                  </a:moveTo>
                  <a:lnTo>
                    <a:pt x="190" y="2090"/>
                  </a:lnTo>
                  <a:lnTo>
                    <a:pt x="0" y="2152"/>
                  </a:lnTo>
                  <a:lnTo>
                    <a:pt x="0" y="48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1193800" y="3251790"/>
            <a:ext cx="544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  <a:latin typeface="Bebas Neue" pitchFamily="34" charset="0"/>
              </a:rPr>
              <a:t>20%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212975" y="2935655"/>
            <a:ext cx="544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Bebas Neue" pitchFamily="34" charset="0"/>
              </a:rPr>
              <a:t>30%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220244" y="2612278"/>
            <a:ext cx="544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  <a:latin typeface="Bebas Neue" pitchFamily="34" charset="0"/>
              </a:rPr>
              <a:t>42%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231482" y="2294272"/>
            <a:ext cx="544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Bebas Neue" pitchFamily="34" charset="0"/>
              </a:rPr>
              <a:t>55%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239147" y="2068782"/>
            <a:ext cx="544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  <a:latin typeface="Bebas Neue" pitchFamily="34" charset="0"/>
              </a:rPr>
              <a:t>64%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251575" y="1689189"/>
            <a:ext cx="544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Bebas Neue" pitchFamily="34" charset="0"/>
              </a:rPr>
              <a:t>75%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175502" y="1302008"/>
            <a:ext cx="715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  <a:latin typeface="Bebas Neue" pitchFamily="34" charset="0"/>
              </a:rPr>
              <a:t>100%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7175502" y="4107418"/>
            <a:ext cx="715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  <a:latin typeface="Bebas Neue" pitchFamily="34" charset="0"/>
              </a:rPr>
              <a:t>2017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209904" y="4107418"/>
            <a:ext cx="677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Bebas Neue" pitchFamily="34" charset="0"/>
              </a:rPr>
              <a:t>2016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137151" y="4107418"/>
            <a:ext cx="785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  <a:latin typeface="Bebas Neue" pitchFamily="34" charset="0"/>
              </a:rPr>
              <a:t>2015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096942" y="4107418"/>
            <a:ext cx="752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Bebas Neue" pitchFamily="34" charset="0"/>
              </a:rPr>
              <a:t>2014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096421" y="4107418"/>
            <a:ext cx="712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  <a:latin typeface="Bebas Neue" pitchFamily="34" charset="0"/>
              </a:rPr>
              <a:t>2013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129236" y="4107418"/>
            <a:ext cx="679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Bebas Neue" pitchFamily="34" charset="0"/>
              </a:rPr>
              <a:t>2012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090613" y="4107418"/>
            <a:ext cx="750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  <a:latin typeface="Bebas Neue" pitchFamily="34" charset="0"/>
              </a:rPr>
              <a:t>2011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1832968" y="4292084"/>
            <a:ext cx="30480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2800153" y="4292084"/>
            <a:ext cx="30480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3800674" y="4292084"/>
            <a:ext cx="30480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4840883" y="4292084"/>
            <a:ext cx="30480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913636" y="4292084"/>
            <a:ext cx="30480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879231" y="4292084"/>
            <a:ext cx="30480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Freeform 121"/>
          <p:cNvSpPr/>
          <p:nvPr/>
        </p:nvSpPr>
        <p:spPr>
          <a:xfrm rot="21600000">
            <a:off x="1371435" y="590551"/>
            <a:ext cx="6217920" cy="2468880"/>
          </a:xfrm>
          <a:custGeom>
            <a:avLst/>
            <a:gdLst>
              <a:gd name="connsiteX0" fmla="*/ 0 w 6019800"/>
              <a:gd name="connsiteY0" fmla="*/ 2486025 h 2486025"/>
              <a:gd name="connsiteX1" fmla="*/ 3781425 w 6019800"/>
              <a:gd name="connsiteY1" fmla="*/ 1295400 h 2486025"/>
              <a:gd name="connsiteX2" fmla="*/ 6019800 w 6019800"/>
              <a:gd name="connsiteY2" fmla="*/ 0 h 2486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19800" h="2486025">
                <a:moveTo>
                  <a:pt x="0" y="2486025"/>
                </a:moveTo>
                <a:cubicBezTo>
                  <a:pt x="1389062" y="2097881"/>
                  <a:pt x="2778125" y="1709737"/>
                  <a:pt x="3781425" y="1295400"/>
                </a:cubicBezTo>
                <a:cubicBezTo>
                  <a:pt x="4784725" y="881062"/>
                  <a:pt x="5402262" y="440531"/>
                  <a:pt x="6019800" y="0"/>
                </a:cubicBezTo>
              </a:path>
            </a:pathLst>
          </a:custGeom>
          <a:ln w="28575">
            <a:solidFill>
              <a:srgbClr val="8BE1FF"/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6"/>
          <p:cNvSpPr>
            <a:spLocks/>
          </p:cNvSpPr>
          <p:nvPr/>
        </p:nvSpPr>
        <p:spPr bwMode="auto">
          <a:xfrm>
            <a:off x="7620000" y="538162"/>
            <a:ext cx="933316" cy="433388"/>
          </a:xfrm>
          <a:custGeom>
            <a:avLst/>
            <a:gdLst>
              <a:gd name="T0" fmla="*/ 1078 w 2131"/>
              <a:gd name="T1" fmla="*/ 3 h 990"/>
              <a:gd name="T2" fmla="*/ 1179 w 2131"/>
              <a:gd name="T3" fmla="*/ 26 h 990"/>
              <a:gd name="T4" fmla="*/ 1266 w 2131"/>
              <a:gd name="T5" fmla="*/ 69 h 990"/>
              <a:gd name="T6" fmla="*/ 1332 w 2131"/>
              <a:gd name="T7" fmla="*/ 130 h 990"/>
              <a:gd name="T8" fmla="*/ 1372 w 2131"/>
              <a:gd name="T9" fmla="*/ 202 h 990"/>
              <a:gd name="T10" fmla="*/ 1452 w 2131"/>
              <a:gd name="T11" fmla="*/ 190 h 990"/>
              <a:gd name="T12" fmla="*/ 1545 w 2131"/>
              <a:gd name="T13" fmla="*/ 206 h 990"/>
              <a:gd name="T14" fmla="*/ 1624 w 2131"/>
              <a:gd name="T15" fmla="*/ 251 h 990"/>
              <a:gd name="T16" fmla="*/ 1712 w 2131"/>
              <a:gd name="T17" fmla="*/ 272 h 990"/>
              <a:gd name="T18" fmla="*/ 1829 w 2131"/>
              <a:gd name="T19" fmla="*/ 272 h 990"/>
              <a:gd name="T20" fmla="*/ 1936 w 2131"/>
              <a:gd name="T21" fmla="*/ 298 h 990"/>
              <a:gd name="T22" fmla="*/ 2025 w 2131"/>
              <a:gd name="T23" fmla="*/ 347 h 990"/>
              <a:gd name="T24" fmla="*/ 2091 w 2131"/>
              <a:gd name="T25" fmla="*/ 413 h 990"/>
              <a:gd name="T26" fmla="*/ 2126 w 2131"/>
              <a:gd name="T27" fmla="*/ 493 h 990"/>
              <a:gd name="T28" fmla="*/ 2126 w 2131"/>
              <a:gd name="T29" fmla="*/ 581 h 990"/>
              <a:gd name="T30" fmla="*/ 2091 w 2131"/>
              <a:gd name="T31" fmla="*/ 660 h 990"/>
              <a:gd name="T32" fmla="*/ 2025 w 2131"/>
              <a:gd name="T33" fmla="*/ 726 h 990"/>
              <a:gd name="T34" fmla="*/ 1936 w 2131"/>
              <a:gd name="T35" fmla="*/ 775 h 990"/>
              <a:gd name="T36" fmla="*/ 1829 w 2131"/>
              <a:gd name="T37" fmla="*/ 802 h 990"/>
              <a:gd name="T38" fmla="*/ 1722 w 2131"/>
              <a:gd name="T39" fmla="*/ 802 h 990"/>
              <a:gd name="T40" fmla="*/ 1633 w 2131"/>
              <a:gd name="T41" fmla="*/ 785 h 990"/>
              <a:gd name="T42" fmla="*/ 1593 w 2131"/>
              <a:gd name="T43" fmla="*/ 859 h 990"/>
              <a:gd name="T44" fmla="*/ 1528 w 2131"/>
              <a:gd name="T45" fmla="*/ 919 h 990"/>
              <a:gd name="T46" fmla="*/ 1441 w 2131"/>
              <a:gd name="T47" fmla="*/ 964 h 990"/>
              <a:gd name="T48" fmla="*/ 1339 w 2131"/>
              <a:gd name="T49" fmla="*/ 987 h 990"/>
              <a:gd name="T50" fmla="*/ 1228 w 2131"/>
              <a:gd name="T51" fmla="*/ 987 h 990"/>
              <a:gd name="T52" fmla="*/ 1126 w 2131"/>
              <a:gd name="T53" fmla="*/ 964 h 990"/>
              <a:gd name="T54" fmla="*/ 1040 w 2131"/>
              <a:gd name="T55" fmla="*/ 919 h 990"/>
              <a:gd name="T56" fmla="*/ 942 w 2131"/>
              <a:gd name="T57" fmla="*/ 964 h 990"/>
              <a:gd name="T58" fmla="*/ 825 w 2131"/>
              <a:gd name="T59" fmla="*/ 987 h 990"/>
              <a:gd name="T60" fmla="*/ 698 w 2131"/>
              <a:gd name="T61" fmla="*/ 987 h 990"/>
              <a:gd name="T62" fmla="*/ 579 w 2131"/>
              <a:gd name="T63" fmla="*/ 961 h 990"/>
              <a:gd name="T64" fmla="*/ 478 w 2131"/>
              <a:gd name="T65" fmla="*/ 915 h 990"/>
              <a:gd name="T66" fmla="*/ 403 w 2131"/>
              <a:gd name="T67" fmla="*/ 851 h 990"/>
              <a:gd name="T68" fmla="*/ 327 w 2131"/>
              <a:gd name="T69" fmla="*/ 870 h 990"/>
              <a:gd name="T70" fmla="*/ 233 w 2131"/>
              <a:gd name="T71" fmla="*/ 869 h 990"/>
              <a:gd name="T72" fmla="*/ 141 w 2131"/>
              <a:gd name="T73" fmla="*/ 840 h 990"/>
              <a:gd name="T74" fmla="*/ 66 w 2131"/>
              <a:gd name="T75" fmla="*/ 789 h 990"/>
              <a:gd name="T76" fmla="*/ 17 w 2131"/>
              <a:gd name="T77" fmla="*/ 719 h 990"/>
              <a:gd name="T78" fmla="*/ 0 w 2131"/>
              <a:gd name="T79" fmla="*/ 637 h 990"/>
              <a:gd name="T80" fmla="*/ 17 w 2131"/>
              <a:gd name="T81" fmla="*/ 556 h 990"/>
              <a:gd name="T82" fmla="*/ 66 w 2131"/>
              <a:gd name="T83" fmla="*/ 486 h 990"/>
              <a:gd name="T84" fmla="*/ 141 w 2131"/>
              <a:gd name="T85" fmla="*/ 435 h 990"/>
              <a:gd name="T86" fmla="*/ 233 w 2131"/>
              <a:gd name="T87" fmla="*/ 406 h 990"/>
              <a:gd name="T88" fmla="*/ 329 w 2131"/>
              <a:gd name="T89" fmla="*/ 405 h 990"/>
              <a:gd name="T90" fmla="*/ 391 w 2131"/>
              <a:gd name="T91" fmla="*/ 377 h 990"/>
              <a:gd name="T92" fmla="*/ 446 w 2131"/>
              <a:gd name="T93" fmla="*/ 313 h 990"/>
              <a:gd name="T94" fmla="*/ 522 w 2131"/>
              <a:gd name="T95" fmla="*/ 262 h 990"/>
              <a:gd name="T96" fmla="*/ 616 w 2131"/>
              <a:gd name="T97" fmla="*/ 229 h 990"/>
              <a:gd name="T98" fmla="*/ 682 w 2131"/>
              <a:gd name="T99" fmla="*/ 180 h 990"/>
              <a:gd name="T100" fmla="*/ 734 w 2131"/>
              <a:gd name="T101" fmla="*/ 108 h 990"/>
              <a:gd name="T102" fmla="*/ 812 w 2131"/>
              <a:gd name="T103" fmla="*/ 50 h 990"/>
              <a:gd name="T104" fmla="*/ 910 w 2131"/>
              <a:gd name="T105" fmla="*/ 13 h 990"/>
              <a:gd name="T106" fmla="*/ 1022 w 2131"/>
              <a:gd name="T107" fmla="*/ 0 h 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131" h="990">
                <a:moveTo>
                  <a:pt x="1022" y="0"/>
                </a:moveTo>
                <a:lnTo>
                  <a:pt x="1078" y="3"/>
                </a:lnTo>
                <a:lnTo>
                  <a:pt x="1130" y="12"/>
                </a:lnTo>
                <a:lnTo>
                  <a:pt x="1179" y="26"/>
                </a:lnTo>
                <a:lnTo>
                  <a:pt x="1225" y="46"/>
                </a:lnTo>
                <a:lnTo>
                  <a:pt x="1266" y="69"/>
                </a:lnTo>
                <a:lnTo>
                  <a:pt x="1302" y="98"/>
                </a:lnTo>
                <a:lnTo>
                  <a:pt x="1332" y="130"/>
                </a:lnTo>
                <a:lnTo>
                  <a:pt x="1356" y="164"/>
                </a:lnTo>
                <a:lnTo>
                  <a:pt x="1372" y="202"/>
                </a:lnTo>
                <a:lnTo>
                  <a:pt x="1411" y="193"/>
                </a:lnTo>
                <a:lnTo>
                  <a:pt x="1452" y="190"/>
                </a:lnTo>
                <a:lnTo>
                  <a:pt x="1501" y="195"/>
                </a:lnTo>
                <a:lnTo>
                  <a:pt x="1545" y="206"/>
                </a:lnTo>
                <a:lnTo>
                  <a:pt x="1587" y="225"/>
                </a:lnTo>
                <a:lnTo>
                  <a:pt x="1624" y="251"/>
                </a:lnTo>
                <a:lnTo>
                  <a:pt x="1658" y="281"/>
                </a:lnTo>
                <a:lnTo>
                  <a:pt x="1712" y="272"/>
                </a:lnTo>
                <a:lnTo>
                  <a:pt x="1770" y="268"/>
                </a:lnTo>
                <a:lnTo>
                  <a:pt x="1829" y="272"/>
                </a:lnTo>
                <a:lnTo>
                  <a:pt x="1884" y="282"/>
                </a:lnTo>
                <a:lnTo>
                  <a:pt x="1936" y="298"/>
                </a:lnTo>
                <a:lnTo>
                  <a:pt x="1983" y="320"/>
                </a:lnTo>
                <a:lnTo>
                  <a:pt x="2025" y="347"/>
                </a:lnTo>
                <a:lnTo>
                  <a:pt x="2061" y="377"/>
                </a:lnTo>
                <a:lnTo>
                  <a:pt x="2091" y="413"/>
                </a:lnTo>
                <a:lnTo>
                  <a:pt x="2113" y="452"/>
                </a:lnTo>
                <a:lnTo>
                  <a:pt x="2126" y="493"/>
                </a:lnTo>
                <a:lnTo>
                  <a:pt x="2131" y="537"/>
                </a:lnTo>
                <a:lnTo>
                  <a:pt x="2126" y="581"/>
                </a:lnTo>
                <a:lnTo>
                  <a:pt x="2113" y="621"/>
                </a:lnTo>
                <a:lnTo>
                  <a:pt x="2091" y="660"/>
                </a:lnTo>
                <a:lnTo>
                  <a:pt x="2061" y="696"/>
                </a:lnTo>
                <a:lnTo>
                  <a:pt x="2025" y="726"/>
                </a:lnTo>
                <a:lnTo>
                  <a:pt x="1983" y="753"/>
                </a:lnTo>
                <a:lnTo>
                  <a:pt x="1936" y="775"/>
                </a:lnTo>
                <a:lnTo>
                  <a:pt x="1884" y="792"/>
                </a:lnTo>
                <a:lnTo>
                  <a:pt x="1829" y="802"/>
                </a:lnTo>
                <a:lnTo>
                  <a:pt x="1770" y="805"/>
                </a:lnTo>
                <a:lnTo>
                  <a:pt x="1722" y="802"/>
                </a:lnTo>
                <a:lnTo>
                  <a:pt x="1676" y="797"/>
                </a:lnTo>
                <a:lnTo>
                  <a:pt x="1633" y="785"/>
                </a:lnTo>
                <a:lnTo>
                  <a:pt x="1617" y="824"/>
                </a:lnTo>
                <a:lnTo>
                  <a:pt x="1593" y="859"/>
                </a:lnTo>
                <a:lnTo>
                  <a:pt x="1564" y="890"/>
                </a:lnTo>
                <a:lnTo>
                  <a:pt x="1528" y="919"/>
                </a:lnTo>
                <a:lnTo>
                  <a:pt x="1486" y="944"/>
                </a:lnTo>
                <a:lnTo>
                  <a:pt x="1441" y="964"/>
                </a:lnTo>
                <a:lnTo>
                  <a:pt x="1391" y="978"/>
                </a:lnTo>
                <a:lnTo>
                  <a:pt x="1339" y="987"/>
                </a:lnTo>
                <a:lnTo>
                  <a:pt x="1283" y="990"/>
                </a:lnTo>
                <a:lnTo>
                  <a:pt x="1228" y="987"/>
                </a:lnTo>
                <a:lnTo>
                  <a:pt x="1175" y="978"/>
                </a:lnTo>
                <a:lnTo>
                  <a:pt x="1126" y="964"/>
                </a:lnTo>
                <a:lnTo>
                  <a:pt x="1081" y="944"/>
                </a:lnTo>
                <a:lnTo>
                  <a:pt x="1040" y="919"/>
                </a:lnTo>
                <a:lnTo>
                  <a:pt x="993" y="944"/>
                </a:lnTo>
                <a:lnTo>
                  <a:pt x="942" y="964"/>
                </a:lnTo>
                <a:lnTo>
                  <a:pt x="885" y="978"/>
                </a:lnTo>
                <a:lnTo>
                  <a:pt x="825" y="987"/>
                </a:lnTo>
                <a:lnTo>
                  <a:pt x="763" y="990"/>
                </a:lnTo>
                <a:lnTo>
                  <a:pt x="698" y="987"/>
                </a:lnTo>
                <a:lnTo>
                  <a:pt x="636" y="977"/>
                </a:lnTo>
                <a:lnTo>
                  <a:pt x="579" y="961"/>
                </a:lnTo>
                <a:lnTo>
                  <a:pt x="525" y="941"/>
                </a:lnTo>
                <a:lnTo>
                  <a:pt x="478" y="915"/>
                </a:lnTo>
                <a:lnTo>
                  <a:pt x="436" y="885"/>
                </a:lnTo>
                <a:lnTo>
                  <a:pt x="403" y="851"/>
                </a:lnTo>
                <a:lnTo>
                  <a:pt x="365" y="863"/>
                </a:lnTo>
                <a:lnTo>
                  <a:pt x="327" y="870"/>
                </a:lnTo>
                <a:lnTo>
                  <a:pt x="285" y="873"/>
                </a:lnTo>
                <a:lnTo>
                  <a:pt x="233" y="869"/>
                </a:lnTo>
                <a:lnTo>
                  <a:pt x="185" y="857"/>
                </a:lnTo>
                <a:lnTo>
                  <a:pt x="141" y="840"/>
                </a:lnTo>
                <a:lnTo>
                  <a:pt x="100" y="817"/>
                </a:lnTo>
                <a:lnTo>
                  <a:pt x="66" y="789"/>
                </a:lnTo>
                <a:lnTo>
                  <a:pt x="38" y="756"/>
                </a:lnTo>
                <a:lnTo>
                  <a:pt x="17" y="719"/>
                </a:lnTo>
                <a:lnTo>
                  <a:pt x="4" y="680"/>
                </a:lnTo>
                <a:lnTo>
                  <a:pt x="0" y="637"/>
                </a:lnTo>
                <a:lnTo>
                  <a:pt x="4" y="595"/>
                </a:lnTo>
                <a:lnTo>
                  <a:pt x="17" y="556"/>
                </a:lnTo>
                <a:lnTo>
                  <a:pt x="38" y="519"/>
                </a:lnTo>
                <a:lnTo>
                  <a:pt x="66" y="486"/>
                </a:lnTo>
                <a:lnTo>
                  <a:pt x="100" y="458"/>
                </a:lnTo>
                <a:lnTo>
                  <a:pt x="141" y="435"/>
                </a:lnTo>
                <a:lnTo>
                  <a:pt x="185" y="418"/>
                </a:lnTo>
                <a:lnTo>
                  <a:pt x="233" y="406"/>
                </a:lnTo>
                <a:lnTo>
                  <a:pt x="285" y="402"/>
                </a:lnTo>
                <a:lnTo>
                  <a:pt x="329" y="405"/>
                </a:lnTo>
                <a:lnTo>
                  <a:pt x="373" y="413"/>
                </a:lnTo>
                <a:lnTo>
                  <a:pt x="391" y="377"/>
                </a:lnTo>
                <a:lnTo>
                  <a:pt x="416" y="343"/>
                </a:lnTo>
                <a:lnTo>
                  <a:pt x="446" y="313"/>
                </a:lnTo>
                <a:lnTo>
                  <a:pt x="482" y="285"/>
                </a:lnTo>
                <a:lnTo>
                  <a:pt x="522" y="262"/>
                </a:lnTo>
                <a:lnTo>
                  <a:pt x="567" y="244"/>
                </a:lnTo>
                <a:lnTo>
                  <a:pt x="616" y="229"/>
                </a:lnTo>
                <a:lnTo>
                  <a:pt x="668" y="220"/>
                </a:lnTo>
                <a:lnTo>
                  <a:pt x="682" y="180"/>
                </a:lnTo>
                <a:lnTo>
                  <a:pt x="704" y="143"/>
                </a:lnTo>
                <a:lnTo>
                  <a:pt x="734" y="108"/>
                </a:lnTo>
                <a:lnTo>
                  <a:pt x="770" y="76"/>
                </a:lnTo>
                <a:lnTo>
                  <a:pt x="812" y="50"/>
                </a:lnTo>
                <a:lnTo>
                  <a:pt x="858" y="29"/>
                </a:lnTo>
                <a:lnTo>
                  <a:pt x="910" y="13"/>
                </a:lnTo>
                <a:lnTo>
                  <a:pt x="965" y="3"/>
                </a:lnTo>
                <a:lnTo>
                  <a:pt x="1022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Freeform 6"/>
          <p:cNvSpPr>
            <a:spLocks/>
          </p:cNvSpPr>
          <p:nvPr/>
        </p:nvSpPr>
        <p:spPr bwMode="auto">
          <a:xfrm>
            <a:off x="5843785" y="209550"/>
            <a:ext cx="1319015" cy="612488"/>
          </a:xfrm>
          <a:custGeom>
            <a:avLst/>
            <a:gdLst>
              <a:gd name="T0" fmla="*/ 1078 w 2131"/>
              <a:gd name="T1" fmla="*/ 3 h 990"/>
              <a:gd name="T2" fmla="*/ 1179 w 2131"/>
              <a:gd name="T3" fmla="*/ 26 h 990"/>
              <a:gd name="T4" fmla="*/ 1266 w 2131"/>
              <a:gd name="T5" fmla="*/ 69 h 990"/>
              <a:gd name="T6" fmla="*/ 1332 w 2131"/>
              <a:gd name="T7" fmla="*/ 130 h 990"/>
              <a:gd name="T8" fmla="*/ 1372 w 2131"/>
              <a:gd name="T9" fmla="*/ 202 h 990"/>
              <a:gd name="T10" fmla="*/ 1452 w 2131"/>
              <a:gd name="T11" fmla="*/ 190 h 990"/>
              <a:gd name="T12" fmla="*/ 1545 w 2131"/>
              <a:gd name="T13" fmla="*/ 206 h 990"/>
              <a:gd name="T14" fmla="*/ 1624 w 2131"/>
              <a:gd name="T15" fmla="*/ 251 h 990"/>
              <a:gd name="T16" fmla="*/ 1712 w 2131"/>
              <a:gd name="T17" fmla="*/ 272 h 990"/>
              <a:gd name="T18" fmla="*/ 1829 w 2131"/>
              <a:gd name="T19" fmla="*/ 272 h 990"/>
              <a:gd name="T20" fmla="*/ 1936 w 2131"/>
              <a:gd name="T21" fmla="*/ 298 h 990"/>
              <a:gd name="T22" fmla="*/ 2025 w 2131"/>
              <a:gd name="T23" fmla="*/ 347 h 990"/>
              <a:gd name="T24" fmla="*/ 2091 w 2131"/>
              <a:gd name="T25" fmla="*/ 413 h 990"/>
              <a:gd name="T26" fmla="*/ 2126 w 2131"/>
              <a:gd name="T27" fmla="*/ 493 h 990"/>
              <a:gd name="T28" fmla="*/ 2126 w 2131"/>
              <a:gd name="T29" fmla="*/ 581 h 990"/>
              <a:gd name="T30" fmla="*/ 2091 w 2131"/>
              <a:gd name="T31" fmla="*/ 660 h 990"/>
              <a:gd name="T32" fmla="*/ 2025 w 2131"/>
              <a:gd name="T33" fmla="*/ 726 h 990"/>
              <a:gd name="T34" fmla="*/ 1936 w 2131"/>
              <a:gd name="T35" fmla="*/ 775 h 990"/>
              <a:gd name="T36" fmla="*/ 1829 w 2131"/>
              <a:gd name="T37" fmla="*/ 802 h 990"/>
              <a:gd name="T38" fmla="*/ 1722 w 2131"/>
              <a:gd name="T39" fmla="*/ 802 h 990"/>
              <a:gd name="T40" fmla="*/ 1633 w 2131"/>
              <a:gd name="T41" fmla="*/ 785 h 990"/>
              <a:gd name="T42" fmla="*/ 1593 w 2131"/>
              <a:gd name="T43" fmla="*/ 859 h 990"/>
              <a:gd name="T44" fmla="*/ 1528 w 2131"/>
              <a:gd name="T45" fmla="*/ 919 h 990"/>
              <a:gd name="T46" fmla="*/ 1441 w 2131"/>
              <a:gd name="T47" fmla="*/ 964 h 990"/>
              <a:gd name="T48" fmla="*/ 1339 w 2131"/>
              <a:gd name="T49" fmla="*/ 987 h 990"/>
              <a:gd name="T50" fmla="*/ 1228 w 2131"/>
              <a:gd name="T51" fmla="*/ 987 h 990"/>
              <a:gd name="T52" fmla="*/ 1126 w 2131"/>
              <a:gd name="T53" fmla="*/ 964 h 990"/>
              <a:gd name="T54" fmla="*/ 1040 w 2131"/>
              <a:gd name="T55" fmla="*/ 919 h 990"/>
              <a:gd name="T56" fmla="*/ 942 w 2131"/>
              <a:gd name="T57" fmla="*/ 964 h 990"/>
              <a:gd name="T58" fmla="*/ 825 w 2131"/>
              <a:gd name="T59" fmla="*/ 987 h 990"/>
              <a:gd name="T60" fmla="*/ 698 w 2131"/>
              <a:gd name="T61" fmla="*/ 987 h 990"/>
              <a:gd name="T62" fmla="*/ 579 w 2131"/>
              <a:gd name="T63" fmla="*/ 961 h 990"/>
              <a:gd name="T64" fmla="*/ 478 w 2131"/>
              <a:gd name="T65" fmla="*/ 915 h 990"/>
              <a:gd name="T66" fmla="*/ 403 w 2131"/>
              <a:gd name="T67" fmla="*/ 851 h 990"/>
              <a:gd name="T68" fmla="*/ 327 w 2131"/>
              <a:gd name="T69" fmla="*/ 870 h 990"/>
              <a:gd name="T70" fmla="*/ 233 w 2131"/>
              <a:gd name="T71" fmla="*/ 869 h 990"/>
              <a:gd name="T72" fmla="*/ 141 w 2131"/>
              <a:gd name="T73" fmla="*/ 840 h 990"/>
              <a:gd name="T74" fmla="*/ 66 w 2131"/>
              <a:gd name="T75" fmla="*/ 789 h 990"/>
              <a:gd name="T76" fmla="*/ 17 w 2131"/>
              <a:gd name="T77" fmla="*/ 719 h 990"/>
              <a:gd name="T78" fmla="*/ 0 w 2131"/>
              <a:gd name="T79" fmla="*/ 637 h 990"/>
              <a:gd name="T80" fmla="*/ 17 w 2131"/>
              <a:gd name="T81" fmla="*/ 556 h 990"/>
              <a:gd name="T82" fmla="*/ 66 w 2131"/>
              <a:gd name="T83" fmla="*/ 486 h 990"/>
              <a:gd name="T84" fmla="*/ 141 w 2131"/>
              <a:gd name="T85" fmla="*/ 435 h 990"/>
              <a:gd name="T86" fmla="*/ 233 w 2131"/>
              <a:gd name="T87" fmla="*/ 406 h 990"/>
              <a:gd name="T88" fmla="*/ 329 w 2131"/>
              <a:gd name="T89" fmla="*/ 405 h 990"/>
              <a:gd name="T90" fmla="*/ 391 w 2131"/>
              <a:gd name="T91" fmla="*/ 377 h 990"/>
              <a:gd name="T92" fmla="*/ 446 w 2131"/>
              <a:gd name="T93" fmla="*/ 313 h 990"/>
              <a:gd name="T94" fmla="*/ 522 w 2131"/>
              <a:gd name="T95" fmla="*/ 262 h 990"/>
              <a:gd name="T96" fmla="*/ 616 w 2131"/>
              <a:gd name="T97" fmla="*/ 229 h 990"/>
              <a:gd name="T98" fmla="*/ 682 w 2131"/>
              <a:gd name="T99" fmla="*/ 180 h 990"/>
              <a:gd name="T100" fmla="*/ 734 w 2131"/>
              <a:gd name="T101" fmla="*/ 108 h 990"/>
              <a:gd name="T102" fmla="*/ 812 w 2131"/>
              <a:gd name="T103" fmla="*/ 50 h 990"/>
              <a:gd name="T104" fmla="*/ 910 w 2131"/>
              <a:gd name="T105" fmla="*/ 13 h 990"/>
              <a:gd name="T106" fmla="*/ 1022 w 2131"/>
              <a:gd name="T107" fmla="*/ 0 h 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131" h="990">
                <a:moveTo>
                  <a:pt x="1022" y="0"/>
                </a:moveTo>
                <a:lnTo>
                  <a:pt x="1078" y="3"/>
                </a:lnTo>
                <a:lnTo>
                  <a:pt x="1130" y="12"/>
                </a:lnTo>
                <a:lnTo>
                  <a:pt x="1179" y="26"/>
                </a:lnTo>
                <a:lnTo>
                  <a:pt x="1225" y="46"/>
                </a:lnTo>
                <a:lnTo>
                  <a:pt x="1266" y="69"/>
                </a:lnTo>
                <a:lnTo>
                  <a:pt x="1302" y="98"/>
                </a:lnTo>
                <a:lnTo>
                  <a:pt x="1332" y="130"/>
                </a:lnTo>
                <a:lnTo>
                  <a:pt x="1356" y="164"/>
                </a:lnTo>
                <a:lnTo>
                  <a:pt x="1372" y="202"/>
                </a:lnTo>
                <a:lnTo>
                  <a:pt x="1411" y="193"/>
                </a:lnTo>
                <a:lnTo>
                  <a:pt x="1452" y="190"/>
                </a:lnTo>
                <a:lnTo>
                  <a:pt x="1501" y="195"/>
                </a:lnTo>
                <a:lnTo>
                  <a:pt x="1545" y="206"/>
                </a:lnTo>
                <a:lnTo>
                  <a:pt x="1587" y="225"/>
                </a:lnTo>
                <a:lnTo>
                  <a:pt x="1624" y="251"/>
                </a:lnTo>
                <a:lnTo>
                  <a:pt x="1658" y="281"/>
                </a:lnTo>
                <a:lnTo>
                  <a:pt x="1712" y="272"/>
                </a:lnTo>
                <a:lnTo>
                  <a:pt x="1770" y="268"/>
                </a:lnTo>
                <a:lnTo>
                  <a:pt x="1829" y="272"/>
                </a:lnTo>
                <a:lnTo>
                  <a:pt x="1884" y="282"/>
                </a:lnTo>
                <a:lnTo>
                  <a:pt x="1936" y="298"/>
                </a:lnTo>
                <a:lnTo>
                  <a:pt x="1983" y="320"/>
                </a:lnTo>
                <a:lnTo>
                  <a:pt x="2025" y="347"/>
                </a:lnTo>
                <a:lnTo>
                  <a:pt x="2061" y="377"/>
                </a:lnTo>
                <a:lnTo>
                  <a:pt x="2091" y="413"/>
                </a:lnTo>
                <a:lnTo>
                  <a:pt x="2113" y="452"/>
                </a:lnTo>
                <a:lnTo>
                  <a:pt x="2126" y="493"/>
                </a:lnTo>
                <a:lnTo>
                  <a:pt x="2131" y="537"/>
                </a:lnTo>
                <a:lnTo>
                  <a:pt x="2126" y="581"/>
                </a:lnTo>
                <a:lnTo>
                  <a:pt x="2113" y="621"/>
                </a:lnTo>
                <a:lnTo>
                  <a:pt x="2091" y="660"/>
                </a:lnTo>
                <a:lnTo>
                  <a:pt x="2061" y="696"/>
                </a:lnTo>
                <a:lnTo>
                  <a:pt x="2025" y="726"/>
                </a:lnTo>
                <a:lnTo>
                  <a:pt x="1983" y="753"/>
                </a:lnTo>
                <a:lnTo>
                  <a:pt x="1936" y="775"/>
                </a:lnTo>
                <a:lnTo>
                  <a:pt x="1884" y="792"/>
                </a:lnTo>
                <a:lnTo>
                  <a:pt x="1829" y="802"/>
                </a:lnTo>
                <a:lnTo>
                  <a:pt x="1770" y="805"/>
                </a:lnTo>
                <a:lnTo>
                  <a:pt x="1722" y="802"/>
                </a:lnTo>
                <a:lnTo>
                  <a:pt x="1676" y="797"/>
                </a:lnTo>
                <a:lnTo>
                  <a:pt x="1633" y="785"/>
                </a:lnTo>
                <a:lnTo>
                  <a:pt x="1617" y="824"/>
                </a:lnTo>
                <a:lnTo>
                  <a:pt x="1593" y="859"/>
                </a:lnTo>
                <a:lnTo>
                  <a:pt x="1564" y="890"/>
                </a:lnTo>
                <a:lnTo>
                  <a:pt x="1528" y="919"/>
                </a:lnTo>
                <a:lnTo>
                  <a:pt x="1486" y="944"/>
                </a:lnTo>
                <a:lnTo>
                  <a:pt x="1441" y="964"/>
                </a:lnTo>
                <a:lnTo>
                  <a:pt x="1391" y="978"/>
                </a:lnTo>
                <a:lnTo>
                  <a:pt x="1339" y="987"/>
                </a:lnTo>
                <a:lnTo>
                  <a:pt x="1283" y="990"/>
                </a:lnTo>
                <a:lnTo>
                  <a:pt x="1228" y="987"/>
                </a:lnTo>
                <a:lnTo>
                  <a:pt x="1175" y="978"/>
                </a:lnTo>
                <a:lnTo>
                  <a:pt x="1126" y="964"/>
                </a:lnTo>
                <a:lnTo>
                  <a:pt x="1081" y="944"/>
                </a:lnTo>
                <a:lnTo>
                  <a:pt x="1040" y="919"/>
                </a:lnTo>
                <a:lnTo>
                  <a:pt x="993" y="944"/>
                </a:lnTo>
                <a:lnTo>
                  <a:pt x="942" y="964"/>
                </a:lnTo>
                <a:lnTo>
                  <a:pt x="885" y="978"/>
                </a:lnTo>
                <a:lnTo>
                  <a:pt x="825" y="987"/>
                </a:lnTo>
                <a:lnTo>
                  <a:pt x="763" y="990"/>
                </a:lnTo>
                <a:lnTo>
                  <a:pt x="698" y="987"/>
                </a:lnTo>
                <a:lnTo>
                  <a:pt x="636" y="977"/>
                </a:lnTo>
                <a:lnTo>
                  <a:pt x="579" y="961"/>
                </a:lnTo>
                <a:lnTo>
                  <a:pt x="525" y="941"/>
                </a:lnTo>
                <a:lnTo>
                  <a:pt x="478" y="915"/>
                </a:lnTo>
                <a:lnTo>
                  <a:pt x="436" y="885"/>
                </a:lnTo>
                <a:lnTo>
                  <a:pt x="403" y="851"/>
                </a:lnTo>
                <a:lnTo>
                  <a:pt x="365" y="863"/>
                </a:lnTo>
                <a:lnTo>
                  <a:pt x="327" y="870"/>
                </a:lnTo>
                <a:lnTo>
                  <a:pt x="285" y="873"/>
                </a:lnTo>
                <a:lnTo>
                  <a:pt x="233" y="869"/>
                </a:lnTo>
                <a:lnTo>
                  <a:pt x="185" y="857"/>
                </a:lnTo>
                <a:lnTo>
                  <a:pt x="141" y="840"/>
                </a:lnTo>
                <a:lnTo>
                  <a:pt x="100" y="817"/>
                </a:lnTo>
                <a:lnTo>
                  <a:pt x="66" y="789"/>
                </a:lnTo>
                <a:lnTo>
                  <a:pt x="38" y="756"/>
                </a:lnTo>
                <a:lnTo>
                  <a:pt x="17" y="719"/>
                </a:lnTo>
                <a:lnTo>
                  <a:pt x="4" y="680"/>
                </a:lnTo>
                <a:lnTo>
                  <a:pt x="0" y="637"/>
                </a:lnTo>
                <a:lnTo>
                  <a:pt x="4" y="595"/>
                </a:lnTo>
                <a:lnTo>
                  <a:pt x="17" y="556"/>
                </a:lnTo>
                <a:lnTo>
                  <a:pt x="38" y="519"/>
                </a:lnTo>
                <a:lnTo>
                  <a:pt x="66" y="486"/>
                </a:lnTo>
                <a:lnTo>
                  <a:pt x="100" y="458"/>
                </a:lnTo>
                <a:lnTo>
                  <a:pt x="141" y="435"/>
                </a:lnTo>
                <a:lnTo>
                  <a:pt x="185" y="418"/>
                </a:lnTo>
                <a:lnTo>
                  <a:pt x="233" y="406"/>
                </a:lnTo>
                <a:lnTo>
                  <a:pt x="285" y="402"/>
                </a:lnTo>
                <a:lnTo>
                  <a:pt x="329" y="405"/>
                </a:lnTo>
                <a:lnTo>
                  <a:pt x="373" y="413"/>
                </a:lnTo>
                <a:lnTo>
                  <a:pt x="391" y="377"/>
                </a:lnTo>
                <a:lnTo>
                  <a:pt x="416" y="343"/>
                </a:lnTo>
                <a:lnTo>
                  <a:pt x="446" y="313"/>
                </a:lnTo>
                <a:lnTo>
                  <a:pt x="482" y="285"/>
                </a:lnTo>
                <a:lnTo>
                  <a:pt x="522" y="262"/>
                </a:lnTo>
                <a:lnTo>
                  <a:pt x="567" y="244"/>
                </a:lnTo>
                <a:lnTo>
                  <a:pt x="616" y="229"/>
                </a:lnTo>
                <a:lnTo>
                  <a:pt x="668" y="220"/>
                </a:lnTo>
                <a:lnTo>
                  <a:pt x="682" y="180"/>
                </a:lnTo>
                <a:lnTo>
                  <a:pt x="704" y="143"/>
                </a:lnTo>
                <a:lnTo>
                  <a:pt x="734" y="108"/>
                </a:lnTo>
                <a:lnTo>
                  <a:pt x="770" y="76"/>
                </a:lnTo>
                <a:lnTo>
                  <a:pt x="812" y="50"/>
                </a:lnTo>
                <a:lnTo>
                  <a:pt x="858" y="29"/>
                </a:lnTo>
                <a:lnTo>
                  <a:pt x="910" y="13"/>
                </a:lnTo>
                <a:lnTo>
                  <a:pt x="965" y="3"/>
                </a:lnTo>
                <a:lnTo>
                  <a:pt x="1022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Freeform 6"/>
          <p:cNvSpPr>
            <a:spLocks/>
          </p:cNvSpPr>
          <p:nvPr/>
        </p:nvSpPr>
        <p:spPr bwMode="auto">
          <a:xfrm>
            <a:off x="7391400" y="208106"/>
            <a:ext cx="659508" cy="306244"/>
          </a:xfrm>
          <a:custGeom>
            <a:avLst/>
            <a:gdLst>
              <a:gd name="T0" fmla="*/ 1078 w 2131"/>
              <a:gd name="T1" fmla="*/ 3 h 990"/>
              <a:gd name="T2" fmla="*/ 1179 w 2131"/>
              <a:gd name="T3" fmla="*/ 26 h 990"/>
              <a:gd name="T4" fmla="*/ 1266 w 2131"/>
              <a:gd name="T5" fmla="*/ 69 h 990"/>
              <a:gd name="T6" fmla="*/ 1332 w 2131"/>
              <a:gd name="T7" fmla="*/ 130 h 990"/>
              <a:gd name="T8" fmla="*/ 1372 w 2131"/>
              <a:gd name="T9" fmla="*/ 202 h 990"/>
              <a:gd name="T10" fmla="*/ 1452 w 2131"/>
              <a:gd name="T11" fmla="*/ 190 h 990"/>
              <a:gd name="T12" fmla="*/ 1545 w 2131"/>
              <a:gd name="T13" fmla="*/ 206 h 990"/>
              <a:gd name="T14" fmla="*/ 1624 w 2131"/>
              <a:gd name="T15" fmla="*/ 251 h 990"/>
              <a:gd name="T16" fmla="*/ 1712 w 2131"/>
              <a:gd name="T17" fmla="*/ 272 h 990"/>
              <a:gd name="T18" fmla="*/ 1829 w 2131"/>
              <a:gd name="T19" fmla="*/ 272 h 990"/>
              <a:gd name="T20" fmla="*/ 1936 w 2131"/>
              <a:gd name="T21" fmla="*/ 298 h 990"/>
              <a:gd name="T22" fmla="*/ 2025 w 2131"/>
              <a:gd name="T23" fmla="*/ 347 h 990"/>
              <a:gd name="T24" fmla="*/ 2091 w 2131"/>
              <a:gd name="T25" fmla="*/ 413 h 990"/>
              <a:gd name="T26" fmla="*/ 2126 w 2131"/>
              <a:gd name="T27" fmla="*/ 493 h 990"/>
              <a:gd name="T28" fmla="*/ 2126 w 2131"/>
              <a:gd name="T29" fmla="*/ 581 h 990"/>
              <a:gd name="T30" fmla="*/ 2091 w 2131"/>
              <a:gd name="T31" fmla="*/ 660 h 990"/>
              <a:gd name="T32" fmla="*/ 2025 w 2131"/>
              <a:gd name="T33" fmla="*/ 726 h 990"/>
              <a:gd name="T34" fmla="*/ 1936 w 2131"/>
              <a:gd name="T35" fmla="*/ 775 h 990"/>
              <a:gd name="T36" fmla="*/ 1829 w 2131"/>
              <a:gd name="T37" fmla="*/ 802 h 990"/>
              <a:gd name="T38" fmla="*/ 1722 w 2131"/>
              <a:gd name="T39" fmla="*/ 802 h 990"/>
              <a:gd name="T40" fmla="*/ 1633 w 2131"/>
              <a:gd name="T41" fmla="*/ 785 h 990"/>
              <a:gd name="T42" fmla="*/ 1593 w 2131"/>
              <a:gd name="T43" fmla="*/ 859 h 990"/>
              <a:gd name="T44" fmla="*/ 1528 w 2131"/>
              <a:gd name="T45" fmla="*/ 919 h 990"/>
              <a:gd name="T46" fmla="*/ 1441 w 2131"/>
              <a:gd name="T47" fmla="*/ 964 h 990"/>
              <a:gd name="T48" fmla="*/ 1339 w 2131"/>
              <a:gd name="T49" fmla="*/ 987 h 990"/>
              <a:gd name="T50" fmla="*/ 1228 w 2131"/>
              <a:gd name="T51" fmla="*/ 987 h 990"/>
              <a:gd name="T52" fmla="*/ 1126 w 2131"/>
              <a:gd name="T53" fmla="*/ 964 h 990"/>
              <a:gd name="T54" fmla="*/ 1040 w 2131"/>
              <a:gd name="T55" fmla="*/ 919 h 990"/>
              <a:gd name="T56" fmla="*/ 942 w 2131"/>
              <a:gd name="T57" fmla="*/ 964 h 990"/>
              <a:gd name="T58" fmla="*/ 825 w 2131"/>
              <a:gd name="T59" fmla="*/ 987 h 990"/>
              <a:gd name="T60" fmla="*/ 698 w 2131"/>
              <a:gd name="T61" fmla="*/ 987 h 990"/>
              <a:gd name="T62" fmla="*/ 579 w 2131"/>
              <a:gd name="T63" fmla="*/ 961 h 990"/>
              <a:gd name="T64" fmla="*/ 478 w 2131"/>
              <a:gd name="T65" fmla="*/ 915 h 990"/>
              <a:gd name="T66" fmla="*/ 403 w 2131"/>
              <a:gd name="T67" fmla="*/ 851 h 990"/>
              <a:gd name="T68" fmla="*/ 327 w 2131"/>
              <a:gd name="T69" fmla="*/ 870 h 990"/>
              <a:gd name="T70" fmla="*/ 233 w 2131"/>
              <a:gd name="T71" fmla="*/ 869 h 990"/>
              <a:gd name="T72" fmla="*/ 141 w 2131"/>
              <a:gd name="T73" fmla="*/ 840 h 990"/>
              <a:gd name="T74" fmla="*/ 66 w 2131"/>
              <a:gd name="T75" fmla="*/ 789 h 990"/>
              <a:gd name="T76" fmla="*/ 17 w 2131"/>
              <a:gd name="T77" fmla="*/ 719 h 990"/>
              <a:gd name="T78" fmla="*/ 0 w 2131"/>
              <a:gd name="T79" fmla="*/ 637 h 990"/>
              <a:gd name="T80" fmla="*/ 17 w 2131"/>
              <a:gd name="T81" fmla="*/ 556 h 990"/>
              <a:gd name="T82" fmla="*/ 66 w 2131"/>
              <a:gd name="T83" fmla="*/ 486 h 990"/>
              <a:gd name="T84" fmla="*/ 141 w 2131"/>
              <a:gd name="T85" fmla="*/ 435 h 990"/>
              <a:gd name="T86" fmla="*/ 233 w 2131"/>
              <a:gd name="T87" fmla="*/ 406 h 990"/>
              <a:gd name="T88" fmla="*/ 329 w 2131"/>
              <a:gd name="T89" fmla="*/ 405 h 990"/>
              <a:gd name="T90" fmla="*/ 391 w 2131"/>
              <a:gd name="T91" fmla="*/ 377 h 990"/>
              <a:gd name="T92" fmla="*/ 446 w 2131"/>
              <a:gd name="T93" fmla="*/ 313 h 990"/>
              <a:gd name="T94" fmla="*/ 522 w 2131"/>
              <a:gd name="T95" fmla="*/ 262 h 990"/>
              <a:gd name="T96" fmla="*/ 616 w 2131"/>
              <a:gd name="T97" fmla="*/ 229 h 990"/>
              <a:gd name="T98" fmla="*/ 682 w 2131"/>
              <a:gd name="T99" fmla="*/ 180 h 990"/>
              <a:gd name="T100" fmla="*/ 734 w 2131"/>
              <a:gd name="T101" fmla="*/ 108 h 990"/>
              <a:gd name="T102" fmla="*/ 812 w 2131"/>
              <a:gd name="T103" fmla="*/ 50 h 990"/>
              <a:gd name="T104" fmla="*/ 910 w 2131"/>
              <a:gd name="T105" fmla="*/ 13 h 990"/>
              <a:gd name="T106" fmla="*/ 1022 w 2131"/>
              <a:gd name="T107" fmla="*/ 0 h 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131" h="990">
                <a:moveTo>
                  <a:pt x="1022" y="0"/>
                </a:moveTo>
                <a:lnTo>
                  <a:pt x="1078" y="3"/>
                </a:lnTo>
                <a:lnTo>
                  <a:pt x="1130" y="12"/>
                </a:lnTo>
                <a:lnTo>
                  <a:pt x="1179" y="26"/>
                </a:lnTo>
                <a:lnTo>
                  <a:pt x="1225" y="46"/>
                </a:lnTo>
                <a:lnTo>
                  <a:pt x="1266" y="69"/>
                </a:lnTo>
                <a:lnTo>
                  <a:pt x="1302" y="98"/>
                </a:lnTo>
                <a:lnTo>
                  <a:pt x="1332" y="130"/>
                </a:lnTo>
                <a:lnTo>
                  <a:pt x="1356" y="164"/>
                </a:lnTo>
                <a:lnTo>
                  <a:pt x="1372" y="202"/>
                </a:lnTo>
                <a:lnTo>
                  <a:pt x="1411" y="193"/>
                </a:lnTo>
                <a:lnTo>
                  <a:pt x="1452" y="190"/>
                </a:lnTo>
                <a:lnTo>
                  <a:pt x="1501" y="195"/>
                </a:lnTo>
                <a:lnTo>
                  <a:pt x="1545" y="206"/>
                </a:lnTo>
                <a:lnTo>
                  <a:pt x="1587" y="225"/>
                </a:lnTo>
                <a:lnTo>
                  <a:pt x="1624" y="251"/>
                </a:lnTo>
                <a:lnTo>
                  <a:pt x="1658" y="281"/>
                </a:lnTo>
                <a:lnTo>
                  <a:pt x="1712" y="272"/>
                </a:lnTo>
                <a:lnTo>
                  <a:pt x="1770" y="268"/>
                </a:lnTo>
                <a:lnTo>
                  <a:pt x="1829" y="272"/>
                </a:lnTo>
                <a:lnTo>
                  <a:pt x="1884" y="282"/>
                </a:lnTo>
                <a:lnTo>
                  <a:pt x="1936" y="298"/>
                </a:lnTo>
                <a:lnTo>
                  <a:pt x="1983" y="320"/>
                </a:lnTo>
                <a:lnTo>
                  <a:pt x="2025" y="347"/>
                </a:lnTo>
                <a:lnTo>
                  <a:pt x="2061" y="377"/>
                </a:lnTo>
                <a:lnTo>
                  <a:pt x="2091" y="413"/>
                </a:lnTo>
                <a:lnTo>
                  <a:pt x="2113" y="452"/>
                </a:lnTo>
                <a:lnTo>
                  <a:pt x="2126" y="493"/>
                </a:lnTo>
                <a:lnTo>
                  <a:pt x="2131" y="537"/>
                </a:lnTo>
                <a:lnTo>
                  <a:pt x="2126" y="581"/>
                </a:lnTo>
                <a:lnTo>
                  <a:pt x="2113" y="621"/>
                </a:lnTo>
                <a:lnTo>
                  <a:pt x="2091" y="660"/>
                </a:lnTo>
                <a:lnTo>
                  <a:pt x="2061" y="696"/>
                </a:lnTo>
                <a:lnTo>
                  <a:pt x="2025" y="726"/>
                </a:lnTo>
                <a:lnTo>
                  <a:pt x="1983" y="753"/>
                </a:lnTo>
                <a:lnTo>
                  <a:pt x="1936" y="775"/>
                </a:lnTo>
                <a:lnTo>
                  <a:pt x="1884" y="792"/>
                </a:lnTo>
                <a:lnTo>
                  <a:pt x="1829" y="802"/>
                </a:lnTo>
                <a:lnTo>
                  <a:pt x="1770" y="805"/>
                </a:lnTo>
                <a:lnTo>
                  <a:pt x="1722" y="802"/>
                </a:lnTo>
                <a:lnTo>
                  <a:pt x="1676" y="797"/>
                </a:lnTo>
                <a:lnTo>
                  <a:pt x="1633" y="785"/>
                </a:lnTo>
                <a:lnTo>
                  <a:pt x="1617" y="824"/>
                </a:lnTo>
                <a:lnTo>
                  <a:pt x="1593" y="859"/>
                </a:lnTo>
                <a:lnTo>
                  <a:pt x="1564" y="890"/>
                </a:lnTo>
                <a:lnTo>
                  <a:pt x="1528" y="919"/>
                </a:lnTo>
                <a:lnTo>
                  <a:pt x="1486" y="944"/>
                </a:lnTo>
                <a:lnTo>
                  <a:pt x="1441" y="964"/>
                </a:lnTo>
                <a:lnTo>
                  <a:pt x="1391" y="978"/>
                </a:lnTo>
                <a:lnTo>
                  <a:pt x="1339" y="987"/>
                </a:lnTo>
                <a:lnTo>
                  <a:pt x="1283" y="990"/>
                </a:lnTo>
                <a:lnTo>
                  <a:pt x="1228" y="987"/>
                </a:lnTo>
                <a:lnTo>
                  <a:pt x="1175" y="978"/>
                </a:lnTo>
                <a:lnTo>
                  <a:pt x="1126" y="964"/>
                </a:lnTo>
                <a:lnTo>
                  <a:pt x="1081" y="944"/>
                </a:lnTo>
                <a:lnTo>
                  <a:pt x="1040" y="919"/>
                </a:lnTo>
                <a:lnTo>
                  <a:pt x="993" y="944"/>
                </a:lnTo>
                <a:lnTo>
                  <a:pt x="942" y="964"/>
                </a:lnTo>
                <a:lnTo>
                  <a:pt x="885" y="978"/>
                </a:lnTo>
                <a:lnTo>
                  <a:pt x="825" y="987"/>
                </a:lnTo>
                <a:lnTo>
                  <a:pt x="763" y="990"/>
                </a:lnTo>
                <a:lnTo>
                  <a:pt x="698" y="987"/>
                </a:lnTo>
                <a:lnTo>
                  <a:pt x="636" y="977"/>
                </a:lnTo>
                <a:lnTo>
                  <a:pt x="579" y="961"/>
                </a:lnTo>
                <a:lnTo>
                  <a:pt x="525" y="941"/>
                </a:lnTo>
                <a:lnTo>
                  <a:pt x="478" y="915"/>
                </a:lnTo>
                <a:lnTo>
                  <a:pt x="436" y="885"/>
                </a:lnTo>
                <a:lnTo>
                  <a:pt x="403" y="851"/>
                </a:lnTo>
                <a:lnTo>
                  <a:pt x="365" y="863"/>
                </a:lnTo>
                <a:lnTo>
                  <a:pt x="327" y="870"/>
                </a:lnTo>
                <a:lnTo>
                  <a:pt x="285" y="873"/>
                </a:lnTo>
                <a:lnTo>
                  <a:pt x="233" y="869"/>
                </a:lnTo>
                <a:lnTo>
                  <a:pt x="185" y="857"/>
                </a:lnTo>
                <a:lnTo>
                  <a:pt x="141" y="840"/>
                </a:lnTo>
                <a:lnTo>
                  <a:pt x="100" y="817"/>
                </a:lnTo>
                <a:lnTo>
                  <a:pt x="66" y="789"/>
                </a:lnTo>
                <a:lnTo>
                  <a:pt x="38" y="756"/>
                </a:lnTo>
                <a:lnTo>
                  <a:pt x="17" y="719"/>
                </a:lnTo>
                <a:lnTo>
                  <a:pt x="4" y="680"/>
                </a:lnTo>
                <a:lnTo>
                  <a:pt x="0" y="637"/>
                </a:lnTo>
                <a:lnTo>
                  <a:pt x="4" y="595"/>
                </a:lnTo>
                <a:lnTo>
                  <a:pt x="17" y="556"/>
                </a:lnTo>
                <a:lnTo>
                  <a:pt x="38" y="519"/>
                </a:lnTo>
                <a:lnTo>
                  <a:pt x="66" y="486"/>
                </a:lnTo>
                <a:lnTo>
                  <a:pt x="100" y="458"/>
                </a:lnTo>
                <a:lnTo>
                  <a:pt x="141" y="435"/>
                </a:lnTo>
                <a:lnTo>
                  <a:pt x="185" y="418"/>
                </a:lnTo>
                <a:lnTo>
                  <a:pt x="233" y="406"/>
                </a:lnTo>
                <a:lnTo>
                  <a:pt x="285" y="402"/>
                </a:lnTo>
                <a:lnTo>
                  <a:pt x="329" y="405"/>
                </a:lnTo>
                <a:lnTo>
                  <a:pt x="373" y="413"/>
                </a:lnTo>
                <a:lnTo>
                  <a:pt x="391" y="377"/>
                </a:lnTo>
                <a:lnTo>
                  <a:pt x="416" y="343"/>
                </a:lnTo>
                <a:lnTo>
                  <a:pt x="446" y="313"/>
                </a:lnTo>
                <a:lnTo>
                  <a:pt x="482" y="285"/>
                </a:lnTo>
                <a:lnTo>
                  <a:pt x="522" y="262"/>
                </a:lnTo>
                <a:lnTo>
                  <a:pt x="567" y="244"/>
                </a:lnTo>
                <a:lnTo>
                  <a:pt x="616" y="229"/>
                </a:lnTo>
                <a:lnTo>
                  <a:pt x="668" y="220"/>
                </a:lnTo>
                <a:lnTo>
                  <a:pt x="682" y="180"/>
                </a:lnTo>
                <a:lnTo>
                  <a:pt x="704" y="143"/>
                </a:lnTo>
                <a:lnTo>
                  <a:pt x="734" y="108"/>
                </a:lnTo>
                <a:lnTo>
                  <a:pt x="770" y="76"/>
                </a:lnTo>
                <a:lnTo>
                  <a:pt x="812" y="50"/>
                </a:lnTo>
                <a:lnTo>
                  <a:pt x="858" y="29"/>
                </a:lnTo>
                <a:lnTo>
                  <a:pt x="910" y="13"/>
                </a:lnTo>
                <a:lnTo>
                  <a:pt x="965" y="3"/>
                </a:lnTo>
                <a:lnTo>
                  <a:pt x="1022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Freeform 6"/>
          <p:cNvSpPr>
            <a:spLocks/>
          </p:cNvSpPr>
          <p:nvPr/>
        </p:nvSpPr>
        <p:spPr bwMode="auto">
          <a:xfrm>
            <a:off x="5410200" y="133350"/>
            <a:ext cx="674489" cy="313201"/>
          </a:xfrm>
          <a:custGeom>
            <a:avLst/>
            <a:gdLst>
              <a:gd name="T0" fmla="*/ 1078 w 2131"/>
              <a:gd name="T1" fmla="*/ 3 h 990"/>
              <a:gd name="T2" fmla="*/ 1179 w 2131"/>
              <a:gd name="T3" fmla="*/ 26 h 990"/>
              <a:gd name="T4" fmla="*/ 1266 w 2131"/>
              <a:gd name="T5" fmla="*/ 69 h 990"/>
              <a:gd name="T6" fmla="*/ 1332 w 2131"/>
              <a:gd name="T7" fmla="*/ 130 h 990"/>
              <a:gd name="T8" fmla="*/ 1372 w 2131"/>
              <a:gd name="T9" fmla="*/ 202 h 990"/>
              <a:gd name="T10" fmla="*/ 1452 w 2131"/>
              <a:gd name="T11" fmla="*/ 190 h 990"/>
              <a:gd name="T12" fmla="*/ 1545 w 2131"/>
              <a:gd name="T13" fmla="*/ 206 h 990"/>
              <a:gd name="T14" fmla="*/ 1624 w 2131"/>
              <a:gd name="T15" fmla="*/ 251 h 990"/>
              <a:gd name="T16" fmla="*/ 1712 w 2131"/>
              <a:gd name="T17" fmla="*/ 272 h 990"/>
              <a:gd name="T18" fmla="*/ 1829 w 2131"/>
              <a:gd name="T19" fmla="*/ 272 h 990"/>
              <a:gd name="T20" fmla="*/ 1936 w 2131"/>
              <a:gd name="T21" fmla="*/ 298 h 990"/>
              <a:gd name="T22" fmla="*/ 2025 w 2131"/>
              <a:gd name="T23" fmla="*/ 347 h 990"/>
              <a:gd name="T24" fmla="*/ 2091 w 2131"/>
              <a:gd name="T25" fmla="*/ 413 h 990"/>
              <a:gd name="T26" fmla="*/ 2126 w 2131"/>
              <a:gd name="T27" fmla="*/ 493 h 990"/>
              <a:gd name="T28" fmla="*/ 2126 w 2131"/>
              <a:gd name="T29" fmla="*/ 581 h 990"/>
              <a:gd name="T30" fmla="*/ 2091 w 2131"/>
              <a:gd name="T31" fmla="*/ 660 h 990"/>
              <a:gd name="T32" fmla="*/ 2025 w 2131"/>
              <a:gd name="T33" fmla="*/ 726 h 990"/>
              <a:gd name="T34" fmla="*/ 1936 w 2131"/>
              <a:gd name="T35" fmla="*/ 775 h 990"/>
              <a:gd name="T36" fmla="*/ 1829 w 2131"/>
              <a:gd name="T37" fmla="*/ 802 h 990"/>
              <a:gd name="T38" fmla="*/ 1722 w 2131"/>
              <a:gd name="T39" fmla="*/ 802 h 990"/>
              <a:gd name="T40" fmla="*/ 1633 w 2131"/>
              <a:gd name="T41" fmla="*/ 785 h 990"/>
              <a:gd name="T42" fmla="*/ 1593 w 2131"/>
              <a:gd name="T43" fmla="*/ 859 h 990"/>
              <a:gd name="T44" fmla="*/ 1528 w 2131"/>
              <a:gd name="T45" fmla="*/ 919 h 990"/>
              <a:gd name="T46" fmla="*/ 1441 w 2131"/>
              <a:gd name="T47" fmla="*/ 964 h 990"/>
              <a:gd name="T48" fmla="*/ 1339 w 2131"/>
              <a:gd name="T49" fmla="*/ 987 h 990"/>
              <a:gd name="T50" fmla="*/ 1228 w 2131"/>
              <a:gd name="T51" fmla="*/ 987 h 990"/>
              <a:gd name="T52" fmla="*/ 1126 w 2131"/>
              <a:gd name="T53" fmla="*/ 964 h 990"/>
              <a:gd name="T54" fmla="*/ 1040 w 2131"/>
              <a:gd name="T55" fmla="*/ 919 h 990"/>
              <a:gd name="T56" fmla="*/ 942 w 2131"/>
              <a:gd name="T57" fmla="*/ 964 h 990"/>
              <a:gd name="T58" fmla="*/ 825 w 2131"/>
              <a:gd name="T59" fmla="*/ 987 h 990"/>
              <a:gd name="T60" fmla="*/ 698 w 2131"/>
              <a:gd name="T61" fmla="*/ 987 h 990"/>
              <a:gd name="T62" fmla="*/ 579 w 2131"/>
              <a:gd name="T63" fmla="*/ 961 h 990"/>
              <a:gd name="T64" fmla="*/ 478 w 2131"/>
              <a:gd name="T65" fmla="*/ 915 h 990"/>
              <a:gd name="T66" fmla="*/ 403 w 2131"/>
              <a:gd name="T67" fmla="*/ 851 h 990"/>
              <a:gd name="T68" fmla="*/ 327 w 2131"/>
              <a:gd name="T69" fmla="*/ 870 h 990"/>
              <a:gd name="T70" fmla="*/ 233 w 2131"/>
              <a:gd name="T71" fmla="*/ 869 h 990"/>
              <a:gd name="T72" fmla="*/ 141 w 2131"/>
              <a:gd name="T73" fmla="*/ 840 h 990"/>
              <a:gd name="T74" fmla="*/ 66 w 2131"/>
              <a:gd name="T75" fmla="*/ 789 h 990"/>
              <a:gd name="T76" fmla="*/ 17 w 2131"/>
              <a:gd name="T77" fmla="*/ 719 h 990"/>
              <a:gd name="T78" fmla="*/ 0 w 2131"/>
              <a:gd name="T79" fmla="*/ 637 h 990"/>
              <a:gd name="T80" fmla="*/ 17 w 2131"/>
              <a:gd name="T81" fmla="*/ 556 h 990"/>
              <a:gd name="T82" fmla="*/ 66 w 2131"/>
              <a:gd name="T83" fmla="*/ 486 h 990"/>
              <a:gd name="T84" fmla="*/ 141 w 2131"/>
              <a:gd name="T85" fmla="*/ 435 h 990"/>
              <a:gd name="T86" fmla="*/ 233 w 2131"/>
              <a:gd name="T87" fmla="*/ 406 h 990"/>
              <a:gd name="T88" fmla="*/ 329 w 2131"/>
              <a:gd name="T89" fmla="*/ 405 h 990"/>
              <a:gd name="T90" fmla="*/ 391 w 2131"/>
              <a:gd name="T91" fmla="*/ 377 h 990"/>
              <a:gd name="T92" fmla="*/ 446 w 2131"/>
              <a:gd name="T93" fmla="*/ 313 h 990"/>
              <a:gd name="T94" fmla="*/ 522 w 2131"/>
              <a:gd name="T95" fmla="*/ 262 h 990"/>
              <a:gd name="T96" fmla="*/ 616 w 2131"/>
              <a:gd name="T97" fmla="*/ 229 h 990"/>
              <a:gd name="T98" fmla="*/ 682 w 2131"/>
              <a:gd name="T99" fmla="*/ 180 h 990"/>
              <a:gd name="T100" fmla="*/ 734 w 2131"/>
              <a:gd name="T101" fmla="*/ 108 h 990"/>
              <a:gd name="T102" fmla="*/ 812 w 2131"/>
              <a:gd name="T103" fmla="*/ 50 h 990"/>
              <a:gd name="T104" fmla="*/ 910 w 2131"/>
              <a:gd name="T105" fmla="*/ 13 h 990"/>
              <a:gd name="T106" fmla="*/ 1022 w 2131"/>
              <a:gd name="T107" fmla="*/ 0 h 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131" h="990">
                <a:moveTo>
                  <a:pt x="1022" y="0"/>
                </a:moveTo>
                <a:lnTo>
                  <a:pt x="1078" y="3"/>
                </a:lnTo>
                <a:lnTo>
                  <a:pt x="1130" y="12"/>
                </a:lnTo>
                <a:lnTo>
                  <a:pt x="1179" y="26"/>
                </a:lnTo>
                <a:lnTo>
                  <a:pt x="1225" y="46"/>
                </a:lnTo>
                <a:lnTo>
                  <a:pt x="1266" y="69"/>
                </a:lnTo>
                <a:lnTo>
                  <a:pt x="1302" y="98"/>
                </a:lnTo>
                <a:lnTo>
                  <a:pt x="1332" y="130"/>
                </a:lnTo>
                <a:lnTo>
                  <a:pt x="1356" y="164"/>
                </a:lnTo>
                <a:lnTo>
                  <a:pt x="1372" y="202"/>
                </a:lnTo>
                <a:lnTo>
                  <a:pt x="1411" y="193"/>
                </a:lnTo>
                <a:lnTo>
                  <a:pt x="1452" y="190"/>
                </a:lnTo>
                <a:lnTo>
                  <a:pt x="1501" y="195"/>
                </a:lnTo>
                <a:lnTo>
                  <a:pt x="1545" y="206"/>
                </a:lnTo>
                <a:lnTo>
                  <a:pt x="1587" y="225"/>
                </a:lnTo>
                <a:lnTo>
                  <a:pt x="1624" y="251"/>
                </a:lnTo>
                <a:lnTo>
                  <a:pt x="1658" y="281"/>
                </a:lnTo>
                <a:lnTo>
                  <a:pt x="1712" y="272"/>
                </a:lnTo>
                <a:lnTo>
                  <a:pt x="1770" y="268"/>
                </a:lnTo>
                <a:lnTo>
                  <a:pt x="1829" y="272"/>
                </a:lnTo>
                <a:lnTo>
                  <a:pt x="1884" y="282"/>
                </a:lnTo>
                <a:lnTo>
                  <a:pt x="1936" y="298"/>
                </a:lnTo>
                <a:lnTo>
                  <a:pt x="1983" y="320"/>
                </a:lnTo>
                <a:lnTo>
                  <a:pt x="2025" y="347"/>
                </a:lnTo>
                <a:lnTo>
                  <a:pt x="2061" y="377"/>
                </a:lnTo>
                <a:lnTo>
                  <a:pt x="2091" y="413"/>
                </a:lnTo>
                <a:lnTo>
                  <a:pt x="2113" y="452"/>
                </a:lnTo>
                <a:lnTo>
                  <a:pt x="2126" y="493"/>
                </a:lnTo>
                <a:lnTo>
                  <a:pt x="2131" y="537"/>
                </a:lnTo>
                <a:lnTo>
                  <a:pt x="2126" y="581"/>
                </a:lnTo>
                <a:lnTo>
                  <a:pt x="2113" y="621"/>
                </a:lnTo>
                <a:lnTo>
                  <a:pt x="2091" y="660"/>
                </a:lnTo>
                <a:lnTo>
                  <a:pt x="2061" y="696"/>
                </a:lnTo>
                <a:lnTo>
                  <a:pt x="2025" y="726"/>
                </a:lnTo>
                <a:lnTo>
                  <a:pt x="1983" y="753"/>
                </a:lnTo>
                <a:lnTo>
                  <a:pt x="1936" y="775"/>
                </a:lnTo>
                <a:lnTo>
                  <a:pt x="1884" y="792"/>
                </a:lnTo>
                <a:lnTo>
                  <a:pt x="1829" y="802"/>
                </a:lnTo>
                <a:lnTo>
                  <a:pt x="1770" y="805"/>
                </a:lnTo>
                <a:lnTo>
                  <a:pt x="1722" y="802"/>
                </a:lnTo>
                <a:lnTo>
                  <a:pt x="1676" y="797"/>
                </a:lnTo>
                <a:lnTo>
                  <a:pt x="1633" y="785"/>
                </a:lnTo>
                <a:lnTo>
                  <a:pt x="1617" y="824"/>
                </a:lnTo>
                <a:lnTo>
                  <a:pt x="1593" y="859"/>
                </a:lnTo>
                <a:lnTo>
                  <a:pt x="1564" y="890"/>
                </a:lnTo>
                <a:lnTo>
                  <a:pt x="1528" y="919"/>
                </a:lnTo>
                <a:lnTo>
                  <a:pt x="1486" y="944"/>
                </a:lnTo>
                <a:lnTo>
                  <a:pt x="1441" y="964"/>
                </a:lnTo>
                <a:lnTo>
                  <a:pt x="1391" y="978"/>
                </a:lnTo>
                <a:lnTo>
                  <a:pt x="1339" y="987"/>
                </a:lnTo>
                <a:lnTo>
                  <a:pt x="1283" y="990"/>
                </a:lnTo>
                <a:lnTo>
                  <a:pt x="1228" y="987"/>
                </a:lnTo>
                <a:lnTo>
                  <a:pt x="1175" y="978"/>
                </a:lnTo>
                <a:lnTo>
                  <a:pt x="1126" y="964"/>
                </a:lnTo>
                <a:lnTo>
                  <a:pt x="1081" y="944"/>
                </a:lnTo>
                <a:lnTo>
                  <a:pt x="1040" y="919"/>
                </a:lnTo>
                <a:lnTo>
                  <a:pt x="993" y="944"/>
                </a:lnTo>
                <a:lnTo>
                  <a:pt x="942" y="964"/>
                </a:lnTo>
                <a:lnTo>
                  <a:pt x="885" y="978"/>
                </a:lnTo>
                <a:lnTo>
                  <a:pt x="825" y="987"/>
                </a:lnTo>
                <a:lnTo>
                  <a:pt x="763" y="990"/>
                </a:lnTo>
                <a:lnTo>
                  <a:pt x="698" y="987"/>
                </a:lnTo>
                <a:lnTo>
                  <a:pt x="636" y="977"/>
                </a:lnTo>
                <a:lnTo>
                  <a:pt x="579" y="961"/>
                </a:lnTo>
                <a:lnTo>
                  <a:pt x="525" y="941"/>
                </a:lnTo>
                <a:lnTo>
                  <a:pt x="478" y="915"/>
                </a:lnTo>
                <a:lnTo>
                  <a:pt x="436" y="885"/>
                </a:lnTo>
                <a:lnTo>
                  <a:pt x="403" y="851"/>
                </a:lnTo>
                <a:lnTo>
                  <a:pt x="365" y="863"/>
                </a:lnTo>
                <a:lnTo>
                  <a:pt x="327" y="870"/>
                </a:lnTo>
                <a:lnTo>
                  <a:pt x="285" y="873"/>
                </a:lnTo>
                <a:lnTo>
                  <a:pt x="233" y="869"/>
                </a:lnTo>
                <a:lnTo>
                  <a:pt x="185" y="857"/>
                </a:lnTo>
                <a:lnTo>
                  <a:pt x="141" y="840"/>
                </a:lnTo>
                <a:lnTo>
                  <a:pt x="100" y="817"/>
                </a:lnTo>
                <a:lnTo>
                  <a:pt x="66" y="789"/>
                </a:lnTo>
                <a:lnTo>
                  <a:pt x="38" y="756"/>
                </a:lnTo>
                <a:lnTo>
                  <a:pt x="17" y="719"/>
                </a:lnTo>
                <a:lnTo>
                  <a:pt x="4" y="680"/>
                </a:lnTo>
                <a:lnTo>
                  <a:pt x="0" y="637"/>
                </a:lnTo>
                <a:lnTo>
                  <a:pt x="4" y="595"/>
                </a:lnTo>
                <a:lnTo>
                  <a:pt x="17" y="556"/>
                </a:lnTo>
                <a:lnTo>
                  <a:pt x="38" y="519"/>
                </a:lnTo>
                <a:lnTo>
                  <a:pt x="66" y="486"/>
                </a:lnTo>
                <a:lnTo>
                  <a:pt x="100" y="458"/>
                </a:lnTo>
                <a:lnTo>
                  <a:pt x="141" y="435"/>
                </a:lnTo>
                <a:lnTo>
                  <a:pt x="185" y="418"/>
                </a:lnTo>
                <a:lnTo>
                  <a:pt x="233" y="406"/>
                </a:lnTo>
                <a:lnTo>
                  <a:pt x="285" y="402"/>
                </a:lnTo>
                <a:lnTo>
                  <a:pt x="329" y="405"/>
                </a:lnTo>
                <a:lnTo>
                  <a:pt x="373" y="413"/>
                </a:lnTo>
                <a:lnTo>
                  <a:pt x="391" y="377"/>
                </a:lnTo>
                <a:lnTo>
                  <a:pt x="416" y="343"/>
                </a:lnTo>
                <a:lnTo>
                  <a:pt x="446" y="313"/>
                </a:lnTo>
                <a:lnTo>
                  <a:pt x="482" y="285"/>
                </a:lnTo>
                <a:lnTo>
                  <a:pt x="522" y="262"/>
                </a:lnTo>
                <a:lnTo>
                  <a:pt x="567" y="244"/>
                </a:lnTo>
                <a:lnTo>
                  <a:pt x="616" y="229"/>
                </a:lnTo>
                <a:lnTo>
                  <a:pt x="668" y="220"/>
                </a:lnTo>
                <a:lnTo>
                  <a:pt x="682" y="180"/>
                </a:lnTo>
                <a:lnTo>
                  <a:pt x="704" y="143"/>
                </a:lnTo>
                <a:lnTo>
                  <a:pt x="734" y="108"/>
                </a:lnTo>
                <a:lnTo>
                  <a:pt x="770" y="76"/>
                </a:lnTo>
                <a:lnTo>
                  <a:pt x="812" y="50"/>
                </a:lnTo>
                <a:lnTo>
                  <a:pt x="858" y="29"/>
                </a:lnTo>
                <a:lnTo>
                  <a:pt x="910" y="13"/>
                </a:lnTo>
                <a:lnTo>
                  <a:pt x="965" y="3"/>
                </a:lnTo>
                <a:lnTo>
                  <a:pt x="1022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8408659" y="4806921"/>
            <a:ext cx="591235" cy="218529"/>
            <a:chOff x="8190130" y="4757381"/>
            <a:chExt cx="725270" cy="268070"/>
          </a:xfrm>
          <a:solidFill>
            <a:schemeClr val="bg1">
              <a:lumMod val="85000"/>
            </a:schemeClr>
          </a:solidFill>
        </p:grpSpPr>
        <p:sp>
          <p:nvSpPr>
            <p:cNvPr id="5" name="Freeform 4"/>
            <p:cNvSpPr>
              <a:spLocks noEditPoints="1"/>
            </p:cNvSpPr>
            <p:nvPr/>
          </p:nvSpPr>
          <p:spPr bwMode="auto">
            <a:xfrm>
              <a:off x="8647330" y="4757381"/>
              <a:ext cx="268070" cy="268070"/>
            </a:xfrm>
            <a:custGeom>
              <a:avLst/>
              <a:gdLst>
                <a:gd name="T0" fmla="*/ 2289 w 4263"/>
                <a:gd name="T1" fmla="*/ 1307 h 4263"/>
                <a:gd name="T2" fmla="*/ 2488 w 4263"/>
                <a:gd name="T3" fmla="*/ 1417 h 4263"/>
                <a:gd name="T4" fmla="*/ 3641 w 4263"/>
                <a:gd name="T5" fmla="*/ 2061 h 4263"/>
                <a:gd name="T6" fmla="*/ 3674 w 4263"/>
                <a:gd name="T7" fmla="*/ 2163 h 4263"/>
                <a:gd name="T8" fmla="*/ 2568 w 4263"/>
                <a:gd name="T9" fmla="*/ 2802 h 4263"/>
                <a:gd name="T10" fmla="*/ 2363 w 4263"/>
                <a:gd name="T11" fmla="*/ 2916 h 4263"/>
                <a:gd name="T12" fmla="*/ 1225 w 4263"/>
                <a:gd name="T13" fmla="*/ 3541 h 4263"/>
                <a:gd name="T14" fmla="*/ 1173 w 4263"/>
                <a:gd name="T15" fmla="*/ 3516 h 4263"/>
                <a:gd name="T16" fmla="*/ 1852 w 4263"/>
                <a:gd name="T17" fmla="*/ 2197 h 4263"/>
                <a:gd name="T18" fmla="*/ 1843 w 4263"/>
                <a:gd name="T19" fmla="*/ 2023 h 4263"/>
                <a:gd name="T20" fmla="*/ 1174 w 4263"/>
                <a:gd name="T21" fmla="*/ 733 h 4263"/>
                <a:gd name="T22" fmla="*/ 2011 w 4263"/>
                <a:gd name="T23" fmla="*/ 219 h 4263"/>
                <a:gd name="T24" fmla="*/ 1439 w 4263"/>
                <a:gd name="T25" fmla="*/ 345 h 4263"/>
                <a:gd name="T26" fmla="*/ 947 w 4263"/>
                <a:gd name="T27" fmla="*/ 627 h 4263"/>
                <a:gd name="T28" fmla="*/ 559 w 4263"/>
                <a:gd name="T29" fmla="*/ 1037 h 4263"/>
                <a:gd name="T30" fmla="*/ 306 w 4263"/>
                <a:gd name="T31" fmla="*/ 1547 h 4263"/>
                <a:gd name="T32" fmla="*/ 216 w 4263"/>
                <a:gd name="T33" fmla="*/ 2132 h 4263"/>
                <a:gd name="T34" fmla="*/ 306 w 4263"/>
                <a:gd name="T35" fmla="*/ 2715 h 4263"/>
                <a:gd name="T36" fmla="*/ 559 w 4263"/>
                <a:gd name="T37" fmla="*/ 3226 h 4263"/>
                <a:gd name="T38" fmla="*/ 947 w 4263"/>
                <a:gd name="T39" fmla="*/ 3637 h 4263"/>
                <a:gd name="T40" fmla="*/ 1439 w 4263"/>
                <a:gd name="T41" fmla="*/ 3918 h 4263"/>
                <a:gd name="T42" fmla="*/ 2011 w 4263"/>
                <a:gd name="T43" fmla="*/ 4043 h 4263"/>
                <a:gd name="T44" fmla="*/ 2603 w 4263"/>
                <a:gd name="T45" fmla="*/ 3989 h 4263"/>
                <a:gd name="T46" fmla="*/ 3131 w 4263"/>
                <a:gd name="T47" fmla="*/ 3766 h 4263"/>
                <a:gd name="T48" fmla="*/ 3564 w 4263"/>
                <a:gd name="T49" fmla="*/ 3404 h 4263"/>
                <a:gd name="T50" fmla="*/ 3873 w 4263"/>
                <a:gd name="T51" fmla="*/ 2930 h 4263"/>
                <a:gd name="T52" fmla="*/ 4032 w 4263"/>
                <a:gd name="T53" fmla="*/ 2372 h 4263"/>
                <a:gd name="T54" fmla="*/ 4014 w 4263"/>
                <a:gd name="T55" fmla="*/ 1774 h 4263"/>
                <a:gd name="T56" fmla="*/ 3822 w 4263"/>
                <a:gd name="T57" fmla="*/ 1231 h 4263"/>
                <a:gd name="T58" fmla="*/ 3486 w 4263"/>
                <a:gd name="T59" fmla="*/ 777 h 4263"/>
                <a:gd name="T60" fmla="*/ 3032 w 4263"/>
                <a:gd name="T61" fmla="*/ 441 h 4263"/>
                <a:gd name="T62" fmla="*/ 2489 w 4263"/>
                <a:gd name="T63" fmla="*/ 249 h 4263"/>
                <a:gd name="T64" fmla="*/ 2262 w 4263"/>
                <a:gd name="T65" fmla="*/ 3 h 4263"/>
                <a:gd name="T66" fmla="*/ 2875 w 4263"/>
                <a:gd name="T67" fmla="*/ 134 h 4263"/>
                <a:gd name="T68" fmla="*/ 3410 w 4263"/>
                <a:gd name="T69" fmla="*/ 426 h 4263"/>
                <a:gd name="T70" fmla="*/ 3837 w 4263"/>
                <a:gd name="T71" fmla="*/ 853 h 4263"/>
                <a:gd name="T72" fmla="*/ 4129 w 4263"/>
                <a:gd name="T73" fmla="*/ 1388 h 4263"/>
                <a:gd name="T74" fmla="*/ 4260 w 4263"/>
                <a:gd name="T75" fmla="*/ 2001 h 4263"/>
                <a:gd name="T76" fmla="*/ 4203 w 4263"/>
                <a:gd name="T77" fmla="*/ 2638 h 4263"/>
                <a:gd name="T78" fmla="*/ 3971 w 4263"/>
                <a:gd name="T79" fmla="*/ 3208 h 4263"/>
                <a:gd name="T80" fmla="*/ 3595 w 4263"/>
                <a:gd name="T81" fmla="*/ 3681 h 4263"/>
                <a:gd name="T82" fmla="*/ 3100 w 4263"/>
                <a:gd name="T83" fmla="*/ 4030 h 4263"/>
                <a:gd name="T84" fmla="*/ 2515 w 4263"/>
                <a:gd name="T85" fmla="*/ 4228 h 4263"/>
                <a:gd name="T86" fmla="*/ 1874 w 4263"/>
                <a:gd name="T87" fmla="*/ 4247 h 4263"/>
                <a:gd name="T88" fmla="*/ 1274 w 4263"/>
                <a:gd name="T89" fmla="*/ 4083 h 4263"/>
                <a:gd name="T90" fmla="*/ 758 w 4263"/>
                <a:gd name="T91" fmla="*/ 3761 h 4263"/>
                <a:gd name="T92" fmla="*/ 356 w 4263"/>
                <a:gd name="T93" fmla="*/ 3311 h 4263"/>
                <a:gd name="T94" fmla="*/ 93 w 4263"/>
                <a:gd name="T95" fmla="*/ 2758 h 4263"/>
                <a:gd name="T96" fmla="*/ 0 w 4263"/>
                <a:gd name="T97" fmla="*/ 2132 h 4263"/>
                <a:gd name="T98" fmla="*/ 93 w 4263"/>
                <a:gd name="T99" fmla="*/ 1505 h 4263"/>
                <a:gd name="T100" fmla="*/ 356 w 4263"/>
                <a:gd name="T101" fmla="*/ 953 h 4263"/>
                <a:gd name="T102" fmla="*/ 758 w 4263"/>
                <a:gd name="T103" fmla="*/ 501 h 4263"/>
                <a:gd name="T104" fmla="*/ 1274 w 4263"/>
                <a:gd name="T105" fmla="*/ 179 h 4263"/>
                <a:gd name="T106" fmla="*/ 1874 w 4263"/>
                <a:gd name="T107" fmla="*/ 15 h 4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263" h="4263">
                  <a:moveTo>
                    <a:pt x="1205" y="717"/>
                  </a:moveTo>
                  <a:lnTo>
                    <a:pt x="1225" y="721"/>
                  </a:lnTo>
                  <a:lnTo>
                    <a:pt x="1248" y="730"/>
                  </a:lnTo>
                  <a:lnTo>
                    <a:pt x="1275" y="743"/>
                  </a:lnTo>
                  <a:lnTo>
                    <a:pt x="2289" y="1307"/>
                  </a:lnTo>
                  <a:lnTo>
                    <a:pt x="2324" y="1326"/>
                  </a:lnTo>
                  <a:lnTo>
                    <a:pt x="2363" y="1347"/>
                  </a:lnTo>
                  <a:lnTo>
                    <a:pt x="2404" y="1370"/>
                  </a:lnTo>
                  <a:lnTo>
                    <a:pt x="2445" y="1394"/>
                  </a:lnTo>
                  <a:lnTo>
                    <a:pt x="2488" y="1417"/>
                  </a:lnTo>
                  <a:lnTo>
                    <a:pt x="2529" y="1440"/>
                  </a:lnTo>
                  <a:lnTo>
                    <a:pt x="2568" y="1462"/>
                  </a:lnTo>
                  <a:lnTo>
                    <a:pt x="2603" y="1482"/>
                  </a:lnTo>
                  <a:lnTo>
                    <a:pt x="3617" y="2044"/>
                  </a:lnTo>
                  <a:lnTo>
                    <a:pt x="3641" y="2061"/>
                  </a:lnTo>
                  <a:lnTo>
                    <a:pt x="3661" y="2080"/>
                  </a:lnTo>
                  <a:lnTo>
                    <a:pt x="3674" y="2100"/>
                  </a:lnTo>
                  <a:lnTo>
                    <a:pt x="3680" y="2122"/>
                  </a:lnTo>
                  <a:lnTo>
                    <a:pt x="3680" y="2142"/>
                  </a:lnTo>
                  <a:lnTo>
                    <a:pt x="3674" y="2163"/>
                  </a:lnTo>
                  <a:lnTo>
                    <a:pt x="3661" y="2184"/>
                  </a:lnTo>
                  <a:lnTo>
                    <a:pt x="3641" y="2202"/>
                  </a:lnTo>
                  <a:lnTo>
                    <a:pt x="3617" y="2219"/>
                  </a:lnTo>
                  <a:lnTo>
                    <a:pt x="2603" y="2782"/>
                  </a:lnTo>
                  <a:lnTo>
                    <a:pt x="2568" y="2802"/>
                  </a:lnTo>
                  <a:lnTo>
                    <a:pt x="2529" y="2822"/>
                  </a:lnTo>
                  <a:lnTo>
                    <a:pt x="2488" y="2846"/>
                  </a:lnTo>
                  <a:lnTo>
                    <a:pt x="2445" y="2869"/>
                  </a:lnTo>
                  <a:lnTo>
                    <a:pt x="2404" y="2894"/>
                  </a:lnTo>
                  <a:lnTo>
                    <a:pt x="2363" y="2916"/>
                  </a:lnTo>
                  <a:lnTo>
                    <a:pt x="2324" y="2938"/>
                  </a:lnTo>
                  <a:lnTo>
                    <a:pt x="2289" y="2957"/>
                  </a:lnTo>
                  <a:lnTo>
                    <a:pt x="1275" y="3519"/>
                  </a:lnTo>
                  <a:lnTo>
                    <a:pt x="1248" y="3534"/>
                  </a:lnTo>
                  <a:lnTo>
                    <a:pt x="1225" y="3541"/>
                  </a:lnTo>
                  <a:lnTo>
                    <a:pt x="1205" y="3545"/>
                  </a:lnTo>
                  <a:lnTo>
                    <a:pt x="1191" y="3545"/>
                  </a:lnTo>
                  <a:lnTo>
                    <a:pt x="1181" y="3540"/>
                  </a:lnTo>
                  <a:lnTo>
                    <a:pt x="1174" y="3530"/>
                  </a:lnTo>
                  <a:lnTo>
                    <a:pt x="1173" y="3516"/>
                  </a:lnTo>
                  <a:lnTo>
                    <a:pt x="1178" y="3497"/>
                  </a:lnTo>
                  <a:lnTo>
                    <a:pt x="1188" y="3475"/>
                  </a:lnTo>
                  <a:lnTo>
                    <a:pt x="1830" y="2259"/>
                  </a:lnTo>
                  <a:lnTo>
                    <a:pt x="1843" y="2229"/>
                  </a:lnTo>
                  <a:lnTo>
                    <a:pt x="1852" y="2197"/>
                  </a:lnTo>
                  <a:lnTo>
                    <a:pt x="1857" y="2162"/>
                  </a:lnTo>
                  <a:lnTo>
                    <a:pt x="1858" y="2127"/>
                  </a:lnTo>
                  <a:lnTo>
                    <a:pt x="1857" y="2091"/>
                  </a:lnTo>
                  <a:lnTo>
                    <a:pt x="1852" y="2056"/>
                  </a:lnTo>
                  <a:lnTo>
                    <a:pt x="1843" y="2023"/>
                  </a:lnTo>
                  <a:lnTo>
                    <a:pt x="1830" y="1995"/>
                  </a:lnTo>
                  <a:lnTo>
                    <a:pt x="1188" y="787"/>
                  </a:lnTo>
                  <a:lnTo>
                    <a:pt x="1178" y="765"/>
                  </a:lnTo>
                  <a:lnTo>
                    <a:pt x="1174" y="747"/>
                  </a:lnTo>
                  <a:lnTo>
                    <a:pt x="1174" y="733"/>
                  </a:lnTo>
                  <a:lnTo>
                    <a:pt x="1181" y="724"/>
                  </a:lnTo>
                  <a:lnTo>
                    <a:pt x="1191" y="719"/>
                  </a:lnTo>
                  <a:lnTo>
                    <a:pt x="1205" y="717"/>
                  </a:lnTo>
                  <a:close/>
                  <a:moveTo>
                    <a:pt x="2131" y="216"/>
                  </a:moveTo>
                  <a:lnTo>
                    <a:pt x="2011" y="219"/>
                  </a:lnTo>
                  <a:lnTo>
                    <a:pt x="1891" y="231"/>
                  </a:lnTo>
                  <a:lnTo>
                    <a:pt x="1774" y="249"/>
                  </a:lnTo>
                  <a:lnTo>
                    <a:pt x="1659" y="275"/>
                  </a:lnTo>
                  <a:lnTo>
                    <a:pt x="1548" y="306"/>
                  </a:lnTo>
                  <a:lnTo>
                    <a:pt x="1439" y="345"/>
                  </a:lnTo>
                  <a:lnTo>
                    <a:pt x="1333" y="390"/>
                  </a:lnTo>
                  <a:lnTo>
                    <a:pt x="1231" y="441"/>
                  </a:lnTo>
                  <a:lnTo>
                    <a:pt x="1131" y="497"/>
                  </a:lnTo>
                  <a:lnTo>
                    <a:pt x="1037" y="560"/>
                  </a:lnTo>
                  <a:lnTo>
                    <a:pt x="947" y="627"/>
                  </a:lnTo>
                  <a:lnTo>
                    <a:pt x="859" y="699"/>
                  </a:lnTo>
                  <a:lnTo>
                    <a:pt x="777" y="777"/>
                  </a:lnTo>
                  <a:lnTo>
                    <a:pt x="700" y="860"/>
                  </a:lnTo>
                  <a:lnTo>
                    <a:pt x="626" y="946"/>
                  </a:lnTo>
                  <a:lnTo>
                    <a:pt x="559" y="1037"/>
                  </a:lnTo>
                  <a:lnTo>
                    <a:pt x="497" y="1132"/>
                  </a:lnTo>
                  <a:lnTo>
                    <a:pt x="440" y="1231"/>
                  </a:lnTo>
                  <a:lnTo>
                    <a:pt x="389" y="1334"/>
                  </a:lnTo>
                  <a:lnTo>
                    <a:pt x="345" y="1439"/>
                  </a:lnTo>
                  <a:lnTo>
                    <a:pt x="306" y="1547"/>
                  </a:lnTo>
                  <a:lnTo>
                    <a:pt x="274" y="1660"/>
                  </a:lnTo>
                  <a:lnTo>
                    <a:pt x="250" y="1774"/>
                  </a:lnTo>
                  <a:lnTo>
                    <a:pt x="230" y="1891"/>
                  </a:lnTo>
                  <a:lnTo>
                    <a:pt x="220" y="2010"/>
                  </a:lnTo>
                  <a:lnTo>
                    <a:pt x="216" y="2132"/>
                  </a:lnTo>
                  <a:lnTo>
                    <a:pt x="220" y="2252"/>
                  </a:lnTo>
                  <a:lnTo>
                    <a:pt x="230" y="2372"/>
                  </a:lnTo>
                  <a:lnTo>
                    <a:pt x="250" y="2489"/>
                  </a:lnTo>
                  <a:lnTo>
                    <a:pt x="274" y="2604"/>
                  </a:lnTo>
                  <a:lnTo>
                    <a:pt x="306" y="2715"/>
                  </a:lnTo>
                  <a:lnTo>
                    <a:pt x="345" y="2824"/>
                  </a:lnTo>
                  <a:lnTo>
                    <a:pt x="389" y="2930"/>
                  </a:lnTo>
                  <a:lnTo>
                    <a:pt x="440" y="3032"/>
                  </a:lnTo>
                  <a:lnTo>
                    <a:pt x="497" y="3132"/>
                  </a:lnTo>
                  <a:lnTo>
                    <a:pt x="559" y="3226"/>
                  </a:lnTo>
                  <a:lnTo>
                    <a:pt x="626" y="3316"/>
                  </a:lnTo>
                  <a:lnTo>
                    <a:pt x="700" y="3404"/>
                  </a:lnTo>
                  <a:lnTo>
                    <a:pt x="777" y="3486"/>
                  </a:lnTo>
                  <a:lnTo>
                    <a:pt x="859" y="3563"/>
                  </a:lnTo>
                  <a:lnTo>
                    <a:pt x="947" y="3637"/>
                  </a:lnTo>
                  <a:lnTo>
                    <a:pt x="1037" y="3704"/>
                  </a:lnTo>
                  <a:lnTo>
                    <a:pt x="1131" y="3766"/>
                  </a:lnTo>
                  <a:lnTo>
                    <a:pt x="1231" y="3823"/>
                  </a:lnTo>
                  <a:lnTo>
                    <a:pt x="1333" y="3874"/>
                  </a:lnTo>
                  <a:lnTo>
                    <a:pt x="1439" y="3918"/>
                  </a:lnTo>
                  <a:lnTo>
                    <a:pt x="1548" y="3957"/>
                  </a:lnTo>
                  <a:lnTo>
                    <a:pt x="1659" y="3989"/>
                  </a:lnTo>
                  <a:lnTo>
                    <a:pt x="1774" y="4013"/>
                  </a:lnTo>
                  <a:lnTo>
                    <a:pt x="1891" y="4033"/>
                  </a:lnTo>
                  <a:lnTo>
                    <a:pt x="2011" y="4043"/>
                  </a:lnTo>
                  <a:lnTo>
                    <a:pt x="2131" y="4047"/>
                  </a:lnTo>
                  <a:lnTo>
                    <a:pt x="2253" y="4043"/>
                  </a:lnTo>
                  <a:lnTo>
                    <a:pt x="2372" y="4033"/>
                  </a:lnTo>
                  <a:lnTo>
                    <a:pt x="2489" y="4013"/>
                  </a:lnTo>
                  <a:lnTo>
                    <a:pt x="2603" y="3989"/>
                  </a:lnTo>
                  <a:lnTo>
                    <a:pt x="2716" y="3957"/>
                  </a:lnTo>
                  <a:lnTo>
                    <a:pt x="2824" y="3918"/>
                  </a:lnTo>
                  <a:lnTo>
                    <a:pt x="2929" y="3874"/>
                  </a:lnTo>
                  <a:lnTo>
                    <a:pt x="3032" y="3823"/>
                  </a:lnTo>
                  <a:lnTo>
                    <a:pt x="3131" y="3766"/>
                  </a:lnTo>
                  <a:lnTo>
                    <a:pt x="3226" y="3704"/>
                  </a:lnTo>
                  <a:lnTo>
                    <a:pt x="3317" y="3637"/>
                  </a:lnTo>
                  <a:lnTo>
                    <a:pt x="3403" y="3563"/>
                  </a:lnTo>
                  <a:lnTo>
                    <a:pt x="3486" y="3486"/>
                  </a:lnTo>
                  <a:lnTo>
                    <a:pt x="3564" y="3404"/>
                  </a:lnTo>
                  <a:lnTo>
                    <a:pt x="3636" y="3316"/>
                  </a:lnTo>
                  <a:lnTo>
                    <a:pt x="3703" y="3226"/>
                  </a:lnTo>
                  <a:lnTo>
                    <a:pt x="3766" y="3132"/>
                  </a:lnTo>
                  <a:lnTo>
                    <a:pt x="3822" y="3032"/>
                  </a:lnTo>
                  <a:lnTo>
                    <a:pt x="3873" y="2930"/>
                  </a:lnTo>
                  <a:lnTo>
                    <a:pt x="3918" y="2824"/>
                  </a:lnTo>
                  <a:lnTo>
                    <a:pt x="3957" y="2715"/>
                  </a:lnTo>
                  <a:lnTo>
                    <a:pt x="3988" y="2604"/>
                  </a:lnTo>
                  <a:lnTo>
                    <a:pt x="4014" y="2489"/>
                  </a:lnTo>
                  <a:lnTo>
                    <a:pt x="4032" y="2372"/>
                  </a:lnTo>
                  <a:lnTo>
                    <a:pt x="4044" y="2252"/>
                  </a:lnTo>
                  <a:lnTo>
                    <a:pt x="4047" y="2132"/>
                  </a:lnTo>
                  <a:lnTo>
                    <a:pt x="4044" y="2010"/>
                  </a:lnTo>
                  <a:lnTo>
                    <a:pt x="4032" y="1891"/>
                  </a:lnTo>
                  <a:lnTo>
                    <a:pt x="4014" y="1774"/>
                  </a:lnTo>
                  <a:lnTo>
                    <a:pt x="3988" y="1660"/>
                  </a:lnTo>
                  <a:lnTo>
                    <a:pt x="3957" y="1547"/>
                  </a:lnTo>
                  <a:lnTo>
                    <a:pt x="3918" y="1439"/>
                  </a:lnTo>
                  <a:lnTo>
                    <a:pt x="3873" y="1334"/>
                  </a:lnTo>
                  <a:lnTo>
                    <a:pt x="3822" y="1231"/>
                  </a:lnTo>
                  <a:lnTo>
                    <a:pt x="3766" y="1132"/>
                  </a:lnTo>
                  <a:lnTo>
                    <a:pt x="3703" y="1037"/>
                  </a:lnTo>
                  <a:lnTo>
                    <a:pt x="3636" y="946"/>
                  </a:lnTo>
                  <a:lnTo>
                    <a:pt x="3564" y="860"/>
                  </a:lnTo>
                  <a:lnTo>
                    <a:pt x="3486" y="777"/>
                  </a:lnTo>
                  <a:lnTo>
                    <a:pt x="3403" y="699"/>
                  </a:lnTo>
                  <a:lnTo>
                    <a:pt x="3317" y="627"/>
                  </a:lnTo>
                  <a:lnTo>
                    <a:pt x="3226" y="560"/>
                  </a:lnTo>
                  <a:lnTo>
                    <a:pt x="3131" y="497"/>
                  </a:lnTo>
                  <a:lnTo>
                    <a:pt x="3032" y="441"/>
                  </a:lnTo>
                  <a:lnTo>
                    <a:pt x="2929" y="390"/>
                  </a:lnTo>
                  <a:lnTo>
                    <a:pt x="2824" y="345"/>
                  </a:lnTo>
                  <a:lnTo>
                    <a:pt x="2716" y="306"/>
                  </a:lnTo>
                  <a:lnTo>
                    <a:pt x="2603" y="275"/>
                  </a:lnTo>
                  <a:lnTo>
                    <a:pt x="2489" y="249"/>
                  </a:lnTo>
                  <a:lnTo>
                    <a:pt x="2372" y="231"/>
                  </a:lnTo>
                  <a:lnTo>
                    <a:pt x="2253" y="219"/>
                  </a:lnTo>
                  <a:lnTo>
                    <a:pt x="2131" y="216"/>
                  </a:lnTo>
                  <a:close/>
                  <a:moveTo>
                    <a:pt x="2131" y="0"/>
                  </a:moveTo>
                  <a:lnTo>
                    <a:pt x="2262" y="3"/>
                  </a:lnTo>
                  <a:lnTo>
                    <a:pt x="2390" y="15"/>
                  </a:lnTo>
                  <a:lnTo>
                    <a:pt x="2515" y="35"/>
                  </a:lnTo>
                  <a:lnTo>
                    <a:pt x="2638" y="60"/>
                  </a:lnTo>
                  <a:lnTo>
                    <a:pt x="2758" y="94"/>
                  </a:lnTo>
                  <a:lnTo>
                    <a:pt x="2875" y="134"/>
                  </a:lnTo>
                  <a:lnTo>
                    <a:pt x="2990" y="179"/>
                  </a:lnTo>
                  <a:lnTo>
                    <a:pt x="3100" y="232"/>
                  </a:lnTo>
                  <a:lnTo>
                    <a:pt x="3207" y="291"/>
                  </a:lnTo>
                  <a:lnTo>
                    <a:pt x="3310" y="355"/>
                  </a:lnTo>
                  <a:lnTo>
                    <a:pt x="3410" y="426"/>
                  </a:lnTo>
                  <a:lnTo>
                    <a:pt x="3504" y="501"/>
                  </a:lnTo>
                  <a:lnTo>
                    <a:pt x="3595" y="583"/>
                  </a:lnTo>
                  <a:lnTo>
                    <a:pt x="3680" y="668"/>
                  </a:lnTo>
                  <a:lnTo>
                    <a:pt x="3762" y="759"/>
                  </a:lnTo>
                  <a:lnTo>
                    <a:pt x="3837" y="853"/>
                  </a:lnTo>
                  <a:lnTo>
                    <a:pt x="3908" y="953"/>
                  </a:lnTo>
                  <a:lnTo>
                    <a:pt x="3971" y="1056"/>
                  </a:lnTo>
                  <a:lnTo>
                    <a:pt x="4031" y="1163"/>
                  </a:lnTo>
                  <a:lnTo>
                    <a:pt x="4084" y="1273"/>
                  </a:lnTo>
                  <a:lnTo>
                    <a:pt x="4129" y="1388"/>
                  </a:lnTo>
                  <a:lnTo>
                    <a:pt x="4169" y="1505"/>
                  </a:lnTo>
                  <a:lnTo>
                    <a:pt x="4203" y="1625"/>
                  </a:lnTo>
                  <a:lnTo>
                    <a:pt x="4228" y="1748"/>
                  </a:lnTo>
                  <a:lnTo>
                    <a:pt x="4248" y="1875"/>
                  </a:lnTo>
                  <a:lnTo>
                    <a:pt x="4260" y="2001"/>
                  </a:lnTo>
                  <a:lnTo>
                    <a:pt x="4263" y="2132"/>
                  </a:lnTo>
                  <a:lnTo>
                    <a:pt x="4260" y="2261"/>
                  </a:lnTo>
                  <a:lnTo>
                    <a:pt x="4248" y="2389"/>
                  </a:lnTo>
                  <a:lnTo>
                    <a:pt x="4228" y="2515"/>
                  </a:lnTo>
                  <a:lnTo>
                    <a:pt x="4203" y="2638"/>
                  </a:lnTo>
                  <a:lnTo>
                    <a:pt x="4169" y="2758"/>
                  </a:lnTo>
                  <a:lnTo>
                    <a:pt x="4129" y="2875"/>
                  </a:lnTo>
                  <a:lnTo>
                    <a:pt x="4084" y="2989"/>
                  </a:lnTo>
                  <a:lnTo>
                    <a:pt x="4031" y="3100"/>
                  </a:lnTo>
                  <a:lnTo>
                    <a:pt x="3971" y="3208"/>
                  </a:lnTo>
                  <a:lnTo>
                    <a:pt x="3908" y="3311"/>
                  </a:lnTo>
                  <a:lnTo>
                    <a:pt x="3837" y="3410"/>
                  </a:lnTo>
                  <a:lnTo>
                    <a:pt x="3762" y="3505"/>
                  </a:lnTo>
                  <a:lnTo>
                    <a:pt x="3680" y="3596"/>
                  </a:lnTo>
                  <a:lnTo>
                    <a:pt x="3595" y="3681"/>
                  </a:lnTo>
                  <a:lnTo>
                    <a:pt x="3504" y="3761"/>
                  </a:lnTo>
                  <a:lnTo>
                    <a:pt x="3410" y="3838"/>
                  </a:lnTo>
                  <a:lnTo>
                    <a:pt x="3310" y="3907"/>
                  </a:lnTo>
                  <a:lnTo>
                    <a:pt x="3207" y="3972"/>
                  </a:lnTo>
                  <a:lnTo>
                    <a:pt x="3100" y="4030"/>
                  </a:lnTo>
                  <a:lnTo>
                    <a:pt x="2990" y="4083"/>
                  </a:lnTo>
                  <a:lnTo>
                    <a:pt x="2875" y="4130"/>
                  </a:lnTo>
                  <a:lnTo>
                    <a:pt x="2758" y="4170"/>
                  </a:lnTo>
                  <a:lnTo>
                    <a:pt x="2638" y="4202"/>
                  </a:lnTo>
                  <a:lnTo>
                    <a:pt x="2515" y="4228"/>
                  </a:lnTo>
                  <a:lnTo>
                    <a:pt x="2390" y="4247"/>
                  </a:lnTo>
                  <a:lnTo>
                    <a:pt x="2262" y="4259"/>
                  </a:lnTo>
                  <a:lnTo>
                    <a:pt x="2131" y="4263"/>
                  </a:lnTo>
                  <a:lnTo>
                    <a:pt x="2002" y="4259"/>
                  </a:lnTo>
                  <a:lnTo>
                    <a:pt x="1874" y="4247"/>
                  </a:lnTo>
                  <a:lnTo>
                    <a:pt x="1748" y="4228"/>
                  </a:lnTo>
                  <a:lnTo>
                    <a:pt x="1625" y="4202"/>
                  </a:lnTo>
                  <a:lnTo>
                    <a:pt x="1505" y="4170"/>
                  </a:lnTo>
                  <a:lnTo>
                    <a:pt x="1388" y="4130"/>
                  </a:lnTo>
                  <a:lnTo>
                    <a:pt x="1274" y="4083"/>
                  </a:lnTo>
                  <a:lnTo>
                    <a:pt x="1163" y="4030"/>
                  </a:lnTo>
                  <a:lnTo>
                    <a:pt x="1055" y="3972"/>
                  </a:lnTo>
                  <a:lnTo>
                    <a:pt x="952" y="3907"/>
                  </a:lnTo>
                  <a:lnTo>
                    <a:pt x="853" y="3838"/>
                  </a:lnTo>
                  <a:lnTo>
                    <a:pt x="758" y="3761"/>
                  </a:lnTo>
                  <a:lnTo>
                    <a:pt x="667" y="3681"/>
                  </a:lnTo>
                  <a:lnTo>
                    <a:pt x="582" y="3596"/>
                  </a:lnTo>
                  <a:lnTo>
                    <a:pt x="502" y="3505"/>
                  </a:lnTo>
                  <a:lnTo>
                    <a:pt x="425" y="3410"/>
                  </a:lnTo>
                  <a:lnTo>
                    <a:pt x="356" y="3311"/>
                  </a:lnTo>
                  <a:lnTo>
                    <a:pt x="291" y="3208"/>
                  </a:lnTo>
                  <a:lnTo>
                    <a:pt x="233" y="3100"/>
                  </a:lnTo>
                  <a:lnTo>
                    <a:pt x="180" y="2989"/>
                  </a:lnTo>
                  <a:lnTo>
                    <a:pt x="133" y="2875"/>
                  </a:lnTo>
                  <a:lnTo>
                    <a:pt x="93" y="2758"/>
                  </a:lnTo>
                  <a:lnTo>
                    <a:pt x="61" y="2638"/>
                  </a:lnTo>
                  <a:lnTo>
                    <a:pt x="35" y="2515"/>
                  </a:lnTo>
                  <a:lnTo>
                    <a:pt x="16" y="2389"/>
                  </a:lnTo>
                  <a:lnTo>
                    <a:pt x="4" y="2261"/>
                  </a:lnTo>
                  <a:lnTo>
                    <a:pt x="0" y="2132"/>
                  </a:lnTo>
                  <a:lnTo>
                    <a:pt x="4" y="2001"/>
                  </a:lnTo>
                  <a:lnTo>
                    <a:pt x="16" y="1875"/>
                  </a:lnTo>
                  <a:lnTo>
                    <a:pt x="35" y="1748"/>
                  </a:lnTo>
                  <a:lnTo>
                    <a:pt x="61" y="1625"/>
                  </a:lnTo>
                  <a:lnTo>
                    <a:pt x="93" y="1505"/>
                  </a:lnTo>
                  <a:lnTo>
                    <a:pt x="133" y="1388"/>
                  </a:lnTo>
                  <a:lnTo>
                    <a:pt x="180" y="1273"/>
                  </a:lnTo>
                  <a:lnTo>
                    <a:pt x="233" y="1163"/>
                  </a:lnTo>
                  <a:lnTo>
                    <a:pt x="291" y="1056"/>
                  </a:lnTo>
                  <a:lnTo>
                    <a:pt x="356" y="953"/>
                  </a:lnTo>
                  <a:lnTo>
                    <a:pt x="425" y="853"/>
                  </a:lnTo>
                  <a:lnTo>
                    <a:pt x="502" y="759"/>
                  </a:lnTo>
                  <a:lnTo>
                    <a:pt x="582" y="668"/>
                  </a:lnTo>
                  <a:lnTo>
                    <a:pt x="667" y="583"/>
                  </a:lnTo>
                  <a:lnTo>
                    <a:pt x="758" y="501"/>
                  </a:lnTo>
                  <a:lnTo>
                    <a:pt x="853" y="426"/>
                  </a:lnTo>
                  <a:lnTo>
                    <a:pt x="952" y="355"/>
                  </a:lnTo>
                  <a:lnTo>
                    <a:pt x="1055" y="291"/>
                  </a:lnTo>
                  <a:lnTo>
                    <a:pt x="1163" y="232"/>
                  </a:lnTo>
                  <a:lnTo>
                    <a:pt x="1274" y="179"/>
                  </a:lnTo>
                  <a:lnTo>
                    <a:pt x="1388" y="134"/>
                  </a:lnTo>
                  <a:lnTo>
                    <a:pt x="1505" y="94"/>
                  </a:lnTo>
                  <a:lnTo>
                    <a:pt x="1625" y="60"/>
                  </a:lnTo>
                  <a:lnTo>
                    <a:pt x="1748" y="35"/>
                  </a:lnTo>
                  <a:lnTo>
                    <a:pt x="1874" y="15"/>
                  </a:lnTo>
                  <a:lnTo>
                    <a:pt x="2002" y="3"/>
                  </a:lnTo>
                  <a:lnTo>
                    <a:pt x="21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/>
            <p:cNvSpPr>
              <a:spLocks noEditPoints="1"/>
            </p:cNvSpPr>
            <p:nvPr/>
          </p:nvSpPr>
          <p:spPr bwMode="auto">
            <a:xfrm flipH="1">
              <a:off x="8190130" y="4757381"/>
              <a:ext cx="268070" cy="268070"/>
            </a:xfrm>
            <a:custGeom>
              <a:avLst/>
              <a:gdLst>
                <a:gd name="T0" fmla="*/ 2289 w 4263"/>
                <a:gd name="T1" fmla="*/ 1307 h 4263"/>
                <a:gd name="T2" fmla="*/ 2488 w 4263"/>
                <a:gd name="T3" fmla="*/ 1417 h 4263"/>
                <a:gd name="T4" fmla="*/ 3641 w 4263"/>
                <a:gd name="T5" fmla="*/ 2061 h 4263"/>
                <a:gd name="T6" fmla="*/ 3674 w 4263"/>
                <a:gd name="T7" fmla="*/ 2163 h 4263"/>
                <a:gd name="T8" fmla="*/ 2568 w 4263"/>
                <a:gd name="T9" fmla="*/ 2802 h 4263"/>
                <a:gd name="T10" fmla="*/ 2363 w 4263"/>
                <a:gd name="T11" fmla="*/ 2916 h 4263"/>
                <a:gd name="T12" fmla="*/ 1225 w 4263"/>
                <a:gd name="T13" fmla="*/ 3541 h 4263"/>
                <a:gd name="T14" fmla="*/ 1173 w 4263"/>
                <a:gd name="T15" fmla="*/ 3516 h 4263"/>
                <a:gd name="T16" fmla="*/ 1852 w 4263"/>
                <a:gd name="T17" fmla="*/ 2197 h 4263"/>
                <a:gd name="T18" fmla="*/ 1843 w 4263"/>
                <a:gd name="T19" fmla="*/ 2023 h 4263"/>
                <a:gd name="T20" fmla="*/ 1174 w 4263"/>
                <a:gd name="T21" fmla="*/ 733 h 4263"/>
                <a:gd name="T22" fmla="*/ 2011 w 4263"/>
                <a:gd name="T23" fmla="*/ 219 h 4263"/>
                <a:gd name="T24" fmla="*/ 1439 w 4263"/>
                <a:gd name="T25" fmla="*/ 345 h 4263"/>
                <a:gd name="T26" fmla="*/ 947 w 4263"/>
                <a:gd name="T27" fmla="*/ 627 h 4263"/>
                <a:gd name="T28" fmla="*/ 559 w 4263"/>
                <a:gd name="T29" fmla="*/ 1037 h 4263"/>
                <a:gd name="T30" fmla="*/ 306 w 4263"/>
                <a:gd name="T31" fmla="*/ 1547 h 4263"/>
                <a:gd name="T32" fmla="*/ 216 w 4263"/>
                <a:gd name="T33" fmla="*/ 2132 h 4263"/>
                <a:gd name="T34" fmla="*/ 306 w 4263"/>
                <a:gd name="T35" fmla="*/ 2715 h 4263"/>
                <a:gd name="T36" fmla="*/ 559 w 4263"/>
                <a:gd name="T37" fmla="*/ 3226 h 4263"/>
                <a:gd name="T38" fmla="*/ 947 w 4263"/>
                <a:gd name="T39" fmla="*/ 3637 h 4263"/>
                <a:gd name="T40" fmla="*/ 1439 w 4263"/>
                <a:gd name="T41" fmla="*/ 3918 h 4263"/>
                <a:gd name="T42" fmla="*/ 2011 w 4263"/>
                <a:gd name="T43" fmla="*/ 4043 h 4263"/>
                <a:gd name="T44" fmla="*/ 2603 w 4263"/>
                <a:gd name="T45" fmla="*/ 3989 h 4263"/>
                <a:gd name="T46" fmla="*/ 3131 w 4263"/>
                <a:gd name="T47" fmla="*/ 3766 h 4263"/>
                <a:gd name="T48" fmla="*/ 3564 w 4263"/>
                <a:gd name="T49" fmla="*/ 3404 h 4263"/>
                <a:gd name="T50" fmla="*/ 3873 w 4263"/>
                <a:gd name="T51" fmla="*/ 2930 h 4263"/>
                <a:gd name="T52" fmla="*/ 4032 w 4263"/>
                <a:gd name="T53" fmla="*/ 2372 h 4263"/>
                <a:gd name="T54" fmla="*/ 4014 w 4263"/>
                <a:gd name="T55" fmla="*/ 1774 h 4263"/>
                <a:gd name="T56" fmla="*/ 3822 w 4263"/>
                <a:gd name="T57" fmla="*/ 1231 h 4263"/>
                <a:gd name="T58" fmla="*/ 3486 w 4263"/>
                <a:gd name="T59" fmla="*/ 777 h 4263"/>
                <a:gd name="T60" fmla="*/ 3032 w 4263"/>
                <a:gd name="T61" fmla="*/ 441 h 4263"/>
                <a:gd name="T62" fmla="*/ 2489 w 4263"/>
                <a:gd name="T63" fmla="*/ 249 h 4263"/>
                <a:gd name="T64" fmla="*/ 2262 w 4263"/>
                <a:gd name="T65" fmla="*/ 3 h 4263"/>
                <a:gd name="T66" fmla="*/ 2875 w 4263"/>
                <a:gd name="T67" fmla="*/ 134 h 4263"/>
                <a:gd name="T68" fmla="*/ 3410 w 4263"/>
                <a:gd name="T69" fmla="*/ 426 h 4263"/>
                <a:gd name="T70" fmla="*/ 3837 w 4263"/>
                <a:gd name="T71" fmla="*/ 853 h 4263"/>
                <a:gd name="T72" fmla="*/ 4129 w 4263"/>
                <a:gd name="T73" fmla="*/ 1388 h 4263"/>
                <a:gd name="T74" fmla="*/ 4260 w 4263"/>
                <a:gd name="T75" fmla="*/ 2001 h 4263"/>
                <a:gd name="T76" fmla="*/ 4203 w 4263"/>
                <a:gd name="T77" fmla="*/ 2638 h 4263"/>
                <a:gd name="T78" fmla="*/ 3971 w 4263"/>
                <a:gd name="T79" fmla="*/ 3208 h 4263"/>
                <a:gd name="T80" fmla="*/ 3595 w 4263"/>
                <a:gd name="T81" fmla="*/ 3681 h 4263"/>
                <a:gd name="T82" fmla="*/ 3100 w 4263"/>
                <a:gd name="T83" fmla="*/ 4030 h 4263"/>
                <a:gd name="T84" fmla="*/ 2515 w 4263"/>
                <a:gd name="T85" fmla="*/ 4228 h 4263"/>
                <a:gd name="T86" fmla="*/ 1874 w 4263"/>
                <a:gd name="T87" fmla="*/ 4247 h 4263"/>
                <a:gd name="T88" fmla="*/ 1274 w 4263"/>
                <a:gd name="T89" fmla="*/ 4083 h 4263"/>
                <a:gd name="T90" fmla="*/ 758 w 4263"/>
                <a:gd name="T91" fmla="*/ 3761 h 4263"/>
                <a:gd name="T92" fmla="*/ 356 w 4263"/>
                <a:gd name="T93" fmla="*/ 3311 h 4263"/>
                <a:gd name="T94" fmla="*/ 93 w 4263"/>
                <a:gd name="T95" fmla="*/ 2758 h 4263"/>
                <a:gd name="T96" fmla="*/ 0 w 4263"/>
                <a:gd name="T97" fmla="*/ 2132 h 4263"/>
                <a:gd name="T98" fmla="*/ 93 w 4263"/>
                <a:gd name="T99" fmla="*/ 1505 h 4263"/>
                <a:gd name="T100" fmla="*/ 356 w 4263"/>
                <a:gd name="T101" fmla="*/ 953 h 4263"/>
                <a:gd name="T102" fmla="*/ 758 w 4263"/>
                <a:gd name="T103" fmla="*/ 501 h 4263"/>
                <a:gd name="T104" fmla="*/ 1274 w 4263"/>
                <a:gd name="T105" fmla="*/ 179 h 4263"/>
                <a:gd name="T106" fmla="*/ 1874 w 4263"/>
                <a:gd name="T107" fmla="*/ 15 h 4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263" h="4263">
                  <a:moveTo>
                    <a:pt x="1205" y="717"/>
                  </a:moveTo>
                  <a:lnTo>
                    <a:pt x="1225" y="721"/>
                  </a:lnTo>
                  <a:lnTo>
                    <a:pt x="1248" y="730"/>
                  </a:lnTo>
                  <a:lnTo>
                    <a:pt x="1275" y="743"/>
                  </a:lnTo>
                  <a:lnTo>
                    <a:pt x="2289" y="1307"/>
                  </a:lnTo>
                  <a:lnTo>
                    <a:pt x="2324" y="1326"/>
                  </a:lnTo>
                  <a:lnTo>
                    <a:pt x="2363" y="1347"/>
                  </a:lnTo>
                  <a:lnTo>
                    <a:pt x="2404" y="1370"/>
                  </a:lnTo>
                  <a:lnTo>
                    <a:pt x="2445" y="1394"/>
                  </a:lnTo>
                  <a:lnTo>
                    <a:pt x="2488" y="1417"/>
                  </a:lnTo>
                  <a:lnTo>
                    <a:pt x="2529" y="1440"/>
                  </a:lnTo>
                  <a:lnTo>
                    <a:pt x="2568" y="1462"/>
                  </a:lnTo>
                  <a:lnTo>
                    <a:pt x="2603" y="1482"/>
                  </a:lnTo>
                  <a:lnTo>
                    <a:pt x="3617" y="2044"/>
                  </a:lnTo>
                  <a:lnTo>
                    <a:pt x="3641" y="2061"/>
                  </a:lnTo>
                  <a:lnTo>
                    <a:pt x="3661" y="2080"/>
                  </a:lnTo>
                  <a:lnTo>
                    <a:pt x="3674" y="2100"/>
                  </a:lnTo>
                  <a:lnTo>
                    <a:pt x="3680" y="2122"/>
                  </a:lnTo>
                  <a:lnTo>
                    <a:pt x="3680" y="2142"/>
                  </a:lnTo>
                  <a:lnTo>
                    <a:pt x="3674" y="2163"/>
                  </a:lnTo>
                  <a:lnTo>
                    <a:pt x="3661" y="2184"/>
                  </a:lnTo>
                  <a:lnTo>
                    <a:pt x="3641" y="2202"/>
                  </a:lnTo>
                  <a:lnTo>
                    <a:pt x="3617" y="2219"/>
                  </a:lnTo>
                  <a:lnTo>
                    <a:pt x="2603" y="2782"/>
                  </a:lnTo>
                  <a:lnTo>
                    <a:pt x="2568" y="2802"/>
                  </a:lnTo>
                  <a:lnTo>
                    <a:pt x="2529" y="2822"/>
                  </a:lnTo>
                  <a:lnTo>
                    <a:pt x="2488" y="2846"/>
                  </a:lnTo>
                  <a:lnTo>
                    <a:pt x="2445" y="2869"/>
                  </a:lnTo>
                  <a:lnTo>
                    <a:pt x="2404" y="2894"/>
                  </a:lnTo>
                  <a:lnTo>
                    <a:pt x="2363" y="2916"/>
                  </a:lnTo>
                  <a:lnTo>
                    <a:pt x="2324" y="2938"/>
                  </a:lnTo>
                  <a:lnTo>
                    <a:pt x="2289" y="2957"/>
                  </a:lnTo>
                  <a:lnTo>
                    <a:pt x="1275" y="3519"/>
                  </a:lnTo>
                  <a:lnTo>
                    <a:pt x="1248" y="3534"/>
                  </a:lnTo>
                  <a:lnTo>
                    <a:pt x="1225" y="3541"/>
                  </a:lnTo>
                  <a:lnTo>
                    <a:pt x="1205" y="3545"/>
                  </a:lnTo>
                  <a:lnTo>
                    <a:pt x="1191" y="3545"/>
                  </a:lnTo>
                  <a:lnTo>
                    <a:pt x="1181" y="3540"/>
                  </a:lnTo>
                  <a:lnTo>
                    <a:pt x="1174" y="3530"/>
                  </a:lnTo>
                  <a:lnTo>
                    <a:pt x="1173" y="3516"/>
                  </a:lnTo>
                  <a:lnTo>
                    <a:pt x="1178" y="3497"/>
                  </a:lnTo>
                  <a:lnTo>
                    <a:pt x="1188" y="3475"/>
                  </a:lnTo>
                  <a:lnTo>
                    <a:pt x="1830" y="2259"/>
                  </a:lnTo>
                  <a:lnTo>
                    <a:pt x="1843" y="2229"/>
                  </a:lnTo>
                  <a:lnTo>
                    <a:pt x="1852" y="2197"/>
                  </a:lnTo>
                  <a:lnTo>
                    <a:pt x="1857" y="2162"/>
                  </a:lnTo>
                  <a:lnTo>
                    <a:pt x="1858" y="2127"/>
                  </a:lnTo>
                  <a:lnTo>
                    <a:pt x="1857" y="2091"/>
                  </a:lnTo>
                  <a:lnTo>
                    <a:pt x="1852" y="2056"/>
                  </a:lnTo>
                  <a:lnTo>
                    <a:pt x="1843" y="2023"/>
                  </a:lnTo>
                  <a:lnTo>
                    <a:pt x="1830" y="1995"/>
                  </a:lnTo>
                  <a:lnTo>
                    <a:pt x="1188" y="787"/>
                  </a:lnTo>
                  <a:lnTo>
                    <a:pt x="1178" y="765"/>
                  </a:lnTo>
                  <a:lnTo>
                    <a:pt x="1174" y="747"/>
                  </a:lnTo>
                  <a:lnTo>
                    <a:pt x="1174" y="733"/>
                  </a:lnTo>
                  <a:lnTo>
                    <a:pt x="1181" y="724"/>
                  </a:lnTo>
                  <a:lnTo>
                    <a:pt x="1191" y="719"/>
                  </a:lnTo>
                  <a:lnTo>
                    <a:pt x="1205" y="717"/>
                  </a:lnTo>
                  <a:close/>
                  <a:moveTo>
                    <a:pt x="2131" y="216"/>
                  </a:moveTo>
                  <a:lnTo>
                    <a:pt x="2011" y="219"/>
                  </a:lnTo>
                  <a:lnTo>
                    <a:pt x="1891" y="231"/>
                  </a:lnTo>
                  <a:lnTo>
                    <a:pt x="1774" y="249"/>
                  </a:lnTo>
                  <a:lnTo>
                    <a:pt x="1659" y="275"/>
                  </a:lnTo>
                  <a:lnTo>
                    <a:pt x="1548" y="306"/>
                  </a:lnTo>
                  <a:lnTo>
                    <a:pt x="1439" y="345"/>
                  </a:lnTo>
                  <a:lnTo>
                    <a:pt x="1333" y="390"/>
                  </a:lnTo>
                  <a:lnTo>
                    <a:pt x="1231" y="441"/>
                  </a:lnTo>
                  <a:lnTo>
                    <a:pt x="1131" y="497"/>
                  </a:lnTo>
                  <a:lnTo>
                    <a:pt x="1037" y="560"/>
                  </a:lnTo>
                  <a:lnTo>
                    <a:pt x="947" y="627"/>
                  </a:lnTo>
                  <a:lnTo>
                    <a:pt x="859" y="699"/>
                  </a:lnTo>
                  <a:lnTo>
                    <a:pt x="777" y="777"/>
                  </a:lnTo>
                  <a:lnTo>
                    <a:pt x="700" y="860"/>
                  </a:lnTo>
                  <a:lnTo>
                    <a:pt x="626" y="946"/>
                  </a:lnTo>
                  <a:lnTo>
                    <a:pt x="559" y="1037"/>
                  </a:lnTo>
                  <a:lnTo>
                    <a:pt x="497" y="1132"/>
                  </a:lnTo>
                  <a:lnTo>
                    <a:pt x="440" y="1231"/>
                  </a:lnTo>
                  <a:lnTo>
                    <a:pt x="389" y="1334"/>
                  </a:lnTo>
                  <a:lnTo>
                    <a:pt x="345" y="1439"/>
                  </a:lnTo>
                  <a:lnTo>
                    <a:pt x="306" y="1547"/>
                  </a:lnTo>
                  <a:lnTo>
                    <a:pt x="274" y="1660"/>
                  </a:lnTo>
                  <a:lnTo>
                    <a:pt x="250" y="1774"/>
                  </a:lnTo>
                  <a:lnTo>
                    <a:pt x="230" y="1891"/>
                  </a:lnTo>
                  <a:lnTo>
                    <a:pt x="220" y="2010"/>
                  </a:lnTo>
                  <a:lnTo>
                    <a:pt x="216" y="2132"/>
                  </a:lnTo>
                  <a:lnTo>
                    <a:pt x="220" y="2252"/>
                  </a:lnTo>
                  <a:lnTo>
                    <a:pt x="230" y="2372"/>
                  </a:lnTo>
                  <a:lnTo>
                    <a:pt x="250" y="2489"/>
                  </a:lnTo>
                  <a:lnTo>
                    <a:pt x="274" y="2604"/>
                  </a:lnTo>
                  <a:lnTo>
                    <a:pt x="306" y="2715"/>
                  </a:lnTo>
                  <a:lnTo>
                    <a:pt x="345" y="2824"/>
                  </a:lnTo>
                  <a:lnTo>
                    <a:pt x="389" y="2930"/>
                  </a:lnTo>
                  <a:lnTo>
                    <a:pt x="440" y="3032"/>
                  </a:lnTo>
                  <a:lnTo>
                    <a:pt x="497" y="3132"/>
                  </a:lnTo>
                  <a:lnTo>
                    <a:pt x="559" y="3226"/>
                  </a:lnTo>
                  <a:lnTo>
                    <a:pt x="626" y="3316"/>
                  </a:lnTo>
                  <a:lnTo>
                    <a:pt x="700" y="3404"/>
                  </a:lnTo>
                  <a:lnTo>
                    <a:pt x="777" y="3486"/>
                  </a:lnTo>
                  <a:lnTo>
                    <a:pt x="859" y="3563"/>
                  </a:lnTo>
                  <a:lnTo>
                    <a:pt x="947" y="3637"/>
                  </a:lnTo>
                  <a:lnTo>
                    <a:pt x="1037" y="3704"/>
                  </a:lnTo>
                  <a:lnTo>
                    <a:pt x="1131" y="3766"/>
                  </a:lnTo>
                  <a:lnTo>
                    <a:pt x="1231" y="3823"/>
                  </a:lnTo>
                  <a:lnTo>
                    <a:pt x="1333" y="3874"/>
                  </a:lnTo>
                  <a:lnTo>
                    <a:pt x="1439" y="3918"/>
                  </a:lnTo>
                  <a:lnTo>
                    <a:pt x="1548" y="3957"/>
                  </a:lnTo>
                  <a:lnTo>
                    <a:pt x="1659" y="3989"/>
                  </a:lnTo>
                  <a:lnTo>
                    <a:pt x="1774" y="4013"/>
                  </a:lnTo>
                  <a:lnTo>
                    <a:pt x="1891" y="4033"/>
                  </a:lnTo>
                  <a:lnTo>
                    <a:pt x="2011" y="4043"/>
                  </a:lnTo>
                  <a:lnTo>
                    <a:pt x="2131" y="4047"/>
                  </a:lnTo>
                  <a:lnTo>
                    <a:pt x="2253" y="4043"/>
                  </a:lnTo>
                  <a:lnTo>
                    <a:pt x="2372" y="4033"/>
                  </a:lnTo>
                  <a:lnTo>
                    <a:pt x="2489" y="4013"/>
                  </a:lnTo>
                  <a:lnTo>
                    <a:pt x="2603" y="3989"/>
                  </a:lnTo>
                  <a:lnTo>
                    <a:pt x="2716" y="3957"/>
                  </a:lnTo>
                  <a:lnTo>
                    <a:pt x="2824" y="3918"/>
                  </a:lnTo>
                  <a:lnTo>
                    <a:pt x="2929" y="3874"/>
                  </a:lnTo>
                  <a:lnTo>
                    <a:pt x="3032" y="3823"/>
                  </a:lnTo>
                  <a:lnTo>
                    <a:pt x="3131" y="3766"/>
                  </a:lnTo>
                  <a:lnTo>
                    <a:pt x="3226" y="3704"/>
                  </a:lnTo>
                  <a:lnTo>
                    <a:pt x="3317" y="3637"/>
                  </a:lnTo>
                  <a:lnTo>
                    <a:pt x="3403" y="3563"/>
                  </a:lnTo>
                  <a:lnTo>
                    <a:pt x="3486" y="3486"/>
                  </a:lnTo>
                  <a:lnTo>
                    <a:pt x="3564" y="3404"/>
                  </a:lnTo>
                  <a:lnTo>
                    <a:pt x="3636" y="3316"/>
                  </a:lnTo>
                  <a:lnTo>
                    <a:pt x="3703" y="3226"/>
                  </a:lnTo>
                  <a:lnTo>
                    <a:pt x="3766" y="3132"/>
                  </a:lnTo>
                  <a:lnTo>
                    <a:pt x="3822" y="3032"/>
                  </a:lnTo>
                  <a:lnTo>
                    <a:pt x="3873" y="2930"/>
                  </a:lnTo>
                  <a:lnTo>
                    <a:pt x="3918" y="2824"/>
                  </a:lnTo>
                  <a:lnTo>
                    <a:pt x="3957" y="2715"/>
                  </a:lnTo>
                  <a:lnTo>
                    <a:pt x="3988" y="2604"/>
                  </a:lnTo>
                  <a:lnTo>
                    <a:pt x="4014" y="2489"/>
                  </a:lnTo>
                  <a:lnTo>
                    <a:pt x="4032" y="2372"/>
                  </a:lnTo>
                  <a:lnTo>
                    <a:pt x="4044" y="2252"/>
                  </a:lnTo>
                  <a:lnTo>
                    <a:pt x="4047" y="2132"/>
                  </a:lnTo>
                  <a:lnTo>
                    <a:pt x="4044" y="2010"/>
                  </a:lnTo>
                  <a:lnTo>
                    <a:pt x="4032" y="1891"/>
                  </a:lnTo>
                  <a:lnTo>
                    <a:pt x="4014" y="1774"/>
                  </a:lnTo>
                  <a:lnTo>
                    <a:pt x="3988" y="1660"/>
                  </a:lnTo>
                  <a:lnTo>
                    <a:pt x="3957" y="1547"/>
                  </a:lnTo>
                  <a:lnTo>
                    <a:pt x="3918" y="1439"/>
                  </a:lnTo>
                  <a:lnTo>
                    <a:pt x="3873" y="1334"/>
                  </a:lnTo>
                  <a:lnTo>
                    <a:pt x="3822" y="1231"/>
                  </a:lnTo>
                  <a:lnTo>
                    <a:pt x="3766" y="1132"/>
                  </a:lnTo>
                  <a:lnTo>
                    <a:pt x="3703" y="1037"/>
                  </a:lnTo>
                  <a:lnTo>
                    <a:pt x="3636" y="946"/>
                  </a:lnTo>
                  <a:lnTo>
                    <a:pt x="3564" y="860"/>
                  </a:lnTo>
                  <a:lnTo>
                    <a:pt x="3486" y="777"/>
                  </a:lnTo>
                  <a:lnTo>
                    <a:pt x="3403" y="699"/>
                  </a:lnTo>
                  <a:lnTo>
                    <a:pt x="3317" y="627"/>
                  </a:lnTo>
                  <a:lnTo>
                    <a:pt x="3226" y="560"/>
                  </a:lnTo>
                  <a:lnTo>
                    <a:pt x="3131" y="497"/>
                  </a:lnTo>
                  <a:lnTo>
                    <a:pt x="3032" y="441"/>
                  </a:lnTo>
                  <a:lnTo>
                    <a:pt x="2929" y="390"/>
                  </a:lnTo>
                  <a:lnTo>
                    <a:pt x="2824" y="345"/>
                  </a:lnTo>
                  <a:lnTo>
                    <a:pt x="2716" y="306"/>
                  </a:lnTo>
                  <a:lnTo>
                    <a:pt x="2603" y="275"/>
                  </a:lnTo>
                  <a:lnTo>
                    <a:pt x="2489" y="249"/>
                  </a:lnTo>
                  <a:lnTo>
                    <a:pt x="2372" y="231"/>
                  </a:lnTo>
                  <a:lnTo>
                    <a:pt x="2253" y="219"/>
                  </a:lnTo>
                  <a:lnTo>
                    <a:pt x="2131" y="216"/>
                  </a:lnTo>
                  <a:close/>
                  <a:moveTo>
                    <a:pt x="2131" y="0"/>
                  </a:moveTo>
                  <a:lnTo>
                    <a:pt x="2262" y="3"/>
                  </a:lnTo>
                  <a:lnTo>
                    <a:pt x="2390" y="15"/>
                  </a:lnTo>
                  <a:lnTo>
                    <a:pt x="2515" y="35"/>
                  </a:lnTo>
                  <a:lnTo>
                    <a:pt x="2638" y="60"/>
                  </a:lnTo>
                  <a:lnTo>
                    <a:pt x="2758" y="94"/>
                  </a:lnTo>
                  <a:lnTo>
                    <a:pt x="2875" y="134"/>
                  </a:lnTo>
                  <a:lnTo>
                    <a:pt x="2990" y="179"/>
                  </a:lnTo>
                  <a:lnTo>
                    <a:pt x="3100" y="232"/>
                  </a:lnTo>
                  <a:lnTo>
                    <a:pt x="3207" y="291"/>
                  </a:lnTo>
                  <a:lnTo>
                    <a:pt x="3310" y="355"/>
                  </a:lnTo>
                  <a:lnTo>
                    <a:pt x="3410" y="426"/>
                  </a:lnTo>
                  <a:lnTo>
                    <a:pt x="3504" y="501"/>
                  </a:lnTo>
                  <a:lnTo>
                    <a:pt x="3595" y="583"/>
                  </a:lnTo>
                  <a:lnTo>
                    <a:pt x="3680" y="668"/>
                  </a:lnTo>
                  <a:lnTo>
                    <a:pt x="3762" y="759"/>
                  </a:lnTo>
                  <a:lnTo>
                    <a:pt x="3837" y="853"/>
                  </a:lnTo>
                  <a:lnTo>
                    <a:pt x="3908" y="953"/>
                  </a:lnTo>
                  <a:lnTo>
                    <a:pt x="3971" y="1056"/>
                  </a:lnTo>
                  <a:lnTo>
                    <a:pt x="4031" y="1163"/>
                  </a:lnTo>
                  <a:lnTo>
                    <a:pt x="4084" y="1273"/>
                  </a:lnTo>
                  <a:lnTo>
                    <a:pt x="4129" y="1388"/>
                  </a:lnTo>
                  <a:lnTo>
                    <a:pt x="4169" y="1505"/>
                  </a:lnTo>
                  <a:lnTo>
                    <a:pt x="4203" y="1625"/>
                  </a:lnTo>
                  <a:lnTo>
                    <a:pt x="4228" y="1748"/>
                  </a:lnTo>
                  <a:lnTo>
                    <a:pt x="4248" y="1875"/>
                  </a:lnTo>
                  <a:lnTo>
                    <a:pt x="4260" y="2001"/>
                  </a:lnTo>
                  <a:lnTo>
                    <a:pt x="4263" y="2132"/>
                  </a:lnTo>
                  <a:lnTo>
                    <a:pt x="4260" y="2261"/>
                  </a:lnTo>
                  <a:lnTo>
                    <a:pt x="4248" y="2389"/>
                  </a:lnTo>
                  <a:lnTo>
                    <a:pt x="4228" y="2515"/>
                  </a:lnTo>
                  <a:lnTo>
                    <a:pt x="4203" y="2638"/>
                  </a:lnTo>
                  <a:lnTo>
                    <a:pt x="4169" y="2758"/>
                  </a:lnTo>
                  <a:lnTo>
                    <a:pt x="4129" y="2875"/>
                  </a:lnTo>
                  <a:lnTo>
                    <a:pt x="4084" y="2989"/>
                  </a:lnTo>
                  <a:lnTo>
                    <a:pt x="4031" y="3100"/>
                  </a:lnTo>
                  <a:lnTo>
                    <a:pt x="3971" y="3208"/>
                  </a:lnTo>
                  <a:lnTo>
                    <a:pt x="3908" y="3311"/>
                  </a:lnTo>
                  <a:lnTo>
                    <a:pt x="3837" y="3410"/>
                  </a:lnTo>
                  <a:lnTo>
                    <a:pt x="3762" y="3505"/>
                  </a:lnTo>
                  <a:lnTo>
                    <a:pt x="3680" y="3596"/>
                  </a:lnTo>
                  <a:lnTo>
                    <a:pt x="3595" y="3681"/>
                  </a:lnTo>
                  <a:lnTo>
                    <a:pt x="3504" y="3761"/>
                  </a:lnTo>
                  <a:lnTo>
                    <a:pt x="3410" y="3838"/>
                  </a:lnTo>
                  <a:lnTo>
                    <a:pt x="3310" y="3907"/>
                  </a:lnTo>
                  <a:lnTo>
                    <a:pt x="3207" y="3972"/>
                  </a:lnTo>
                  <a:lnTo>
                    <a:pt x="3100" y="4030"/>
                  </a:lnTo>
                  <a:lnTo>
                    <a:pt x="2990" y="4083"/>
                  </a:lnTo>
                  <a:lnTo>
                    <a:pt x="2875" y="4130"/>
                  </a:lnTo>
                  <a:lnTo>
                    <a:pt x="2758" y="4170"/>
                  </a:lnTo>
                  <a:lnTo>
                    <a:pt x="2638" y="4202"/>
                  </a:lnTo>
                  <a:lnTo>
                    <a:pt x="2515" y="4228"/>
                  </a:lnTo>
                  <a:lnTo>
                    <a:pt x="2390" y="4247"/>
                  </a:lnTo>
                  <a:lnTo>
                    <a:pt x="2262" y="4259"/>
                  </a:lnTo>
                  <a:lnTo>
                    <a:pt x="2131" y="4263"/>
                  </a:lnTo>
                  <a:lnTo>
                    <a:pt x="2002" y="4259"/>
                  </a:lnTo>
                  <a:lnTo>
                    <a:pt x="1874" y="4247"/>
                  </a:lnTo>
                  <a:lnTo>
                    <a:pt x="1748" y="4228"/>
                  </a:lnTo>
                  <a:lnTo>
                    <a:pt x="1625" y="4202"/>
                  </a:lnTo>
                  <a:lnTo>
                    <a:pt x="1505" y="4170"/>
                  </a:lnTo>
                  <a:lnTo>
                    <a:pt x="1388" y="4130"/>
                  </a:lnTo>
                  <a:lnTo>
                    <a:pt x="1274" y="4083"/>
                  </a:lnTo>
                  <a:lnTo>
                    <a:pt x="1163" y="4030"/>
                  </a:lnTo>
                  <a:lnTo>
                    <a:pt x="1055" y="3972"/>
                  </a:lnTo>
                  <a:lnTo>
                    <a:pt x="952" y="3907"/>
                  </a:lnTo>
                  <a:lnTo>
                    <a:pt x="853" y="3838"/>
                  </a:lnTo>
                  <a:lnTo>
                    <a:pt x="758" y="3761"/>
                  </a:lnTo>
                  <a:lnTo>
                    <a:pt x="667" y="3681"/>
                  </a:lnTo>
                  <a:lnTo>
                    <a:pt x="582" y="3596"/>
                  </a:lnTo>
                  <a:lnTo>
                    <a:pt x="502" y="3505"/>
                  </a:lnTo>
                  <a:lnTo>
                    <a:pt x="425" y="3410"/>
                  </a:lnTo>
                  <a:lnTo>
                    <a:pt x="356" y="3311"/>
                  </a:lnTo>
                  <a:lnTo>
                    <a:pt x="291" y="3208"/>
                  </a:lnTo>
                  <a:lnTo>
                    <a:pt x="233" y="3100"/>
                  </a:lnTo>
                  <a:lnTo>
                    <a:pt x="180" y="2989"/>
                  </a:lnTo>
                  <a:lnTo>
                    <a:pt x="133" y="2875"/>
                  </a:lnTo>
                  <a:lnTo>
                    <a:pt x="93" y="2758"/>
                  </a:lnTo>
                  <a:lnTo>
                    <a:pt x="61" y="2638"/>
                  </a:lnTo>
                  <a:lnTo>
                    <a:pt x="35" y="2515"/>
                  </a:lnTo>
                  <a:lnTo>
                    <a:pt x="16" y="2389"/>
                  </a:lnTo>
                  <a:lnTo>
                    <a:pt x="4" y="2261"/>
                  </a:lnTo>
                  <a:lnTo>
                    <a:pt x="0" y="2132"/>
                  </a:lnTo>
                  <a:lnTo>
                    <a:pt x="4" y="2001"/>
                  </a:lnTo>
                  <a:lnTo>
                    <a:pt x="16" y="1875"/>
                  </a:lnTo>
                  <a:lnTo>
                    <a:pt x="35" y="1748"/>
                  </a:lnTo>
                  <a:lnTo>
                    <a:pt x="61" y="1625"/>
                  </a:lnTo>
                  <a:lnTo>
                    <a:pt x="93" y="1505"/>
                  </a:lnTo>
                  <a:lnTo>
                    <a:pt x="133" y="1388"/>
                  </a:lnTo>
                  <a:lnTo>
                    <a:pt x="180" y="1273"/>
                  </a:lnTo>
                  <a:lnTo>
                    <a:pt x="233" y="1163"/>
                  </a:lnTo>
                  <a:lnTo>
                    <a:pt x="291" y="1056"/>
                  </a:lnTo>
                  <a:lnTo>
                    <a:pt x="356" y="953"/>
                  </a:lnTo>
                  <a:lnTo>
                    <a:pt x="425" y="853"/>
                  </a:lnTo>
                  <a:lnTo>
                    <a:pt x="502" y="759"/>
                  </a:lnTo>
                  <a:lnTo>
                    <a:pt x="582" y="668"/>
                  </a:lnTo>
                  <a:lnTo>
                    <a:pt x="667" y="583"/>
                  </a:lnTo>
                  <a:lnTo>
                    <a:pt x="758" y="501"/>
                  </a:lnTo>
                  <a:lnTo>
                    <a:pt x="853" y="426"/>
                  </a:lnTo>
                  <a:lnTo>
                    <a:pt x="952" y="355"/>
                  </a:lnTo>
                  <a:lnTo>
                    <a:pt x="1055" y="291"/>
                  </a:lnTo>
                  <a:lnTo>
                    <a:pt x="1163" y="232"/>
                  </a:lnTo>
                  <a:lnTo>
                    <a:pt x="1274" y="179"/>
                  </a:lnTo>
                  <a:lnTo>
                    <a:pt x="1388" y="134"/>
                  </a:lnTo>
                  <a:lnTo>
                    <a:pt x="1505" y="94"/>
                  </a:lnTo>
                  <a:lnTo>
                    <a:pt x="1625" y="60"/>
                  </a:lnTo>
                  <a:lnTo>
                    <a:pt x="1748" y="35"/>
                  </a:lnTo>
                  <a:lnTo>
                    <a:pt x="1874" y="15"/>
                  </a:lnTo>
                  <a:lnTo>
                    <a:pt x="2002" y="3"/>
                  </a:lnTo>
                  <a:lnTo>
                    <a:pt x="21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926507" y="361950"/>
            <a:ext cx="25786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>
                    <a:lumMod val="65000"/>
                  </a:schemeClr>
                </a:solidFill>
                <a:latin typeface="Bebas Neue" pitchFamily="34" charset="0"/>
              </a:rPr>
              <a:t>Our</a:t>
            </a:r>
            <a:r>
              <a:rPr lang="en-US" sz="3000" dirty="0">
                <a:solidFill>
                  <a:srgbClr val="FFC000"/>
                </a:solidFill>
                <a:latin typeface="Bebas Neue" pitchFamily="34" charset="0"/>
              </a:rPr>
              <a:t> </a:t>
            </a:r>
            <a:r>
              <a:rPr lang="en-US" sz="3000" dirty="0" err="1">
                <a:solidFill>
                  <a:srgbClr val="00B0F0"/>
                </a:solidFill>
                <a:latin typeface="Bebas Neue" pitchFamily="34" charset="0"/>
              </a:rPr>
              <a:t>Infographic</a:t>
            </a:r>
            <a:endParaRPr lang="en-US" sz="3000" dirty="0">
              <a:solidFill>
                <a:srgbClr val="00B0F0"/>
              </a:solidFill>
              <a:latin typeface="Bebas Neue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26507" y="915948"/>
            <a:ext cx="2823762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26507" y="1047750"/>
            <a:ext cx="25786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Play" pitchFamily="34" charset="0"/>
              </a:rPr>
              <a:t>This is a sample letter that has been placed to demonstrate the typing text format on the your company letterhead design heading text here. This is a sample letter that has been placed. This is a sample letter that has been.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926507" y="4552950"/>
            <a:ext cx="7319562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374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7" grpId="0"/>
      <p:bldP spid="88" grpId="0"/>
      <p:bldP spid="91" grpId="0"/>
      <p:bldP spid="92" grpId="0"/>
      <p:bldP spid="94" grpId="0"/>
      <p:bldP spid="97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7813</TotalTime>
  <Words>67</Words>
  <Application>Microsoft Office PowerPoint</Application>
  <PresentationFormat>全屏显示(16:9)</PresentationFormat>
  <Paragraphs>16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Bebas Neue</vt:lpstr>
      <vt:lpstr>Play</vt:lpstr>
      <vt:lpstr>Arial</vt:lpstr>
      <vt:lpstr>Calibri</vt:lpstr>
      <vt:lpstr>Office Theme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3141</cp:revision>
  <dcterms:created xsi:type="dcterms:W3CDTF">2012-07-21T07:50:53Z</dcterms:created>
  <dcterms:modified xsi:type="dcterms:W3CDTF">2018-09-06T08:09:58Z</dcterms:modified>
</cp:coreProperties>
</file>