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438" userDrawn="1">
          <p15:clr>
            <a:srgbClr val="A4A3A4"/>
          </p15:clr>
        </p15:guide>
        <p15:guide id="6" orient="horz" pos="323" userDrawn="1">
          <p15:clr>
            <a:srgbClr val="A4A3A4"/>
          </p15:clr>
        </p15:guide>
        <p15:guide id="7" orient="horz" pos="4020" userDrawn="1">
          <p15:clr>
            <a:srgbClr val="A4A3A4"/>
          </p15:clr>
        </p15:guide>
        <p15:guide id="8" orient="horz" pos="2183" userDrawn="1">
          <p15:clr>
            <a:srgbClr val="A4A3A4"/>
          </p15:clr>
        </p15:guide>
        <p15:guide id="9" pos="7242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95B7"/>
    <a:srgbClr val="005696"/>
    <a:srgbClr val="007DDA"/>
    <a:srgbClr val="005DA2"/>
    <a:srgbClr val="0078D2"/>
    <a:srgbClr val="003760"/>
    <a:srgbClr val="0070C0"/>
    <a:srgbClr val="0069B8"/>
    <a:srgbClr val="004376"/>
    <a:srgbClr val="61B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5" autoAdjust="0"/>
    <p:restoredTop sz="94414" autoAdjust="0"/>
  </p:normalViewPr>
  <p:slideViewPr>
    <p:cSldViewPr snapToGrid="0">
      <p:cViewPr varScale="1">
        <p:scale>
          <a:sx n="59" d="100"/>
          <a:sy n="59" d="100"/>
        </p:scale>
        <p:origin x="84" y="162"/>
      </p:cViewPr>
      <p:guideLst>
        <p:guide pos="438"/>
        <p:guide orient="horz" pos="323"/>
        <p:guide orient="horz" pos="4020"/>
        <p:guide orient="horz" pos="2183"/>
        <p:guide pos="7242"/>
        <p:guide pos="3840"/>
      </p:guideLst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zh-CN" altLang="en-US" dirty="0"/>
              <a:t>文字内容文字内容文字内容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我们是工大泡泡创意平面设计工作室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3B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957-4596-9FC8-58A9FFB539DF}"/>
              </c:ext>
            </c:extLst>
          </c:dPt>
          <c:dPt>
            <c:idx val="1"/>
            <c:invertIfNegative val="0"/>
            <c:bubble3D val="0"/>
            <c:spPr>
              <a:solidFill>
                <a:srgbClr val="003B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957-4596-9FC8-58A9FFB539DF}"/>
              </c:ext>
            </c:extLst>
          </c:dPt>
          <c:dPt>
            <c:idx val="2"/>
            <c:invertIfNegative val="0"/>
            <c:bubble3D val="0"/>
            <c:spPr>
              <a:solidFill>
                <a:srgbClr val="003B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957-4596-9FC8-58A9FFB539DF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E957-4596-9FC8-58A9FFB539DF}"/>
              </c:ext>
            </c:extLst>
          </c:dPt>
          <c:dPt>
            <c:idx val="4"/>
            <c:invertIfNegative val="0"/>
            <c:bubble3D val="0"/>
            <c:spPr>
              <a:solidFill>
                <a:srgbClr val="003B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E957-4596-9FC8-58A9FFB539DF}"/>
              </c:ext>
            </c:extLst>
          </c:dPt>
          <c:dPt>
            <c:idx val="5"/>
            <c:invertIfNegative val="0"/>
            <c:bubble3D val="0"/>
            <c:spPr>
              <a:solidFill>
                <a:srgbClr val="003B6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E957-4596-9FC8-58A9FFB539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文字</c:v>
                </c:pt>
                <c:pt idx="1">
                  <c:v>文字</c:v>
                </c:pt>
                <c:pt idx="2">
                  <c:v>文字</c:v>
                </c:pt>
                <c:pt idx="3">
                  <c:v>文字</c:v>
                </c:pt>
                <c:pt idx="4">
                  <c:v>文字</c:v>
                </c:pt>
                <c:pt idx="5">
                  <c:v>文字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5.2</c:v>
                </c:pt>
                <c:pt idx="4">
                  <c:v>3.8</c:v>
                </c:pt>
                <c:pt idx="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957-4596-9FC8-58A9FFB539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"/>
        <c:overlap val="-27"/>
        <c:axId val="286372008"/>
        <c:axId val="286371616"/>
      </c:barChart>
      <c:catAx>
        <c:axId val="286372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286371616"/>
        <c:crosses val="autoZero"/>
        <c:auto val="1"/>
        <c:lblAlgn val="ctr"/>
        <c:lblOffset val="100"/>
        <c:noMultiLvlLbl val="0"/>
      </c:catAx>
      <c:valAx>
        <c:axId val="28637161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86372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solidFill>
            <a:schemeClr val="tx1">
              <a:lumMod val="95000"/>
              <a:lumOff val="5000"/>
            </a:schemeClr>
          </a:solidFill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AA2AD-6352-4581-9806-612D214B2B31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7831B-8E04-41E3-B5A8-D62412D64D7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0912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965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498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167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758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07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96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2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3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77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431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37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5A2">
            <a:alpha val="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C0072-DF53-4E6F-995A-C346827FC413}" type="datetimeFigureOut">
              <a:rPr lang="zh-CN" altLang="en-US" smtClean="0"/>
              <a:t>2018/9/6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0199-151D-428B-8932-CF557838D6B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547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0670045" y="6308725"/>
            <a:ext cx="826630" cy="549275"/>
            <a:chOff x="9868845" y="-64101"/>
            <a:chExt cx="826630" cy="549275"/>
          </a:xfrm>
        </p:grpSpPr>
        <p:sp>
          <p:nvSpPr>
            <p:cNvPr id="2" name="矩形 1"/>
            <p:cNvSpPr/>
            <p:nvPr/>
          </p:nvSpPr>
          <p:spPr>
            <a:xfrm>
              <a:off x="9868845" y="-64101"/>
              <a:ext cx="826630" cy="549275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989121" y="10481"/>
              <a:ext cx="58607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05</a:t>
              </a:r>
              <a:endParaRPr lang="zh-CN" altLang="en-US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2" name="矩形 11" hidden="1"/>
          <p:cNvSpPr/>
          <p:nvPr/>
        </p:nvSpPr>
        <p:spPr>
          <a:xfrm>
            <a:off x="0" y="485174"/>
            <a:ext cx="182880" cy="52066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695325" y="318442"/>
            <a:ext cx="3017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输入一些酷炫的文字</a:t>
            </a:r>
          </a:p>
        </p:txBody>
      </p:sp>
      <p:grpSp>
        <p:nvGrpSpPr>
          <p:cNvPr id="31" name="组合 30"/>
          <p:cNvGrpSpPr/>
          <p:nvPr/>
        </p:nvGrpSpPr>
        <p:grpSpPr>
          <a:xfrm>
            <a:off x="123780" y="359255"/>
            <a:ext cx="445894" cy="351309"/>
            <a:chOff x="123780" y="534395"/>
            <a:chExt cx="445894" cy="351309"/>
          </a:xfrm>
        </p:grpSpPr>
        <p:sp>
          <p:nvSpPr>
            <p:cNvPr id="32" name="等腰三角形 31"/>
            <p:cNvSpPr/>
            <p:nvPr/>
          </p:nvSpPr>
          <p:spPr>
            <a:xfrm>
              <a:off x="382996" y="534395"/>
              <a:ext cx="186678" cy="160930"/>
            </a:xfrm>
            <a:prstGeom prst="triangle">
              <a:avLst/>
            </a:prstGeom>
            <a:solidFill>
              <a:schemeClr val="accent1">
                <a:alpha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等腰三角形 32"/>
            <p:cNvSpPr/>
            <p:nvPr/>
          </p:nvSpPr>
          <p:spPr>
            <a:xfrm rot="1110499">
              <a:off x="203197" y="561123"/>
              <a:ext cx="309372" cy="272312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等腰三角形 33"/>
            <p:cNvSpPr/>
            <p:nvPr/>
          </p:nvSpPr>
          <p:spPr>
            <a:xfrm>
              <a:off x="123780" y="809504"/>
              <a:ext cx="88392" cy="76200"/>
            </a:xfrm>
            <a:prstGeom prst="triangle">
              <a:avLst/>
            </a:prstGeom>
            <a:solidFill>
              <a:schemeClr val="accent1">
                <a:alpha val="4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aphicFrame>
        <p:nvGraphicFramePr>
          <p:cNvPr id="27" name="图表 26"/>
          <p:cNvGraphicFramePr/>
          <p:nvPr>
            <p:extLst>
              <p:ext uri="{D42A27DB-BD31-4B8C-83A1-F6EECF244321}">
                <p14:modId xmlns:p14="http://schemas.microsoft.com/office/powerpoint/2010/main" val="1198301169"/>
              </p:ext>
            </p:extLst>
          </p:nvPr>
        </p:nvGraphicFramePr>
        <p:xfrm>
          <a:off x="695325" y="1380067"/>
          <a:ext cx="5207000" cy="4097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8" name="Freeform 6"/>
          <p:cNvSpPr>
            <a:spLocks noEditPoints="1"/>
          </p:cNvSpPr>
          <p:nvPr/>
        </p:nvSpPr>
        <p:spPr bwMode="auto">
          <a:xfrm>
            <a:off x="6157122" y="1425071"/>
            <a:ext cx="697464" cy="505376"/>
          </a:xfrm>
          <a:custGeom>
            <a:avLst/>
            <a:gdLst>
              <a:gd name="T0" fmla="*/ 11 w 129"/>
              <a:gd name="T1" fmla="*/ 6 h 93"/>
              <a:gd name="T2" fmla="*/ 17 w 129"/>
              <a:gd name="T3" fmla="*/ 0 h 93"/>
              <a:gd name="T4" fmla="*/ 121 w 129"/>
              <a:gd name="T5" fmla="*/ 0 h 93"/>
              <a:gd name="T6" fmla="*/ 121 w 129"/>
              <a:gd name="T7" fmla="*/ 56 h 93"/>
              <a:gd name="T8" fmla="*/ 129 w 129"/>
              <a:gd name="T9" fmla="*/ 88 h 93"/>
              <a:gd name="T10" fmla="*/ 6 w 129"/>
              <a:gd name="T11" fmla="*/ 93 h 93"/>
              <a:gd name="T12" fmla="*/ 0 w 129"/>
              <a:gd name="T13" fmla="*/ 75 h 93"/>
              <a:gd name="T14" fmla="*/ 46 w 129"/>
              <a:gd name="T15" fmla="*/ 60 h 93"/>
              <a:gd name="T16" fmla="*/ 55 w 129"/>
              <a:gd name="T17" fmla="*/ 63 h 93"/>
              <a:gd name="T18" fmla="*/ 46 w 129"/>
              <a:gd name="T19" fmla="*/ 60 h 93"/>
              <a:gd name="T20" fmla="*/ 42 w 129"/>
              <a:gd name="T21" fmla="*/ 73 h 93"/>
              <a:gd name="T22" fmla="*/ 54 w 129"/>
              <a:gd name="T23" fmla="*/ 70 h 93"/>
              <a:gd name="T24" fmla="*/ 26 w 129"/>
              <a:gd name="T25" fmla="*/ 70 h 93"/>
              <a:gd name="T26" fmla="*/ 36 w 129"/>
              <a:gd name="T27" fmla="*/ 73 h 93"/>
              <a:gd name="T28" fmla="*/ 26 w 129"/>
              <a:gd name="T29" fmla="*/ 70 h 93"/>
              <a:gd name="T30" fmla="*/ 59 w 129"/>
              <a:gd name="T31" fmla="*/ 73 h 93"/>
              <a:gd name="T32" fmla="*/ 71 w 129"/>
              <a:gd name="T33" fmla="*/ 70 h 93"/>
              <a:gd name="T34" fmla="*/ 77 w 129"/>
              <a:gd name="T35" fmla="*/ 70 h 93"/>
              <a:gd name="T36" fmla="*/ 88 w 129"/>
              <a:gd name="T37" fmla="*/ 73 h 93"/>
              <a:gd name="T38" fmla="*/ 77 w 129"/>
              <a:gd name="T39" fmla="*/ 70 h 93"/>
              <a:gd name="T40" fmla="*/ 94 w 129"/>
              <a:gd name="T41" fmla="*/ 73 h 93"/>
              <a:gd name="T42" fmla="*/ 104 w 129"/>
              <a:gd name="T43" fmla="*/ 70 h 93"/>
              <a:gd name="T44" fmla="*/ 40 w 129"/>
              <a:gd name="T45" fmla="*/ 65 h 93"/>
              <a:gd name="T46" fmla="*/ 50 w 129"/>
              <a:gd name="T47" fmla="*/ 68 h 93"/>
              <a:gd name="T48" fmla="*/ 40 w 129"/>
              <a:gd name="T49" fmla="*/ 65 h 93"/>
              <a:gd name="T50" fmla="*/ 27 w 129"/>
              <a:gd name="T51" fmla="*/ 68 h 93"/>
              <a:gd name="T52" fmla="*/ 35 w 129"/>
              <a:gd name="T53" fmla="*/ 65 h 93"/>
              <a:gd name="T54" fmla="*/ 56 w 129"/>
              <a:gd name="T55" fmla="*/ 65 h 93"/>
              <a:gd name="T56" fmla="*/ 67 w 129"/>
              <a:gd name="T57" fmla="*/ 68 h 93"/>
              <a:gd name="T58" fmla="*/ 56 w 129"/>
              <a:gd name="T59" fmla="*/ 65 h 93"/>
              <a:gd name="T60" fmla="*/ 72 w 129"/>
              <a:gd name="T61" fmla="*/ 68 h 93"/>
              <a:gd name="T62" fmla="*/ 83 w 129"/>
              <a:gd name="T63" fmla="*/ 65 h 93"/>
              <a:gd name="T64" fmla="*/ 89 w 129"/>
              <a:gd name="T65" fmla="*/ 65 h 93"/>
              <a:gd name="T66" fmla="*/ 104 w 129"/>
              <a:gd name="T67" fmla="*/ 68 h 93"/>
              <a:gd name="T68" fmla="*/ 89 w 129"/>
              <a:gd name="T69" fmla="*/ 65 h 93"/>
              <a:gd name="T70" fmla="*/ 29 w 129"/>
              <a:gd name="T71" fmla="*/ 63 h 93"/>
              <a:gd name="T72" fmla="*/ 41 w 129"/>
              <a:gd name="T73" fmla="*/ 60 h 93"/>
              <a:gd name="T74" fmla="*/ 61 w 129"/>
              <a:gd name="T75" fmla="*/ 60 h 93"/>
              <a:gd name="T76" fmla="*/ 71 w 129"/>
              <a:gd name="T77" fmla="*/ 63 h 93"/>
              <a:gd name="T78" fmla="*/ 61 w 129"/>
              <a:gd name="T79" fmla="*/ 60 h 93"/>
              <a:gd name="T80" fmla="*/ 77 w 129"/>
              <a:gd name="T81" fmla="*/ 63 h 93"/>
              <a:gd name="T82" fmla="*/ 87 w 129"/>
              <a:gd name="T83" fmla="*/ 60 h 93"/>
              <a:gd name="T84" fmla="*/ 92 w 129"/>
              <a:gd name="T85" fmla="*/ 60 h 93"/>
              <a:gd name="T86" fmla="*/ 102 w 129"/>
              <a:gd name="T87" fmla="*/ 63 h 93"/>
              <a:gd name="T88" fmla="*/ 92 w 129"/>
              <a:gd name="T89" fmla="*/ 60 h 93"/>
              <a:gd name="T90" fmla="*/ 109 w 129"/>
              <a:gd name="T91" fmla="*/ 12 h 93"/>
              <a:gd name="T92" fmla="*/ 23 w 129"/>
              <a:gd name="T93" fmla="*/ 56 h 93"/>
              <a:gd name="T94" fmla="*/ 11 w 129"/>
              <a:gd name="T95" fmla="*/ 79 h 93"/>
              <a:gd name="T96" fmla="*/ 21 w 129"/>
              <a:gd name="T97" fmla="*/ 85 h 93"/>
              <a:gd name="T98" fmla="*/ 11 w 129"/>
              <a:gd name="T99" fmla="*/ 79 h 93"/>
              <a:gd name="T100" fmla="*/ 109 w 129"/>
              <a:gd name="T101" fmla="*/ 85 h 93"/>
              <a:gd name="T102" fmla="*/ 119 w 129"/>
              <a:gd name="T103" fmla="*/ 79 h 93"/>
              <a:gd name="T104" fmla="*/ 41 w 129"/>
              <a:gd name="T105" fmla="*/ 79 h 93"/>
              <a:gd name="T106" fmla="*/ 51 w 129"/>
              <a:gd name="T107" fmla="*/ 85 h 93"/>
              <a:gd name="T108" fmla="*/ 41 w 129"/>
              <a:gd name="T109" fmla="*/ 79 h 93"/>
              <a:gd name="T110" fmla="*/ 26 w 129"/>
              <a:gd name="T111" fmla="*/ 85 h 93"/>
              <a:gd name="T112" fmla="*/ 36 w 129"/>
              <a:gd name="T113" fmla="*/ 79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9" h="93">
                <a:moveTo>
                  <a:pt x="11" y="56"/>
                </a:moveTo>
                <a:cubicBezTo>
                  <a:pt x="11" y="6"/>
                  <a:pt x="11" y="6"/>
                  <a:pt x="11" y="6"/>
                </a:cubicBezTo>
                <a:cubicBezTo>
                  <a:pt x="11" y="0"/>
                  <a:pt x="11" y="0"/>
                  <a:pt x="11" y="0"/>
                </a:cubicBezTo>
                <a:cubicBezTo>
                  <a:pt x="17" y="0"/>
                  <a:pt x="17" y="0"/>
                  <a:pt x="17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21" y="0"/>
                  <a:pt x="121" y="0"/>
                  <a:pt x="121" y="0"/>
                </a:cubicBezTo>
                <a:cubicBezTo>
                  <a:pt x="121" y="6"/>
                  <a:pt x="121" y="6"/>
                  <a:pt x="121" y="6"/>
                </a:cubicBezTo>
                <a:cubicBezTo>
                  <a:pt x="121" y="56"/>
                  <a:pt x="121" y="56"/>
                  <a:pt x="121" y="56"/>
                </a:cubicBezTo>
                <a:cubicBezTo>
                  <a:pt x="129" y="75"/>
                  <a:pt x="129" y="75"/>
                  <a:pt x="129" y="75"/>
                </a:cubicBezTo>
                <a:cubicBezTo>
                  <a:pt x="129" y="88"/>
                  <a:pt x="129" y="88"/>
                  <a:pt x="129" y="88"/>
                </a:cubicBezTo>
                <a:cubicBezTo>
                  <a:pt x="124" y="93"/>
                  <a:pt x="124" y="93"/>
                  <a:pt x="124" y="93"/>
                </a:cubicBezTo>
                <a:cubicBezTo>
                  <a:pt x="6" y="93"/>
                  <a:pt x="6" y="93"/>
                  <a:pt x="6" y="93"/>
                </a:cubicBezTo>
                <a:cubicBezTo>
                  <a:pt x="0" y="88"/>
                  <a:pt x="0" y="88"/>
                  <a:pt x="0" y="88"/>
                </a:cubicBezTo>
                <a:cubicBezTo>
                  <a:pt x="0" y="75"/>
                  <a:pt x="0" y="75"/>
                  <a:pt x="0" y="75"/>
                </a:cubicBezTo>
                <a:cubicBezTo>
                  <a:pt x="11" y="56"/>
                  <a:pt x="11" y="56"/>
                  <a:pt x="11" y="56"/>
                </a:cubicBezTo>
                <a:close/>
                <a:moveTo>
                  <a:pt x="46" y="60"/>
                </a:moveTo>
                <a:cubicBezTo>
                  <a:pt x="46" y="61"/>
                  <a:pt x="45" y="62"/>
                  <a:pt x="45" y="63"/>
                </a:cubicBezTo>
                <a:cubicBezTo>
                  <a:pt x="49" y="63"/>
                  <a:pt x="52" y="63"/>
                  <a:pt x="55" y="63"/>
                </a:cubicBezTo>
                <a:cubicBezTo>
                  <a:pt x="56" y="62"/>
                  <a:pt x="56" y="61"/>
                  <a:pt x="56" y="60"/>
                </a:cubicBezTo>
                <a:cubicBezTo>
                  <a:pt x="53" y="60"/>
                  <a:pt x="49" y="60"/>
                  <a:pt x="46" y="60"/>
                </a:cubicBezTo>
                <a:close/>
                <a:moveTo>
                  <a:pt x="43" y="70"/>
                </a:moveTo>
                <a:cubicBezTo>
                  <a:pt x="43" y="71"/>
                  <a:pt x="42" y="72"/>
                  <a:pt x="42" y="73"/>
                </a:cubicBezTo>
                <a:cubicBezTo>
                  <a:pt x="46" y="73"/>
                  <a:pt x="50" y="73"/>
                  <a:pt x="53" y="73"/>
                </a:cubicBezTo>
                <a:cubicBezTo>
                  <a:pt x="54" y="72"/>
                  <a:pt x="54" y="71"/>
                  <a:pt x="54" y="70"/>
                </a:cubicBezTo>
                <a:cubicBezTo>
                  <a:pt x="50" y="70"/>
                  <a:pt x="47" y="70"/>
                  <a:pt x="43" y="70"/>
                </a:cubicBezTo>
                <a:close/>
                <a:moveTo>
                  <a:pt x="26" y="70"/>
                </a:moveTo>
                <a:cubicBezTo>
                  <a:pt x="26" y="71"/>
                  <a:pt x="25" y="72"/>
                  <a:pt x="25" y="73"/>
                </a:cubicBezTo>
                <a:cubicBezTo>
                  <a:pt x="29" y="73"/>
                  <a:pt x="32" y="73"/>
                  <a:pt x="36" y="73"/>
                </a:cubicBezTo>
                <a:cubicBezTo>
                  <a:pt x="37" y="72"/>
                  <a:pt x="37" y="71"/>
                  <a:pt x="37" y="70"/>
                </a:cubicBezTo>
                <a:cubicBezTo>
                  <a:pt x="34" y="70"/>
                  <a:pt x="30" y="70"/>
                  <a:pt x="26" y="70"/>
                </a:cubicBezTo>
                <a:close/>
                <a:moveTo>
                  <a:pt x="60" y="70"/>
                </a:moveTo>
                <a:cubicBezTo>
                  <a:pt x="60" y="71"/>
                  <a:pt x="60" y="72"/>
                  <a:pt x="59" y="73"/>
                </a:cubicBezTo>
                <a:cubicBezTo>
                  <a:pt x="63" y="73"/>
                  <a:pt x="67" y="73"/>
                  <a:pt x="71" y="73"/>
                </a:cubicBezTo>
                <a:cubicBezTo>
                  <a:pt x="71" y="72"/>
                  <a:pt x="71" y="71"/>
                  <a:pt x="71" y="70"/>
                </a:cubicBezTo>
                <a:cubicBezTo>
                  <a:pt x="67" y="70"/>
                  <a:pt x="63" y="70"/>
                  <a:pt x="60" y="70"/>
                </a:cubicBezTo>
                <a:close/>
                <a:moveTo>
                  <a:pt x="77" y="70"/>
                </a:moveTo>
                <a:cubicBezTo>
                  <a:pt x="77" y="71"/>
                  <a:pt x="77" y="72"/>
                  <a:pt x="77" y="73"/>
                </a:cubicBezTo>
                <a:cubicBezTo>
                  <a:pt x="80" y="73"/>
                  <a:pt x="84" y="73"/>
                  <a:pt x="88" y="73"/>
                </a:cubicBezTo>
                <a:cubicBezTo>
                  <a:pt x="88" y="72"/>
                  <a:pt x="88" y="71"/>
                  <a:pt x="88" y="70"/>
                </a:cubicBezTo>
                <a:cubicBezTo>
                  <a:pt x="84" y="70"/>
                  <a:pt x="80" y="70"/>
                  <a:pt x="77" y="70"/>
                </a:cubicBezTo>
                <a:close/>
                <a:moveTo>
                  <a:pt x="93" y="70"/>
                </a:moveTo>
                <a:cubicBezTo>
                  <a:pt x="94" y="71"/>
                  <a:pt x="94" y="72"/>
                  <a:pt x="94" y="73"/>
                </a:cubicBezTo>
                <a:cubicBezTo>
                  <a:pt x="98" y="73"/>
                  <a:pt x="101" y="73"/>
                  <a:pt x="105" y="73"/>
                </a:cubicBezTo>
                <a:cubicBezTo>
                  <a:pt x="105" y="72"/>
                  <a:pt x="105" y="71"/>
                  <a:pt x="104" y="70"/>
                </a:cubicBezTo>
                <a:cubicBezTo>
                  <a:pt x="101" y="70"/>
                  <a:pt x="97" y="70"/>
                  <a:pt x="93" y="70"/>
                </a:cubicBezTo>
                <a:close/>
                <a:moveTo>
                  <a:pt x="40" y="65"/>
                </a:moveTo>
                <a:cubicBezTo>
                  <a:pt x="40" y="66"/>
                  <a:pt x="40" y="67"/>
                  <a:pt x="39" y="68"/>
                </a:cubicBezTo>
                <a:cubicBezTo>
                  <a:pt x="43" y="68"/>
                  <a:pt x="47" y="68"/>
                  <a:pt x="50" y="68"/>
                </a:cubicBezTo>
                <a:cubicBezTo>
                  <a:pt x="50" y="67"/>
                  <a:pt x="51" y="66"/>
                  <a:pt x="51" y="65"/>
                </a:cubicBezTo>
                <a:cubicBezTo>
                  <a:pt x="47" y="65"/>
                  <a:pt x="44" y="65"/>
                  <a:pt x="40" y="65"/>
                </a:cubicBezTo>
                <a:close/>
                <a:moveTo>
                  <a:pt x="29" y="65"/>
                </a:moveTo>
                <a:cubicBezTo>
                  <a:pt x="28" y="66"/>
                  <a:pt x="28" y="67"/>
                  <a:pt x="27" y="68"/>
                </a:cubicBezTo>
                <a:cubicBezTo>
                  <a:pt x="29" y="68"/>
                  <a:pt x="32" y="68"/>
                  <a:pt x="34" y="68"/>
                </a:cubicBezTo>
                <a:cubicBezTo>
                  <a:pt x="34" y="67"/>
                  <a:pt x="34" y="66"/>
                  <a:pt x="35" y="65"/>
                </a:cubicBezTo>
                <a:cubicBezTo>
                  <a:pt x="33" y="65"/>
                  <a:pt x="31" y="65"/>
                  <a:pt x="29" y="65"/>
                </a:cubicBezTo>
                <a:close/>
                <a:moveTo>
                  <a:pt x="56" y="65"/>
                </a:moveTo>
                <a:cubicBezTo>
                  <a:pt x="56" y="66"/>
                  <a:pt x="56" y="67"/>
                  <a:pt x="56" y="68"/>
                </a:cubicBezTo>
                <a:cubicBezTo>
                  <a:pt x="59" y="68"/>
                  <a:pt x="63" y="68"/>
                  <a:pt x="67" y="68"/>
                </a:cubicBezTo>
                <a:cubicBezTo>
                  <a:pt x="67" y="67"/>
                  <a:pt x="67" y="66"/>
                  <a:pt x="67" y="65"/>
                </a:cubicBezTo>
                <a:cubicBezTo>
                  <a:pt x="63" y="65"/>
                  <a:pt x="60" y="65"/>
                  <a:pt x="56" y="65"/>
                </a:cubicBezTo>
                <a:close/>
                <a:moveTo>
                  <a:pt x="72" y="65"/>
                </a:moveTo>
                <a:cubicBezTo>
                  <a:pt x="72" y="66"/>
                  <a:pt x="72" y="67"/>
                  <a:pt x="72" y="68"/>
                </a:cubicBezTo>
                <a:cubicBezTo>
                  <a:pt x="76" y="68"/>
                  <a:pt x="79" y="68"/>
                  <a:pt x="83" y="68"/>
                </a:cubicBezTo>
                <a:cubicBezTo>
                  <a:pt x="83" y="67"/>
                  <a:pt x="83" y="66"/>
                  <a:pt x="83" y="65"/>
                </a:cubicBezTo>
                <a:cubicBezTo>
                  <a:pt x="79" y="65"/>
                  <a:pt x="76" y="65"/>
                  <a:pt x="72" y="65"/>
                </a:cubicBezTo>
                <a:close/>
                <a:moveTo>
                  <a:pt x="89" y="65"/>
                </a:moveTo>
                <a:cubicBezTo>
                  <a:pt x="89" y="66"/>
                  <a:pt x="90" y="67"/>
                  <a:pt x="90" y="68"/>
                </a:cubicBezTo>
                <a:cubicBezTo>
                  <a:pt x="94" y="68"/>
                  <a:pt x="99" y="68"/>
                  <a:pt x="104" y="68"/>
                </a:cubicBezTo>
                <a:cubicBezTo>
                  <a:pt x="103" y="67"/>
                  <a:pt x="103" y="66"/>
                  <a:pt x="103" y="65"/>
                </a:cubicBezTo>
                <a:cubicBezTo>
                  <a:pt x="98" y="65"/>
                  <a:pt x="94" y="65"/>
                  <a:pt x="89" y="65"/>
                </a:cubicBezTo>
                <a:close/>
                <a:moveTo>
                  <a:pt x="31" y="60"/>
                </a:moveTo>
                <a:cubicBezTo>
                  <a:pt x="30" y="61"/>
                  <a:pt x="30" y="62"/>
                  <a:pt x="29" y="63"/>
                </a:cubicBezTo>
                <a:cubicBezTo>
                  <a:pt x="33" y="63"/>
                  <a:pt x="36" y="63"/>
                  <a:pt x="40" y="63"/>
                </a:cubicBezTo>
                <a:cubicBezTo>
                  <a:pt x="40" y="62"/>
                  <a:pt x="40" y="61"/>
                  <a:pt x="41" y="60"/>
                </a:cubicBezTo>
                <a:cubicBezTo>
                  <a:pt x="37" y="60"/>
                  <a:pt x="34" y="60"/>
                  <a:pt x="31" y="60"/>
                </a:cubicBezTo>
                <a:close/>
                <a:moveTo>
                  <a:pt x="61" y="60"/>
                </a:moveTo>
                <a:cubicBezTo>
                  <a:pt x="61" y="61"/>
                  <a:pt x="61" y="62"/>
                  <a:pt x="61" y="63"/>
                </a:cubicBezTo>
                <a:cubicBezTo>
                  <a:pt x="64" y="63"/>
                  <a:pt x="68" y="63"/>
                  <a:pt x="71" y="63"/>
                </a:cubicBezTo>
                <a:cubicBezTo>
                  <a:pt x="71" y="62"/>
                  <a:pt x="71" y="61"/>
                  <a:pt x="71" y="60"/>
                </a:cubicBezTo>
                <a:cubicBezTo>
                  <a:pt x="68" y="60"/>
                  <a:pt x="65" y="60"/>
                  <a:pt x="61" y="60"/>
                </a:cubicBezTo>
                <a:close/>
                <a:moveTo>
                  <a:pt x="76" y="60"/>
                </a:moveTo>
                <a:cubicBezTo>
                  <a:pt x="76" y="61"/>
                  <a:pt x="77" y="62"/>
                  <a:pt x="77" y="63"/>
                </a:cubicBezTo>
                <a:cubicBezTo>
                  <a:pt x="80" y="63"/>
                  <a:pt x="83" y="63"/>
                  <a:pt x="87" y="63"/>
                </a:cubicBezTo>
                <a:cubicBezTo>
                  <a:pt x="87" y="62"/>
                  <a:pt x="87" y="61"/>
                  <a:pt x="87" y="60"/>
                </a:cubicBezTo>
                <a:cubicBezTo>
                  <a:pt x="83" y="60"/>
                  <a:pt x="80" y="60"/>
                  <a:pt x="76" y="60"/>
                </a:cubicBezTo>
                <a:close/>
                <a:moveTo>
                  <a:pt x="92" y="60"/>
                </a:moveTo>
                <a:cubicBezTo>
                  <a:pt x="92" y="61"/>
                  <a:pt x="92" y="62"/>
                  <a:pt x="92" y="63"/>
                </a:cubicBezTo>
                <a:cubicBezTo>
                  <a:pt x="96" y="63"/>
                  <a:pt x="99" y="63"/>
                  <a:pt x="102" y="63"/>
                </a:cubicBezTo>
                <a:cubicBezTo>
                  <a:pt x="102" y="62"/>
                  <a:pt x="102" y="61"/>
                  <a:pt x="102" y="60"/>
                </a:cubicBezTo>
                <a:cubicBezTo>
                  <a:pt x="98" y="60"/>
                  <a:pt x="95" y="60"/>
                  <a:pt x="92" y="60"/>
                </a:cubicBezTo>
                <a:close/>
                <a:moveTo>
                  <a:pt x="109" y="56"/>
                </a:moveTo>
                <a:cubicBezTo>
                  <a:pt x="109" y="12"/>
                  <a:pt x="109" y="12"/>
                  <a:pt x="109" y="12"/>
                </a:cubicBezTo>
                <a:cubicBezTo>
                  <a:pt x="23" y="12"/>
                  <a:pt x="23" y="12"/>
                  <a:pt x="23" y="12"/>
                </a:cubicBezTo>
                <a:cubicBezTo>
                  <a:pt x="23" y="56"/>
                  <a:pt x="23" y="56"/>
                  <a:pt x="23" y="56"/>
                </a:cubicBezTo>
                <a:cubicBezTo>
                  <a:pt x="109" y="56"/>
                  <a:pt x="109" y="56"/>
                  <a:pt x="109" y="56"/>
                </a:cubicBezTo>
                <a:close/>
                <a:moveTo>
                  <a:pt x="11" y="79"/>
                </a:moveTo>
                <a:cubicBezTo>
                  <a:pt x="11" y="85"/>
                  <a:pt x="11" y="85"/>
                  <a:pt x="11" y="85"/>
                </a:cubicBezTo>
                <a:cubicBezTo>
                  <a:pt x="21" y="85"/>
                  <a:pt x="21" y="85"/>
                  <a:pt x="21" y="85"/>
                </a:cubicBezTo>
                <a:cubicBezTo>
                  <a:pt x="21" y="79"/>
                  <a:pt x="21" y="79"/>
                  <a:pt x="21" y="79"/>
                </a:cubicBezTo>
                <a:cubicBezTo>
                  <a:pt x="11" y="79"/>
                  <a:pt x="11" y="79"/>
                  <a:pt x="11" y="79"/>
                </a:cubicBezTo>
                <a:close/>
                <a:moveTo>
                  <a:pt x="109" y="79"/>
                </a:moveTo>
                <a:cubicBezTo>
                  <a:pt x="109" y="85"/>
                  <a:pt x="109" y="85"/>
                  <a:pt x="109" y="85"/>
                </a:cubicBezTo>
                <a:cubicBezTo>
                  <a:pt x="119" y="85"/>
                  <a:pt x="119" y="85"/>
                  <a:pt x="119" y="85"/>
                </a:cubicBezTo>
                <a:cubicBezTo>
                  <a:pt x="119" y="79"/>
                  <a:pt x="119" y="79"/>
                  <a:pt x="119" y="79"/>
                </a:cubicBezTo>
                <a:cubicBezTo>
                  <a:pt x="109" y="79"/>
                  <a:pt x="109" y="79"/>
                  <a:pt x="109" y="79"/>
                </a:cubicBezTo>
                <a:close/>
                <a:moveTo>
                  <a:pt x="41" y="79"/>
                </a:moveTo>
                <a:cubicBezTo>
                  <a:pt x="41" y="85"/>
                  <a:pt x="41" y="85"/>
                  <a:pt x="41" y="85"/>
                </a:cubicBezTo>
                <a:cubicBezTo>
                  <a:pt x="51" y="85"/>
                  <a:pt x="51" y="85"/>
                  <a:pt x="51" y="85"/>
                </a:cubicBezTo>
                <a:cubicBezTo>
                  <a:pt x="51" y="79"/>
                  <a:pt x="51" y="79"/>
                  <a:pt x="51" y="79"/>
                </a:cubicBezTo>
                <a:cubicBezTo>
                  <a:pt x="41" y="79"/>
                  <a:pt x="41" y="79"/>
                  <a:pt x="41" y="79"/>
                </a:cubicBezTo>
                <a:close/>
                <a:moveTo>
                  <a:pt x="26" y="79"/>
                </a:moveTo>
                <a:cubicBezTo>
                  <a:pt x="26" y="85"/>
                  <a:pt x="26" y="85"/>
                  <a:pt x="26" y="85"/>
                </a:cubicBezTo>
                <a:cubicBezTo>
                  <a:pt x="36" y="85"/>
                  <a:pt x="36" y="85"/>
                  <a:pt x="36" y="85"/>
                </a:cubicBezTo>
                <a:cubicBezTo>
                  <a:pt x="36" y="79"/>
                  <a:pt x="36" y="79"/>
                  <a:pt x="36" y="79"/>
                </a:cubicBezTo>
                <a:lnTo>
                  <a:pt x="26" y="79"/>
                </a:lnTo>
                <a:close/>
              </a:path>
            </a:pathLst>
          </a:custGeom>
          <a:solidFill>
            <a:srgbClr val="0060A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29" name="文本框 28"/>
          <p:cNvSpPr txBox="1"/>
          <p:nvPr/>
        </p:nvSpPr>
        <p:spPr>
          <a:xfrm>
            <a:off x="7050545" y="1285344"/>
            <a:ext cx="44461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25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左图是一个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图表，和一般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图表不同，直接编辑数据，图表就会更新。</a:t>
            </a:r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>
            <a:off x="6198184" y="3009425"/>
            <a:ext cx="577240" cy="684230"/>
          </a:xfrm>
          <a:custGeom>
            <a:avLst/>
            <a:gdLst>
              <a:gd name="T0" fmla="*/ 7 w 98"/>
              <a:gd name="T1" fmla="*/ 0 h 116"/>
              <a:gd name="T2" fmla="*/ 90 w 98"/>
              <a:gd name="T3" fmla="*/ 0 h 116"/>
              <a:gd name="T4" fmla="*/ 98 w 98"/>
              <a:gd name="T5" fmla="*/ 8 h 116"/>
              <a:gd name="T6" fmla="*/ 98 w 98"/>
              <a:gd name="T7" fmla="*/ 108 h 116"/>
              <a:gd name="T8" fmla="*/ 90 w 98"/>
              <a:gd name="T9" fmla="*/ 116 h 116"/>
              <a:gd name="T10" fmla="*/ 7 w 98"/>
              <a:gd name="T11" fmla="*/ 116 h 116"/>
              <a:gd name="T12" fmla="*/ 0 w 98"/>
              <a:gd name="T13" fmla="*/ 108 h 116"/>
              <a:gd name="T14" fmla="*/ 0 w 98"/>
              <a:gd name="T15" fmla="*/ 95 h 116"/>
              <a:gd name="T16" fmla="*/ 8 w 98"/>
              <a:gd name="T17" fmla="*/ 95 h 116"/>
              <a:gd name="T18" fmla="*/ 14 w 98"/>
              <a:gd name="T19" fmla="*/ 99 h 116"/>
              <a:gd name="T20" fmla="*/ 22 w 98"/>
              <a:gd name="T21" fmla="*/ 92 h 116"/>
              <a:gd name="T22" fmla="*/ 14 w 98"/>
              <a:gd name="T23" fmla="*/ 84 h 116"/>
              <a:gd name="T24" fmla="*/ 8 w 98"/>
              <a:gd name="T25" fmla="*/ 89 h 116"/>
              <a:gd name="T26" fmla="*/ 0 w 98"/>
              <a:gd name="T27" fmla="*/ 89 h 116"/>
              <a:gd name="T28" fmla="*/ 0 w 98"/>
              <a:gd name="T29" fmla="*/ 71 h 116"/>
              <a:gd name="T30" fmla="*/ 8 w 98"/>
              <a:gd name="T31" fmla="*/ 71 h 116"/>
              <a:gd name="T32" fmla="*/ 14 w 98"/>
              <a:gd name="T33" fmla="*/ 75 h 116"/>
              <a:gd name="T34" fmla="*/ 22 w 98"/>
              <a:gd name="T35" fmla="*/ 68 h 116"/>
              <a:gd name="T36" fmla="*/ 14 w 98"/>
              <a:gd name="T37" fmla="*/ 61 h 116"/>
              <a:gd name="T38" fmla="*/ 8 w 98"/>
              <a:gd name="T39" fmla="*/ 65 h 116"/>
              <a:gd name="T40" fmla="*/ 0 w 98"/>
              <a:gd name="T41" fmla="*/ 65 h 116"/>
              <a:gd name="T42" fmla="*/ 0 w 98"/>
              <a:gd name="T43" fmla="*/ 48 h 116"/>
              <a:gd name="T44" fmla="*/ 8 w 98"/>
              <a:gd name="T45" fmla="*/ 48 h 116"/>
              <a:gd name="T46" fmla="*/ 14 w 98"/>
              <a:gd name="T47" fmla="*/ 52 h 116"/>
              <a:gd name="T48" fmla="*/ 22 w 98"/>
              <a:gd name="T49" fmla="*/ 45 h 116"/>
              <a:gd name="T50" fmla="*/ 14 w 98"/>
              <a:gd name="T51" fmla="*/ 38 h 116"/>
              <a:gd name="T52" fmla="*/ 8 w 98"/>
              <a:gd name="T53" fmla="*/ 42 h 116"/>
              <a:gd name="T54" fmla="*/ 0 w 98"/>
              <a:gd name="T55" fmla="*/ 42 h 116"/>
              <a:gd name="T56" fmla="*/ 0 w 98"/>
              <a:gd name="T57" fmla="*/ 26 h 116"/>
              <a:gd name="T58" fmla="*/ 8 w 98"/>
              <a:gd name="T59" fmla="*/ 26 h 116"/>
              <a:gd name="T60" fmla="*/ 14 w 98"/>
              <a:gd name="T61" fmla="*/ 30 h 116"/>
              <a:gd name="T62" fmla="*/ 22 w 98"/>
              <a:gd name="T63" fmla="*/ 23 h 116"/>
              <a:gd name="T64" fmla="*/ 14 w 98"/>
              <a:gd name="T65" fmla="*/ 15 h 116"/>
              <a:gd name="T66" fmla="*/ 8 w 98"/>
              <a:gd name="T67" fmla="*/ 20 h 116"/>
              <a:gd name="T68" fmla="*/ 0 w 98"/>
              <a:gd name="T69" fmla="*/ 20 h 116"/>
              <a:gd name="T70" fmla="*/ 0 w 98"/>
              <a:gd name="T71" fmla="*/ 8 h 116"/>
              <a:gd name="T72" fmla="*/ 7 w 98"/>
              <a:gd name="T73" fmla="*/ 0 h 116"/>
              <a:gd name="T74" fmla="*/ 70 w 98"/>
              <a:gd name="T75" fmla="*/ 56 h 116"/>
              <a:gd name="T76" fmla="*/ 76 w 98"/>
              <a:gd name="T77" fmla="*/ 56 h 116"/>
              <a:gd name="T78" fmla="*/ 70 w 98"/>
              <a:gd name="T79" fmla="*/ 30 h 116"/>
              <a:gd name="T80" fmla="*/ 46 w 98"/>
              <a:gd name="T81" fmla="*/ 31 h 116"/>
              <a:gd name="T82" fmla="*/ 41 w 98"/>
              <a:gd name="T83" fmla="*/ 56 h 116"/>
              <a:gd name="T84" fmla="*/ 47 w 98"/>
              <a:gd name="T85" fmla="*/ 56 h 116"/>
              <a:gd name="T86" fmla="*/ 52 w 98"/>
              <a:gd name="T87" fmla="*/ 63 h 116"/>
              <a:gd name="T88" fmla="*/ 51 w 98"/>
              <a:gd name="T89" fmla="*/ 68 h 116"/>
              <a:gd name="T90" fmla="*/ 37 w 98"/>
              <a:gd name="T91" fmla="*/ 71 h 116"/>
              <a:gd name="T92" fmla="*/ 34 w 98"/>
              <a:gd name="T93" fmla="*/ 88 h 116"/>
              <a:gd name="T94" fmla="*/ 83 w 98"/>
              <a:gd name="T95" fmla="*/ 88 h 116"/>
              <a:gd name="T96" fmla="*/ 79 w 98"/>
              <a:gd name="T97" fmla="*/ 71 h 116"/>
              <a:gd name="T98" fmla="*/ 66 w 98"/>
              <a:gd name="T99" fmla="*/ 68 h 116"/>
              <a:gd name="T100" fmla="*/ 64 w 98"/>
              <a:gd name="T101" fmla="*/ 63 h 116"/>
              <a:gd name="T102" fmla="*/ 70 w 98"/>
              <a:gd name="T103" fmla="*/ 56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98" h="116">
                <a:moveTo>
                  <a:pt x="7" y="0"/>
                </a:moveTo>
                <a:cubicBezTo>
                  <a:pt x="90" y="0"/>
                  <a:pt x="90" y="0"/>
                  <a:pt x="90" y="0"/>
                </a:cubicBezTo>
                <a:cubicBezTo>
                  <a:pt x="94" y="0"/>
                  <a:pt x="98" y="4"/>
                  <a:pt x="98" y="8"/>
                </a:cubicBezTo>
                <a:cubicBezTo>
                  <a:pt x="98" y="108"/>
                  <a:pt x="98" y="108"/>
                  <a:pt x="98" y="108"/>
                </a:cubicBezTo>
                <a:cubicBezTo>
                  <a:pt x="98" y="113"/>
                  <a:pt x="94" y="116"/>
                  <a:pt x="90" y="116"/>
                </a:cubicBezTo>
                <a:cubicBezTo>
                  <a:pt x="7" y="116"/>
                  <a:pt x="7" y="116"/>
                  <a:pt x="7" y="116"/>
                </a:cubicBezTo>
                <a:cubicBezTo>
                  <a:pt x="3" y="116"/>
                  <a:pt x="0" y="113"/>
                  <a:pt x="0" y="108"/>
                </a:cubicBezTo>
                <a:cubicBezTo>
                  <a:pt x="0" y="95"/>
                  <a:pt x="0" y="95"/>
                  <a:pt x="0" y="95"/>
                </a:cubicBezTo>
                <a:cubicBezTo>
                  <a:pt x="8" y="95"/>
                  <a:pt x="8" y="95"/>
                  <a:pt x="8" y="95"/>
                </a:cubicBezTo>
                <a:cubicBezTo>
                  <a:pt x="9" y="97"/>
                  <a:pt x="12" y="99"/>
                  <a:pt x="14" y="99"/>
                </a:cubicBezTo>
                <a:cubicBezTo>
                  <a:pt x="18" y="99"/>
                  <a:pt x="22" y="96"/>
                  <a:pt x="22" y="92"/>
                </a:cubicBezTo>
                <a:cubicBezTo>
                  <a:pt x="22" y="88"/>
                  <a:pt x="18" y="84"/>
                  <a:pt x="14" y="84"/>
                </a:cubicBezTo>
                <a:cubicBezTo>
                  <a:pt x="12" y="84"/>
                  <a:pt x="9" y="86"/>
                  <a:pt x="8" y="89"/>
                </a:cubicBezTo>
                <a:cubicBezTo>
                  <a:pt x="0" y="89"/>
                  <a:pt x="0" y="89"/>
                  <a:pt x="0" y="89"/>
                </a:cubicBezTo>
                <a:cubicBezTo>
                  <a:pt x="0" y="71"/>
                  <a:pt x="0" y="71"/>
                  <a:pt x="0" y="71"/>
                </a:cubicBezTo>
                <a:cubicBezTo>
                  <a:pt x="8" y="71"/>
                  <a:pt x="8" y="71"/>
                  <a:pt x="8" y="71"/>
                </a:cubicBezTo>
                <a:cubicBezTo>
                  <a:pt x="9" y="74"/>
                  <a:pt x="12" y="75"/>
                  <a:pt x="14" y="75"/>
                </a:cubicBezTo>
                <a:cubicBezTo>
                  <a:pt x="18" y="75"/>
                  <a:pt x="22" y="72"/>
                  <a:pt x="22" y="68"/>
                </a:cubicBezTo>
                <a:cubicBezTo>
                  <a:pt x="22" y="64"/>
                  <a:pt x="18" y="61"/>
                  <a:pt x="14" y="61"/>
                </a:cubicBezTo>
                <a:cubicBezTo>
                  <a:pt x="12" y="61"/>
                  <a:pt x="9" y="63"/>
                  <a:pt x="8" y="65"/>
                </a:cubicBezTo>
                <a:cubicBezTo>
                  <a:pt x="0" y="65"/>
                  <a:pt x="0" y="65"/>
                  <a:pt x="0" y="65"/>
                </a:cubicBezTo>
                <a:cubicBezTo>
                  <a:pt x="0" y="48"/>
                  <a:pt x="0" y="48"/>
                  <a:pt x="0" y="48"/>
                </a:cubicBezTo>
                <a:cubicBezTo>
                  <a:pt x="8" y="48"/>
                  <a:pt x="8" y="48"/>
                  <a:pt x="8" y="48"/>
                </a:cubicBezTo>
                <a:cubicBezTo>
                  <a:pt x="9" y="51"/>
                  <a:pt x="12" y="52"/>
                  <a:pt x="14" y="52"/>
                </a:cubicBezTo>
                <a:cubicBezTo>
                  <a:pt x="18" y="52"/>
                  <a:pt x="22" y="49"/>
                  <a:pt x="22" y="45"/>
                </a:cubicBezTo>
                <a:cubicBezTo>
                  <a:pt x="22" y="41"/>
                  <a:pt x="18" y="38"/>
                  <a:pt x="14" y="38"/>
                </a:cubicBezTo>
                <a:cubicBezTo>
                  <a:pt x="12" y="38"/>
                  <a:pt x="9" y="40"/>
                  <a:pt x="8" y="42"/>
                </a:cubicBezTo>
                <a:cubicBezTo>
                  <a:pt x="0" y="42"/>
                  <a:pt x="0" y="42"/>
                  <a:pt x="0" y="42"/>
                </a:cubicBezTo>
                <a:cubicBezTo>
                  <a:pt x="0" y="26"/>
                  <a:pt x="0" y="26"/>
                  <a:pt x="0" y="26"/>
                </a:cubicBezTo>
                <a:cubicBezTo>
                  <a:pt x="8" y="26"/>
                  <a:pt x="8" y="26"/>
                  <a:pt x="8" y="26"/>
                </a:cubicBezTo>
                <a:cubicBezTo>
                  <a:pt x="9" y="28"/>
                  <a:pt x="12" y="30"/>
                  <a:pt x="14" y="30"/>
                </a:cubicBezTo>
                <a:cubicBezTo>
                  <a:pt x="18" y="30"/>
                  <a:pt x="22" y="27"/>
                  <a:pt x="22" y="23"/>
                </a:cubicBezTo>
                <a:cubicBezTo>
                  <a:pt x="22" y="19"/>
                  <a:pt x="18" y="15"/>
                  <a:pt x="14" y="15"/>
                </a:cubicBezTo>
                <a:cubicBezTo>
                  <a:pt x="12" y="15"/>
                  <a:pt x="9" y="17"/>
                  <a:pt x="8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7" y="0"/>
                </a:cubicBezTo>
                <a:close/>
                <a:moveTo>
                  <a:pt x="70" y="56"/>
                </a:moveTo>
                <a:cubicBezTo>
                  <a:pt x="71" y="56"/>
                  <a:pt x="75" y="56"/>
                  <a:pt x="76" y="56"/>
                </a:cubicBezTo>
                <a:cubicBezTo>
                  <a:pt x="77" y="47"/>
                  <a:pt x="74" y="33"/>
                  <a:pt x="70" y="30"/>
                </a:cubicBezTo>
                <a:cubicBezTo>
                  <a:pt x="65" y="26"/>
                  <a:pt x="51" y="26"/>
                  <a:pt x="46" y="31"/>
                </a:cubicBezTo>
                <a:cubicBezTo>
                  <a:pt x="42" y="34"/>
                  <a:pt x="40" y="47"/>
                  <a:pt x="41" y="56"/>
                </a:cubicBezTo>
                <a:cubicBezTo>
                  <a:pt x="43" y="56"/>
                  <a:pt x="45" y="56"/>
                  <a:pt x="47" y="56"/>
                </a:cubicBezTo>
                <a:cubicBezTo>
                  <a:pt x="48" y="59"/>
                  <a:pt x="49" y="61"/>
                  <a:pt x="52" y="63"/>
                </a:cubicBezTo>
                <a:cubicBezTo>
                  <a:pt x="52" y="65"/>
                  <a:pt x="51" y="67"/>
                  <a:pt x="51" y="68"/>
                </a:cubicBezTo>
                <a:cubicBezTo>
                  <a:pt x="49" y="68"/>
                  <a:pt x="38" y="69"/>
                  <a:pt x="37" y="71"/>
                </a:cubicBezTo>
                <a:cubicBezTo>
                  <a:pt x="33" y="75"/>
                  <a:pt x="33" y="83"/>
                  <a:pt x="34" y="88"/>
                </a:cubicBezTo>
                <a:cubicBezTo>
                  <a:pt x="46" y="93"/>
                  <a:pt x="71" y="93"/>
                  <a:pt x="83" y="88"/>
                </a:cubicBezTo>
                <a:cubicBezTo>
                  <a:pt x="84" y="83"/>
                  <a:pt x="83" y="75"/>
                  <a:pt x="79" y="71"/>
                </a:cubicBezTo>
                <a:cubicBezTo>
                  <a:pt x="79" y="69"/>
                  <a:pt x="68" y="68"/>
                  <a:pt x="66" y="68"/>
                </a:cubicBezTo>
                <a:cubicBezTo>
                  <a:pt x="66" y="67"/>
                  <a:pt x="65" y="66"/>
                  <a:pt x="64" y="63"/>
                </a:cubicBezTo>
                <a:cubicBezTo>
                  <a:pt x="67" y="61"/>
                  <a:pt x="69" y="59"/>
                  <a:pt x="70" y="56"/>
                </a:cubicBezTo>
                <a:close/>
              </a:path>
            </a:pathLst>
          </a:custGeom>
          <a:solidFill>
            <a:srgbClr val="0060A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6" name="Freeform 5"/>
          <p:cNvSpPr>
            <a:spLocks noEditPoints="1"/>
          </p:cNvSpPr>
          <p:nvPr/>
        </p:nvSpPr>
        <p:spPr bwMode="auto">
          <a:xfrm>
            <a:off x="6165127" y="4772634"/>
            <a:ext cx="681456" cy="633434"/>
          </a:xfrm>
          <a:custGeom>
            <a:avLst/>
            <a:gdLst>
              <a:gd name="T0" fmla="*/ 118 w 126"/>
              <a:gd name="T1" fmla="*/ 0 h 117"/>
              <a:gd name="T2" fmla="*/ 126 w 126"/>
              <a:gd name="T3" fmla="*/ 78 h 117"/>
              <a:gd name="T4" fmla="*/ 113 w 126"/>
              <a:gd name="T5" fmla="*/ 86 h 117"/>
              <a:gd name="T6" fmla="*/ 116 w 126"/>
              <a:gd name="T7" fmla="*/ 77 h 117"/>
              <a:gd name="T8" fmla="*/ 10 w 126"/>
              <a:gd name="T9" fmla="*/ 8 h 117"/>
              <a:gd name="T10" fmla="*/ 48 w 126"/>
              <a:gd name="T11" fmla="*/ 77 h 117"/>
              <a:gd name="T12" fmla="*/ 55 w 126"/>
              <a:gd name="T13" fmla="*/ 86 h 117"/>
              <a:gd name="T14" fmla="*/ 0 w 126"/>
              <a:gd name="T15" fmla="*/ 78 h 117"/>
              <a:gd name="T16" fmla="*/ 8 w 126"/>
              <a:gd name="T17" fmla="*/ 0 h 117"/>
              <a:gd name="T18" fmla="*/ 86 w 126"/>
              <a:gd name="T19" fmla="*/ 48 h 117"/>
              <a:gd name="T20" fmla="*/ 111 w 126"/>
              <a:gd name="T21" fmla="*/ 46 h 117"/>
              <a:gd name="T22" fmla="*/ 86 w 126"/>
              <a:gd name="T23" fmla="*/ 39 h 117"/>
              <a:gd name="T24" fmla="*/ 111 w 126"/>
              <a:gd name="T25" fmla="*/ 41 h 117"/>
              <a:gd name="T26" fmla="*/ 86 w 126"/>
              <a:gd name="T27" fmla="*/ 39 h 117"/>
              <a:gd name="T28" fmla="*/ 99 w 126"/>
              <a:gd name="T29" fmla="*/ 32 h 117"/>
              <a:gd name="T30" fmla="*/ 111 w 126"/>
              <a:gd name="T31" fmla="*/ 30 h 117"/>
              <a:gd name="T32" fmla="*/ 99 w 126"/>
              <a:gd name="T33" fmla="*/ 23 h 117"/>
              <a:gd name="T34" fmla="*/ 111 w 126"/>
              <a:gd name="T35" fmla="*/ 25 h 117"/>
              <a:gd name="T36" fmla="*/ 99 w 126"/>
              <a:gd name="T37" fmla="*/ 23 h 117"/>
              <a:gd name="T38" fmla="*/ 99 w 126"/>
              <a:gd name="T39" fmla="*/ 18 h 117"/>
              <a:gd name="T40" fmla="*/ 111 w 126"/>
              <a:gd name="T41" fmla="*/ 16 h 117"/>
              <a:gd name="T42" fmla="*/ 73 w 126"/>
              <a:gd name="T43" fmla="*/ 16 h 117"/>
              <a:gd name="T44" fmla="*/ 95 w 126"/>
              <a:gd name="T45" fmla="*/ 34 h 117"/>
              <a:gd name="T46" fmla="*/ 73 w 126"/>
              <a:gd name="T47" fmla="*/ 16 h 117"/>
              <a:gd name="T48" fmla="*/ 37 w 126"/>
              <a:gd name="T49" fmla="*/ 57 h 117"/>
              <a:gd name="T50" fmla="*/ 31 w 126"/>
              <a:gd name="T51" fmla="*/ 40 h 117"/>
              <a:gd name="T52" fmla="*/ 17 w 126"/>
              <a:gd name="T53" fmla="*/ 39 h 117"/>
              <a:gd name="T54" fmla="*/ 31 w 126"/>
              <a:gd name="T55" fmla="*/ 34 h 117"/>
              <a:gd name="T56" fmla="*/ 42 w 126"/>
              <a:gd name="T57" fmla="*/ 38 h 117"/>
              <a:gd name="T58" fmla="*/ 43 w 126"/>
              <a:gd name="T59" fmla="*/ 39 h 117"/>
              <a:gd name="T60" fmla="*/ 51 w 126"/>
              <a:gd name="T61" fmla="*/ 42 h 117"/>
              <a:gd name="T62" fmla="*/ 53 w 126"/>
              <a:gd name="T63" fmla="*/ 28 h 117"/>
              <a:gd name="T64" fmla="*/ 58 w 126"/>
              <a:gd name="T65" fmla="*/ 31 h 117"/>
              <a:gd name="T66" fmla="*/ 67 w 126"/>
              <a:gd name="T67" fmla="*/ 22 h 117"/>
              <a:gd name="T68" fmla="*/ 55 w 126"/>
              <a:gd name="T69" fmla="*/ 19 h 117"/>
              <a:gd name="T70" fmla="*/ 50 w 126"/>
              <a:gd name="T71" fmla="*/ 24 h 117"/>
              <a:gd name="T72" fmla="*/ 49 w 126"/>
              <a:gd name="T73" fmla="*/ 26 h 117"/>
              <a:gd name="T74" fmla="*/ 45 w 126"/>
              <a:gd name="T75" fmla="*/ 35 h 117"/>
              <a:gd name="T76" fmla="*/ 41 w 126"/>
              <a:gd name="T77" fmla="*/ 31 h 117"/>
              <a:gd name="T78" fmla="*/ 31 w 126"/>
              <a:gd name="T79" fmla="*/ 29 h 117"/>
              <a:gd name="T80" fmla="*/ 22 w 126"/>
              <a:gd name="T81" fmla="*/ 57 h 117"/>
              <a:gd name="T82" fmla="*/ 28 w 126"/>
              <a:gd name="T83" fmla="*/ 44 h 117"/>
              <a:gd name="T84" fmla="*/ 22 w 126"/>
              <a:gd name="T85" fmla="*/ 57 h 117"/>
              <a:gd name="T86" fmla="*/ 63 w 126"/>
              <a:gd name="T87" fmla="*/ 57 h 117"/>
              <a:gd name="T88" fmla="*/ 57 w 126"/>
              <a:gd name="T89" fmla="*/ 32 h 117"/>
              <a:gd name="T90" fmla="*/ 48 w 126"/>
              <a:gd name="T91" fmla="*/ 57 h 117"/>
              <a:gd name="T92" fmla="*/ 54 w 126"/>
              <a:gd name="T93" fmla="*/ 46 h 117"/>
              <a:gd name="T94" fmla="*/ 48 w 126"/>
              <a:gd name="T95" fmla="*/ 57 h 117"/>
              <a:gd name="T96" fmla="*/ 45 w 126"/>
              <a:gd name="T97" fmla="*/ 57 h 117"/>
              <a:gd name="T98" fmla="*/ 39 w 126"/>
              <a:gd name="T99" fmla="*/ 43 h 117"/>
              <a:gd name="T100" fmla="*/ 82 w 126"/>
              <a:gd name="T101" fmla="*/ 67 h 117"/>
              <a:gd name="T102" fmla="*/ 73 w 126"/>
              <a:gd name="T103" fmla="*/ 41 h 117"/>
              <a:gd name="T104" fmla="*/ 61 w 126"/>
              <a:gd name="T105" fmla="*/ 71 h 117"/>
              <a:gd name="T106" fmla="*/ 66 w 126"/>
              <a:gd name="T107" fmla="*/ 93 h 117"/>
              <a:gd name="T108" fmla="*/ 73 w 126"/>
              <a:gd name="T109" fmla="*/ 117 h 117"/>
              <a:gd name="T110" fmla="*/ 101 w 126"/>
              <a:gd name="T111" fmla="*/ 110 h 117"/>
              <a:gd name="T112" fmla="*/ 98 w 126"/>
              <a:gd name="T113" fmla="*/ 66 h 117"/>
              <a:gd name="T114" fmla="*/ 97 w 126"/>
              <a:gd name="T115" fmla="*/ 61 h 117"/>
              <a:gd name="T116" fmla="*/ 89 w 126"/>
              <a:gd name="T117" fmla="*/ 63 h 117"/>
              <a:gd name="T118" fmla="*/ 83 w 126"/>
              <a:gd name="T119" fmla="*/ 58 h 117"/>
              <a:gd name="T120" fmla="*/ 3 w 126"/>
              <a:gd name="T121" fmla="*/ 31 h 117"/>
              <a:gd name="T122" fmla="*/ 6 w 126"/>
              <a:gd name="T123" fmla="*/ 53 h 117"/>
              <a:gd name="T124" fmla="*/ 3 w 126"/>
              <a:gd name="T125" fmla="*/ 31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26" h="117">
                <a:moveTo>
                  <a:pt x="8" y="0"/>
                </a:moveTo>
                <a:cubicBezTo>
                  <a:pt x="118" y="0"/>
                  <a:pt x="118" y="0"/>
                  <a:pt x="118" y="0"/>
                </a:cubicBezTo>
                <a:cubicBezTo>
                  <a:pt x="123" y="0"/>
                  <a:pt x="126" y="4"/>
                  <a:pt x="126" y="8"/>
                </a:cubicBezTo>
                <a:cubicBezTo>
                  <a:pt x="126" y="78"/>
                  <a:pt x="126" y="78"/>
                  <a:pt x="126" y="78"/>
                </a:cubicBezTo>
                <a:cubicBezTo>
                  <a:pt x="126" y="82"/>
                  <a:pt x="123" y="86"/>
                  <a:pt x="118" y="86"/>
                </a:cubicBezTo>
                <a:cubicBezTo>
                  <a:pt x="113" y="86"/>
                  <a:pt x="113" y="86"/>
                  <a:pt x="113" y="86"/>
                </a:cubicBezTo>
                <a:cubicBezTo>
                  <a:pt x="113" y="83"/>
                  <a:pt x="114" y="80"/>
                  <a:pt x="114" y="77"/>
                </a:cubicBezTo>
                <a:cubicBezTo>
                  <a:pt x="116" y="77"/>
                  <a:pt x="116" y="77"/>
                  <a:pt x="116" y="77"/>
                </a:cubicBezTo>
                <a:cubicBezTo>
                  <a:pt x="116" y="8"/>
                  <a:pt x="116" y="8"/>
                  <a:pt x="116" y="8"/>
                </a:cubicBezTo>
                <a:cubicBezTo>
                  <a:pt x="10" y="8"/>
                  <a:pt x="10" y="8"/>
                  <a:pt x="10" y="8"/>
                </a:cubicBezTo>
                <a:cubicBezTo>
                  <a:pt x="10" y="77"/>
                  <a:pt x="10" y="77"/>
                  <a:pt x="10" y="77"/>
                </a:cubicBezTo>
                <a:cubicBezTo>
                  <a:pt x="48" y="77"/>
                  <a:pt x="48" y="77"/>
                  <a:pt x="48" y="77"/>
                </a:cubicBezTo>
                <a:cubicBezTo>
                  <a:pt x="51" y="81"/>
                  <a:pt x="51" y="81"/>
                  <a:pt x="51" y="81"/>
                </a:cubicBezTo>
                <a:cubicBezTo>
                  <a:pt x="52" y="82"/>
                  <a:pt x="54" y="84"/>
                  <a:pt x="55" y="86"/>
                </a:cubicBezTo>
                <a:cubicBezTo>
                  <a:pt x="8" y="86"/>
                  <a:pt x="8" y="86"/>
                  <a:pt x="8" y="86"/>
                </a:cubicBezTo>
                <a:cubicBezTo>
                  <a:pt x="3" y="86"/>
                  <a:pt x="0" y="82"/>
                  <a:pt x="0" y="78"/>
                </a:cubicBezTo>
                <a:cubicBezTo>
                  <a:pt x="0" y="8"/>
                  <a:pt x="0" y="8"/>
                  <a:pt x="0" y="8"/>
                </a:cubicBezTo>
                <a:cubicBezTo>
                  <a:pt x="0" y="4"/>
                  <a:pt x="3" y="0"/>
                  <a:pt x="8" y="0"/>
                </a:cubicBezTo>
                <a:close/>
                <a:moveTo>
                  <a:pt x="86" y="46"/>
                </a:moveTo>
                <a:cubicBezTo>
                  <a:pt x="86" y="48"/>
                  <a:pt x="86" y="48"/>
                  <a:pt x="86" y="48"/>
                </a:cubicBezTo>
                <a:cubicBezTo>
                  <a:pt x="111" y="48"/>
                  <a:pt x="111" y="48"/>
                  <a:pt x="111" y="48"/>
                </a:cubicBezTo>
                <a:cubicBezTo>
                  <a:pt x="111" y="46"/>
                  <a:pt x="111" y="46"/>
                  <a:pt x="111" y="46"/>
                </a:cubicBezTo>
                <a:cubicBezTo>
                  <a:pt x="86" y="46"/>
                  <a:pt x="86" y="46"/>
                  <a:pt x="86" y="46"/>
                </a:cubicBezTo>
                <a:close/>
                <a:moveTo>
                  <a:pt x="86" y="39"/>
                </a:moveTo>
                <a:cubicBezTo>
                  <a:pt x="86" y="41"/>
                  <a:pt x="86" y="41"/>
                  <a:pt x="86" y="41"/>
                </a:cubicBezTo>
                <a:cubicBezTo>
                  <a:pt x="111" y="41"/>
                  <a:pt x="111" y="41"/>
                  <a:pt x="111" y="41"/>
                </a:cubicBezTo>
                <a:cubicBezTo>
                  <a:pt x="111" y="39"/>
                  <a:pt x="111" y="39"/>
                  <a:pt x="111" y="39"/>
                </a:cubicBezTo>
                <a:cubicBezTo>
                  <a:pt x="86" y="39"/>
                  <a:pt x="86" y="39"/>
                  <a:pt x="86" y="39"/>
                </a:cubicBezTo>
                <a:close/>
                <a:moveTo>
                  <a:pt x="99" y="30"/>
                </a:moveTo>
                <a:cubicBezTo>
                  <a:pt x="99" y="32"/>
                  <a:pt x="99" y="32"/>
                  <a:pt x="99" y="32"/>
                </a:cubicBezTo>
                <a:cubicBezTo>
                  <a:pt x="111" y="32"/>
                  <a:pt x="111" y="32"/>
                  <a:pt x="111" y="32"/>
                </a:cubicBezTo>
                <a:cubicBezTo>
                  <a:pt x="111" y="30"/>
                  <a:pt x="111" y="30"/>
                  <a:pt x="111" y="30"/>
                </a:cubicBezTo>
                <a:cubicBezTo>
                  <a:pt x="99" y="30"/>
                  <a:pt x="99" y="30"/>
                  <a:pt x="99" y="30"/>
                </a:cubicBezTo>
                <a:close/>
                <a:moveTo>
                  <a:pt x="99" y="23"/>
                </a:moveTo>
                <a:cubicBezTo>
                  <a:pt x="99" y="25"/>
                  <a:pt x="99" y="25"/>
                  <a:pt x="99" y="25"/>
                </a:cubicBezTo>
                <a:cubicBezTo>
                  <a:pt x="111" y="25"/>
                  <a:pt x="111" y="25"/>
                  <a:pt x="111" y="25"/>
                </a:cubicBezTo>
                <a:cubicBezTo>
                  <a:pt x="111" y="23"/>
                  <a:pt x="111" y="23"/>
                  <a:pt x="111" y="23"/>
                </a:cubicBezTo>
                <a:cubicBezTo>
                  <a:pt x="99" y="23"/>
                  <a:pt x="99" y="23"/>
                  <a:pt x="99" y="23"/>
                </a:cubicBezTo>
                <a:close/>
                <a:moveTo>
                  <a:pt x="99" y="16"/>
                </a:moveTo>
                <a:cubicBezTo>
                  <a:pt x="99" y="18"/>
                  <a:pt x="99" y="18"/>
                  <a:pt x="99" y="18"/>
                </a:cubicBezTo>
                <a:cubicBezTo>
                  <a:pt x="111" y="18"/>
                  <a:pt x="111" y="18"/>
                  <a:pt x="111" y="18"/>
                </a:cubicBezTo>
                <a:cubicBezTo>
                  <a:pt x="111" y="16"/>
                  <a:pt x="111" y="16"/>
                  <a:pt x="111" y="16"/>
                </a:cubicBezTo>
                <a:cubicBezTo>
                  <a:pt x="99" y="16"/>
                  <a:pt x="99" y="16"/>
                  <a:pt x="99" y="16"/>
                </a:cubicBezTo>
                <a:close/>
                <a:moveTo>
                  <a:pt x="73" y="16"/>
                </a:moveTo>
                <a:cubicBezTo>
                  <a:pt x="73" y="34"/>
                  <a:pt x="73" y="34"/>
                  <a:pt x="73" y="34"/>
                </a:cubicBezTo>
                <a:cubicBezTo>
                  <a:pt x="95" y="34"/>
                  <a:pt x="95" y="34"/>
                  <a:pt x="95" y="34"/>
                </a:cubicBezTo>
                <a:cubicBezTo>
                  <a:pt x="95" y="16"/>
                  <a:pt x="95" y="16"/>
                  <a:pt x="95" y="16"/>
                </a:cubicBezTo>
                <a:cubicBezTo>
                  <a:pt x="73" y="16"/>
                  <a:pt x="73" y="16"/>
                  <a:pt x="73" y="16"/>
                </a:cubicBezTo>
                <a:close/>
                <a:moveTo>
                  <a:pt x="31" y="57"/>
                </a:moveTo>
                <a:cubicBezTo>
                  <a:pt x="37" y="57"/>
                  <a:pt x="37" y="57"/>
                  <a:pt x="37" y="57"/>
                </a:cubicBezTo>
                <a:cubicBezTo>
                  <a:pt x="37" y="40"/>
                  <a:pt x="37" y="40"/>
                  <a:pt x="37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31" y="57"/>
                  <a:pt x="31" y="57"/>
                  <a:pt x="31" y="57"/>
                </a:cubicBezTo>
                <a:close/>
                <a:moveTo>
                  <a:pt x="17" y="39"/>
                </a:moveTo>
                <a:cubicBezTo>
                  <a:pt x="19" y="43"/>
                  <a:pt x="19" y="43"/>
                  <a:pt x="19" y="43"/>
                </a:cubicBezTo>
                <a:cubicBezTo>
                  <a:pt x="31" y="34"/>
                  <a:pt x="31" y="34"/>
                  <a:pt x="31" y="34"/>
                </a:cubicBezTo>
                <a:cubicBezTo>
                  <a:pt x="38" y="34"/>
                  <a:pt x="38" y="34"/>
                  <a:pt x="38" y="34"/>
                </a:cubicBezTo>
                <a:cubicBezTo>
                  <a:pt x="42" y="38"/>
                  <a:pt x="42" y="38"/>
                  <a:pt x="42" y="38"/>
                </a:cubicBezTo>
                <a:cubicBezTo>
                  <a:pt x="42" y="39"/>
                  <a:pt x="42" y="39"/>
                  <a:pt x="42" y="39"/>
                </a:cubicBezTo>
                <a:cubicBezTo>
                  <a:pt x="43" y="39"/>
                  <a:pt x="43" y="39"/>
                  <a:pt x="43" y="39"/>
                </a:cubicBezTo>
                <a:cubicBezTo>
                  <a:pt x="48" y="41"/>
                  <a:pt x="48" y="41"/>
                  <a:pt x="48" y="41"/>
                </a:cubicBezTo>
                <a:cubicBezTo>
                  <a:pt x="51" y="42"/>
                  <a:pt x="51" y="42"/>
                  <a:pt x="51" y="42"/>
                </a:cubicBezTo>
                <a:cubicBezTo>
                  <a:pt x="51" y="39"/>
                  <a:pt x="51" y="39"/>
                  <a:pt x="51" y="39"/>
                </a:cubicBezTo>
                <a:cubicBezTo>
                  <a:pt x="53" y="28"/>
                  <a:pt x="53" y="28"/>
                  <a:pt x="53" y="28"/>
                </a:cubicBezTo>
                <a:cubicBezTo>
                  <a:pt x="57" y="27"/>
                  <a:pt x="57" y="27"/>
                  <a:pt x="57" y="27"/>
                </a:cubicBezTo>
                <a:cubicBezTo>
                  <a:pt x="58" y="31"/>
                  <a:pt x="58" y="31"/>
                  <a:pt x="58" y="31"/>
                </a:cubicBezTo>
                <a:cubicBezTo>
                  <a:pt x="62" y="26"/>
                  <a:pt x="62" y="26"/>
                  <a:pt x="62" y="26"/>
                </a:cubicBezTo>
                <a:cubicBezTo>
                  <a:pt x="67" y="22"/>
                  <a:pt x="67" y="22"/>
                  <a:pt x="67" y="22"/>
                </a:cubicBezTo>
                <a:cubicBezTo>
                  <a:pt x="61" y="21"/>
                  <a:pt x="61" y="21"/>
                  <a:pt x="61" y="21"/>
                </a:cubicBezTo>
                <a:cubicBezTo>
                  <a:pt x="55" y="19"/>
                  <a:pt x="55" y="19"/>
                  <a:pt x="55" y="19"/>
                </a:cubicBezTo>
                <a:cubicBezTo>
                  <a:pt x="56" y="23"/>
                  <a:pt x="56" y="23"/>
                  <a:pt x="56" y="23"/>
                </a:cubicBezTo>
                <a:cubicBezTo>
                  <a:pt x="50" y="24"/>
                  <a:pt x="50" y="24"/>
                  <a:pt x="50" y="24"/>
                </a:cubicBezTo>
                <a:cubicBezTo>
                  <a:pt x="49" y="25"/>
                  <a:pt x="49" y="25"/>
                  <a:pt x="49" y="25"/>
                </a:cubicBezTo>
                <a:cubicBezTo>
                  <a:pt x="49" y="26"/>
                  <a:pt x="49" y="26"/>
                  <a:pt x="49" y="26"/>
                </a:cubicBezTo>
                <a:cubicBezTo>
                  <a:pt x="47" y="36"/>
                  <a:pt x="47" y="36"/>
                  <a:pt x="47" y="36"/>
                </a:cubicBezTo>
                <a:cubicBezTo>
                  <a:pt x="45" y="35"/>
                  <a:pt x="45" y="35"/>
                  <a:pt x="45" y="35"/>
                </a:cubicBezTo>
                <a:cubicBezTo>
                  <a:pt x="41" y="31"/>
                  <a:pt x="41" y="31"/>
                  <a:pt x="41" y="31"/>
                </a:cubicBezTo>
                <a:cubicBezTo>
                  <a:pt x="41" y="31"/>
                  <a:pt x="41" y="31"/>
                  <a:pt x="41" y="31"/>
                </a:cubicBezTo>
                <a:cubicBezTo>
                  <a:pt x="40" y="30"/>
                  <a:pt x="40" y="30"/>
                  <a:pt x="40" y="30"/>
                </a:cubicBezTo>
                <a:cubicBezTo>
                  <a:pt x="31" y="29"/>
                  <a:pt x="31" y="29"/>
                  <a:pt x="31" y="29"/>
                </a:cubicBezTo>
                <a:cubicBezTo>
                  <a:pt x="17" y="39"/>
                  <a:pt x="17" y="39"/>
                  <a:pt x="17" y="39"/>
                </a:cubicBezTo>
                <a:close/>
                <a:moveTo>
                  <a:pt x="22" y="57"/>
                </a:moveTo>
                <a:cubicBezTo>
                  <a:pt x="28" y="57"/>
                  <a:pt x="28" y="57"/>
                  <a:pt x="28" y="57"/>
                </a:cubicBezTo>
                <a:cubicBezTo>
                  <a:pt x="28" y="44"/>
                  <a:pt x="28" y="44"/>
                  <a:pt x="28" y="44"/>
                </a:cubicBezTo>
                <a:cubicBezTo>
                  <a:pt x="22" y="44"/>
                  <a:pt x="22" y="44"/>
                  <a:pt x="22" y="44"/>
                </a:cubicBezTo>
                <a:cubicBezTo>
                  <a:pt x="22" y="57"/>
                  <a:pt x="22" y="57"/>
                  <a:pt x="22" y="57"/>
                </a:cubicBezTo>
                <a:close/>
                <a:moveTo>
                  <a:pt x="57" y="57"/>
                </a:moveTo>
                <a:cubicBezTo>
                  <a:pt x="63" y="57"/>
                  <a:pt x="63" y="57"/>
                  <a:pt x="63" y="57"/>
                </a:cubicBezTo>
                <a:cubicBezTo>
                  <a:pt x="63" y="32"/>
                  <a:pt x="63" y="32"/>
                  <a:pt x="63" y="32"/>
                </a:cubicBezTo>
                <a:cubicBezTo>
                  <a:pt x="57" y="32"/>
                  <a:pt x="57" y="32"/>
                  <a:pt x="57" y="32"/>
                </a:cubicBezTo>
                <a:cubicBezTo>
                  <a:pt x="57" y="57"/>
                  <a:pt x="57" y="57"/>
                  <a:pt x="57" y="57"/>
                </a:cubicBezTo>
                <a:close/>
                <a:moveTo>
                  <a:pt x="48" y="57"/>
                </a:moveTo>
                <a:cubicBezTo>
                  <a:pt x="54" y="57"/>
                  <a:pt x="54" y="57"/>
                  <a:pt x="54" y="57"/>
                </a:cubicBezTo>
                <a:cubicBezTo>
                  <a:pt x="54" y="46"/>
                  <a:pt x="54" y="46"/>
                  <a:pt x="54" y="46"/>
                </a:cubicBezTo>
                <a:cubicBezTo>
                  <a:pt x="48" y="46"/>
                  <a:pt x="48" y="46"/>
                  <a:pt x="48" y="46"/>
                </a:cubicBezTo>
                <a:cubicBezTo>
                  <a:pt x="48" y="57"/>
                  <a:pt x="48" y="57"/>
                  <a:pt x="48" y="57"/>
                </a:cubicBezTo>
                <a:close/>
                <a:moveTo>
                  <a:pt x="39" y="57"/>
                </a:moveTo>
                <a:cubicBezTo>
                  <a:pt x="45" y="57"/>
                  <a:pt x="45" y="57"/>
                  <a:pt x="45" y="57"/>
                </a:cubicBezTo>
                <a:cubicBezTo>
                  <a:pt x="45" y="43"/>
                  <a:pt x="45" y="43"/>
                  <a:pt x="45" y="43"/>
                </a:cubicBezTo>
                <a:cubicBezTo>
                  <a:pt x="39" y="43"/>
                  <a:pt x="39" y="43"/>
                  <a:pt x="39" y="43"/>
                </a:cubicBezTo>
                <a:cubicBezTo>
                  <a:pt x="39" y="57"/>
                  <a:pt x="39" y="57"/>
                  <a:pt x="39" y="57"/>
                </a:cubicBezTo>
                <a:close/>
                <a:moveTo>
                  <a:pt x="82" y="67"/>
                </a:moveTo>
                <a:cubicBezTo>
                  <a:pt x="82" y="59"/>
                  <a:pt x="81" y="50"/>
                  <a:pt x="80" y="42"/>
                </a:cubicBezTo>
                <a:cubicBezTo>
                  <a:pt x="78" y="41"/>
                  <a:pt x="75" y="41"/>
                  <a:pt x="73" y="41"/>
                </a:cubicBezTo>
                <a:cubicBezTo>
                  <a:pt x="72" y="55"/>
                  <a:pt x="73" y="68"/>
                  <a:pt x="72" y="82"/>
                </a:cubicBezTo>
                <a:cubicBezTo>
                  <a:pt x="70" y="77"/>
                  <a:pt x="68" y="73"/>
                  <a:pt x="61" y="71"/>
                </a:cubicBezTo>
                <a:cubicBezTo>
                  <a:pt x="60" y="73"/>
                  <a:pt x="59" y="73"/>
                  <a:pt x="58" y="75"/>
                </a:cubicBezTo>
                <a:cubicBezTo>
                  <a:pt x="62" y="80"/>
                  <a:pt x="65" y="87"/>
                  <a:pt x="66" y="93"/>
                </a:cubicBezTo>
                <a:cubicBezTo>
                  <a:pt x="68" y="107"/>
                  <a:pt x="68" y="107"/>
                  <a:pt x="68" y="107"/>
                </a:cubicBezTo>
                <a:cubicBezTo>
                  <a:pt x="69" y="110"/>
                  <a:pt x="71" y="114"/>
                  <a:pt x="73" y="117"/>
                </a:cubicBezTo>
                <a:cubicBezTo>
                  <a:pt x="82" y="116"/>
                  <a:pt x="89" y="116"/>
                  <a:pt x="99" y="116"/>
                </a:cubicBezTo>
                <a:cubicBezTo>
                  <a:pt x="99" y="114"/>
                  <a:pt x="100" y="112"/>
                  <a:pt x="101" y="110"/>
                </a:cubicBezTo>
                <a:cubicBezTo>
                  <a:pt x="103" y="99"/>
                  <a:pt x="105" y="78"/>
                  <a:pt x="105" y="67"/>
                </a:cubicBezTo>
                <a:cubicBezTo>
                  <a:pt x="102" y="67"/>
                  <a:pt x="101" y="66"/>
                  <a:pt x="98" y="66"/>
                </a:cubicBezTo>
                <a:cubicBezTo>
                  <a:pt x="98" y="67"/>
                  <a:pt x="97" y="72"/>
                  <a:pt x="97" y="73"/>
                </a:cubicBezTo>
                <a:cubicBezTo>
                  <a:pt x="97" y="69"/>
                  <a:pt x="97" y="65"/>
                  <a:pt x="97" y="61"/>
                </a:cubicBezTo>
                <a:cubicBezTo>
                  <a:pt x="94" y="61"/>
                  <a:pt x="92" y="61"/>
                  <a:pt x="90" y="60"/>
                </a:cubicBezTo>
                <a:cubicBezTo>
                  <a:pt x="90" y="61"/>
                  <a:pt x="90" y="62"/>
                  <a:pt x="89" y="63"/>
                </a:cubicBezTo>
                <a:cubicBezTo>
                  <a:pt x="89" y="62"/>
                  <a:pt x="89" y="60"/>
                  <a:pt x="89" y="58"/>
                </a:cubicBezTo>
                <a:cubicBezTo>
                  <a:pt x="87" y="58"/>
                  <a:pt x="85" y="58"/>
                  <a:pt x="83" y="58"/>
                </a:cubicBezTo>
                <a:cubicBezTo>
                  <a:pt x="83" y="61"/>
                  <a:pt x="83" y="64"/>
                  <a:pt x="82" y="67"/>
                </a:cubicBezTo>
                <a:close/>
                <a:moveTo>
                  <a:pt x="3" y="31"/>
                </a:moveTo>
                <a:cubicBezTo>
                  <a:pt x="3" y="53"/>
                  <a:pt x="3" y="53"/>
                  <a:pt x="3" y="53"/>
                </a:cubicBezTo>
                <a:cubicBezTo>
                  <a:pt x="6" y="53"/>
                  <a:pt x="6" y="53"/>
                  <a:pt x="6" y="53"/>
                </a:cubicBezTo>
                <a:cubicBezTo>
                  <a:pt x="6" y="31"/>
                  <a:pt x="6" y="31"/>
                  <a:pt x="6" y="31"/>
                </a:cubicBezTo>
                <a:lnTo>
                  <a:pt x="3" y="31"/>
                </a:lnTo>
                <a:close/>
              </a:path>
            </a:pathLst>
          </a:custGeom>
          <a:solidFill>
            <a:srgbClr val="0060A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7050545" y="2959125"/>
            <a:ext cx="44461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25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这也是蓝色扁平化学术答辩系列第一次使用自带图表。</a:t>
            </a:r>
          </a:p>
        </p:txBody>
      </p:sp>
      <p:sp>
        <p:nvSpPr>
          <p:cNvPr id="39" name="文本框 38"/>
          <p:cNvSpPr txBox="1"/>
          <p:nvPr/>
        </p:nvSpPr>
        <p:spPr>
          <a:xfrm>
            <a:off x="7050545" y="4696936"/>
            <a:ext cx="444613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>
              <a:lnSpc>
                <a:spcPct val="125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如果你的汇报答辩中有关于数据呈现的，可以使用这类图表。</a:t>
            </a:r>
          </a:p>
        </p:txBody>
      </p:sp>
    </p:spTree>
    <p:extLst>
      <p:ext uri="{BB962C8B-B14F-4D97-AF65-F5344CB8AC3E}">
        <p14:creationId xmlns:p14="http://schemas.microsoft.com/office/powerpoint/2010/main" val="38823062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5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27" grpId="0">
        <p:bldAsOne/>
      </p:bldGraphic>
      <p:bldP spid="28" grpId="0" animBg="1"/>
      <p:bldP spid="29" grpId="0"/>
      <p:bldP spid="30" grpId="0" animBg="1"/>
      <p:bldP spid="36" grpId="0" animBg="1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主题">
  <a:themeElements>
    <a:clrScheme name="学术蓝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68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208</cp:revision>
  <dcterms:created xsi:type="dcterms:W3CDTF">2015-03-26T07:55:48Z</dcterms:created>
  <dcterms:modified xsi:type="dcterms:W3CDTF">2018-09-06T08:10:14Z</dcterms:modified>
</cp:coreProperties>
</file>