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58" r:id="rId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66FF33"/>
    <a:srgbClr val="99FF66"/>
    <a:srgbClr val="990099"/>
    <a:srgbClr val="FFCC66"/>
    <a:srgbClr val="FF9900"/>
    <a:srgbClr val="FFFFFF"/>
    <a:srgbClr val="FFCC00"/>
    <a:srgbClr val="00206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70" autoAdjust="0"/>
    <p:restoredTop sz="94660"/>
  </p:normalViewPr>
  <p:slideViewPr>
    <p:cSldViewPr>
      <p:cViewPr varScale="1">
        <p:scale>
          <a:sx n="63" d="100"/>
          <a:sy n="63" d="100"/>
        </p:scale>
        <p:origin x="55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28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E1A7895-9E8F-4C50-B5E8-7345F3E6B0B6}" type="datetimeFigureOut">
              <a:rPr lang="zh-CN" altLang="en-US"/>
              <a:pPr>
                <a:defRPr/>
              </a:pPr>
              <a:t>2018/9/6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C19984-4B2A-48B4-B869-87DEC631B6E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7293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ED0698-BD05-4639-9D81-B9F65B9CB3B9}" type="datetimeFigureOut">
              <a:rPr lang="zh-CN" altLang="en-US" smtClean="0"/>
              <a:pPr/>
              <a:t>2018/9/6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DEE79-D6A9-404B-B2E7-14B1D35489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644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E97B707-22D4-4B06-9A8A-89EF284804D8}" type="datetimeFigureOut">
              <a:rPr lang="zh-CN" altLang="en-US"/>
              <a:pPr>
                <a:defRPr/>
              </a:pPr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3F49717-76DA-4DAA-9161-16E5D566D94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2"/>
          <p:cNvSpPr txBox="1">
            <a:spLocks noChangeArrowheads="1"/>
          </p:cNvSpPr>
          <p:nvPr/>
        </p:nvSpPr>
        <p:spPr bwMode="auto">
          <a:xfrm>
            <a:off x="2843213" y="1039266"/>
            <a:ext cx="58324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+mj-lt"/>
                <a:ea typeface="华文细黑" pitchFamily="2" charset="-122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黑体" pitchFamily="2" charset="-122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黑体" pitchFamily="2" charset="-122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黑体" pitchFamily="2" charset="-122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黑体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华文细黑" pitchFamily="2" charset="-122"/>
                <a:cs typeface="+mj-cs"/>
              </a:rPr>
              <a:t>单击此处添加标题</a:t>
            </a:r>
          </a:p>
        </p:txBody>
      </p:sp>
      <p:sp>
        <p:nvSpPr>
          <p:cNvPr id="40" name="AutoShape 3"/>
          <p:cNvSpPr>
            <a:spLocks noChangeArrowheads="1"/>
          </p:cNvSpPr>
          <p:nvPr/>
        </p:nvSpPr>
        <p:spPr bwMode="auto">
          <a:xfrm rot="10800000">
            <a:off x="0" y="4014241"/>
            <a:ext cx="9131300" cy="719138"/>
          </a:xfrm>
          <a:custGeom>
            <a:avLst/>
            <a:gdLst>
              <a:gd name="T0" fmla="*/ 8400373 w 21600"/>
              <a:gd name="T1" fmla="*/ 359569 h 21600"/>
              <a:gd name="T2" fmla="*/ 4565650 w 21600"/>
              <a:gd name="T3" fmla="*/ 719138 h 21600"/>
              <a:gd name="T4" fmla="*/ 730927 w 21600"/>
              <a:gd name="T5" fmla="*/ 359569 h 21600"/>
              <a:gd name="T6" fmla="*/ 456565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529 w 21600"/>
              <a:gd name="T13" fmla="*/ 3529 h 21600"/>
              <a:gd name="T14" fmla="*/ 18071 w 21600"/>
              <a:gd name="T15" fmla="*/ 1807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458" y="21600"/>
                </a:lnTo>
                <a:lnTo>
                  <a:pt x="18142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B2B2B2"/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0" y="4752429"/>
            <a:ext cx="9131300" cy="1412875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2" name="AutoShape 5"/>
          <p:cNvSpPr>
            <a:spLocks noChangeArrowheads="1"/>
          </p:cNvSpPr>
          <p:nvPr/>
        </p:nvSpPr>
        <p:spPr bwMode="auto">
          <a:xfrm rot="5400000">
            <a:off x="842963" y="2675979"/>
            <a:ext cx="3333750" cy="730250"/>
          </a:xfrm>
          <a:prstGeom prst="rightArrow">
            <a:avLst>
              <a:gd name="adj1" fmla="val 58593"/>
              <a:gd name="adj2" fmla="val 60574"/>
            </a:avLst>
          </a:prstGeom>
          <a:gradFill rotWithShape="1">
            <a:gsLst>
              <a:gs pos="0">
                <a:srgbClr val="E9E9E9">
                  <a:alpha val="0"/>
                </a:srgbClr>
              </a:gs>
              <a:gs pos="100000">
                <a:srgbClr val="80808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3" name="AutoShape 6"/>
          <p:cNvSpPr>
            <a:spLocks noChangeArrowheads="1"/>
          </p:cNvSpPr>
          <p:nvPr/>
        </p:nvSpPr>
        <p:spPr bwMode="auto">
          <a:xfrm rot="16200000">
            <a:off x="1186656" y="3233985"/>
            <a:ext cx="2217738" cy="730250"/>
          </a:xfrm>
          <a:prstGeom prst="rightArrow">
            <a:avLst>
              <a:gd name="adj1" fmla="val 55657"/>
              <a:gd name="adj2" fmla="val 44795"/>
            </a:avLst>
          </a:prstGeom>
          <a:gradFill rotWithShape="1">
            <a:gsLst>
              <a:gs pos="0">
                <a:srgbClr val="0095B8"/>
              </a:gs>
              <a:gs pos="100000">
                <a:srgbClr val="00B4DE"/>
              </a:gs>
            </a:gsLst>
            <a:lin ang="0" scaled="1"/>
          </a:gradFill>
          <a:ln w="9525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4" name="AutoShape 7"/>
          <p:cNvSpPr>
            <a:spLocks noChangeArrowheads="1"/>
          </p:cNvSpPr>
          <p:nvPr/>
        </p:nvSpPr>
        <p:spPr bwMode="auto">
          <a:xfrm rot="5400000">
            <a:off x="1852613" y="2675979"/>
            <a:ext cx="3333750" cy="730250"/>
          </a:xfrm>
          <a:prstGeom prst="rightArrow">
            <a:avLst>
              <a:gd name="adj1" fmla="val 58593"/>
              <a:gd name="adj2" fmla="val 60574"/>
            </a:avLst>
          </a:prstGeom>
          <a:gradFill rotWithShape="1">
            <a:gsLst>
              <a:gs pos="0">
                <a:srgbClr val="E9E9E9">
                  <a:alpha val="0"/>
                </a:srgbClr>
              </a:gs>
              <a:gs pos="100000">
                <a:srgbClr val="80808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5" name="AutoShape 8"/>
          <p:cNvSpPr>
            <a:spLocks noChangeArrowheads="1"/>
          </p:cNvSpPr>
          <p:nvPr/>
        </p:nvSpPr>
        <p:spPr bwMode="auto">
          <a:xfrm rot="16200000">
            <a:off x="1820069" y="2865685"/>
            <a:ext cx="2954338" cy="730250"/>
          </a:xfrm>
          <a:prstGeom prst="rightArrow">
            <a:avLst>
              <a:gd name="adj1" fmla="val 58593"/>
              <a:gd name="adj2" fmla="val 53680"/>
            </a:avLst>
          </a:prstGeom>
          <a:gradFill rotWithShape="1">
            <a:gsLst>
              <a:gs pos="0">
                <a:srgbClr val="0095B8"/>
              </a:gs>
              <a:gs pos="100000">
                <a:srgbClr val="00B4DE"/>
              </a:gs>
            </a:gsLst>
            <a:lin ang="0" scaled="1"/>
          </a:gradFill>
          <a:ln w="9525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6" name="AutoShape 9"/>
          <p:cNvSpPr>
            <a:spLocks noChangeArrowheads="1"/>
          </p:cNvSpPr>
          <p:nvPr/>
        </p:nvSpPr>
        <p:spPr bwMode="auto">
          <a:xfrm rot="5400000">
            <a:off x="2927350" y="2675979"/>
            <a:ext cx="3333750" cy="730250"/>
          </a:xfrm>
          <a:prstGeom prst="rightArrow">
            <a:avLst>
              <a:gd name="adj1" fmla="val 58593"/>
              <a:gd name="adj2" fmla="val 60574"/>
            </a:avLst>
          </a:prstGeom>
          <a:gradFill rotWithShape="1">
            <a:gsLst>
              <a:gs pos="0">
                <a:srgbClr val="E9E9E9">
                  <a:alpha val="0"/>
                </a:srgbClr>
              </a:gs>
              <a:gs pos="100000">
                <a:srgbClr val="80808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7" name="AutoShape 10"/>
          <p:cNvSpPr>
            <a:spLocks noChangeArrowheads="1"/>
          </p:cNvSpPr>
          <p:nvPr/>
        </p:nvSpPr>
        <p:spPr bwMode="auto">
          <a:xfrm rot="16200000">
            <a:off x="3488531" y="3459410"/>
            <a:ext cx="1766888" cy="730250"/>
          </a:xfrm>
          <a:prstGeom prst="rightArrow">
            <a:avLst>
              <a:gd name="adj1" fmla="val 58269"/>
              <a:gd name="adj2" fmla="val 40875"/>
            </a:avLst>
          </a:prstGeom>
          <a:gradFill rotWithShape="1">
            <a:gsLst>
              <a:gs pos="0">
                <a:srgbClr val="0095B8"/>
              </a:gs>
              <a:gs pos="100000">
                <a:srgbClr val="00B4DE"/>
              </a:gs>
            </a:gsLst>
            <a:lin ang="0" scaled="1"/>
          </a:gradFill>
          <a:ln w="9525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8" name="AutoShape 11"/>
          <p:cNvSpPr>
            <a:spLocks noChangeArrowheads="1"/>
          </p:cNvSpPr>
          <p:nvPr/>
        </p:nvSpPr>
        <p:spPr bwMode="auto">
          <a:xfrm rot="5400000">
            <a:off x="3981450" y="2675979"/>
            <a:ext cx="3333750" cy="730250"/>
          </a:xfrm>
          <a:prstGeom prst="rightArrow">
            <a:avLst>
              <a:gd name="adj1" fmla="val 58593"/>
              <a:gd name="adj2" fmla="val 60574"/>
            </a:avLst>
          </a:prstGeom>
          <a:gradFill rotWithShape="1">
            <a:gsLst>
              <a:gs pos="0">
                <a:srgbClr val="E9E9E9">
                  <a:alpha val="0"/>
                </a:srgbClr>
              </a:gs>
              <a:gs pos="100000">
                <a:srgbClr val="80808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9" name="AutoShape 12"/>
          <p:cNvSpPr>
            <a:spLocks noChangeArrowheads="1"/>
          </p:cNvSpPr>
          <p:nvPr/>
        </p:nvSpPr>
        <p:spPr bwMode="auto">
          <a:xfrm rot="16200000">
            <a:off x="4776787" y="3693567"/>
            <a:ext cx="1298575" cy="730250"/>
          </a:xfrm>
          <a:prstGeom prst="rightArrow">
            <a:avLst>
              <a:gd name="adj1" fmla="val 58704"/>
              <a:gd name="adj2" fmla="val 42176"/>
            </a:avLst>
          </a:prstGeom>
          <a:gradFill rotWithShape="1">
            <a:gsLst>
              <a:gs pos="0">
                <a:srgbClr val="0095B8"/>
              </a:gs>
              <a:gs pos="100000">
                <a:srgbClr val="00B4DE"/>
              </a:gs>
            </a:gsLst>
            <a:lin ang="0" scaled="1"/>
          </a:gradFill>
          <a:ln w="9525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0" name="Line 13"/>
          <p:cNvSpPr>
            <a:spLocks noChangeShapeType="1"/>
          </p:cNvSpPr>
          <p:nvPr/>
        </p:nvSpPr>
        <p:spPr bwMode="auto">
          <a:xfrm>
            <a:off x="1481138" y="1432904"/>
            <a:ext cx="0" cy="3270250"/>
          </a:xfrm>
          <a:prstGeom prst="line">
            <a:avLst/>
          </a:prstGeom>
          <a:noFill/>
          <a:ln w="19050">
            <a:solidFill>
              <a:srgbClr val="0095B8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1" name="Line 14"/>
          <p:cNvSpPr>
            <a:spLocks noChangeShapeType="1"/>
          </p:cNvSpPr>
          <p:nvPr/>
        </p:nvSpPr>
        <p:spPr bwMode="auto">
          <a:xfrm rot="16200000">
            <a:off x="4572000" y="1621879"/>
            <a:ext cx="0" cy="6191250"/>
          </a:xfrm>
          <a:prstGeom prst="line">
            <a:avLst/>
          </a:prstGeom>
          <a:noFill/>
          <a:ln w="19050">
            <a:solidFill>
              <a:srgbClr val="0095B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2" name="AutoShape 15"/>
          <p:cNvSpPr>
            <a:spLocks noChangeArrowheads="1"/>
          </p:cNvSpPr>
          <p:nvPr/>
        </p:nvSpPr>
        <p:spPr bwMode="auto">
          <a:xfrm rot="5400000">
            <a:off x="5021263" y="2675979"/>
            <a:ext cx="3333750" cy="730250"/>
          </a:xfrm>
          <a:prstGeom prst="rightArrow">
            <a:avLst>
              <a:gd name="adj1" fmla="val 58593"/>
              <a:gd name="adj2" fmla="val 60574"/>
            </a:avLst>
          </a:prstGeom>
          <a:gradFill rotWithShape="1">
            <a:gsLst>
              <a:gs pos="0">
                <a:srgbClr val="E9E9E9">
                  <a:alpha val="0"/>
                </a:srgbClr>
              </a:gs>
              <a:gs pos="100000">
                <a:srgbClr val="80808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3" name="AutoShape 16"/>
          <p:cNvSpPr>
            <a:spLocks noChangeArrowheads="1"/>
          </p:cNvSpPr>
          <p:nvPr/>
        </p:nvSpPr>
        <p:spPr bwMode="auto">
          <a:xfrm rot="16200000">
            <a:off x="5496719" y="3341935"/>
            <a:ext cx="2001838" cy="730250"/>
          </a:xfrm>
          <a:prstGeom prst="rightArrow">
            <a:avLst>
              <a:gd name="adj1" fmla="val 52176"/>
              <a:gd name="adj2" fmla="val 57834"/>
            </a:avLst>
          </a:prstGeom>
          <a:gradFill rotWithShape="1">
            <a:gsLst>
              <a:gs pos="0">
                <a:srgbClr val="0095B8"/>
              </a:gs>
              <a:gs pos="100000">
                <a:srgbClr val="00B4DE"/>
              </a:gs>
            </a:gsLst>
            <a:lin ang="0" scaled="1"/>
          </a:gradFill>
          <a:ln w="9525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4" name="Text Box 17"/>
          <p:cNvSpPr txBox="1">
            <a:spLocks noChangeArrowheads="1"/>
          </p:cNvSpPr>
          <p:nvPr/>
        </p:nvSpPr>
        <p:spPr bwMode="auto">
          <a:xfrm>
            <a:off x="1017588" y="1553616"/>
            <a:ext cx="458787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华文细黑" pitchFamily="2" charset="-122"/>
              </a:rPr>
              <a:t>内容</a:t>
            </a:r>
          </a:p>
        </p:txBody>
      </p:sp>
      <p:sp>
        <p:nvSpPr>
          <p:cNvPr id="55" name="Text Box 18"/>
          <p:cNvSpPr txBox="1">
            <a:spLocks noChangeArrowheads="1"/>
          </p:cNvSpPr>
          <p:nvPr/>
        </p:nvSpPr>
        <p:spPr bwMode="auto">
          <a:xfrm>
            <a:off x="1955800" y="4703216"/>
            <a:ext cx="663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华文细黑" pitchFamily="2" charset="-122"/>
              </a:rPr>
              <a:t>内容</a:t>
            </a:r>
          </a:p>
        </p:txBody>
      </p:sp>
      <p:sp>
        <p:nvSpPr>
          <p:cNvPr id="56" name="Text Box 19"/>
          <p:cNvSpPr txBox="1">
            <a:spLocks noChangeArrowheads="1"/>
          </p:cNvSpPr>
          <p:nvPr/>
        </p:nvSpPr>
        <p:spPr bwMode="auto">
          <a:xfrm>
            <a:off x="2955925" y="4703216"/>
            <a:ext cx="663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华文细黑" pitchFamily="2" charset="-122"/>
              </a:rPr>
              <a:t>内容</a:t>
            </a:r>
          </a:p>
        </p:txBody>
      </p:sp>
      <p:sp>
        <p:nvSpPr>
          <p:cNvPr id="57" name="Text Box 20"/>
          <p:cNvSpPr txBox="1">
            <a:spLocks noChangeArrowheads="1"/>
          </p:cNvSpPr>
          <p:nvPr/>
        </p:nvSpPr>
        <p:spPr bwMode="auto">
          <a:xfrm>
            <a:off x="4041775" y="4703216"/>
            <a:ext cx="663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华文细黑" pitchFamily="2" charset="-122"/>
              </a:rPr>
              <a:t>内容</a:t>
            </a:r>
          </a:p>
        </p:txBody>
      </p:sp>
      <p:sp>
        <p:nvSpPr>
          <p:cNvPr id="58" name="Text Box 21"/>
          <p:cNvSpPr txBox="1">
            <a:spLocks noChangeArrowheads="1"/>
          </p:cNvSpPr>
          <p:nvPr/>
        </p:nvSpPr>
        <p:spPr bwMode="auto">
          <a:xfrm>
            <a:off x="5099050" y="4703216"/>
            <a:ext cx="663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华文细黑" pitchFamily="2" charset="-122"/>
              </a:rPr>
              <a:t>内容</a:t>
            </a:r>
          </a:p>
        </p:txBody>
      </p:sp>
      <p:sp>
        <p:nvSpPr>
          <p:cNvPr id="59" name="Text Box 22"/>
          <p:cNvSpPr txBox="1">
            <a:spLocks noChangeArrowheads="1"/>
          </p:cNvSpPr>
          <p:nvPr/>
        </p:nvSpPr>
        <p:spPr bwMode="auto">
          <a:xfrm>
            <a:off x="6175375" y="4703216"/>
            <a:ext cx="663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华文细黑" pitchFamily="2" charset="-122"/>
              </a:rPr>
              <a:t>内容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>
          <a:solidFill>
            <a:schemeClr val="bg1">
              <a:lumMod val="75000"/>
            </a:schemeClr>
          </a:solidFill>
        </a:ln>
        <a:effectLst/>
        <a:scene3d>
          <a:camera prst="orthographicFront"/>
          <a:lightRig rig="flat" dir="t"/>
        </a:scene3d>
        <a:sp3d>
          <a:extrusionClr>
            <a:schemeClr val="bg1"/>
          </a:extrusionClr>
          <a:contourClr>
            <a:schemeClr val="bg1"/>
          </a:contourClr>
        </a:sp3d>
      </a:spPr>
      <a:bodyPr rtlCol="0" anchor="ctr"/>
      <a:lstStyle>
        <a:defPPr marL="0" algn="ctr" eaLnBrk="0" fontAlgn="ctr" hangingPunct="0">
          <a:spcBef>
            <a:spcPts val="0"/>
          </a:spcBef>
          <a:spcAft>
            <a:spcPts val="0"/>
          </a:spcAft>
          <a:buClr>
            <a:srgbClr val="FF0000"/>
          </a:buClr>
          <a:buSzPct val="70000"/>
          <a:tabLst>
            <a:tab pos="136525" algn="l"/>
          </a:tabLst>
          <a:defRPr sz="1400">
            <a:latin typeface="微软雅黑" pitchFamily="34" charset="-122"/>
            <a:ea typeface="微软雅黑" pitchFamily="34" charset="-122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18647</TotalTime>
  <Words>10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华文细黑</vt:lpstr>
      <vt:lpstr>宋体</vt:lpstr>
      <vt:lpstr>Arial</vt:lpstr>
      <vt:lpstr>Calibri</vt:lpstr>
      <vt:lpstr>Office 主题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Mloong</cp:lastModifiedBy>
  <cp:revision>810</cp:revision>
  <dcterms:created xsi:type="dcterms:W3CDTF">2009-02-11T05:37:22Z</dcterms:created>
  <dcterms:modified xsi:type="dcterms:W3CDTF">2018-09-06T08:00:06Z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锐普图表</vt:lpwstr>
  </property>
  <property fmtid="{D5CDD505-2E9C-101B-9397-08002B2CF9AE}" pid="3" name="SlideDescription">
    <vt:lpwstr/>
  </property>
</Properties>
</file>