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AD935-574E-4740-81CD-D8C5B534E7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B30F6-60B4-4CD7-8B5D-2D4C2E5289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1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222251" y="551392"/>
            <a:ext cx="4146549" cy="626533"/>
            <a:chOff x="105" y="304"/>
            <a:chExt cx="1511" cy="262"/>
          </a:xfrm>
        </p:grpSpPr>
        <p:sp>
          <p:nvSpPr>
            <p:cNvPr id="11327" name="Freeform 3"/>
            <p:cNvSpPr>
              <a:spLocks/>
            </p:cNvSpPr>
            <p:nvPr/>
          </p:nvSpPr>
          <p:spPr bwMode="auto">
            <a:xfrm>
              <a:off x="105" y="304"/>
              <a:ext cx="1511" cy="262"/>
            </a:xfrm>
            <a:custGeom>
              <a:avLst/>
              <a:gdLst>
                <a:gd name="T0" fmla="*/ 1511 w 2161"/>
                <a:gd name="T1" fmla="*/ 262 h 378"/>
                <a:gd name="T2" fmla="*/ 0 w 2161"/>
                <a:gd name="T3" fmla="*/ 262 h 378"/>
                <a:gd name="T4" fmla="*/ 0 w 2161"/>
                <a:gd name="T5" fmla="*/ 0 h 378"/>
                <a:gd name="T6" fmla="*/ 1511 w 2161"/>
                <a:gd name="T7" fmla="*/ 0 h 378"/>
                <a:gd name="T8" fmla="*/ 1410 w 2161"/>
                <a:gd name="T9" fmla="*/ 131 h 378"/>
                <a:gd name="T10" fmla="*/ 1511 w 2161"/>
                <a:gd name="T11" fmla="*/ 262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1" h="378">
                  <a:moveTo>
                    <a:pt x="2161" y="378"/>
                  </a:moveTo>
                  <a:lnTo>
                    <a:pt x="0" y="378"/>
                  </a:lnTo>
                  <a:lnTo>
                    <a:pt x="0" y="0"/>
                  </a:lnTo>
                  <a:lnTo>
                    <a:pt x="2161" y="0"/>
                  </a:lnTo>
                  <a:lnTo>
                    <a:pt x="2017" y="189"/>
                  </a:lnTo>
                  <a:lnTo>
                    <a:pt x="2161" y="378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28" name="Freeform 4"/>
            <p:cNvSpPr>
              <a:spLocks/>
            </p:cNvSpPr>
            <p:nvPr/>
          </p:nvSpPr>
          <p:spPr bwMode="auto">
            <a:xfrm>
              <a:off x="107" y="332"/>
              <a:ext cx="1444" cy="206"/>
            </a:xfrm>
            <a:custGeom>
              <a:avLst/>
              <a:gdLst>
                <a:gd name="T0" fmla="*/ 0 w 2081"/>
                <a:gd name="T1" fmla="*/ 0 h 298"/>
                <a:gd name="T2" fmla="*/ 1444 w 2081"/>
                <a:gd name="T3" fmla="*/ 0 h 298"/>
                <a:gd name="T4" fmla="*/ 1365 w 2081"/>
                <a:gd name="T5" fmla="*/ 103 h 298"/>
                <a:gd name="T6" fmla="*/ 1444 w 2081"/>
                <a:gd name="T7" fmla="*/ 206 h 298"/>
                <a:gd name="T8" fmla="*/ 0 w 2081"/>
                <a:gd name="T9" fmla="*/ 206 h 2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1" h="298">
                  <a:moveTo>
                    <a:pt x="0" y="0"/>
                  </a:moveTo>
                  <a:lnTo>
                    <a:pt x="2081" y="0"/>
                  </a:lnTo>
                  <a:lnTo>
                    <a:pt x="1967" y="149"/>
                  </a:lnTo>
                  <a:lnTo>
                    <a:pt x="2081" y="298"/>
                  </a:lnTo>
                  <a:lnTo>
                    <a:pt x="0" y="298"/>
                  </a:lnTo>
                </a:path>
              </a:pathLst>
            </a:custGeom>
            <a:noFill/>
            <a:ln w="12700" cap="flat">
              <a:solidFill>
                <a:srgbClr val="EDE8C8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39184" y="644525"/>
            <a:ext cx="3648756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2133" b="1">
                <a:solidFill>
                  <a:srgbClr val="2A323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PART/01</a:t>
            </a:r>
            <a:r>
              <a:rPr lang="en-US" altLang="zh-CN" sz="2133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33">
                <a:solidFill>
                  <a:schemeClr val="bg1"/>
                </a:solidFill>
                <a:ea typeface="微软雅黑" panose="020B0503020204020204" pitchFamily="34" charset="-122"/>
              </a:rPr>
              <a:t>单击添加标题文本</a:t>
            </a:r>
          </a:p>
        </p:txBody>
      </p:sp>
      <p:grpSp>
        <p:nvGrpSpPr>
          <p:cNvPr id="71039" name="Group 383"/>
          <p:cNvGrpSpPr>
            <a:grpSpLocks/>
          </p:cNvGrpSpPr>
          <p:nvPr/>
        </p:nvGrpSpPr>
        <p:grpSpPr bwMode="auto">
          <a:xfrm>
            <a:off x="3422651" y="5957359"/>
            <a:ext cx="357716" cy="287867"/>
            <a:chOff x="1617" y="2814"/>
            <a:chExt cx="169" cy="136"/>
          </a:xfrm>
        </p:grpSpPr>
        <p:sp>
          <p:nvSpPr>
            <p:cNvPr id="11325" name="Freeform 300"/>
            <p:cNvSpPr>
              <a:spLocks/>
            </p:cNvSpPr>
            <p:nvPr/>
          </p:nvSpPr>
          <p:spPr bwMode="auto">
            <a:xfrm>
              <a:off x="1617" y="2814"/>
              <a:ext cx="169" cy="136"/>
            </a:xfrm>
            <a:custGeom>
              <a:avLst/>
              <a:gdLst>
                <a:gd name="T0" fmla="*/ 0 w 250"/>
                <a:gd name="T1" fmla="*/ 136 h 201"/>
                <a:gd name="T2" fmla="*/ 85 w 250"/>
                <a:gd name="T3" fmla="*/ 0 h 201"/>
                <a:gd name="T4" fmla="*/ 169 w 250"/>
                <a:gd name="T5" fmla="*/ 136 h 201"/>
                <a:gd name="T6" fmla="*/ 0 w 250"/>
                <a:gd name="T7" fmla="*/ 136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0" h="201">
                  <a:moveTo>
                    <a:pt x="0" y="201"/>
                  </a:moveTo>
                  <a:lnTo>
                    <a:pt x="125" y="0"/>
                  </a:lnTo>
                  <a:lnTo>
                    <a:pt x="25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64C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26" name="Freeform 302"/>
            <p:cNvSpPr>
              <a:spLocks/>
            </p:cNvSpPr>
            <p:nvPr/>
          </p:nvSpPr>
          <p:spPr bwMode="auto">
            <a:xfrm>
              <a:off x="1701" y="2814"/>
              <a:ext cx="85" cy="136"/>
            </a:xfrm>
            <a:custGeom>
              <a:avLst/>
              <a:gdLst>
                <a:gd name="T0" fmla="*/ 0 w 125"/>
                <a:gd name="T1" fmla="*/ 0 h 201"/>
                <a:gd name="T2" fmla="*/ 0 w 125"/>
                <a:gd name="T3" fmla="*/ 136 h 201"/>
                <a:gd name="T4" fmla="*/ 85 w 125"/>
                <a:gd name="T5" fmla="*/ 136 h 201"/>
                <a:gd name="T6" fmla="*/ 0 w 125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A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71046" name="Group 390"/>
          <p:cNvGrpSpPr>
            <a:grpSpLocks/>
          </p:cNvGrpSpPr>
          <p:nvPr/>
        </p:nvGrpSpPr>
        <p:grpSpPr bwMode="auto">
          <a:xfrm>
            <a:off x="5590118" y="5957359"/>
            <a:ext cx="359833" cy="287867"/>
            <a:chOff x="2641" y="2814"/>
            <a:chExt cx="170" cy="136"/>
          </a:xfrm>
        </p:grpSpPr>
        <p:sp>
          <p:nvSpPr>
            <p:cNvPr id="11323" name="Freeform 304"/>
            <p:cNvSpPr>
              <a:spLocks/>
            </p:cNvSpPr>
            <p:nvPr/>
          </p:nvSpPr>
          <p:spPr bwMode="auto">
            <a:xfrm>
              <a:off x="2641" y="2814"/>
              <a:ext cx="170" cy="136"/>
            </a:xfrm>
            <a:custGeom>
              <a:avLst/>
              <a:gdLst>
                <a:gd name="T0" fmla="*/ 0 w 252"/>
                <a:gd name="T1" fmla="*/ 136 h 201"/>
                <a:gd name="T2" fmla="*/ 86 w 252"/>
                <a:gd name="T3" fmla="*/ 0 h 201"/>
                <a:gd name="T4" fmla="*/ 170 w 252"/>
                <a:gd name="T5" fmla="*/ 136 h 201"/>
                <a:gd name="T6" fmla="*/ 0 w 252"/>
                <a:gd name="T7" fmla="*/ 136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2" h="201">
                  <a:moveTo>
                    <a:pt x="0" y="201"/>
                  </a:moveTo>
                  <a:lnTo>
                    <a:pt x="127" y="0"/>
                  </a:lnTo>
                  <a:lnTo>
                    <a:pt x="252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24" name="Freeform 306"/>
            <p:cNvSpPr>
              <a:spLocks/>
            </p:cNvSpPr>
            <p:nvPr/>
          </p:nvSpPr>
          <p:spPr bwMode="auto">
            <a:xfrm>
              <a:off x="2727" y="2814"/>
              <a:ext cx="84" cy="136"/>
            </a:xfrm>
            <a:custGeom>
              <a:avLst/>
              <a:gdLst>
                <a:gd name="T0" fmla="*/ 0 w 125"/>
                <a:gd name="T1" fmla="*/ 0 h 201"/>
                <a:gd name="T2" fmla="*/ 0 w 125"/>
                <a:gd name="T3" fmla="*/ 136 h 201"/>
                <a:gd name="T4" fmla="*/ 84 w 125"/>
                <a:gd name="T5" fmla="*/ 136 h 201"/>
                <a:gd name="T6" fmla="*/ 0 w 125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71047" name="Group 391"/>
          <p:cNvGrpSpPr>
            <a:grpSpLocks/>
          </p:cNvGrpSpPr>
          <p:nvPr/>
        </p:nvGrpSpPr>
        <p:grpSpPr bwMode="auto">
          <a:xfrm>
            <a:off x="7759701" y="5957359"/>
            <a:ext cx="361951" cy="287867"/>
            <a:chOff x="3666" y="2814"/>
            <a:chExt cx="171" cy="136"/>
          </a:xfrm>
        </p:grpSpPr>
        <p:sp>
          <p:nvSpPr>
            <p:cNvPr id="11321" name="Freeform 308"/>
            <p:cNvSpPr>
              <a:spLocks/>
            </p:cNvSpPr>
            <p:nvPr/>
          </p:nvSpPr>
          <p:spPr bwMode="auto">
            <a:xfrm>
              <a:off x="3666" y="2814"/>
              <a:ext cx="171" cy="136"/>
            </a:xfrm>
            <a:custGeom>
              <a:avLst/>
              <a:gdLst>
                <a:gd name="T0" fmla="*/ 0 w 252"/>
                <a:gd name="T1" fmla="*/ 136 h 201"/>
                <a:gd name="T2" fmla="*/ 85 w 252"/>
                <a:gd name="T3" fmla="*/ 0 h 201"/>
                <a:gd name="T4" fmla="*/ 171 w 252"/>
                <a:gd name="T5" fmla="*/ 136 h 201"/>
                <a:gd name="T6" fmla="*/ 0 w 252"/>
                <a:gd name="T7" fmla="*/ 136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2" h="201">
                  <a:moveTo>
                    <a:pt x="0" y="201"/>
                  </a:moveTo>
                  <a:lnTo>
                    <a:pt x="125" y="0"/>
                  </a:lnTo>
                  <a:lnTo>
                    <a:pt x="252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51C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22" name="Freeform 310"/>
            <p:cNvSpPr>
              <a:spLocks/>
            </p:cNvSpPr>
            <p:nvPr/>
          </p:nvSpPr>
          <p:spPr bwMode="auto">
            <a:xfrm>
              <a:off x="3751" y="2814"/>
              <a:ext cx="86" cy="136"/>
            </a:xfrm>
            <a:custGeom>
              <a:avLst/>
              <a:gdLst>
                <a:gd name="T0" fmla="*/ 0 w 127"/>
                <a:gd name="T1" fmla="*/ 0 h 201"/>
                <a:gd name="T2" fmla="*/ 0 w 127"/>
                <a:gd name="T3" fmla="*/ 136 h 201"/>
                <a:gd name="T4" fmla="*/ 86 w 127"/>
                <a:gd name="T5" fmla="*/ 136 h 201"/>
                <a:gd name="T6" fmla="*/ 0 w 127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7" h="201">
                  <a:moveTo>
                    <a:pt x="0" y="0"/>
                  </a:moveTo>
                  <a:lnTo>
                    <a:pt x="0" y="201"/>
                  </a:lnTo>
                  <a:lnTo>
                    <a:pt x="127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70984" name="Rectangle 328"/>
          <p:cNvSpPr>
            <a:spLocks noChangeArrowheads="1"/>
          </p:cNvSpPr>
          <p:nvPr/>
        </p:nvSpPr>
        <p:spPr bwMode="auto">
          <a:xfrm>
            <a:off x="3835400" y="5923492"/>
            <a:ext cx="1213794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zh-CN" altLang="en-US" sz="1333" b="1">
                <a:ea typeface="微软雅黑" panose="020B0503020204020204" pitchFamily="34" charset="-122"/>
              </a:rPr>
              <a:t>单击添加文本</a:t>
            </a:r>
          </a:p>
        </p:txBody>
      </p:sp>
      <p:sp>
        <p:nvSpPr>
          <p:cNvPr id="70985" name="Rectangle 329"/>
          <p:cNvSpPr>
            <a:spLocks noChangeArrowheads="1"/>
          </p:cNvSpPr>
          <p:nvPr/>
        </p:nvSpPr>
        <p:spPr bwMode="auto">
          <a:xfrm>
            <a:off x="6062133" y="5923492"/>
            <a:ext cx="1213794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zh-CN" altLang="en-US" sz="1333" b="1">
                <a:ea typeface="微软雅黑" panose="020B0503020204020204" pitchFamily="34" charset="-122"/>
              </a:rPr>
              <a:t>单击添加文本</a:t>
            </a:r>
          </a:p>
        </p:txBody>
      </p:sp>
      <p:sp>
        <p:nvSpPr>
          <p:cNvPr id="70986" name="Rectangle 330"/>
          <p:cNvSpPr>
            <a:spLocks noChangeArrowheads="1"/>
          </p:cNvSpPr>
          <p:nvPr/>
        </p:nvSpPr>
        <p:spPr bwMode="auto">
          <a:xfrm>
            <a:off x="8216900" y="5923492"/>
            <a:ext cx="1213794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zh-CN" altLang="en-US" sz="1333" b="1">
                <a:ea typeface="微软雅黑" panose="020B0503020204020204" pitchFamily="34" charset="-122"/>
              </a:rPr>
              <a:t>单击添加文本</a:t>
            </a:r>
          </a:p>
        </p:txBody>
      </p:sp>
      <p:sp>
        <p:nvSpPr>
          <p:cNvPr id="71013" name="Text Box 357"/>
          <p:cNvSpPr txBox="1">
            <a:spLocks noChangeArrowheads="1"/>
          </p:cNvSpPr>
          <p:nvPr/>
        </p:nvSpPr>
        <p:spPr bwMode="auto">
          <a:xfrm rot="-1800000">
            <a:off x="4330607" y="5266766"/>
            <a:ext cx="588623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</a:p>
        </p:txBody>
      </p:sp>
      <p:sp>
        <p:nvSpPr>
          <p:cNvPr id="71014" name="Text Box 358"/>
          <p:cNvSpPr txBox="1">
            <a:spLocks noChangeArrowheads="1"/>
          </p:cNvSpPr>
          <p:nvPr/>
        </p:nvSpPr>
        <p:spPr bwMode="auto">
          <a:xfrm rot="-1800000">
            <a:off x="5990074" y="5266766"/>
            <a:ext cx="588623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</a:p>
        </p:txBody>
      </p:sp>
      <p:sp>
        <p:nvSpPr>
          <p:cNvPr id="71015" name="Text Box 359"/>
          <p:cNvSpPr txBox="1">
            <a:spLocks noChangeArrowheads="1"/>
          </p:cNvSpPr>
          <p:nvPr/>
        </p:nvSpPr>
        <p:spPr bwMode="auto">
          <a:xfrm rot="-1800000">
            <a:off x="7662241" y="5266766"/>
            <a:ext cx="588623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</a:p>
        </p:txBody>
      </p:sp>
      <p:sp>
        <p:nvSpPr>
          <p:cNvPr id="71016" name="Text Box 360"/>
          <p:cNvSpPr txBox="1">
            <a:spLocks noChangeArrowheads="1"/>
          </p:cNvSpPr>
          <p:nvPr/>
        </p:nvSpPr>
        <p:spPr bwMode="auto">
          <a:xfrm>
            <a:off x="2954867" y="4105276"/>
            <a:ext cx="538930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</a:p>
        </p:txBody>
      </p:sp>
      <p:sp>
        <p:nvSpPr>
          <p:cNvPr id="71017" name="Text Box 361"/>
          <p:cNvSpPr txBox="1">
            <a:spLocks noChangeArrowheads="1"/>
          </p:cNvSpPr>
          <p:nvPr/>
        </p:nvSpPr>
        <p:spPr bwMode="auto">
          <a:xfrm>
            <a:off x="2954867" y="3343276"/>
            <a:ext cx="538930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</a:p>
        </p:txBody>
      </p:sp>
      <p:sp>
        <p:nvSpPr>
          <p:cNvPr id="71018" name="Text Box 362"/>
          <p:cNvSpPr txBox="1">
            <a:spLocks noChangeArrowheads="1"/>
          </p:cNvSpPr>
          <p:nvPr/>
        </p:nvSpPr>
        <p:spPr bwMode="auto">
          <a:xfrm>
            <a:off x="2954867" y="2562226"/>
            <a:ext cx="538930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</a:p>
        </p:txBody>
      </p:sp>
      <p:sp>
        <p:nvSpPr>
          <p:cNvPr id="71019" name="Text Box 363"/>
          <p:cNvSpPr txBox="1">
            <a:spLocks noChangeArrowheads="1"/>
          </p:cNvSpPr>
          <p:nvPr/>
        </p:nvSpPr>
        <p:spPr bwMode="auto">
          <a:xfrm>
            <a:off x="2954868" y="1791759"/>
            <a:ext cx="639919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100%</a:t>
            </a:r>
          </a:p>
        </p:txBody>
      </p:sp>
      <p:grpSp>
        <p:nvGrpSpPr>
          <p:cNvPr id="71031" name="Group 375"/>
          <p:cNvGrpSpPr>
            <a:grpSpLocks/>
          </p:cNvGrpSpPr>
          <p:nvPr/>
        </p:nvGrpSpPr>
        <p:grpSpPr bwMode="auto">
          <a:xfrm>
            <a:off x="3602568" y="1906059"/>
            <a:ext cx="5577417" cy="3270251"/>
            <a:chOff x="1702" y="900"/>
            <a:chExt cx="2635" cy="1545"/>
          </a:xfrm>
        </p:grpSpPr>
        <p:sp>
          <p:nvSpPr>
            <p:cNvPr id="11309" name="Freeform 331"/>
            <p:cNvSpPr>
              <a:spLocks/>
            </p:cNvSpPr>
            <p:nvPr/>
          </p:nvSpPr>
          <p:spPr bwMode="auto">
            <a:xfrm>
              <a:off x="1751" y="900"/>
              <a:ext cx="2586" cy="1497"/>
            </a:xfrm>
            <a:custGeom>
              <a:avLst/>
              <a:gdLst>
                <a:gd name="T0" fmla="*/ 0 w 2586"/>
                <a:gd name="T1" fmla="*/ 0 h 1497"/>
                <a:gd name="T2" fmla="*/ 0 w 2586"/>
                <a:gd name="T3" fmla="*/ 1497 h 1497"/>
                <a:gd name="T4" fmla="*/ 2586 w 2586"/>
                <a:gd name="T5" fmla="*/ 1497 h 1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86" h="1497">
                  <a:moveTo>
                    <a:pt x="0" y="0"/>
                  </a:moveTo>
                  <a:lnTo>
                    <a:pt x="0" y="1497"/>
                  </a:lnTo>
                  <a:lnTo>
                    <a:pt x="2586" y="1497"/>
                  </a:lnTo>
                </a:path>
              </a:pathLst>
            </a:cu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0" name="Line 333"/>
            <p:cNvSpPr>
              <a:spLocks noChangeShapeType="1"/>
            </p:cNvSpPr>
            <p:nvPr/>
          </p:nvSpPr>
          <p:spPr bwMode="auto">
            <a:xfrm>
              <a:off x="2255" y="2400"/>
              <a:ext cx="0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1" name="Line 334"/>
            <p:cNvSpPr>
              <a:spLocks noChangeShapeType="1"/>
            </p:cNvSpPr>
            <p:nvPr/>
          </p:nvSpPr>
          <p:spPr bwMode="auto">
            <a:xfrm>
              <a:off x="3023" y="2400"/>
              <a:ext cx="0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2" name="Line 335"/>
            <p:cNvSpPr>
              <a:spLocks noChangeShapeType="1"/>
            </p:cNvSpPr>
            <p:nvPr/>
          </p:nvSpPr>
          <p:spPr bwMode="auto">
            <a:xfrm>
              <a:off x="3789" y="2400"/>
              <a:ext cx="0" cy="45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3" name="Line 337"/>
            <p:cNvSpPr>
              <a:spLocks noChangeShapeType="1"/>
            </p:cNvSpPr>
            <p:nvPr/>
          </p:nvSpPr>
          <p:spPr bwMode="auto">
            <a:xfrm>
              <a:off x="1702" y="2021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4" name="Line 338"/>
            <p:cNvSpPr>
              <a:spLocks noChangeShapeType="1"/>
            </p:cNvSpPr>
            <p:nvPr/>
          </p:nvSpPr>
          <p:spPr bwMode="auto">
            <a:xfrm>
              <a:off x="1702" y="1655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5" name="Line 352"/>
            <p:cNvSpPr>
              <a:spLocks noChangeShapeType="1"/>
            </p:cNvSpPr>
            <p:nvPr/>
          </p:nvSpPr>
          <p:spPr bwMode="auto">
            <a:xfrm>
              <a:off x="1702" y="1289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6" name="Line 353"/>
            <p:cNvSpPr>
              <a:spLocks noChangeShapeType="1"/>
            </p:cNvSpPr>
            <p:nvPr/>
          </p:nvSpPr>
          <p:spPr bwMode="auto">
            <a:xfrm>
              <a:off x="1702" y="923"/>
              <a:ext cx="45" cy="0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7" name="Line 365"/>
            <p:cNvSpPr>
              <a:spLocks noChangeShapeType="1"/>
            </p:cNvSpPr>
            <p:nvPr/>
          </p:nvSpPr>
          <p:spPr bwMode="auto">
            <a:xfrm>
              <a:off x="1746" y="2022"/>
              <a:ext cx="23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8" name="Line 366"/>
            <p:cNvSpPr>
              <a:spLocks noChangeShapeType="1"/>
            </p:cNvSpPr>
            <p:nvPr/>
          </p:nvSpPr>
          <p:spPr bwMode="auto">
            <a:xfrm>
              <a:off x="1746" y="1654"/>
              <a:ext cx="23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19" name="Line 367"/>
            <p:cNvSpPr>
              <a:spLocks noChangeShapeType="1"/>
            </p:cNvSpPr>
            <p:nvPr/>
          </p:nvSpPr>
          <p:spPr bwMode="auto">
            <a:xfrm>
              <a:off x="1746" y="1288"/>
              <a:ext cx="23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20" name="Line 368"/>
            <p:cNvSpPr>
              <a:spLocks noChangeShapeType="1"/>
            </p:cNvSpPr>
            <p:nvPr/>
          </p:nvSpPr>
          <p:spPr bwMode="auto">
            <a:xfrm>
              <a:off x="1746" y="922"/>
              <a:ext cx="235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1282" name="Freeform 297"/>
          <p:cNvSpPr>
            <a:spLocks/>
          </p:cNvSpPr>
          <p:nvPr/>
        </p:nvSpPr>
        <p:spPr bwMode="auto">
          <a:xfrm>
            <a:off x="3721100" y="3368676"/>
            <a:ext cx="2108200" cy="1701800"/>
          </a:xfrm>
          <a:custGeom>
            <a:avLst/>
            <a:gdLst>
              <a:gd name="T0" fmla="*/ 0 w 1316"/>
              <a:gd name="T1" fmla="*/ 1276350 h 1063"/>
              <a:gd name="T2" fmla="*/ 789374 w 1316"/>
              <a:gd name="T3" fmla="*/ 0 h 1063"/>
              <a:gd name="T4" fmla="*/ 1581150 w 1316"/>
              <a:gd name="T5" fmla="*/ 1276350 h 1063"/>
              <a:gd name="T6" fmla="*/ 0 w 1316"/>
              <a:gd name="T7" fmla="*/ 1276350 h 10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6" h="1063">
                <a:moveTo>
                  <a:pt x="0" y="1063"/>
                </a:moveTo>
                <a:lnTo>
                  <a:pt x="657" y="0"/>
                </a:lnTo>
                <a:lnTo>
                  <a:pt x="1316" y="1063"/>
                </a:lnTo>
                <a:lnTo>
                  <a:pt x="0" y="10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1283" name="Freeform 299"/>
          <p:cNvSpPr>
            <a:spLocks/>
          </p:cNvSpPr>
          <p:nvPr/>
        </p:nvSpPr>
        <p:spPr bwMode="auto">
          <a:xfrm>
            <a:off x="4773084" y="3368676"/>
            <a:ext cx="1056216" cy="1701800"/>
          </a:xfrm>
          <a:custGeom>
            <a:avLst/>
            <a:gdLst>
              <a:gd name="T0" fmla="*/ 0 w 659"/>
              <a:gd name="T1" fmla="*/ 0 h 1063"/>
              <a:gd name="T2" fmla="*/ 0 w 659"/>
              <a:gd name="T3" fmla="*/ 1276350 h 1063"/>
              <a:gd name="T4" fmla="*/ 792162 w 659"/>
              <a:gd name="T5" fmla="*/ 1276350 h 1063"/>
              <a:gd name="T6" fmla="*/ 425532 w 659"/>
              <a:gd name="T7" fmla="*/ 1276350 h 1063"/>
              <a:gd name="T8" fmla="*/ 570982 w 659"/>
              <a:gd name="T9" fmla="*/ 919740 h 1063"/>
              <a:gd name="T10" fmla="*/ 0 w 659"/>
              <a:gd name="T11" fmla="*/ 0 h 10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9" h="1063">
                <a:moveTo>
                  <a:pt x="0" y="0"/>
                </a:moveTo>
                <a:lnTo>
                  <a:pt x="0" y="1063"/>
                </a:lnTo>
                <a:lnTo>
                  <a:pt x="659" y="1063"/>
                </a:lnTo>
                <a:lnTo>
                  <a:pt x="354" y="1063"/>
                </a:lnTo>
                <a:lnTo>
                  <a:pt x="475" y="766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1284" name="Freeform 313"/>
          <p:cNvSpPr>
            <a:spLocks/>
          </p:cNvSpPr>
          <p:nvPr/>
        </p:nvSpPr>
        <p:spPr bwMode="auto">
          <a:xfrm>
            <a:off x="5340351" y="2475444"/>
            <a:ext cx="2110316" cy="2595033"/>
          </a:xfrm>
          <a:custGeom>
            <a:avLst/>
            <a:gdLst>
              <a:gd name="T0" fmla="*/ 0 w 1318"/>
              <a:gd name="T1" fmla="*/ 1946275 h 1620"/>
              <a:gd name="T2" fmla="*/ 791369 w 1318"/>
              <a:gd name="T3" fmla="*/ 0 h 1620"/>
              <a:gd name="T4" fmla="*/ 1582737 w 1318"/>
              <a:gd name="T5" fmla="*/ 1946275 h 1620"/>
              <a:gd name="T6" fmla="*/ 0 w 1318"/>
              <a:gd name="T7" fmla="*/ 1946275 h 16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8" h="1620">
                <a:moveTo>
                  <a:pt x="0" y="1620"/>
                </a:moveTo>
                <a:lnTo>
                  <a:pt x="659" y="0"/>
                </a:lnTo>
                <a:lnTo>
                  <a:pt x="1318" y="1620"/>
                </a:lnTo>
                <a:lnTo>
                  <a:pt x="0" y="162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1285" name="Freeform 315"/>
          <p:cNvSpPr>
            <a:spLocks/>
          </p:cNvSpPr>
          <p:nvPr/>
        </p:nvSpPr>
        <p:spPr bwMode="auto">
          <a:xfrm>
            <a:off x="6394451" y="2475444"/>
            <a:ext cx="1056216" cy="2595033"/>
          </a:xfrm>
          <a:custGeom>
            <a:avLst/>
            <a:gdLst>
              <a:gd name="T0" fmla="*/ 0 w 659"/>
              <a:gd name="T1" fmla="*/ 0 h 1620"/>
              <a:gd name="T2" fmla="*/ 0 w 659"/>
              <a:gd name="T3" fmla="*/ 1946275 h 1620"/>
              <a:gd name="T4" fmla="*/ 792162 w 659"/>
              <a:gd name="T5" fmla="*/ 1946275 h 1620"/>
              <a:gd name="T6" fmla="*/ 426734 w 659"/>
              <a:gd name="T7" fmla="*/ 1946275 h 1620"/>
              <a:gd name="T8" fmla="*/ 676764 w 659"/>
              <a:gd name="T9" fmla="*/ 1660341 h 1620"/>
              <a:gd name="T10" fmla="*/ 0 w 659"/>
              <a:gd name="T11" fmla="*/ 0 h 1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9" h="1620">
                <a:moveTo>
                  <a:pt x="0" y="0"/>
                </a:moveTo>
                <a:lnTo>
                  <a:pt x="0" y="1620"/>
                </a:lnTo>
                <a:lnTo>
                  <a:pt x="659" y="1620"/>
                </a:lnTo>
                <a:lnTo>
                  <a:pt x="355" y="1620"/>
                </a:lnTo>
                <a:lnTo>
                  <a:pt x="563" y="138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1286" name="Freeform 317"/>
          <p:cNvSpPr>
            <a:spLocks/>
          </p:cNvSpPr>
          <p:nvPr/>
        </p:nvSpPr>
        <p:spPr bwMode="auto">
          <a:xfrm>
            <a:off x="6963833" y="3853393"/>
            <a:ext cx="2108200" cy="1217084"/>
          </a:xfrm>
          <a:custGeom>
            <a:avLst/>
            <a:gdLst>
              <a:gd name="T0" fmla="*/ 0 w 1316"/>
              <a:gd name="T1" fmla="*/ 912813 h 760"/>
              <a:gd name="T2" fmla="*/ 791776 w 1316"/>
              <a:gd name="T3" fmla="*/ 0 h 760"/>
              <a:gd name="T4" fmla="*/ 1581150 w 1316"/>
              <a:gd name="T5" fmla="*/ 912813 h 760"/>
              <a:gd name="T6" fmla="*/ 0 w 1316"/>
              <a:gd name="T7" fmla="*/ 912813 h 7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16" h="760">
                <a:moveTo>
                  <a:pt x="0" y="760"/>
                </a:moveTo>
                <a:lnTo>
                  <a:pt x="659" y="0"/>
                </a:lnTo>
                <a:lnTo>
                  <a:pt x="1316" y="760"/>
                </a:lnTo>
                <a:lnTo>
                  <a:pt x="0" y="76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1287" name="Freeform 319"/>
          <p:cNvSpPr>
            <a:spLocks/>
          </p:cNvSpPr>
          <p:nvPr/>
        </p:nvSpPr>
        <p:spPr bwMode="auto">
          <a:xfrm>
            <a:off x="8017934" y="3853393"/>
            <a:ext cx="1054100" cy="1217084"/>
          </a:xfrm>
          <a:custGeom>
            <a:avLst/>
            <a:gdLst>
              <a:gd name="T0" fmla="*/ 0 w 657"/>
              <a:gd name="T1" fmla="*/ 0 h 760"/>
              <a:gd name="T2" fmla="*/ 0 w 657"/>
              <a:gd name="T3" fmla="*/ 912813 h 760"/>
              <a:gd name="T4" fmla="*/ 790575 w 657"/>
              <a:gd name="T5" fmla="*/ 912813 h 760"/>
              <a:gd name="T6" fmla="*/ 0 w 657"/>
              <a:gd name="T7" fmla="*/ 0 h 7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7" h="760">
                <a:moveTo>
                  <a:pt x="0" y="0"/>
                </a:moveTo>
                <a:lnTo>
                  <a:pt x="0" y="760"/>
                </a:lnTo>
                <a:lnTo>
                  <a:pt x="657" y="76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71012" name="Group 356"/>
          <p:cNvGrpSpPr>
            <a:grpSpLocks/>
          </p:cNvGrpSpPr>
          <p:nvPr/>
        </p:nvGrpSpPr>
        <p:grpSpPr bwMode="auto">
          <a:xfrm>
            <a:off x="4567767" y="3214159"/>
            <a:ext cx="368300" cy="368300"/>
            <a:chOff x="2124" y="1384"/>
            <a:chExt cx="155" cy="155"/>
          </a:xfrm>
        </p:grpSpPr>
        <p:sp>
          <p:nvSpPr>
            <p:cNvPr id="11307" name="Oval 320"/>
            <p:cNvSpPr>
              <a:spLocks noChangeArrowheads="1"/>
            </p:cNvSpPr>
            <p:nvPr/>
          </p:nvSpPr>
          <p:spPr bwMode="auto">
            <a:xfrm>
              <a:off x="2146" y="1406"/>
              <a:ext cx="111" cy="111"/>
            </a:xfrm>
            <a:prstGeom prst="ellipse">
              <a:avLst/>
            </a:prstGeom>
            <a:solidFill>
              <a:srgbClr val="64C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 sz="1600"/>
            </a:p>
          </p:txBody>
        </p:sp>
        <p:sp>
          <p:nvSpPr>
            <p:cNvPr id="11308" name="Freeform 321"/>
            <p:cNvSpPr>
              <a:spLocks noEditPoints="1"/>
            </p:cNvSpPr>
            <p:nvPr/>
          </p:nvSpPr>
          <p:spPr bwMode="auto">
            <a:xfrm>
              <a:off x="2124" y="1384"/>
              <a:ext cx="155" cy="155"/>
            </a:xfrm>
            <a:custGeom>
              <a:avLst/>
              <a:gdLst>
                <a:gd name="T0" fmla="*/ 77 w 97"/>
                <a:gd name="T1" fmla="*/ 145 h 97"/>
                <a:gd name="T2" fmla="*/ 10 w 97"/>
                <a:gd name="T3" fmla="*/ 78 h 97"/>
                <a:gd name="T4" fmla="*/ 77 w 97"/>
                <a:gd name="T5" fmla="*/ 11 h 97"/>
                <a:gd name="T6" fmla="*/ 144 w 97"/>
                <a:gd name="T7" fmla="*/ 78 h 97"/>
                <a:gd name="T8" fmla="*/ 77 w 97"/>
                <a:gd name="T9" fmla="*/ 145 h 97"/>
                <a:gd name="T10" fmla="*/ 77 w 97"/>
                <a:gd name="T11" fmla="*/ 0 h 97"/>
                <a:gd name="T12" fmla="*/ 0 w 97"/>
                <a:gd name="T13" fmla="*/ 78 h 97"/>
                <a:gd name="T14" fmla="*/ 77 w 97"/>
                <a:gd name="T15" fmla="*/ 155 h 97"/>
                <a:gd name="T16" fmla="*/ 155 w 97"/>
                <a:gd name="T17" fmla="*/ 78 h 97"/>
                <a:gd name="T18" fmla="*/ 77 w 97"/>
                <a:gd name="T19" fmla="*/ 0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7" h="97">
                  <a:moveTo>
                    <a:pt x="48" y="91"/>
                  </a:moveTo>
                  <a:cubicBezTo>
                    <a:pt x="25" y="91"/>
                    <a:pt x="6" y="72"/>
                    <a:pt x="6" y="49"/>
                  </a:cubicBezTo>
                  <a:cubicBezTo>
                    <a:pt x="6" y="25"/>
                    <a:pt x="25" y="7"/>
                    <a:pt x="48" y="7"/>
                  </a:cubicBezTo>
                  <a:cubicBezTo>
                    <a:pt x="72" y="7"/>
                    <a:pt x="90" y="25"/>
                    <a:pt x="90" y="49"/>
                  </a:cubicBezTo>
                  <a:cubicBezTo>
                    <a:pt x="90" y="72"/>
                    <a:pt x="72" y="91"/>
                    <a:pt x="48" y="91"/>
                  </a:cubicBezTo>
                  <a:moveTo>
                    <a:pt x="48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5"/>
                    <a:pt x="22" y="97"/>
                    <a:pt x="48" y="97"/>
                  </a:cubicBezTo>
                  <a:cubicBezTo>
                    <a:pt x="75" y="97"/>
                    <a:pt x="97" y="75"/>
                    <a:pt x="97" y="49"/>
                  </a:cubicBezTo>
                  <a:cubicBezTo>
                    <a:pt x="97" y="22"/>
                    <a:pt x="75" y="0"/>
                    <a:pt x="48" y="0"/>
                  </a:cubicBezTo>
                </a:path>
              </a:pathLst>
            </a:custGeom>
            <a:solidFill>
              <a:srgbClr val="64C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71011" name="Group 355"/>
          <p:cNvGrpSpPr>
            <a:grpSpLocks/>
          </p:cNvGrpSpPr>
          <p:nvPr/>
        </p:nvGrpSpPr>
        <p:grpSpPr bwMode="auto">
          <a:xfrm>
            <a:off x="6210301" y="2367493"/>
            <a:ext cx="368300" cy="368300"/>
            <a:chOff x="2807" y="1027"/>
            <a:chExt cx="155" cy="155"/>
          </a:xfrm>
        </p:grpSpPr>
        <p:sp>
          <p:nvSpPr>
            <p:cNvPr id="11305" name="Oval 322"/>
            <p:cNvSpPr>
              <a:spLocks noChangeArrowheads="1"/>
            </p:cNvSpPr>
            <p:nvPr/>
          </p:nvSpPr>
          <p:spPr bwMode="auto">
            <a:xfrm>
              <a:off x="2831" y="1049"/>
              <a:ext cx="109" cy="110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 sz="1600"/>
            </a:p>
          </p:txBody>
        </p:sp>
        <p:sp>
          <p:nvSpPr>
            <p:cNvPr id="11306" name="Freeform 323"/>
            <p:cNvSpPr>
              <a:spLocks noEditPoints="1"/>
            </p:cNvSpPr>
            <p:nvPr/>
          </p:nvSpPr>
          <p:spPr bwMode="auto">
            <a:xfrm>
              <a:off x="2807" y="1027"/>
              <a:ext cx="155" cy="155"/>
            </a:xfrm>
            <a:custGeom>
              <a:avLst/>
              <a:gdLst>
                <a:gd name="T0" fmla="*/ 78 w 97"/>
                <a:gd name="T1" fmla="*/ 144 h 97"/>
                <a:gd name="T2" fmla="*/ 11 w 97"/>
                <a:gd name="T3" fmla="*/ 77 h 97"/>
                <a:gd name="T4" fmla="*/ 78 w 97"/>
                <a:gd name="T5" fmla="*/ 10 h 97"/>
                <a:gd name="T6" fmla="*/ 145 w 97"/>
                <a:gd name="T7" fmla="*/ 77 h 97"/>
                <a:gd name="T8" fmla="*/ 78 w 97"/>
                <a:gd name="T9" fmla="*/ 144 h 97"/>
                <a:gd name="T10" fmla="*/ 78 w 97"/>
                <a:gd name="T11" fmla="*/ 0 h 97"/>
                <a:gd name="T12" fmla="*/ 0 w 97"/>
                <a:gd name="T13" fmla="*/ 77 h 97"/>
                <a:gd name="T14" fmla="*/ 78 w 97"/>
                <a:gd name="T15" fmla="*/ 155 h 97"/>
                <a:gd name="T16" fmla="*/ 155 w 97"/>
                <a:gd name="T17" fmla="*/ 77 h 97"/>
                <a:gd name="T18" fmla="*/ 78 w 97"/>
                <a:gd name="T19" fmla="*/ 0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7" h="97">
                  <a:moveTo>
                    <a:pt x="49" y="90"/>
                  </a:moveTo>
                  <a:cubicBezTo>
                    <a:pt x="26" y="90"/>
                    <a:pt x="7" y="71"/>
                    <a:pt x="7" y="48"/>
                  </a:cubicBezTo>
                  <a:cubicBezTo>
                    <a:pt x="7" y="25"/>
                    <a:pt x="26" y="6"/>
                    <a:pt x="49" y="6"/>
                  </a:cubicBezTo>
                  <a:cubicBezTo>
                    <a:pt x="72" y="6"/>
                    <a:pt x="91" y="25"/>
                    <a:pt x="91" y="48"/>
                  </a:cubicBezTo>
                  <a:cubicBezTo>
                    <a:pt x="91" y="71"/>
                    <a:pt x="72" y="90"/>
                    <a:pt x="49" y="90"/>
                  </a:cubicBezTo>
                  <a:moveTo>
                    <a:pt x="49" y="0"/>
                  </a:moveTo>
                  <a:cubicBezTo>
                    <a:pt x="22" y="0"/>
                    <a:pt x="0" y="22"/>
                    <a:pt x="0" y="48"/>
                  </a:cubicBezTo>
                  <a:cubicBezTo>
                    <a:pt x="0" y="75"/>
                    <a:pt x="22" y="97"/>
                    <a:pt x="49" y="97"/>
                  </a:cubicBezTo>
                  <a:cubicBezTo>
                    <a:pt x="76" y="97"/>
                    <a:pt x="97" y="75"/>
                    <a:pt x="97" y="48"/>
                  </a:cubicBezTo>
                  <a:cubicBezTo>
                    <a:pt x="97" y="22"/>
                    <a:pt x="76" y="0"/>
                    <a:pt x="49" y="0"/>
                  </a:cubicBezTo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71010" name="Group 354"/>
          <p:cNvGrpSpPr>
            <a:grpSpLocks/>
          </p:cNvGrpSpPr>
          <p:nvPr/>
        </p:nvGrpSpPr>
        <p:grpSpPr bwMode="auto">
          <a:xfrm>
            <a:off x="7833785" y="3660777"/>
            <a:ext cx="368300" cy="368300"/>
            <a:chOff x="3491" y="1620"/>
            <a:chExt cx="155" cy="155"/>
          </a:xfrm>
        </p:grpSpPr>
        <p:sp>
          <p:nvSpPr>
            <p:cNvPr id="11303" name="Oval 324"/>
            <p:cNvSpPr>
              <a:spLocks noChangeArrowheads="1"/>
            </p:cNvSpPr>
            <p:nvPr/>
          </p:nvSpPr>
          <p:spPr bwMode="auto">
            <a:xfrm>
              <a:off x="3513" y="1644"/>
              <a:ext cx="110" cy="109"/>
            </a:xfrm>
            <a:prstGeom prst="ellipse">
              <a:avLst/>
            </a:prstGeom>
            <a:solidFill>
              <a:srgbClr val="51C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n"/>
                <a:defRPr sz="1200">
                  <a:solidFill>
                    <a:srgbClr val="5F5F5F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en-US" sz="1600"/>
            </a:p>
          </p:txBody>
        </p:sp>
        <p:sp>
          <p:nvSpPr>
            <p:cNvPr id="11304" name="Freeform 325"/>
            <p:cNvSpPr>
              <a:spLocks noEditPoints="1"/>
            </p:cNvSpPr>
            <p:nvPr/>
          </p:nvSpPr>
          <p:spPr bwMode="auto">
            <a:xfrm>
              <a:off x="3491" y="1620"/>
              <a:ext cx="155" cy="155"/>
            </a:xfrm>
            <a:custGeom>
              <a:avLst/>
              <a:gdLst>
                <a:gd name="T0" fmla="*/ 78 w 97"/>
                <a:gd name="T1" fmla="*/ 145 h 97"/>
                <a:gd name="T2" fmla="*/ 11 w 97"/>
                <a:gd name="T3" fmla="*/ 78 h 97"/>
                <a:gd name="T4" fmla="*/ 78 w 97"/>
                <a:gd name="T5" fmla="*/ 11 h 97"/>
                <a:gd name="T6" fmla="*/ 145 w 97"/>
                <a:gd name="T7" fmla="*/ 78 h 97"/>
                <a:gd name="T8" fmla="*/ 78 w 97"/>
                <a:gd name="T9" fmla="*/ 145 h 97"/>
                <a:gd name="T10" fmla="*/ 78 w 97"/>
                <a:gd name="T11" fmla="*/ 0 h 97"/>
                <a:gd name="T12" fmla="*/ 0 w 97"/>
                <a:gd name="T13" fmla="*/ 78 h 97"/>
                <a:gd name="T14" fmla="*/ 78 w 97"/>
                <a:gd name="T15" fmla="*/ 155 h 97"/>
                <a:gd name="T16" fmla="*/ 155 w 97"/>
                <a:gd name="T17" fmla="*/ 78 h 97"/>
                <a:gd name="T18" fmla="*/ 78 w 97"/>
                <a:gd name="T19" fmla="*/ 0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7" h="97">
                  <a:moveTo>
                    <a:pt x="49" y="91"/>
                  </a:moveTo>
                  <a:cubicBezTo>
                    <a:pt x="25" y="91"/>
                    <a:pt x="7" y="72"/>
                    <a:pt x="7" y="49"/>
                  </a:cubicBezTo>
                  <a:cubicBezTo>
                    <a:pt x="7" y="26"/>
                    <a:pt x="25" y="7"/>
                    <a:pt x="49" y="7"/>
                  </a:cubicBezTo>
                  <a:cubicBezTo>
                    <a:pt x="72" y="7"/>
                    <a:pt x="91" y="26"/>
                    <a:pt x="91" y="49"/>
                  </a:cubicBezTo>
                  <a:cubicBezTo>
                    <a:pt x="91" y="72"/>
                    <a:pt x="72" y="91"/>
                    <a:pt x="49" y="91"/>
                  </a:cubicBezTo>
                  <a:moveTo>
                    <a:pt x="49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76"/>
                    <a:pt x="22" y="97"/>
                    <a:pt x="49" y="97"/>
                  </a:cubicBezTo>
                  <a:cubicBezTo>
                    <a:pt x="75" y="97"/>
                    <a:pt x="97" y="76"/>
                    <a:pt x="97" y="49"/>
                  </a:cubicBezTo>
                  <a:cubicBezTo>
                    <a:pt x="97" y="22"/>
                    <a:pt x="75" y="0"/>
                    <a:pt x="49" y="0"/>
                  </a:cubicBezTo>
                </a:path>
              </a:pathLst>
            </a:custGeom>
            <a:solidFill>
              <a:srgbClr val="51C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71026" name="Text Box 370"/>
          <p:cNvSpPr txBox="1">
            <a:spLocks noChangeArrowheads="1"/>
          </p:cNvSpPr>
          <p:nvPr/>
        </p:nvSpPr>
        <p:spPr bwMode="auto">
          <a:xfrm>
            <a:off x="6091767" y="1980143"/>
            <a:ext cx="554960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 b="1">
                <a:solidFill>
                  <a:srgbClr val="FF8A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</a:p>
        </p:txBody>
      </p:sp>
      <p:sp>
        <p:nvSpPr>
          <p:cNvPr id="71027" name="Text Box 371"/>
          <p:cNvSpPr txBox="1">
            <a:spLocks noChangeArrowheads="1"/>
          </p:cNvSpPr>
          <p:nvPr/>
        </p:nvSpPr>
        <p:spPr bwMode="auto">
          <a:xfrm>
            <a:off x="7700433" y="3290359"/>
            <a:ext cx="554960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 b="1">
                <a:solidFill>
                  <a:srgbClr val="33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38%</a:t>
            </a:r>
          </a:p>
        </p:txBody>
      </p:sp>
      <p:sp>
        <p:nvSpPr>
          <p:cNvPr id="71028" name="Text Box 372"/>
          <p:cNvSpPr txBox="1">
            <a:spLocks noChangeArrowheads="1"/>
          </p:cNvSpPr>
          <p:nvPr/>
        </p:nvSpPr>
        <p:spPr bwMode="auto">
          <a:xfrm>
            <a:off x="4447117" y="2835276"/>
            <a:ext cx="554960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zh-CN" sz="1333" b="1" dirty="0">
                <a:solidFill>
                  <a:srgbClr val="02B1E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</a:p>
        </p:txBody>
      </p:sp>
      <p:grpSp>
        <p:nvGrpSpPr>
          <p:cNvPr id="71043" name="Group 387"/>
          <p:cNvGrpSpPr>
            <a:grpSpLocks/>
          </p:cNvGrpSpPr>
          <p:nvPr/>
        </p:nvGrpSpPr>
        <p:grpSpPr bwMode="auto">
          <a:xfrm>
            <a:off x="3695701" y="3351743"/>
            <a:ext cx="2114551" cy="1718733"/>
            <a:chOff x="1617" y="2814"/>
            <a:chExt cx="169" cy="136"/>
          </a:xfrm>
        </p:grpSpPr>
        <p:sp>
          <p:nvSpPr>
            <p:cNvPr id="11301" name="Freeform 388"/>
            <p:cNvSpPr>
              <a:spLocks/>
            </p:cNvSpPr>
            <p:nvPr/>
          </p:nvSpPr>
          <p:spPr bwMode="auto">
            <a:xfrm>
              <a:off x="1617" y="2814"/>
              <a:ext cx="169" cy="136"/>
            </a:xfrm>
            <a:custGeom>
              <a:avLst/>
              <a:gdLst>
                <a:gd name="T0" fmla="*/ 0 w 250"/>
                <a:gd name="T1" fmla="*/ 136 h 201"/>
                <a:gd name="T2" fmla="*/ 85 w 250"/>
                <a:gd name="T3" fmla="*/ 0 h 201"/>
                <a:gd name="T4" fmla="*/ 169 w 250"/>
                <a:gd name="T5" fmla="*/ 136 h 201"/>
                <a:gd name="T6" fmla="*/ 0 w 250"/>
                <a:gd name="T7" fmla="*/ 136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0" h="201">
                  <a:moveTo>
                    <a:pt x="0" y="201"/>
                  </a:moveTo>
                  <a:lnTo>
                    <a:pt x="125" y="0"/>
                  </a:lnTo>
                  <a:lnTo>
                    <a:pt x="25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64C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02" name="Freeform 389"/>
            <p:cNvSpPr>
              <a:spLocks/>
            </p:cNvSpPr>
            <p:nvPr/>
          </p:nvSpPr>
          <p:spPr bwMode="auto">
            <a:xfrm>
              <a:off x="1701" y="2814"/>
              <a:ext cx="85" cy="136"/>
            </a:xfrm>
            <a:custGeom>
              <a:avLst/>
              <a:gdLst>
                <a:gd name="T0" fmla="*/ 0 w 125"/>
                <a:gd name="T1" fmla="*/ 0 h 201"/>
                <a:gd name="T2" fmla="*/ 0 w 125"/>
                <a:gd name="T3" fmla="*/ 136 h 201"/>
                <a:gd name="T4" fmla="*/ 85 w 125"/>
                <a:gd name="T5" fmla="*/ 136 h 201"/>
                <a:gd name="T6" fmla="*/ 0 w 125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5" h="201">
                  <a:moveTo>
                    <a:pt x="0" y="0"/>
                  </a:moveTo>
                  <a:lnTo>
                    <a:pt x="0" y="201"/>
                  </a:lnTo>
                  <a:lnTo>
                    <a:pt x="125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A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71034" name="Group 378"/>
          <p:cNvGrpSpPr>
            <a:grpSpLocks/>
          </p:cNvGrpSpPr>
          <p:nvPr/>
        </p:nvGrpSpPr>
        <p:grpSpPr bwMode="auto">
          <a:xfrm>
            <a:off x="5327652" y="2564343"/>
            <a:ext cx="2127249" cy="2506133"/>
            <a:chOff x="4329" y="1211"/>
            <a:chExt cx="1094" cy="1184"/>
          </a:xfrm>
        </p:grpSpPr>
        <p:sp>
          <p:nvSpPr>
            <p:cNvPr id="11299" name="Freeform 376"/>
            <p:cNvSpPr>
              <a:spLocks/>
            </p:cNvSpPr>
            <p:nvPr/>
          </p:nvSpPr>
          <p:spPr bwMode="auto">
            <a:xfrm>
              <a:off x="4329" y="1211"/>
              <a:ext cx="1094" cy="1184"/>
            </a:xfrm>
            <a:custGeom>
              <a:avLst/>
              <a:gdLst>
                <a:gd name="T0" fmla="*/ 0 w 1316"/>
                <a:gd name="T1" fmla="*/ 1184 h 760"/>
                <a:gd name="T2" fmla="*/ 548 w 1316"/>
                <a:gd name="T3" fmla="*/ 0 h 760"/>
                <a:gd name="T4" fmla="*/ 1094 w 1316"/>
                <a:gd name="T5" fmla="*/ 1184 h 760"/>
                <a:gd name="T6" fmla="*/ 0 w 1316"/>
                <a:gd name="T7" fmla="*/ 1184 h 7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6" h="760">
                  <a:moveTo>
                    <a:pt x="0" y="760"/>
                  </a:moveTo>
                  <a:lnTo>
                    <a:pt x="659" y="0"/>
                  </a:lnTo>
                  <a:lnTo>
                    <a:pt x="1316" y="760"/>
                  </a:lnTo>
                  <a:lnTo>
                    <a:pt x="0" y="76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300" name="Freeform 377"/>
            <p:cNvSpPr>
              <a:spLocks/>
            </p:cNvSpPr>
            <p:nvPr/>
          </p:nvSpPr>
          <p:spPr bwMode="auto">
            <a:xfrm>
              <a:off x="4876" y="1211"/>
              <a:ext cx="547" cy="1184"/>
            </a:xfrm>
            <a:custGeom>
              <a:avLst/>
              <a:gdLst>
                <a:gd name="T0" fmla="*/ 0 w 657"/>
                <a:gd name="T1" fmla="*/ 0 h 760"/>
                <a:gd name="T2" fmla="*/ 0 w 657"/>
                <a:gd name="T3" fmla="*/ 1184 h 760"/>
                <a:gd name="T4" fmla="*/ 547 w 657"/>
                <a:gd name="T5" fmla="*/ 1184 h 760"/>
                <a:gd name="T6" fmla="*/ 0 w 657"/>
                <a:gd name="T7" fmla="*/ 0 h 7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7" h="760">
                  <a:moveTo>
                    <a:pt x="0" y="0"/>
                  </a:moveTo>
                  <a:lnTo>
                    <a:pt x="0" y="760"/>
                  </a:lnTo>
                  <a:lnTo>
                    <a:pt x="657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71035" name="Group 379"/>
          <p:cNvGrpSpPr>
            <a:grpSpLocks/>
          </p:cNvGrpSpPr>
          <p:nvPr/>
        </p:nvGrpSpPr>
        <p:grpSpPr bwMode="auto">
          <a:xfrm>
            <a:off x="6963833" y="3853393"/>
            <a:ext cx="2108200" cy="1217084"/>
            <a:chOff x="3290" y="1820"/>
            <a:chExt cx="996" cy="575"/>
          </a:xfrm>
        </p:grpSpPr>
        <p:sp>
          <p:nvSpPr>
            <p:cNvPr id="11297" name="Freeform 316"/>
            <p:cNvSpPr>
              <a:spLocks/>
            </p:cNvSpPr>
            <p:nvPr/>
          </p:nvSpPr>
          <p:spPr bwMode="auto">
            <a:xfrm>
              <a:off x="3290" y="1820"/>
              <a:ext cx="996" cy="575"/>
            </a:xfrm>
            <a:custGeom>
              <a:avLst/>
              <a:gdLst>
                <a:gd name="T0" fmla="*/ 0 w 1316"/>
                <a:gd name="T1" fmla="*/ 575 h 760"/>
                <a:gd name="T2" fmla="*/ 499 w 1316"/>
                <a:gd name="T3" fmla="*/ 0 h 760"/>
                <a:gd name="T4" fmla="*/ 996 w 1316"/>
                <a:gd name="T5" fmla="*/ 575 h 760"/>
                <a:gd name="T6" fmla="*/ 0 w 1316"/>
                <a:gd name="T7" fmla="*/ 575 h 7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16" h="760">
                  <a:moveTo>
                    <a:pt x="0" y="760"/>
                  </a:moveTo>
                  <a:lnTo>
                    <a:pt x="659" y="0"/>
                  </a:lnTo>
                  <a:lnTo>
                    <a:pt x="1316" y="760"/>
                  </a:lnTo>
                  <a:lnTo>
                    <a:pt x="0" y="760"/>
                  </a:lnTo>
                  <a:close/>
                </a:path>
              </a:pathLst>
            </a:custGeom>
            <a:solidFill>
              <a:srgbClr val="51C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298" name="Freeform 318"/>
            <p:cNvSpPr>
              <a:spLocks/>
            </p:cNvSpPr>
            <p:nvPr/>
          </p:nvSpPr>
          <p:spPr bwMode="auto">
            <a:xfrm>
              <a:off x="3788" y="1820"/>
              <a:ext cx="498" cy="575"/>
            </a:xfrm>
            <a:custGeom>
              <a:avLst/>
              <a:gdLst>
                <a:gd name="T0" fmla="*/ 0 w 657"/>
                <a:gd name="T1" fmla="*/ 0 h 760"/>
                <a:gd name="T2" fmla="*/ 0 w 657"/>
                <a:gd name="T3" fmla="*/ 575 h 760"/>
                <a:gd name="T4" fmla="*/ 498 w 657"/>
                <a:gd name="T5" fmla="*/ 575 h 760"/>
                <a:gd name="T6" fmla="*/ 0 w 657"/>
                <a:gd name="T7" fmla="*/ 0 h 7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7" h="760">
                  <a:moveTo>
                    <a:pt x="0" y="0"/>
                  </a:moveTo>
                  <a:lnTo>
                    <a:pt x="0" y="760"/>
                  </a:lnTo>
                  <a:lnTo>
                    <a:pt x="657" y="7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865345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7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1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0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984" grpId="0"/>
      <p:bldP spid="70985" grpId="0"/>
      <p:bldP spid="70986" grpId="0"/>
      <p:bldP spid="71013" grpId="0"/>
      <p:bldP spid="71014" grpId="0"/>
      <p:bldP spid="71015" grpId="0"/>
      <p:bldP spid="71016" grpId="0"/>
      <p:bldP spid="71017" grpId="0"/>
      <p:bldP spid="71018" grpId="0"/>
      <p:bldP spid="71019" grpId="0"/>
      <p:bldP spid="71026" grpId="0"/>
      <p:bldP spid="71027" grpId="0"/>
      <p:bldP spid="7102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6</cp:revision>
  <dcterms:created xsi:type="dcterms:W3CDTF">2015-05-05T08:02:14Z</dcterms:created>
  <dcterms:modified xsi:type="dcterms:W3CDTF">2018-09-06T07:59:56Z</dcterms:modified>
</cp:coreProperties>
</file>