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FB7"/>
    <a:srgbClr val="B9D51F"/>
    <a:srgbClr val="45C1A4"/>
    <a:srgbClr val="F26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>
      <p:cViewPr varScale="1">
        <p:scale>
          <a:sx n="74" d="100"/>
          <a:sy n="74" d="100"/>
        </p:scale>
        <p:origin x="78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D415-CAD4-4010-82F8-D06B85EB581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AC5B-BB50-402A-BEC3-F143D98C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00569-685A-4BDA-B28B-035309B2045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DDED-3E2C-4902-B6AF-83316DA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0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1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9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9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4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205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11430" y="361950"/>
            <a:ext cx="284494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1088232"/>
            <a:r>
              <a:rPr lang="en-CA" sz="3600" spc="-15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Market Conduct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" y="958393"/>
            <a:ext cx="78486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en-US" sz="1100" i="1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 magna. Aliquam euismod commodo nisl, vel luctus lorem fermentum quis. Duis quis purus adipiscing mi scelerisque dictum quis vel eros.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419599" y="1681682"/>
            <a:ext cx="805243" cy="778229"/>
          </a:xfrm>
          <a:prstGeom prst="roundRect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Open Sans" pitchFamily="34" charset="0"/>
                <a:ea typeface="Open Sans" pitchFamily="34" charset="0"/>
                <a:cs typeface="Open Sans" pitchFamily="34" charset="0"/>
              </a:rPr>
              <a:t>90%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19599" y="2759619"/>
            <a:ext cx="805243" cy="778229"/>
          </a:xfrm>
          <a:prstGeom prst="roundRect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Open Sans" pitchFamily="34" charset="0"/>
                <a:ea typeface="Open Sans" pitchFamily="34" charset="0"/>
                <a:cs typeface="Open Sans" pitchFamily="34" charset="0"/>
              </a:rPr>
              <a:t>60%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419599" y="3844157"/>
            <a:ext cx="805243" cy="778229"/>
          </a:xfrm>
          <a:prstGeom prst="roundRect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Open Sans" pitchFamily="34" charset="0"/>
                <a:ea typeface="Open Sans" pitchFamily="34" charset="0"/>
                <a:cs typeface="Open Sans" pitchFamily="34" charset="0"/>
              </a:rPr>
              <a:t>80%</a:t>
            </a:r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4428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57476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60524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/>
          <p:cNvSpPr>
            <a:spLocks noEditPoints="1"/>
          </p:cNvSpPr>
          <p:nvPr/>
        </p:nvSpPr>
        <p:spPr bwMode="auto">
          <a:xfrm>
            <a:off x="63572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66620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69668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/>
          <p:cNvSpPr>
            <a:spLocks noEditPoints="1"/>
          </p:cNvSpPr>
          <p:nvPr/>
        </p:nvSpPr>
        <p:spPr bwMode="auto">
          <a:xfrm>
            <a:off x="72716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5"/>
          <p:cNvSpPr>
            <a:spLocks noEditPoints="1"/>
          </p:cNvSpPr>
          <p:nvPr/>
        </p:nvSpPr>
        <p:spPr bwMode="auto">
          <a:xfrm>
            <a:off x="75764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/>
          <p:cNvSpPr>
            <a:spLocks noEditPoints="1"/>
          </p:cNvSpPr>
          <p:nvPr/>
        </p:nvSpPr>
        <p:spPr bwMode="auto">
          <a:xfrm>
            <a:off x="78812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8186026" y="174307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" y="3638548"/>
            <a:ext cx="3276600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Partnership</a:t>
            </a:r>
            <a:endParaRPr lang="en-US" sz="1050">
              <a:solidFill>
                <a:srgbClr val="B9D51F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 magna. Aliquam. Aliquam euismod commodo nisl.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" y="2572364"/>
            <a:ext cx="3276600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Compositing</a:t>
            </a:r>
            <a:endParaRPr lang="en-US" sz="105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 magna. Aliquam. Aliquam euismod commodo nisl.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1480931"/>
            <a:ext cx="3276600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Branding</a:t>
            </a:r>
            <a:endParaRPr lang="en-US" sz="105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 magna. Aliquam euismod commodo nisl.</a:t>
            </a:r>
          </a:p>
        </p:txBody>
      </p:sp>
      <p:sp>
        <p:nvSpPr>
          <p:cNvPr id="23" name="Freeform 5"/>
          <p:cNvSpPr>
            <a:spLocks noEditPoints="1"/>
          </p:cNvSpPr>
          <p:nvPr/>
        </p:nvSpPr>
        <p:spPr bwMode="auto">
          <a:xfrm>
            <a:off x="54247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 noEditPoints="1"/>
          </p:cNvSpPr>
          <p:nvPr/>
        </p:nvSpPr>
        <p:spPr bwMode="auto">
          <a:xfrm>
            <a:off x="57295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60343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5"/>
          <p:cNvSpPr>
            <a:spLocks noEditPoints="1"/>
          </p:cNvSpPr>
          <p:nvPr/>
        </p:nvSpPr>
        <p:spPr bwMode="auto">
          <a:xfrm>
            <a:off x="63391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5"/>
          <p:cNvSpPr>
            <a:spLocks noEditPoints="1"/>
          </p:cNvSpPr>
          <p:nvPr/>
        </p:nvSpPr>
        <p:spPr bwMode="auto">
          <a:xfrm>
            <a:off x="66439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69487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72535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5"/>
          <p:cNvSpPr>
            <a:spLocks noEditPoints="1"/>
          </p:cNvSpPr>
          <p:nvPr/>
        </p:nvSpPr>
        <p:spPr bwMode="auto">
          <a:xfrm>
            <a:off x="75583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 noEditPoints="1"/>
          </p:cNvSpPr>
          <p:nvPr/>
        </p:nvSpPr>
        <p:spPr bwMode="auto">
          <a:xfrm>
            <a:off x="78631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5"/>
          <p:cNvSpPr>
            <a:spLocks noEditPoints="1"/>
          </p:cNvSpPr>
          <p:nvPr/>
        </p:nvSpPr>
        <p:spPr bwMode="auto">
          <a:xfrm>
            <a:off x="8167990" y="2810595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"/>
          <p:cNvSpPr>
            <a:spLocks noEditPoints="1"/>
          </p:cNvSpPr>
          <p:nvPr/>
        </p:nvSpPr>
        <p:spPr bwMode="auto">
          <a:xfrm>
            <a:off x="54247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5"/>
          <p:cNvSpPr>
            <a:spLocks noEditPoints="1"/>
          </p:cNvSpPr>
          <p:nvPr/>
        </p:nvSpPr>
        <p:spPr bwMode="auto">
          <a:xfrm>
            <a:off x="57295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5"/>
          <p:cNvSpPr>
            <a:spLocks noEditPoints="1"/>
          </p:cNvSpPr>
          <p:nvPr/>
        </p:nvSpPr>
        <p:spPr bwMode="auto">
          <a:xfrm>
            <a:off x="60343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/>
          <p:cNvSpPr>
            <a:spLocks noEditPoints="1"/>
          </p:cNvSpPr>
          <p:nvPr/>
        </p:nvSpPr>
        <p:spPr bwMode="auto">
          <a:xfrm>
            <a:off x="63391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"/>
          <p:cNvSpPr>
            <a:spLocks noEditPoints="1"/>
          </p:cNvSpPr>
          <p:nvPr/>
        </p:nvSpPr>
        <p:spPr bwMode="auto">
          <a:xfrm>
            <a:off x="66439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69487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5"/>
          <p:cNvSpPr>
            <a:spLocks noEditPoints="1"/>
          </p:cNvSpPr>
          <p:nvPr/>
        </p:nvSpPr>
        <p:spPr bwMode="auto">
          <a:xfrm>
            <a:off x="72535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75583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5"/>
          <p:cNvSpPr>
            <a:spLocks noEditPoints="1"/>
          </p:cNvSpPr>
          <p:nvPr/>
        </p:nvSpPr>
        <p:spPr bwMode="auto">
          <a:xfrm>
            <a:off x="78631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5"/>
          <p:cNvSpPr>
            <a:spLocks noEditPoints="1"/>
          </p:cNvSpPr>
          <p:nvPr/>
        </p:nvSpPr>
        <p:spPr bwMode="auto">
          <a:xfrm>
            <a:off x="8167990" y="3804394"/>
            <a:ext cx="272174" cy="676275"/>
          </a:xfrm>
          <a:custGeom>
            <a:avLst/>
            <a:gdLst>
              <a:gd name="T0" fmla="*/ 135 w 191"/>
              <a:gd name="T1" fmla="*/ 39 h 479"/>
              <a:gd name="T2" fmla="*/ 123 w 191"/>
              <a:gd name="T3" fmla="*/ 68 h 479"/>
              <a:gd name="T4" fmla="*/ 95 w 191"/>
              <a:gd name="T5" fmla="*/ 81 h 479"/>
              <a:gd name="T6" fmla="*/ 67 w 191"/>
              <a:gd name="T7" fmla="*/ 68 h 479"/>
              <a:gd name="T8" fmla="*/ 56 w 191"/>
              <a:gd name="T9" fmla="*/ 39 h 479"/>
              <a:gd name="T10" fmla="*/ 67 w 191"/>
              <a:gd name="T11" fmla="*/ 11 h 479"/>
              <a:gd name="T12" fmla="*/ 95 w 191"/>
              <a:gd name="T13" fmla="*/ 0 h 479"/>
              <a:gd name="T14" fmla="*/ 123 w 191"/>
              <a:gd name="T15" fmla="*/ 11 h 479"/>
              <a:gd name="T16" fmla="*/ 135 w 191"/>
              <a:gd name="T17" fmla="*/ 39 h 479"/>
              <a:gd name="T18" fmla="*/ 191 w 191"/>
              <a:gd name="T19" fmla="*/ 273 h 479"/>
              <a:gd name="T20" fmla="*/ 173 w 191"/>
              <a:gd name="T21" fmla="*/ 293 h 479"/>
              <a:gd name="T22" fmla="*/ 155 w 191"/>
              <a:gd name="T23" fmla="*/ 273 h 479"/>
              <a:gd name="T24" fmla="*/ 155 w 191"/>
              <a:gd name="T25" fmla="*/ 141 h 479"/>
              <a:gd name="T26" fmla="*/ 146 w 191"/>
              <a:gd name="T27" fmla="*/ 141 h 479"/>
              <a:gd name="T28" fmla="*/ 146 w 191"/>
              <a:gd name="T29" fmla="*/ 459 h 479"/>
              <a:gd name="T30" fmla="*/ 124 w 191"/>
              <a:gd name="T31" fmla="*/ 479 h 479"/>
              <a:gd name="T32" fmla="*/ 101 w 191"/>
              <a:gd name="T33" fmla="*/ 459 h 479"/>
              <a:gd name="T34" fmla="*/ 101 w 191"/>
              <a:gd name="T35" fmla="*/ 271 h 479"/>
              <a:gd name="T36" fmla="*/ 90 w 191"/>
              <a:gd name="T37" fmla="*/ 271 h 479"/>
              <a:gd name="T38" fmla="*/ 90 w 191"/>
              <a:gd name="T39" fmla="*/ 459 h 479"/>
              <a:gd name="T40" fmla="*/ 67 w 191"/>
              <a:gd name="T41" fmla="*/ 479 h 479"/>
              <a:gd name="T42" fmla="*/ 45 w 191"/>
              <a:gd name="T43" fmla="*/ 459 h 479"/>
              <a:gd name="T44" fmla="*/ 45 w 191"/>
              <a:gd name="T45" fmla="*/ 141 h 479"/>
              <a:gd name="T46" fmla="*/ 36 w 191"/>
              <a:gd name="T47" fmla="*/ 141 h 479"/>
              <a:gd name="T48" fmla="*/ 36 w 191"/>
              <a:gd name="T49" fmla="*/ 273 h 479"/>
              <a:gd name="T50" fmla="*/ 18 w 191"/>
              <a:gd name="T51" fmla="*/ 293 h 479"/>
              <a:gd name="T52" fmla="*/ 0 w 191"/>
              <a:gd name="T53" fmla="*/ 273 h 479"/>
              <a:gd name="T54" fmla="*/ 0 w 191"/>
              <a:gd name="T55" fmla="*/ 122 h 479"/>
              <a:gd name="T56" fmla="*/ 49 w 191"/>
              <a:gd name="T57" fmla="*/ 85 h 479"/>
              <a:gd name="T58" fmla="*/ 142 w 191"/>
              <a:gd name="T59" fmla="*/ 85 h 479"/>
              <a:gd name="T60" fmla="*/ 191 w 191"/>
              <a:gd name="T61" fmla="*/ 122 h 479"/>
              <a:gd name="T62" fmla="*/ 191 w 191"/>
              <a:gd name="T63" fmla="*/ 2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1" h="479">
                <a:moveTo>
                  <a:pt x="135" y="39"/>
                </a:moveTo>
                <a:cubicBezTo>
                  <a:pt x="135" y="50"/>
                  <a:pt x="131" y="60"/>
                  <a:pt x="123" y="68"/>
                </a:cubicBezTo>
                <a:cubicBezTo>
                  <a:pt x="115" y="77"/>
                  <a:pt x="106" y="81"/>
                  <a:pt x="95" y="81"/>
                </a:cubicBezTo>
                <a:cubicBezTo>
                  <a:pt x="84" y="81"/>
                  <a:pt x="75" y="77"/>
                  <a:pt x="67" y="68"/>
                </a:cubicBezTo>
                <a:cubicBezTo>
                  <a:pt x="59" y="60"/>
                  <a:pt x="56" y="50"/>
                  <a:pt x="56" y="39"/>
                </a:cubicBezTo>
                <a:cubicBezTo>
                  <a:pt x="56" y="28"/>
                  <a:pt x="59" y="19"/>
                  <a:pt x="67" y="11"/>
                </a:cubicBezTo>
                <a:cubicBezTo>
                  <a:pt x="75" y="4"/>
                  <a:pt x="84" y="0"/>
                  <a:pt x="95" y="0"/>
                </a:cubicBezTo>
                <a:cubicBezTo>
                  <a:pt x="106" y="0"/>
                  <a:pt x="115" y="4"/>
                  <a:pt x="123" y="11"/>
                </a:cubicBezTo>
                <a:cubicBezTo>
                  <a:pt x="131" y="19"/>
                  <a:pt x="135" y="28"/>
                  <a:pt x="135" y="39"/>
                </a:cubicBezTo>
                <a:close/>
                <a:moveTo>
                  <a:pt x="191" y="273"/>
                </a:moveTo>
                <a:cubicBezTo>
                  <a:pt x="191" y="286"/>
                  <a:pt x="185" y="293"/>
                  <a:pt x="173" y="293"/>
                </a:cubicBezTo>
                <a:cubicBezTo>
                  <a:pt x="161" y="293"/>
                  <a:pt x="155" y="286"/>
                  <a:pt x="155" y="273"/>
                </a:cubicBezTo>
                <a:cubicBezTo>
                  <a:pt x="155" y="141"/>
                  <a:pt x="155" y="141"/>
                  <a:pt x="155" y="141"/>
                </a:cubicBezTo>
                <a:cubicBezTo>
                  <a:pt x="146" y="141"/>
                  <a:pt x="146" y="141"/>
                  <a:pt x="146" y="141"/>
                </a:cubicBezTo>
                <a:cubicBezTo>
                  <a:pt x="146" y="459"/>
                  <a:pt x="146" y="459"/>
                  <a:pt x="146" y="459"/>
                </a:cubicBezTo>
                <a:cubicBezTo>
                  <a:pt x="146" y="472"/>
                  <a:pt x="138" y="479"/>
                  <a:pt x="124" y="479"/>
                </a:cubicBezTo>
                <a:cubicBezTo>
                  <a:pt x="109" y="479"/>
                  <a:pt x="101" y="472"/>
                  <a:pt x="101" y="459"/>
                </a:cubicBezTo>
                <a:cubicBezTo>
                  <a:pt x="101" y="271"/>
                  <a:pt x="101" y="271"/>
                  <a:pt x="101" y="271"/>
                </a:cubicBezTo>
                <a:cubicBezTo>
                  <a:pt x="90" y="271"/>
                  <a:pt x="90" y="271"/>
                  <a:pt x="90" y="271"/>
                </a:cubicBezTo>
                <a:cubicBezTo>
                  <a:pt x="90" y="459"/>
                  <a:pt x="90" y="459"/>
                  <a:pt x="90" y="459"/>
                </a:cubicBezTo>
                <a:cubicBezTo>
                  <a:pt x="90" y="472"/>
                  <a:pt x="82" y="479"/>
                  <a:pt x="67" y="479"/>
                </a:cubicBezTo>
                <a:cubicBezTo>
                  <a:pt x="52" y="479"/>
                  <a:pt x="45" y="472"/>
                  <a:pt x="45" y="45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273"/>
                  <a:pt x="36" y="273"/>
                  <a:pt x="36" y="273"/>
                </a:cubicBezTo>
                <a:cubicBezTo>
                  <a:pt x="36" y="286"/>
                  <a:pt x="30" y="293"/>
                  <a:pt x="18" y="293"/>
                </a:cubicBezTo>
                <a:cubicBezTo>
                  <a:pt x="6" y="293"/>
                  <a:pt x="0" y="286"/>
                  <a:pt x="0" y="27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98"/>
                  <a:pt x="16" y="85"/>
                  <a:pt x="49" y="85"/>
                </a:cubicBezTo>
                <a:cubicBezTo>
                  <a:pt x="142" y="85"/>
                  <a:pt x="142" y="85"/>
                  <a:pt x="142" y="85"/>
                </a:cubicBezTo>
                <a:cubicBezTo>
                  <a:pt x="175" y="85"/>
                  <a:pt x="191" y="98"/>
                  <a:pt x="191" y="122"/>
                </a:cubicBezTo>
                <a:lnTo>
                  <a:pt x="191" y="2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40980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5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75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25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75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25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75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250"/>
                            </p:stCondLst>
                            <p:childTnLst>
                              <p:par>
                                <p:cTn id="1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75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825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500"/>
                            </p:stCondLst>
                            <p:childTnLst>
                              <p:par>
                                <p:cTn id="1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8750"/>
                            </p:stCondLst>
                            <p:childTnLst>
                              <p:par>
                                <p:cTn id="1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925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8089</TotalTime>
  <Words>108</Words>
  <Application>Microsoft Office PowerPoint</Application>
  <PresentationFormat>全屏显示(16:9)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Mloong</cp:lastModifiedBy>
  <cp:revision>559</cp:revision>
  <dcterms:created xsi:type="dcterms:W3CDTF">2014-03-20T10:23:30Z</dcterms:created>
  <dcterms:modified xsi:type="dcterms:W3CDTF">2018-09-06T07:58:32Z</dcterms:modified>
</cp:coreProperties>
</file>