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7" r:id="rId2"/>
  </p:sldIdLst>
  <p:sldSz cx="11522075" cy="6480175"/>
  <p:notesSz cx="6858000" cy="9144000"/>
  <p:custDataLst>
    <p:tags r:id="rId4"/>
  </p:custDataLst>
  <p:defaultTextStyle>
    <a:defPPr>
      <a:defRPr lang="zh-CN"/>
    </a:defPPr>
    <a:lvl1pPr marL="0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8462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6924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5386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3848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42311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30773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9235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7697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182A"/>
    <a:srgbClr val="00355C"/>
    <a:srgbClr val="CCECFF"/>
    <a:srgbClr val="66CCFF"/>
    <a:srgbClr val="00A1F2"/>
    <a:srgbClr val="008BD0"/>
    <a:srgbClr val="0099E6"/>
    <a:srgbClr val="2DB9FF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0" autoAdjust="0"/>
    <p:restoredTop sz="93918" autoAdjust="0"/>
  </p:normalViewPr>
  <p:slideViewPr>
    <p:cSldViewPr showGuides="1">
      <p:cViewPr varScale="1">
        <p:scale>
          <a:sx n="59" d="100"/>
          <a:sy n="59" d="100"/>
        </p:scale>
        <p:origin x="72" y="228"/>
      </p:cViewPr>
      <p:guideLst>
        <p:guide orient="horz" pos="2041"/>
        <p:guide pos="36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14EF6A69-E6B8-4260-9FEF-A8B417233DAE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B49EC556-0E4F-4361-96C2-0C2CAFEAB7B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427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EC556-0E4F-4361-96C2-0C2CAFEAB7B8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205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4161" y="2013056"/>
            <a:ext cx="9793764" cy="1389038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8318" y="3672099"/>
            <a:ext cx="8065453" cy="16560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588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915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10" y="1512043"/>
            <a:ext cx="10369868" cy="4276616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057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53509" y="204011"/>
            <a:ext cx="2592468" cy="4354619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03" y="204011"/>
            <a:ext cx="7585366" cy="4354619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05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110" y="1512043"/>
            <a:ext cx="10369868" cy="4276616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50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166" y="4164116"/>
            <a:ext cx="9793764" cy="1287035"/>
          </a:xfrm>
          <a:prstGeom prst="rect">
            <a:avLst/>
          </a:prstGeom>
        </p:spPr>
        <p:txBody>
          <a:bodyPr anchor="t"/>
          <a:lstStyle>
            <a:lvl1pPr algn="l">
              <a:defRPr sz="5100" b="1" cap="all"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0166" y="2746577"/>
            <a:ext cx="9793764" cy="141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5884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69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53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38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423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307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92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76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6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6108" y="1191039"/>
            <a:ext cx="5088916" cy="3367591"/>
          </a:xfrm>
          <a:prstGeom prst="rect">
            <a:avLst/>
          </a:prstGeom>
        </p:spPr>
        <p:txBody>
          <a:bodyPr/>
          <a:lstStyle>
            <a:lvl1pPr>
              <a:defRPr sz="3600">
                <a:ea typeface="微软雅黑" pitchFamily="34" charset="-122"/>
              </a:defRPr>
            </a:lvl1pPr>
            <a:lvl2pPr>
              <a:defRPr sz="3100">
                <a:ea typeface="微软雅黑" pitchFamily="34" charset="-122"/>
              </a:defRPr>
            </a:lvl2pPr>
            <a:lvl3pPr>
              <a:defRPr sz="2600">
                <a:ea typeface="微软雅黑" pitchFamily="34" charset="-122"/>
              </a:defRPr>
            </a:lvl3pPr>
            <a:lvl4pPr>
              <a:defRPr sz="2300">
                <a:ea typeface="微软雅黑" pitchFamily="34" charset="-122"/>
              </a:defRPr>
            </a:lvl4pPr>
            <a:lvl5pPr>
              <a:defRPr sz="2300">
                <a:ea typeface="微软雅黑" pitchFamily="34" charset="-122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57060" y="1191039"/>
            <a:ext cx="5088916" cy="3367591"/>
          </a:xfrm>
          <a:prstGeom prst="rect">
            <a:avLst/>
          </a:prstGeom>
        </p:spPr>
        <p:txBody>
          <a:bodyPr/>
          <a:lstStyle>
            <a:lvl1pPr>
              <a:defRPr sz="3600">
                <a:ea typeface="微软雅黑" pitchFamily="34" charset="-122"/>
              </a:defRPr>
            </a:lvl1pPr>
            <a:lvl2pPr>
              <a:defRPr sz="3100">
                <a:ea typeface="微软雅黑" pitchFamily="34" charset="-122"/>
              </a:defRPr>
            </a:lvl2pPr>
            <a:lvl3pPr>
              <a:defRPr sz="2600">
                <a:ea typeface="微软雅黑" pitchFamily="34" charset="-122"/>
              </a:defRPr>
            </a:lvl3pPr>
            <a:lvl4pPr>
              <a:defRPr sz="2300">
                <a:ea typeface="微软雅黑" pitchFamily="34" charset="-122"/>
              </a:defRPr>
            </a:lvl4pPr>
            <a:lvl5pPr>
              <a:defRPr sz="2300">
                <a:ea typeface="微软雅黑" pitchFamily="34" charset="-122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2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8" y="1450543"/>
            <a:ext cx="5090918" cy="604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>
                <a:ea typeface="微软雅黑" pitchFamily="34" charset="-122"/>
              </a:defRPr>
            </a:lvl1pPr>
            <a:lvl2pPr marL="588462" indent="0">
              <a:buNone/>
              <a:defRPr sz="2600" b="1"/>
            </a:lvl2pPr>
            <a:lvl3pPr marL="1176924" indent="0">
              <a:buNone/>
              <a:defRPr sz="2300" b="1"/>
            </a:lvl3pPr>
            <a:lvl4pPr marL="1765386" indent="0">
              <a:buNone/>
              <a:defRPr sz="2100" b="1"/>
            </a:lvl4pPr>
            <a:lvl5pPr marL="2353848" indent="0">
              <a:buNone/>
              <a:defRPr sz="2100" b="1"/>
            </a:lvl5pPr>
            <a:lvl6pPr marL="2942311" indent="0">
              <a:buNone/>
              <a:defRPr sz="2100" b="1"/>
            </a:lvl6pPr>
            <a:lvl7pPr marL="3530773" indent="0">
              <a:buNone/>
              <a:defRPr sz="2100" b="1"/>
            </a:lvl7pPr>
            <a:lvl8pPr marL="4119235" indent="0">
              <a:buNone/>
              <a:defRPr sz="2100" b="1"/>
            </a:lvl8pPr>
            <a:lvl9pPr marL="4707697" indent="0">
              <a:buNone/>
              <a:defRPr sz="21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108" y="2055059"/>
            <a:ext cx="5090918" cy="3733601"/>
          </a:xfrm>
          <a:prstGeom prst="rect">
            <a:avLst/>
          </a:prstGeom>
        </p:spPr>
        <p:txBody>
          <a:bodyPr/>
          <a:lstStyle>
            <a:lvl1pPr>
              <a:defRPr sz="3100">
                <a:ea typeface="微软雅黑" pitchFamily="34" charset="-122"/>
              </a:defRPr>
            </a:lvl1pPr>
            <a:lvl2pPr>
              <a:defRPr sz="2600">
                <a:ea typeface="微软雅黑" pitchFamily="34" charset="-122"/>
              </a:defRPr>
            </a:lvl2pPr>
            <a:lvl3pPr>
              <a:defRPr sz="2300">
                <a:ea typeface="微软雅黑" pitchFamily="34" charset="-122"/>
              </a:defRPr>
            </a:lvl3pPr>
            <a:lvl4pPr>
              <a:defRPr sz="2100">
                <a:ea typeface="微软雅黑" pitchFamily="34" charset="-122"/>
              </a:defRPr>
            </a:lvl4pPr>
            <a:lvl5pPr>
              <a:defRPr sz="2100">
                <a:ea typeface="微软雅黑" pitchFamily="34" charset="-122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53063" y="1450543"/>
            <a:ext cx="5092917" cy="604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>
                <a:ea typeface="微软雅黑" pitchFamily="34" charset="-122"/>
              </a:defRPr>
            </a:lvl1pPr>
            <a:lvl2pPr marL="588462" indent="0">
              <a:buNone/>
              <a:defRPr sz="2600" b="1"/>
            </a:lvl2pPr>
            <a:lvl3pPr marL="1176924" indent="0">
              <a:buNone/>
              <a:defRPr sz="2300" b="1"/>
            </a:lvl3pPr>
            <a:lvl4pPr marL="1765386" indent="0">
              <a:buNone/>
              <a:defRPr sz="2100" b="1"/>
            </a:lvl4pPr>
            <a:lvl5pPr marL="2353848" indent="0">
              <a:buNone/>
              <a:defRPr sz="2100" b="1"/>
            </a:lvl5pPr>
            <a:lvl6pPr marL="2942311" indent="0">
              <a:buNone/>
              <a:defRPr sz="2100" b="1"/>
            </a:lvl6pPr>
            <a:lvl7pPr marL="3530773" indent="0">
              <a:buNone/>
              <a:defRPr sz="2100" b="1"/>
            </a:lvl7pPr>
            <a:lvl8pPr marL="4119235" indent="0">
              <a:buNone/>
              <a:defRPr sz="2100" b="1"/>
            </a:lvl8pPr>
            <a:lvl9pPr marL="4707697" indent="0">
              <a:buNone/>
              <a:defRPr sz="21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53063" y="2055059"/>
            <a:ext cx="5092917" cy="3733601"/>
          </a:xfrm>
          <a:prstGeom prst="rect">
            <a:avLst/>
          </a:prstGeom>
        </p:spPr>
        <p:txBody>
          <a:bodyPr/>
          <a:lstStyle>
            <a:lvl1pPr>
              <a:defRPr sz="3100">
                <a:ea typeface="微软雅黑" pitchFamily="34" charset="-122"/>
              </a:defRPr>
            </a:lvl1pPr>
            <a:lvl2pPr>
              <a:defRPr sz="2600">
                <a:ea typeface="微软雅黑" pitchFamily="34" charset="-122"/>
              </a:defRPr>
            </a:lvl2pPr>
            <a:lvl3pPr>
              <a:defRPr sz="2300">
                <a:ea typeface="微软雅黑" pitchFamily="34" charset="-122"/>
              </a:defRPr>
            </a:lvl3pPr>
            <a:lvl4pPr>
              <a:defRPr sz="2100">
                <a:ea typeface="微软雅黑" pitchFamily="34" charset="-122"/>
              </a:defRPr>
            </a:lvl4pPr>
            <a:lvl5pPr>
              <a:defRPr sz="2100">
                <a:ea typeface="微软雅黑" pitchFamily="34" charset="-122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849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811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57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  <a:prstGeom prst="rect">
            <a:avLst/>
          </a:prstGeom>
        </p:spPr>
        <p:txBody>
          <a:bodyPr anchor="b"/>
          <a:lstStyle>
            <a:lvl1pPr algn="l">
              <a:defRPr sz="2600" b="1"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4814" y="258011"/>
            <a:ext cx="6441161" cy="5530650"/>
          </a:xfrm>
          <a:prstGeom prst="rect">
            <a:avLst/>
          </a:prstGeom>
        </p:spPr>
        <p:txBody>
          <a:bodyPr/>
          <a:lstStyle>
            <a:lvl1pPr>
              <a:defRPr sz="4100">
                <a:ea typeface="微软雅黑" pitchFamily="34" charset="-122"/>
              </a:defRPr>
            </a:lvl1pPr>
            <a:lvl2pPr>
              <a:defRPr sz="3600">
                <a:ea typeface="微软雅黑" pitchFamily="34" charset="-122"/>
              </a:defRPr>
            </a:lvl2pPr>
            <a:lvl3pPr>
              <a:defRPr sz="3100">
                <a:ea typeface="微软雅黑" pitchFamily="34" charset="-122"/>
              </a:defRPr>
            </a:lvl3pPr>
            <a:lvl4pPr>
              <a:defRPr sz="2600">
                <a:ea typeface="微软雅黑" pitchFamily="34" charset="-122"/>
              </a:defRPr>
            </a:lvl4pPr>
            <a:lvl5pPr>
              <a:defRPr sz="2600">
                <a:ea typeface="微软雅黑" pitchFamily="34" charset="-122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ea typeface="微软雅黑" pitchFamily="34" charset="-122"/>
              </a:defRPr>
            </a:lvl1pPr>
            <a:lvl2pPr marL="588462" indent="0">
              <a:buNone/>
              <a:defRPr sz="1500"/>
            </a:lvl2pPr>
            <a:lvl3pPr marL="1176924" indent="0">
              <a:buNone/>
              <a:defRPr sz="1300"/>
            </a:lvl3pPr>
            <a:lvl4pPr marL="1765386" indent="0">
              <a:buNone/>
              <a:defRPr sz="1200"/>
            </a:lvl4pPr>
            <a:lvl5pPr marL="2353848" indent="0">
              <a:buNone/>
              <a:defRPr sz="1200"/>
            </a:lvl5pPr>
            <a:lvl6pPr marL="2942311" indent="0">
              <a:buNone/>
              <a:defRPr sz="1200"/>
            </a:lvl6pPr>
            <a:lvl7pPr marL="3530773" indent="0">
              <a:buNone/>
              <a:defRPr sz="1200"/>
            </a:lvl7pPr>
            <a:lvl8pPr marL="4119235" indent="0">
              <a:buNone/>
              <a:defRPr sz="1200"/>
            </a:lvl8pPr>
            <a:lvl9pPr marL="4707697" indent="0">
              <a:buNone/>
              <a:defRPr sz="12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10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8408" y="4536128"/>
            <a:ext cx="6913245" cy="535515"/>
          </a:xfrm>
          <a:prstGeom prst="rect">
            <a:avLst/>
          </a:prstGeom>
        </p:spPr>
        <p:txBody>
          <a:bodyPr anchor="b"/>
          <a:lstStyle>
            <a:lvl1pPr algn="l">
              <a:defRPr sz="2600" b="1"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58408" y="579020"/>
            <a:ext cx="6913245" cy="38881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>
                <a:ea typeface="微软雅黑" pitchFamily="34" charset="-122"/>
              </a:defRPr>
            </a:lvl1pPr>
            <a:lvl2pPr marL="588462" indent="0">
              <a:buNone/>
              <a:defRPr sz="3600"/>
            </a:lvl2pPr>
            <a:lvl3pPr marL="1176924" indent="0">
              <a:buNone/>
              <a:defRPr sz="3100"/>
            </a:lvl3pPr>
            <a:lvl4pPr marL="1765386" indent="0">
              <a:buNone/>
              <a:defRPr sz="2600"/>
            </a:lvl4pPr>
            <a:lvl5pPr marL="2353848" indent="0">
              <a:buNone/>
              <a:defRPr sz="2600"/>
            </a:lvl5pPr>
            <a:lvl6pPr marL="2942311" indent="0">
              <a:buNone/>
              <a:defRPr sz="2600"/>
            </a:lvl6pPr>
            <a:lvl7pPr marL="3530773" indent="0">
              <a:buNone/>
              <a:defRPr sz="2600"/>
            </a:lvl7pPr>
            <a:lvl8pPr marL="4119235" indent="0">
              <a:buNone/>
              <a:defRPr sz="2600"/>
            </a:lvl8pPr>
            <a:lvl9pPr marL="4707697" indent="0">
              <a:buNone/>
              <a:defRPr sz="26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58408" y="5071640"/>
            <a:ext cx="6913245" cy="76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ea typeface="微软雅黑" pitchFamily="34" charset="-122"/>
              </a:defRPr>
            </a:lvl1pPr>
            <a:lvl2pPr marL="588462" indent="0">
              <a:buNone/>
              <a:defRPr sz="1500"/>
            </a:lvl2pPr>
            <a:lvl3pPr marL="1176924" indent="0">
              <a:buNone/>
              <a:defRPr sz="1300"/>
            </a:lvl3pPr>
            <a:lvl4pPr marL="1765386" indent="0">
              <a:buNone/>
              <a:defRPr sz="1200"/>
            </a:lvl4pPr>
            <a:lvl5pPr marL="2353848" indent="0">
              <a:buNone/>
              <a:defRPr sz="1200"/>
            </a:lvl5pPr>
            <a:lvl6pPr marL="2942311" indent="0">
              <a:buNone/>
              <a:defRPr sz="1200"/>
            </a:lvl6pPr>
            <a:lvl7pPr marL="3530773" indent="0">
              <a:buNone/>
              <a:defRPr sz="1200"/>
            </a:lvl7pPr>
            <a:lvl8pPr marL="4119235" indent="0">
              <a:buNone/>
              <a:defRPr sz="1200"/>
            </a:lvl8pPr>
            <a:lvl9pPr marL="4707697" indent="0">
              <a:buNone/>
              <a:defRPr sz="12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424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34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6924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1347" indent="-441347" algn="l" defTabSz="117692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6251" indent="-367789" algn="l" defTabSz="1176924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71155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9617" indent="-294231" algn="l" defTabSz="117692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8080" indent="-294231" algn="l" defTabSz="1176924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6542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5004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13466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01928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8462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924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386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3848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2311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30773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9235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7697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089308" y="1096531"/>
            <a:ext cx="1406525" cy="3929849"/>
            <a:chOff x="5089308" y="1096531"/>
            <a:chExt cx="1406525" cy="3929849"/>
          </a:xfrm>
        </p:grpSpPr>
        <p:sp>
          <p:nvSpPr>
            <p:cNvPr id="171" name="Freeform 5"/>
            <p:cNvSpPr>
              <a:spLocks/>
            </p:cNvSpPr>
            <p:nvPr/>
          </p:nvSpPr>
          <p:spPr bwMode="auto">
            <a:xfrm flipH="1">
              <a:off x="5089309" y="1354719"/>
              <a:ext cx="703262" cy="3667125"/>
            </a:xfrm>
            <a:custGeom>
              <a:avLst/>
              <a:gdLst>
                <a:gd name="T0" fmla="*/ 0 w 443"/>
                <a:gd name="T1" fmla="*/ 158 h 2310"/>
                <a:gd name="T2" fmla="*/ 0 w 443"/>
                <a:gd name="T3" fmla="*/ 2310 h 2310"/>
                <a:gd name="T4" fmla="*/ 443 w 443"/>
                <a:gd name="T5" fmla="*/ 2152 h 2310"/>
                <a:gd name="T6" fmla="*/ 443 w 443"/>
                <a:gd name="T7" fmla="*/ 0 h 2310"/>
                <a:gd name="T8" fmla="*/ 0 w 443"/>
                <a:gd name="T9" fmla="*/ 158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310">
                  <a:moveTo>
                    <a:pt x="0" y="158"/>
                  </a:moveTo>
                  <a:lnTo>
                    <a:pt x="0" y="2310"/>
                  </a:lnTo>
                  <a:lnTo>
                    <a:pt x="443" y="2152"/>
                  </a:lnTo>
                  <a:lnTo>
                    <a:pt x="443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A1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72" name="Freeform 7"/>
            <p:cNvSpPr>
              <a:spLocks/>
            </p:cNvSpPr>
            <p:nvPr/>
          </p:nvSpPr>
          <p:spPr bwMode="auto">
            <a:xfrm flipH="1">
              <a:off x="5792571" y="1359255"/>
              <a:ext cx="703262" cy="3667125"/>
            </a:xfrm>
            <a:custGeom>
              <a:avLst/>
              <a:gdLst>
                <a:gd name="T0" fmla="*/ 0 w 443"/>
                <a:gd name="T1" fmla="*/ 0 h 2310"/>
                <a:gd name="T2" fmla="*/ 0 w 443"/>
                <a:gd name="T3" fmla="*/ 2152 h 2310"/>
                <a:gd name="T4" fmla="*/ 443 w 443"/>
                <a:gd name="T5" fmla="*/ 2310 h 2310"/>
                <a:gd name="T6" fmla="*/ 443 w 443"/>
                <a:gd name="T7" fmla="*/ 158 h 2310"/>
                <a:gd name="T8" fmla="*/ 0 w 443"/>
                <a:gd name="T9" fmla="*/ 0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310">
                  <a:moveTo>
                    <a:pt x="0" y="0"/>
                  </a:moveTo>
                  <a:lnTo>
                    <a:pt x="0" y="2152"/>
                  </a:lnTo>
                  <a:lnTo>
                    <a:pt x="443" y="2310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>
                <a:alpha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73" name="Freeform 9"/>
            <p:cNvSpPr>
              <a:spLocks/>
            </p:cNvSpPr>
            <p:nvPr/>
          </p:nvSpPr>
          <p:spPr bwMode="auto">
            <a:xfrm flipH="1">
              <a:off x="5783046" y="1613934"/>
              <a:ext cx="19050" cy="3371850"/>
            </a:xfrm>
            <a:custGeom>
              <a:avLst/>
              <a:gdLst>
                <a:gd name="T0" fmla="*/ 12 w 12"/>
                <a:gd name="T1" fmla="*/ 2121 h 2124"/>
                <a:gd name="T2" fmla="*/ 6 w 12"/>
                <a:gd name="T3" fmla="*/ 2124 h 2124"/>
                <a:gd name="T4" fmla="*/ 0 w 12"/>
                <a:gd name="T5" fmla="*/ 2121 h 2124"/>
                <a:gd name="T6" fmla="*/ 0 w 12"/>
                <a:gd name="T7" fmla="*/ 0 h 2124"/>
                <a:gd name="T8" fmla="*/ 12 w 12"/>
                <a:gd name="T9" fmla="*/ 0 h 2124"/>
                <a:gd name="T10" fmla="*/ 12 w 12"/>
                <a:gd name="T11" fmla="*/ 2121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24">
                  <a:moveTo>
                    <a:pt x="12" y="2121"/>
                  </a:moveTo>
                  <a:lnTo>
                    <a:pt x="6" y="2124"/>
                  </a:lnTo>
                  <a:lnTo>
                    <a:pt x="0" y="212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121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auto">
            <a:xfrm flipH="1">
              <a:off x="5089308" y="1102306"/>
              <a:ext cx="1406525" cy="503238"/>
            </a:xfrm>
            <a:custGeom>
              <a:avLst/>
              <a:gdLst>
                <a:gd name="T0" fmla="*/ 443 w 886"/>
                <a:gd name="T1" fmla="*/ 0 h 317"/>
                <a:gd name="T2" fmla="*/ 0 w 886"/>
                <a:gd name="T3" fmla="*/ 159 h 317"/>
                <a:gd name="T4" fmla="*/ 443 w 886"/>
                <a:gd name="T5" fmla="*/ 317 h 317"/>
                <a:gd name="T6" fmla="*/ 886 w 886"/>
                <a:gd name="T7" fmla="*/ 159 h 317"/>
                <a:gd name="T8" fmla="*/ 443 w 886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7">
                  <a:moveTo>
                    <a:pt x="443" y="0"/>
                  </a:moveTo>
                  <a:lnTo>
                    <a:pt x="0" y="159"/>
                  </a:lnTo>
                  <a:lnTo>
                    <a:pt x="443" y="317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 flipH="1">
              <a:off x="5802096" y="1364697"/>
              <a:ext cx="693737" cy="261938"/>
            </a:xfrm>
            <a:custGeom>
              <a:avLst/>
              <a:gdLst>
                <a:gd name="T0" fmla="*/ 0 w 437"/>
                <a:gd name="T1" fmla="*/ 0 h 165"/>
                <a:gd name="T2" fmla="*/ 0 w 437"/>
                <a:gd name="T3" fmla="*/ 7 h 165"/>
                <a:gd name="T4" fmla="*/ 437 w 437"/>
                <a:gd name="T5" fmla="*/ 165 h 165"/>
                <a:gd name="T6" fmla="*/ 437 w 437"/>
                <a:gd name="T7" fmla="*/ 157 h 165"/>
                <a:gd name="T8" fmla="*/ 437 w 437"/>
                <a:gd name="T9" fmla="*/ 157 h 165"/>
                <a:gd name="T10" fmla="*/ 0 w 43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5">
                  <a:moveTo>
                    <a:pt x="0" y="0"/>
                  </a:moveTo>
                  <a:lnTo>
                    <a:pt x="0" y="7"/>
                  </a:lnTo>
                  <a:lnTo>
                    <a:pt x="437" y="165"/>
                  </a:lnTo>
                  <a:lnTo>
                    <a:pt x="437" y="157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 rot="-420000">
              <a:off x="5341938" y="1096531"/>
              <a:ext cx="906017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cs typeface="Arial" panose="020B0604020202020204" pitchFamily="34" charset="0"/>
                </a:rPr>
                <a:t>80%</a:t>
              </a:r>
            </a:p>
          </p:txBody>
        </p:sp>
        <p:grpSp>
          <p:nvGrpSpPr>
            <p:cNvPr id="201" name="Group 47"/>
            <p:cNvGrpSpPr/>
            <p:nvPr/>
          </p:nvGrpSpPr>
          <p:grpSpPr>
            <a:xfrm>
              <a:off x="5178183" y="1675052"/>
              <a:ext cx="1232525" cy="400110"/>
              <a:chOff x="2822741" y="2912610"/>
              <a:chExt cx="1232525" cy="400110"/>
            </a:xfrm>
          </p:grpSpPr>
          <p:sp>
            <p:nvSpPr>
              <p:cNvPr id="202" name="TextBox 201"/>
              <p:cNvSpPr txBox="1"/>
              <p:nvPr/>
            </p:nvSpPr>
            <p:spPr>
              <a:xfrm rot="21420000">
                <a:off x="3427816" y="2912610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</a:rPr>
                  <a:t>1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 rot="540000">
                <a:off x="2822741" y="2991082"/>
                <a:ext cx="608620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标题</a:t>
                </a:r>
                <a:endParaRPr kumimoji="0" lang="id-ID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4386046" y="2552829"/>
            <a:ext cx="1406525" cy="2233157"/>
            <a:chOff x="4386046" y="2552829"/>
            <a:chExt cx="1406525" cy="2233157"/>
          </a:xfrm>
        </p:grpSpPr>
        <p:sp>
          <p:nvSpPr>
            <p:cNvPr id="174" name="Freeform 13"/>
            <p:cNvSpPr>
              <a:spLocks/>
            </p:cNvSpPr>
            <p:nvPr/>
          </p:nvSpPr>
          <p:spPr bwMode="auto">
            <a:xfrm flipH="1">
              <a:off x="4386046" y="2555322"/>
              <a:ext cx="1406525" cy="504825"/>
            </a:xfrm>
            <a:custGeom>
              <a:avLst/>
              <a:gdLst>
                <a:gd name="T0" fmla="*/ 443 w 886"/>
                <a:gd name="T1" fmla="*/ 0 h 318"/>
                <a:gd name="T2" fmla="*/ 0 w 886"/>
                <a:gd name="T3" fmla="*/ 160 h 318"/>
                <a:gd name="T4" fmla="*/ 443 w 886"/>
                <a:gd name="T5" fmla="*/ 318 h 318"/>
                <a:gd name="T6" fmla="*/ 886 w 886"/>
                <a:gd name="T7" fmla="*/ 160 h 318"/>
                <a:gd name="T8" fmla="*/ 443 w 886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8">
                  <a:moveTo>
                    <a:pt x="443" y="0"/>
                  </a:moveTo>
                  <a:lnTo>
                    <a:pt x="0" y="160"/>
                  </a:lnTo>
                  <a:lnTo>
                    <a:pt x="443" y="318"/>
                  </a:lnTo>
                  <a:lnTo>
                    <a:pt x="886" y="160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76" name="Freeform 21"/>
            <p:cNvSpPr>
              <a:spLocks/>
            </p:cNvSpPr>
            <p:nvPr/>
          </p:nvSpPr>
          <p:spPr bwMode="auto">
            <a:xfrm flipH="1">
              <a:off x="5089309" y="2814311"/>
              <a:ext cx="703262" cy="1971675"/>
            </a:xfrm>
            <a:custGeom>
              <a:avLst/>
              <a:gdLst>
                <a:gd name="T0" fmla="*/ 0 w 443"/>
                <a:gd name="T1" fmla="*/ 0 h 1242"/>
                <a:gd name="T2" fmla="*/ 0 w 443"/>
                <a:gd name="T3" fmla="*/ 1083 h 1242"/>
                <a:gd name="T4" fmla="*/ 443 w 443"/>
                <a:gd name="T5" fmla="*/ 1242 h 1242"/>
                <a:gd name="T6" fmla="*/ 443 w 443"/>
                <a:gd name="T7" fmla="*/ 158 h 1242"/>
                <a:gd name="T8" fmla="*/ 0 w 443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42">
                  <a:moveTo>
                    <a:pt x="0" y="0"/>
                  </a:moveTo>
                  <a:lnTo>
                    <a:pt x="0" y="1083"/>
                  </a:lnTo>
                  <a:lnTo>
                    <a:pt x="443" y="1242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77" name="Freeform 23"/>
            <p:cNvSpPr>
              <a:spLocks/>
            </p:cNvSpPr>
            <p:nvPr/>
          </p:nvSpPr>
          <p:spPr bwMode="auto">
            <a:xfrm flipH="1">
              <a:off x="4386046" y="2809322"/>
              <a:ext cx="703262" cy="1971675"/>
            </a:xfrm>
            <a:custGeom>
              <a:avLst/>
              <a:gdLst>
                <a:gd name="T0" fmla="*/ 0 w 443"/>
                <a:gd name="T1" fmla="*/ 158 h 1242"/>
                <a:gd name="T2" fmla="*/ 0 w 443"/>
                <a:gd name="T3" fmla="*/ 1242 h 1242"/>
                <a:gd name="T4" fmla="*/ 443 w 443"/>
                <a:gd name="T5" fmla="*/ 1077 h 1242"/>
                <a:gd name="T6" fmla="*/ 443 w 443"/>
                <a:gd name="T7" fmla="*/ 0 h 1242"/>
                <a:gd name="T8" fmla="*/ 0 w 443"/>
                <a:gd name="T9" fmla="*/ 158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42">
                  <a:moveTo>
                    <a:pt x="0" y="158"/>
                  </a:moveTo>
                  <a:lnTo>
                    <a:pt x="0" y="1242"/>
                  </a:lnTo>
                  <a:lnTo>
                    <a:pt x="443" y="1077"/>
                  </a:lnTo>
                  <a:lnTo>
                    <a:pt x="443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78" name="Freeform 25"/>
            <p:cNvSpPr>
              <a:spLocks/>
            </p:cNvSpPr>
            <p:nvPr/>
          </p:nvSpPr>
          <p:spPr bwMode="auto">
            <a:xfrm flipH="1">
              <a:off x="5079783" y="3058559"/>
              <a:ext cx="19050" cy="1722438"/>
            </a:xfrm>
            <a:custGeom>
              <a:avLst/>
              <a:gdLst>
                <a:gd name="T0" fmla="*/ 12 w 12"/>
                <a:gd name="T1" fmla="*/ 1083 h 1085"/>
                <a:gd name="T2" fmla="*/ 6 w 12"/>
                <a:gd name="T3" fmla="*/ 1085 h 1085"/>
                <a:gd name="T4" fmla="*/ 0 w 12"/>
                <a:gd name="T5" fmla="*/ 1083 h 1085"/>
                <a:gd name="T6" fmla="*/ 0 w 12"/>
                <a:gd name="T7" fmla="*/ 0 h 1085"/>
                <a:gd name="T8" fmla="*/ 12 w 12"/>
                <a:gd name="T9" fmla="*/ 0 h 1085"/>
                <a:gd name="T10" fmla="*/ 12 w 12"/>
                <a:gd name="T11" fmla="*/ 1083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85">
                  <a:moveTo>
                    <a:pt x="12" y="1083"/>
                  </a:moveTo>
                  <a:lnTo>
                    <a:pt x="6" y="1085"/>
                  </a:lnTo>
                  <a:lnTo>
                    <a:pt x="0" y="1083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083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9" name="Freeform 62"/>
            <p:cNvSpPr>
              <a:spLocks/>
            </p:cNvSpPr>
            <p:nvPr/>
          </p:nvSpPr>
          <p:spPr bwMode="auto">
            <a:xfrm flipH="1">
              <a:off x="5098834" y="2809322"/>
              <a:ext cx="693737" cy="263525"/>
            </a:xfrm>
            <a:custGeom>
              <a:avLst/>
              <a:gdLst>
                <a:gd name="T0" fmla="*/ 0 w 437"/>
                <a:gd name="T1" fmla="*/ 0 h 166"/>
                <a:gd name="T2" fmla="*/ 0 w 437"/>
                <a:gd name="T3" fmla="*/ 6 h 166"/>
                <a:gd name="T4" fmla="*/ 437 w 437"/>
                <a:gd name="T5" fmla="*/ 166 h 166"/>
                <a:gd name="T6" fmla="*/ 437 w 437"/>
                <a:gd name="T7" fmla="*/ 157 h 166"/>
                <a:gd name="T8" fmla="*/ 0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0" y="0"/>
                  </a:moveTo>
                  <a:lnTo>
                    <a:pt x="0" y="6"/>
                  </a:lnTo>
                  <a:lnTo>
                    <a:pt x="437" y="166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0" name="Freeform 64"/>
            <p:cNvSpPr>
              <a:spLocks/>
            </p:cNvSpPr>
            <p:nvPr/>
          </p:nvSpPr>
          <p:spPr bwMode="auto">
            <a:xfrm flipH="1">
              <a:off x="4386046" y="2809322"/>
              <a:ext cx="693737" cy="263525"/>
            </a:xfrm>
            <a:custGeom>
              <a:avLst/>
              <a:gdLst>
                <a:gd name="T0" fmla="*/ 437 w 437"/>
                <a:gd name="T1" fmla="*/ 0 h 166"/>
                <a:gd name="T2" fmla="*/ 0 w 437"/>
                <a:gd name="T3" fmla="*/ 157 h 166"/>
                <a:gd name="T4" fmla="*/ 0 w 437"/>
                <a:gd name="T5" fmla="*/ 166 h 166"/>
                <a:gd name="T6" fmla="*/ 437 w 437"/>
                <a:gd name="T7" fmla="*/ 6 h 166"/>
                <a:gd name="T8" fmla="*/ 437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437" y="0"/>
                  </a:moveTo>
                  <a:lnTo>
                    <a:pt x="0" y="157"/>
                  </a:lnTo>
                  <a:lnTo>
                    <a:pt x="0" y="166"/>
                  </a:lnTo>
                  <a:lnTo>
                    <a:pt x="437" y="6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3" name="Freeform 80"/>
            <p:cNvSpPr>
              <a:spLocks/>
            </p:cNvSpPr>
            <p:nvPr/>
          </p:nvSpPr>
          <p:spPr bwMode="auto">
            <a:xfrm flipH="1">
              <a:off x="4386046" y="4512709"/>
              <a:ext cx="693737" cy="269875"/>
            </a:xfrm>
            <a:custGeom>
              <a:avLst/>
              <a:gdLst>
                <a:gd name="T0" fmla="*/ 437 w 437"/>
                <a:gd name="T1" fmla="*/ 0 h 170"/>
                <a:gd name="T2" fmla="*/ 0 w 437"/>
                <a:gd name="T3" fmla="*/ 157 h 170"/>
                <a:gd name="T4" fmla="*/ 0 w 437"/>
                <a:gd name="T5" fmla="*/ 170 h 170"/>
                <a:gd name="T6" fmla="*/ 437 w 437"/>
                <a:gd name="T7" fmla="*/ 10 h 170"/>
                <a:gd name="T8" fmla="*/ 437 w 437"/>
                <a:gd name="T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70">
                  <a:moveTo>
                    <a:pt x="437" y="0"/>
                  </a:moveTo>
                  <a:lnTo>
                    <a:pt x="0" y="157"/>
                  </a:lnTo>
                  <a:lnTo>
                    <a:pt x="0" y="170"/>
                  </a:lnTo>
                  <a:lnTo>
                    <a:pt x="437" y="1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 rot="-420000">
              <a:off x="4638686" y="2552829"/>
              <a:ext cx="906017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cs typeface="Arial" panose="020B0604020202020204" pitchFamily="34" charset="0"/>
                </a:rPr>
                <a:t>50%</a:t>
              </a:r>
            </a:p>
          </p:txBody>
        </p:sp>
        <p:grpSp>
          <p:nvGrpSpPr>
            <p:cNvPr id="204" name="Group 50"/>
            <p:cNvGrpSpPr/>
            <p:nvPr/>
          </p:nvGrpSpPr>
          <p:grpSpPr>
            <a:xfrm>
              <a:off x="4489804" y="3165945"/>
              <a:ext cx="1245616" cy="400110"/>
              <a:chOff x="2883563" y="3670818"/>
              <a:chExt cx="1245616" cy="400110"/>
            </a:xfrm>
          </p:grpSpPr>
          <p:sp>
            <p:nvSpPr>
              <p:cNvPr id="205" name="TextBox 204"/>
              <p:cNvSpPr txBox="1"/>
              <p:nvPr/>
            </p:nvSpPr>
            <p:spPr>
              <a:xfrm rot="21480000">
                <a:off x="3501729" y="3670818"/>
                <a:ext cx="627450" cy="400110"/>
              </a:xfrm>
              <a:prstGeom prst="rect">
                <a:avLst/>
              </a:prstGeom>
              <a:noFill/>
              <a:effectLst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</a:rPr>
                  <a:t>3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 rot="540000">
                <a:off x="2883563" y="3769215"/>
                <a:ext cx="561439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标题</a:t>
                </a:r>
                <a:endParaRPr kumimoji="0" lang="id-ID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791314" y="2060853"/>
            <a:ext cx="1407782" cy="2720144"/>
            <a:chOff x="5791314" y="2060853"/>
            <a:chExt cx="1407782" cy="2720144"/>
          </a:xfrm>
        </p:grpSpPr>
        <p:sp>
          <p:nvSpPr>
            <p:cNvPr id="175" name="Freeform 19"/>
            <p:cNvSpPr>
              <a:spLocks/>
            </p:cNvSpPr>
            <p:nvPr/>
          </p:nvSpPr>
          <p:spPr bwMode="auto">
            <a:xfrm flipH="1">
              <a:off x="5792571" y="2309259"/>
              <a:ext cx="703262" cy="2462213"/>
            </a:xfrm>
            <a:custGeom>
              <a:avLst/>
              <a:gdLst>
                <a:gd name="T0" fmla="*/ 0 w 443"/>
                <a:gd name="T1" fmla="*/ 160 h 1551"/>
                <a:gd name="T2" fmla="*/ 0 w 443"/>
                <a:gd name="T3" fmla="*/ 1551 h 1551"/>
                <a:gd name="T4" fmla="*/ 443 w 443"/>
                <a:gd name="T5" fmla="*/ 1392 h 1551"/>
                <a:gd name="T6" fmla="*/ 443 w 443"/>
                <a:gd name="T7" fmla="*/ 0 h 1551"/>
                <a:gd name="T8" fmla="*/ 0 w 443"/>
                <a:gd name="T9" fmla="*/ 16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551">
                  <a:moveTo>
                    <a:pt x="0" y="160"/>
                  </a:moveTo>
                  <a:lnTo>
                    <a:pt x="0" y="1551"/>
                  </a:lnTo>
                  <a:lnTo>
                    <a:pt x="443" y="1392"/>
                  </a:lnTo>
                  <a:lnTo>
                    <a:pt x="443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008BD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79" name="Freeform 27"/>
            <p:cNvSpPr>
              <a:spLocks/>
            </p:cNvSpPr>
            <p:nvPr/>
          </p:nvSpPr>
          <p:spPr bwMode="auto">
            <a:xfrm flipH="1">
              <a:off x="5792571" y="2066372"/>
              <a:ext cx="1406525" cy="506413"/>
            </a:xfrm>
            <a:custGeom>
              <a:avLst/>
              <a:gdLst>
                <a:gd name="T0" fmla="*/ 443 w 886"/>
                <a:gd name="T1" fmla="*/ 0 h 319"/>
                <a:gd name="T2" fmla="*/ 0 w 886"/>
                <a:gd name="T3" fmla="*/ 159 h 319"/>
                <a:gd name="T4" fmla="*/ 443 w 886"/>
                <a:gd name="T5" fmla="*/ 319 h 319"/>
                <a:gd name="T6" fmla="*/ 886 w 886"/>
                <a:gd name="T7" fmla="*/ 159 h 319"/>
                <a:gd name="T8" fmla="*/ 443 w 886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9">
                  <a:moveTo>
                    <a:pt x="443" y="0"/>
                  </a:moveTo>
                  <a:lnTo>
                    <a:pt x="0" y="159"/>
                  </a:lnTo>
                  <a:lnTo>
                    <a:pt x="443" y="319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0" name="Freeform 29"/>
            <p:cNvSpPr>
              <a:spLocks/>
            </p:cNvSpPr>
            <p:nvPr/>
          </p:nvSpPr>
          <p:spPr bwMode="auto">
            <a:xfrm flipH="1">
              <a:off x="6495834" y="2309259"/>
              <a:ext cx="703262" cy="2459038"/>
            </a:xfrm>
            <a:custGeom>
              <a:avLst/>
              <a:gdLst>
                <a:gd name="T0" fmla="*/ 0 w 443"/>
                <a:gd name="T1" fmla="*/ 0 h 1549"/>
                <a:gd name="T2" fmla="*/ 0 w 443"/>
                <a:gd name="T3" fmla="*/ 1386 h 1549"/>
                <a:gd name="T4" fmla="*/ 443 w 443"/>
                <a:gd name="T5" fmla="*/ 1549 h 1549"/>
                <a:gd name="T6" fmla="*/ 443 w 443"/>
                <a:gd name="T7" fmla="*/ 158 h 1549"/>
                <a:gd name="T8" fmla="*/ 0 w 443"/>
                <a:gd name="T9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549">
                  <a:moveTo>
                    <a:pt x="0" y="0"/>
                  </a:moveTo>
                  <a:lnTo>
                    <a:pt x="0" y="1386"/>
                  </a:lnTo>
                  <a:lnTo>
                    <a:pt x="443" y="1549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1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1" name="Freeform 31"/>
            <p:cNvSpPr>
              <a:spLocks/>
            </p:cNvSpPr>
            <p:nvPr/>
          </p:nvSpPr>
          <p:spPr bwMode="auto">
            <a:xfrm flipH="1">
              <a:off x="6486308" y="2569609"/>
              <a:ext cx="19050" cy="2211388"/>
            </a:xfrm>
            <a:custGeom>
              <a:avLst/>
              <a:gdLst>
                <a:gd name="T0" fmla="*/ 12 w 12"/>
                <a:gd name="T1" fmla="*/ 1390 h 1393"/>
                <a:gd name="T2" fmla="*/ 6 w 12"/>
                <a:gd name="T3" fmla="*/ 1393 h 1393"/>
                <a:gd name="T4" fmla="*/ 0 w 12"/>
                <a:gd name="T5" fmla="*/ 1390 h 1393"/>
                <a:gd name="T6" fmla="*/ 0 w 12"/>
                <a:gd name="T7" fmla="*/ 0 h 1393"/>
                <a:gd name="T8" fmla="*/ 12 w 12"/>
                <a:gd name="T9" fmla="*/ 0 h 1393"/>
                <a:gd name="T10" fmla="*/ 12 w 12"/>
                <a:gd name="T11" fmla="*/ 1390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93">
                  <a:moveTo>
                    <a:pt x="12" y="1390"/>
                  </a:moveTo>
                  <a:lnTo>
                    <a:pt x="6" y="1393"/>
                  </a:lnTo>
                  <a:lnTo>
                    <a:pt x="0" y="139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39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 flipH="1">
              <a:off x="5792571" y="2318784"/>
              <a:ext cx="695325" cy="265113"/>
            </a:xfrm>
            <a:custGeom>
              <a:avLst/>
              <a:gdLst>
                <a:gd name="T0" fmla="*/ 438 w 438"/>
                <a:gd name="T1" fmla="*/ 0 h 167"/>
                <a:gd name="T2" fmla="*/ 0 w 438"/>
                <a:gd name="T3" fmla="*/ 158 h 167"/>
                <a:gd name="T4" fmla="*/ 1 w 438"/>
                <a:gd name="T5" fmla="*/ 158 h 167"/>
                <a:gd name="T6" fmla="*/ 1 w 438"/>
                <a:gd name="T7" fmla="*/ 167 h 167"/>
                <a:gd name="T8" fmla="*/ 438 w 438"/>
                <a:gd name="T9" fmla="*/ 7 h 167"/>
                <a:gd name="T10" fmla="*/ 438 w 438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8" h="167">
                  <a:moveTo>
                    <a:pt x="438" y="0"/>
                  </a:moveTo>
                  <a:lnTo>
                    <a:pt x="0" y="158"/>
                  </a:lnTo>
                  <a:lnTo>
                    <a:pt x="1" y="158"/>
                  </a:lnTo>
                  <a:lnTo>
                    <a:pt x="1" y="167"/>
                  </a:lnTo>
                  <a:lnTo>
                    <a:pt x="438" y="7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8" name="Freeform 54"/>
            <p:cNvSpPr>
              <a:spLocks/>
            </p:cNvSpPr>
            <p:nvPr/>
          </p:nvSpPr>
          <p:spPr bwMode="auto">
            <a:xfrm flipH="1">
              <a:off x="6505359" y="2318784"/>
              <a:ext cx="693737" cy="265113"/>
            </a:xfrm>
            <a:custGeom>
              <a:avLst/>
              <a:gdLst>
                <a:gd name="T0" fmla="*/ 0 w 437"/>
                <a:gd name="T1" fmla="*/ 0 h 167"/>
                <a:gd name="T2" fmla="*/ 0 w 437"/>
                <a:gd name="T3" fmla="*/ 7 h 167"/>
                <a:gd name="T4" fmla="*/ 437 w 437"/>
                <a:gd name="T5" fmla="*/ 167 h 167"/>
                <a:gd name="T6" fmla="*/ 437 w 437"/>
                <a:gd name="T7" fmla="*/ 158 h 167"/>
                <a:gd name="T8" fmla="*/ 437 w 437"/>
                <a:gd name="T9" fmla="*/ 158 h 167"/>
                <a:gd name="T10" fmla="*/ 0 w 437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7">
                  <a:moveTo>
                    <a:pt x="0" y="0"/>
                  </a:moveTo>
                  <a:lnTo>
                    <a:pt x="0" y="7"/>
                  </a:lnTo>
                  <a:lnTo>
                    <a:pt x="437" y="167"/>
                  </a:lnTo>
                  <a:lnTo>
                    <a:pt x="437" y="158"/>
                  </a:lnTo>
                  <a:lnTo>
                    <a:pt x="437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4" name="Freeform 84"/>
            <p:cNvSpPr>
              <a:spLocks/>
            </p:cNvSpPr>
            <p:nvPr/>
          </p:nvSpPr>
          <p:spPr bwMode="auto">
            <a:xfrm flipH="1">
              <a:off x="6505359" y="4503184"/>
              <a:ext cx="693737" cy="269875"/>
            </a:xfrm>
            <a:custGeom>
              <a:avLst/>
              <a:gdLst>
                <a:gd name="T0" fmla="*/ 0 w 437"/>
                <a:gd name="T1" fmla="*/ 0 h 170"/>
                <a:gd name="T2" fmla="*/ 0 w 437"/>
                <a:gd name="T3" fmla="*/ 10 h 170"/>
                <a:gd name="T4" fmla="*/ 2 w 437"/>
                <a:gd name="T5" fmla="*/ 10 h 170"/>
                <a:gd name="T6" fmla="*/ 88 w 437"/>
                <a:gd name="T7" fmla="*/ 43 h 170"/>
                <a:gd name="T8" fmla="*/ 178 w 437"/>
                <a:gd name="T9" fmla="*/ 75 h 170"/>
                <a:gd name="T10" fmla="*/ 437 w 437"/>
                <a:gd name="T11" fmla="*/ 170 h 170"/>
                <a:gd name="T12" fmla="*/ 437 w 437"/>
                <a:gd name="T13" fmla="*/ 157 h 170"/>
                <a:gd name="T14" fmla="*/ 0 w 437"/>
                <a:gd name="T1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7" h="170">
                  <a:moveTo>
                    <a:pt x="0" y="0"/>
                  </a:moveTo>
                  <a:lnTo>
                    <a:pt x="0" y="10"/>
                  </a:lnTo>
                  <a:lnTo>
                    <a:pt x="2" y="10"/>
                  </a:lnTo>
                  <a:lnTo>
                    <a:pt x="88" y="43"/>
                  </a:lnTo>
                  <a:lnTo>
                    <a:pt x="178" y="75"/>
                  </a:lnTo>
                  <a:lnTo>
                    <a:pt x="437" y="170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 rot="-420000">
              <a:off x="6024283" y="2060853"/>
              <a:ext cx="906017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cs typeface="Arial" panose="020B0604020202020204" pitchFamily="34" charset="0"/>
                </a:rPr>
                <a:t>60%</a:t>
              </a:r>
            </a:p>
          </p:txBody>
        </p:sp>
        <p:grpSp>
          <p:nvGrpSpPr>
            <p:cNvPr id="207" name="Group 53"/>
            <p:cNvGrpSpPr/>
            <p:nvPr/>
          </p:nvGrpSpPr>
          <p:grpSpPr>
            <a:xfrm>
              <a:off x="5791314" y="2862065"/>
              <a:ext cx="1370283" cy="400110"/>
              <a:chOff x="2805874" y="4257299"/>
              <a:chExt cx="1370283" cy="400110"/>
            </a:xfrm>
          </p:grpSpPr>
          <p:sp>
            <p:nvSpPr>
              <p:cNvPr id="208" name="TextBox 207"/>
              <p:cNvSpPr txBox="1"/>
              <p:nvPr/>
            </p:nvSpPr>
            <p:spPr>
              <a:xfrm rot="21420000">
                <a:off x="3548707" y="4257299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</a:rPr>
                  <a:t>2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 rot="540000">
                <a:off x="2805874" y="4299057"/>
                <a:ext cx="796363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标题</a:t>
                </a:r>
                <a:endParaRPr kumimoji="0" lang="id-ID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073234" y="3528119"/>
            <a:ext cx="1422599" cy="1518785"/>
            <a:chOff x="5073234" y="3672012"/>
            <a:chExt cx="1422599" cy="1518785"/>
          </a:xfrm>
        </p:grpSpPr>
        <p:sp>
          <p:nvSpPr>
            <p:cNvPr id="183" name="Freeform 35"/>
            <p:cNvSpPr>
              <a:spLocks/>
            </p:cNvSpPr>
            <p:nvPr/>
          </p:nvSpPr>
          <p:spPr bwMode="auto">
            <a:xfrm flipH="1">
              <a:off x="5089308" y="3672012"/>
              <a:ext cx="1406525" cy="504825"/>
            </a:xfrm>
            <a:custGeom>
              <a:avLst/>
              <a:gdLst>
                <a:gd name="T0" fmla="*/ 443 w 886"/>
                <a:gd name="T1" fmla="*/ 0 h 318"/>
                <a:gd name="T2" fmla="*/ 0 w 886"/>
                <a:gd name="T3" fmla="*/ 159 h 318"/>
                <a:gd name="T4" fmla="*/ 443 w 886"/>
                <a:gd name="T5" fmla="*/ 318 h 318"/>
                <a:gd name="T6" fmla="*/ 886 w 886"/>
                <a:gd name="T7" fmla="*/ 159 h 318"/>
                <a:gd name="T8" fmla="*/ 443 w 886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8">
                  <a:moveTo>
                    <a:pt x="443" y="0"/>
                  </a:moveTo>
                  <a:lnTo>
                    <a:pt x="0" y="159"/>
                  </a:lnTo>
                  <a:lnTo>
                    <a:pt x="443" y="318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00A1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auto">
            <a:xfrm flipH="1">
              <a:off x="5792571" y="3922384"/>
              <a:ext cx="703262" cy="1254125"/>
            </a:xfrm>
            <a:custGeom>
              <a:avLst/>
              <a:gdLst>
                <a:gd name="T0" fmla="*/ 0 w 443"/>
                <a:gd name="T1" fmla="*/ 0 h 790"/>
                <a:gd name="T2" fmla="*/ 0 w 443"/>
                <a:gd name="T3" fmla="*/ 630 h 790"/>
                <a:gd name="T4" fmla="*/ 443 w 443"/>
                <a:gd name="T5" fmla="*/ 790 h 790"/>
                <a:gd name="T6" fmla="*/ 443 w 443"/>
                <a:gd name="T7" fmla="*/ 160 h 790"/>
                <a:gd name="T8" fmla="*/ 0 w 443"/>
                <a:gd name="T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790">
                  <a:moveTo>
                    <a:pt x="0" y="0"/>
                  </a:moveTo>
                  <a:lnTo>
                    <a:pt x="0" y="630"/>
                  </a:lnTo>
                  <a:lnTo>
                    <a:pt x="443" y="790"/>
                  </a:lnTo>
                  <a:lnTo>
                    <a:pt x="443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E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85" name="Freeform 39"/>
            <p:cNvSpPr>
              <a:spLocks/>
            </p:cNvSpPr>
            <p:nvPr/>
          </p:nvSpPr>
          <p:spPr bwMode="auto">
            <a:xfrm flipH="1">
              <a:off x="5089309" y="3922384"/>
              <a:ext cx="703262" cy="1254125"/>
            </a:xfrm>
            <a:custGeom>
              <a:avLst/>
              <a:gdLst>
                <a:gd name="T0" fmla="*/ 0 w 443"/>
                <a:gd name="T1" fmla="*/ 160 h 790"/>
                <a:gd name="T2" fmla="*/ 0 w 443"/>
                <a:gd name="T3" fmla="*/ 790 h 790"/>
                <a:gd name="T4" fmla="*/ 443 w 443"/>
                <a:gd name="T5" fmla="*/ 630 h 790"/>
                <a:gd name="T6" fmla="*/ 443 w 443"/>
                <a:gd name="T7" fmla="*/ 0 h 790"/>
                <a:gd name="T8" fmla="*/ 0 w 443"/>
                <a:gd name="T9" fmla="*/ 16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790">
                  <a:moveTo>
                    <a:pt x="0" y="160"/>
                  </a:moveTo>
                  <a:lnTo>
                    <a:pt x="0" y="790"/>
                  </a:lnTo>
                  <a:lnTo>
                    <a:pt x="443" y="630"/>
                  </a:lnTo>
                  <a:lnTo>
                    <a:pt x="443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1" name="Freeform 68"/>
            <p:cNvSpPr>
              <a:spLocks/>
            </p:cNvSpPr>
            <p:nvPr/>
          </p:nvSpPr>
          <p:spPr bwMode="auto">
            <a:xfrm flipH="1">
              <a:off x="5802096" y="3924424"/>
              <a:ext cx="693737" cy="263525"/>
            </a:xfrm>
            <a:custGeom>
              <a:avLst/>
              <a:gdLst>
                <a:gd name="T0" fmla="*/ 0 w 437"/>
                <a:gd name="T1" fmla="*/ 0 h 166"/>
                <a:gd name="T2" fmla="*/ 0 w 437"/>
                <a:gd name="T3" fmla="*/ 8 h 166"/>
                <a:gd name="T4" fmla="*/ 437 w 437"/>
                <a:gd name="T5" fmla="*/ 166 h 166"/>
                <a:gd name="T6" fmla="*/ 437 w 437"/>
                <a:gd name="T7" fmla="*/ 157 h 166"/>
                <a:gd name="T8" fmla="*/ 0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0" y="0"/>
                  </a:moveTo>
                  <a:lnTo>
                    <a:pt x="0" y="8"/>
                  </a:lnTo>
                  <a:lnTo>
                    <a:pt x="437" y="166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2" name="Freeform 70"/>
            <p:cNvSpPr>
              <a:spLocks/>
            </p:cNvSpPr>
            <p:nvPr/>
          </p:nvSpPr>
          <p:spPr bwMode="auto">
            <a:xfrm flipH="1">
              <a:off x="5089309" y="3924424"/>
              <a:ext cx="693737" cy="263525"/>
            </a:xfrm>
            <a:custGeom>
              <a:avLst/>
              <a:gdLst>
                <a:gd name="T0" fmla="*/ 437 w 437"/>
                <a:gd name="T1" fmla="*/ 0 h 166"/>
                <a:gd name="T2" fmla="*/ 0 w 437"/>
                <a:gd name="T3" fmla="*/ 157 h 166"/>
                <a:gd name="T4" fmla="*/ 0 w 437"/>
                <a:gd name="T5" fmla="*/ 166 h 166"/>
                <a:gd name="T6" fmla="*/ 437 w 437"/>
                <a:gd name="T7" fmla="*/ 8 h 166"/>
                <a:gd name="T8" fmla="*/ 437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437" y="0"/>
                  </a:moveTo>
                  <a:lnTo>
                    <a:pt x="0" y="157"/>
                  </a:lnTo>
                  <a:lnTo>
                    <a:pt x="0" y="166"/>
                  </a:lnTo>
                  <a:lnTo>
                    <a:pt x="437" y="8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5" name="Freeform 88"/>
            <p:cNvSpPr>
              <a:spLocks/>
            </p:cNvSpPr>
            <p:nvPr/>
          </p:nvSpPr>
          <p:spPr bwMode="auto">
            <a:xfrm flipH="1">
              <a:off x="5802096" y="4919334"/>
              <a:ext cx="693737" cy="271463"/>
            </a:xfrm>
            <a:custGeom>
              <a:avLst/>
              <a:gdLst>
                <a:gd name="T0" fmla="*/ 0 w 437"/>
                <a:gd name="T1" fmla="*/ 0 h 171"/>
                <a:gd name="T2" fmla="*/ 0 w 437"/>
                <a:gd name="T3" fmla="*/ 13 h 171"/>
                <a:gd name="T4" fmla="*/ 266 w 437"/>
                <a:gd name="T5" fmla="*/ 109 h 171"/>
                <a:gd name="T6" fmla="*/ 437 w 437"/>
                <a:gd name="T7" fmla="*/ 171 h 171"/>
                <a:gd name="T8" fmla="*/ 437 w 437"/>
                <a:gd name="T9" fmla="*/ 156 h 171"/>
                <a:gd name="T10" fmla="*/ 0 w 437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71">
                  <a:moveTo>
                    <a:pt x="0" y="0"/>
                  </a:moveTo>
                  <a:lnTo>
                    <a:pt x="0" y="13"/>
                  </a:lnTo>
                  <a:lnTo>
                    <a:pt x="266" y="109"/>
                  </a:lnTo>
                  <a:lnTo>
                    <a:pt x="437" y="171"/>
                  </a:lnTo>
                  <a:lnTo>
                    <a:pt x="437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6" name="Freeform 90"/>
            <p:cNvSpPr>
              <a:spLocks/>
            </p:cNvSpPr>
            <p:nvPr/>
          </p:nvSpPr>
          <p:spPr bwMode="auto">
            <a:xfrm flipH="1">
              <a:off x="5089309" y="4919334"/>
              <a:ext cx="693737" cy="271463"/>
            </a:xfrm>
            <a:custGeom>
              <a:avLst/>
              <a:gdLst>
                <a:gd name="T0" fmla="*/ 437 w 437"/>
                <a:gd name="T1" fmla="*/ 0 h 171"/>
                <a:gd name="T2" fmla="*/ 0 w 437"/>
                <a:gd name="T3" fmla="*/ 156 h 171"/>
                <a:gd name="T4" fmla="*/ 0 w 437"/>
                <a:gd name="T5" fmla="*/ 171 h 171"/>
                <a:gd name="T6" fmla="*/ 172 w 437"/>
                <a:gd name="T7" fmla="*/ 109 h 171"/>
                <a:gd name="T8" fmla="*/ 437 w 437"/>
                <a:gd name="T9" fmla="*/ 13 h 171"/>
                <a:gd name="T10" fmla="*/ 437 w 437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71">
                  <a:moveTo>
                    <a:pt x="437" y="0"/>
                  </a:moveTo>
                  <a:lnTo>
                    <a:pt x="0" y="156"/>
                  </a:lnTo>
                  <a:lnTo>
                    <a:pt x="0" y="171"/>
                  </a:lnTo>
                  <a:lnTo>
                    <a:pt x="172" y="109"/>
                  </a:lnTo>
                  <a:lnTo>
                    <a:pt x="437" y="13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 rot="-420000">
              <a:off x="5328631" y="3682181"/>
              <a:ext cx="906017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cs typeface="Arial" panose="020B0604020202020204" pitchFamily="34" charset="0"/>
                </a:rPr>
                <a:t>30%</a:t>
              </a:r>
            </a:p>
          </p:txBody>
        </p:sp>
        <p:grpSp>
          <p:nvGrpSpPr>
            <p:cNvPr id="210" name="Group 56"/>
            <p:cNvGrpSpPr/>
            <p:nvPr/>
          </p:nvGrpSpPr>
          <p:grpSpPr>
            <a:xfrm>
              <a:off x="5073234" y="4332221"/>
              <a:ext cx="1380184" cy="400110"/>
              <a:chOff x="3152560" y="4981569"/>
              <a:chExt cx="1380184" cy="400110"/>
            </a:xfrm>
          </p:grpSpPr>
          <p:sp>
            <p:nvSpPr>
              <p:cNvPr id="211" name="TextBox 210"/>
              <p:cNvSpPr txBox="1"/>
              <p:nvPr/>
            </p:nvSpPr>
            <p:spPr>
              <a:xfrm rot="21420000">
                <a:off x="3905294" y="4981569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</a:rPr>
                  <a:t>4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 rot="540000">
                <a:off x="3152560" y="5063997"/>
                <a:ext cx="763612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标题</a:t>
                </a:r>
                <a:endParaRPr kumimoji="0" lang="id-ID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7839546" y="2109655"/>
            <a:ext cx="2882025" cy="614852"/>
            <a:chOff x="7839546" y="2109655"/>
            <a:chExt cx="2882025" cy="614852"/>
          </a:xfrm>
        </p:grpSpPr>
        <p:sp>
          <p:nvSpPr>
            <p:cNvPr id="167" name="TextBox 166"/>
            <p:cNvSpPr txBox="1"/>
            <p:nvPr/>
          </p:nvSpPr>
          <p:spPr>
            <a:xfrm>
              <a:off x="7839546" y="2205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itchFamily="34" charset="-122"/>
                </a:rPr>
                <a:t>1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213" name="Rectangle 59"/>
            <p:cNvSpPr>
              <a:spLocks noChangeAspect="1"/>
            </p:cNvSpPr>
            <p:nvPr/>
          </p:nvSpPr>
          <p:spPr>
            <a:xfrm>
              <a:off x="7968347" y="2248097"/>
              <a:ext cx="360000" cy="360000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8469934" y="2109655"/>
              <a:ext cx="7729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标题</a:t>
              </a:r>
              <a:r>
                <a:rPr kumimoji="0" lang="id-ID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itchFamily="34" charset="-122"/>
                </a:rPr>
                <a:t> 01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8469934" y="2324397"/>
              <a:ext cx="22516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此处添加详细文本描述，建议与标题相关并符合整体语言风格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839546" y="2789016"/>
            <a:ext cx="2882025" cy="614852"/>
            <a:chOff x="7839546" y="2789016"/>
            <a:chExt cx="2882025" cy="614852"/>
          </a:xfrm>
        </p:grpSpPr>
        <p:sp>
          <p:nvSpPr>
            <p:cNvPr id="168" name="TextBox 167"/>
            <p:cNvSpPr txBox="1"/>
            <p:nvPr/>
          </p:nvSpPr>
          <p:spPr>
            <a:xfrm>
              <a:off x="7839546" y="2870663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微软雅黑" pitchFamily="34" charset="-122"/>
                </a:rPr>
                <a:t>2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214" name="Rectangle 60"/>
            <p:cNvSpPr>
              <a:spLocks noChangeAspect="1"/>
            </p:cNvSpPr>
            <p:nvPr/>
          </p:nvSpPr>
          <p:spPr>
            <a:xfrm>
              <a:off x="7968347" y="2908110"/>
              <a:ext cx="360000" cy="360000"/>
            </a:xfrm>
            <a:prstGeom prst="rect">
              <a:avLst/>
            </a:prstGeom>
            <a:noFill/>
            <a:ln w="254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8469934" y="2789016"/>
              <a:ext cx="7729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标题</a:t>
              </a:r>
              <a:r>
                <a:rPr kumimoji="0" lang="id-ID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微软雅黑" pitchFamily="34" charset="-122"/>
                </a:rPr>
                <a:t> 02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8469934" y="3003758"/>
              <a:ext cx="22516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此处添加详细文本描述，建议与标题相关并符合整体语言风格</a:t>
              </a:r>
              <a:endPara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837095" y="3451956"/>
            <a:ext cx="2884476" cy="600338"/>
            <a:chOff x="7837095" y="3451956"/>
            <a:chExt cx="2884476" cy="600338"/>
          </a:xfrm>
        </p:grpSpPr>
        <p:sp>
          <p:nvSpPr>
            <p:cNvPr id="169" name="TextBox 168"/>
            <p:cNvSpPr txBox="1"/>
            <p:nvPr/>
          </p:nvSpPr>
          <p:spPr>
            <a:xfrm>
              <a:off x="7837095" y="3548914"/>
              <a:ext cx="627450" cy="4001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66CCFF"/>
                  </a:solidFill>
                  <a:effectLst/>
                  <a:uLnTx/>
                  <a:uFillTx/>
                  <a:latin typeface="微软雅黑" pitchFamily="34" charset="-122"/>
                </a:rPr>
                <a:t>3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rgbClr val="66CC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215" name="Rectangle 61"/>
            <p:cNvSpPr>
              <a:spLocks noChangeAspect="1"/>
            </p:cNvSpPr>
            <p:nvPr/>
          </p:nvSpPr>
          <p:spPr>
            <a:xfrm>
              <a:off x="7968347" y="3580885"/>
              <a:ext cx="360000" cy="360000"/>
            </a:xfrm>
            <a:prstGeom prst="rect">
              <a:avLst/>
            </a:prstGeom>
            <a:noFill/>
            <a:ln w="25400" cap="flat" cmpd="sng" algn="ctr">
              <a:solidFill>
                <a:srgbClr val="66CC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8469934" y="3451956"/>
              <a:ext cx="7729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66CC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标题</a:t>
              </a:r>
              <a:r>
                <a:rPr kumimoji="0" lang="id-ID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66CCFF"/>
                  </a:solidFill>
                  <a:effectLst/>
                  <a:uLnTx/>
                  <a:uFillTx/>
                  <a:latin typeface="微软雅黑" pitchFamily="34" charset="-122"/>
                </a:rPr>
                <a:t> 03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8469934" y="3652184"/>
              <a:ext cx="22516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此处添加详细文本描述，建议与标题相关并符合整体语言风格</a:t>
              </a:r>
              <a:endPara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848272" y="4056840"/>
            <a:ext cx="2873299" cy="614852"/>
            <a:chOff x="7848272" y="4056840"/>
            <a:chExt cx="2873299" cy="614852"/>
          </a:xfrm>
        </p:grpSpPr>
        <p:sp>
          <p:nvSpPr>
            <p:cNvPr id="170" name="TextBox 169"/>
            <p:cNvSpPr txBox="1"/>
            <p:nvPr/>
          </p:nvSpPr>
          <p:spPr>
            <a:xfrm>
              <a:off x="7848272" y="4165596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微软雅黑" pitchFamily="34" charset="-122"/>
                </a:rPr>
                <a:t>4</a:t>
              </a:r>
              <a:endParaRPr kumimoji="0" lang="id-ID" sz="2000" b="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216" name="Rectangle 62"/>
            <p:cNvSpPr>
              <a:spLocks noChangeAspect="1"/>
            </p:cNvSpPr>
            <p:nvPr/>
          </p:nvSpPr>
          <p:spPr>
            <a:xfrm>
              <a:off x="7982861" y="4202138"/>
              <a:ext cx="360000" cy="360000"/>
            </a:xfrm>
            <a:prstGeom prst="rect">
              <a:avLst/>
            </a:prstGeom>
            <a:noFill/>
            <a:ln w="25400" cap="flat" cmpd="sng" algn="ctr">
              <a:solidFill>
                <a:srgbClr val="CCEC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8469934" y="4056840"/>
              <a:ext cx="7729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标题</a:t>
              </a:r>
              <a:r>
                <a:rPr kumimoji="0" lang="id-ID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微软雅黑" pitchFamily="34" charset="-122"/>
                </a:rPr>
                <a:t> 04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8469934" y="4271582"/>
              <a:ext cx="22516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此处添加详细文本描述，建议与标题相关并符合整体语言风格</a:t>
              </a:r>
              <a:endPara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26" name="Rectangle 76"/>
          <p:cNvSpPr/>
          <p:nvPr/>
        </p:nvSpPr>
        <p:spPr>
          <a:xfrm>
            <a:off x="715230" y="2779800"/>
            <a:ext cx="3173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200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字以内，据统计每页幻灯片的最好控制在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5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分钟之内。此处添加详细文本描述，建议与标题相关并符合整体语言风格，语言描述尽量简洁生动。尽量将每页幻灯片的字数控制在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200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字以内，据统计每页幻灯片的最好控制在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5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分钟之内。</a:t>
            </a:r>
          </a:p>
        </p:txBody>
      </p:sp>
      <p:sp>
        <p:nvSpPr>
          <p:cNvPr id="227" name="Content Placeholder 2"/>
          <p:cNvSpPr txBox="1">
            <a:spLocks/>
          </p:cNvSpPr>
          <p:nvPr/>
        </p:nvSpPr>
        <p:spPr>
          <a:xfrm>
            <a:off x="380881" y="5333694"/>
            <a:ext cx="10783184" cy="817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此处添加详细文本描述，建议与标题相关并符合整体语言风格，语言描述尽量简洁生动。尽量将每页幻灯片的字数控制在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200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字以内，据统计每页幻灯片的最好控制在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5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分钟之内。此处添加详细文本描述，建议与标题相关并符合整体语言风格，语言描述尽量简洁生动。尽量将每页幻灯片的字数控制在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200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字以内，据统计每页幻灯片的最好控制在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5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分钟之内。</a:t>
            </a:r>
          </a:p>
        </p:txBody>
      </p:sp>
      <p:sp>
        <p:nvSpPr>
          <p:cNvPr id="228" name="Title 1"/>
          <p:cNvSpPr txBox="1">
            <a:spLocks/>
          </p:cNvSpPr>
          <p:nvPr/>
        </p:nvSpPr>
        <p:spPr>
          <a:xfrm>
            <a:off x="576104" y="471015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214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3500" noProof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itchFamily="34" charset="-122"/>
                <a:ea typeface="微软雅黑" pitchFamily="34" charset="-122"/>
              </a:rPr>
              <a:t>此处添加标题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29" name="Subtitle 4"/>
          <p:cNvSpPr txBox="1">
            <a:spLocks/>
          </p:cNvSpPr>
          <p:nvPr/>
        </p:nvSpPr>
        <p:spPr>
          <a:xfrm>
            <a:off x="576104" y="936025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2054" marR="0" lvl="0" indent="-432054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49" y="2293619"/>
            <a:ext cx="1781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添加标题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0" y="-1"/>
            <a:ext cx="6241123" cy="973115"/>
            <a:chOff x="0" y="-1"/>
            <a:chExt cx="7681384" cy="973115"/>
          </a:xfrm>
        </p:grpSpPr>
        <p:grpSp>
          <p:nvGrpSpPr>
            <p:cNvPr id="86" name="组合 85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92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93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94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95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grpSp>
          <p:nvGrpSpPr>
            <p:cNvPr id="87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88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  <p:sp>
            <p:nvSpPr>
              <p:cNvPr id="89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  <p:sp>
            <p:nvSpPr>
              <p:cNvPr id="90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  <p:sp>
            <p:nvSpPr>
              <p:cNvPr id="91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1984010"/>
      </p:ext>
    </p:extLst>
  </p:cSld>
  <p:clrMapOvr>
    <a:masterClrMapping/>
  </p:clrMapOvr>
  <p:transition spd="slow" advTm="4449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9" grpId="0"/>
      <p:bldP spid="8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8b816863884bd65669a70ccfd60f5fbc9d037"/>
  <p:tag name="ISPRING_PRESENTATION_TITLE" val="falsh"/>
</p:tagLst>
</file>

<file path=ppt/theme/theme1.xml><?xml version="1.0" encoding="utf-8"?>
<a:theme xmlns:a="http://schemas.openxmlformats.org/drawingml/2006/main" name="Office 主题​​">
  <a:themeElements>
    <a:clrScheme name="03">
      <a:dk1>
        <a:srgbClr val="FFFFFF"/>
      </a:dk1>
      <a:lt1>
        <a:srgbClr val="FFFFFF"/>
      </a:lt1>
      <a:dk2>
        <a:srgbClr val="88B2CE"/>
      </a:dk2>
      <a:lt2>
        <a:srgbClr val="777777"/>
      </a:lt2>
      <a:accent1>
        <a:srgbClr val="2A3D58"/>
      </a:accent1>
      <a:accent2>
        <a:srgbClr val="3F769B"/>
      </a:accent2>
      <a:accent3>
        <a:srgbClr val="659BB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</TotalTime>
  <Words>294</Words>
  <Application>Microsoft Office PowerPoint</Application>
  <PresentationFormat>自定义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微软雅黑</vt:lpstr>
      <vt:lpstr>Arial</vt:lpstr>
      <vt:lpstr>Calibri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Mloong</cp:lastModifiedBy>
  <cp:revision>715</cp:revision>
  <dcterms:created xsi:type="dcterms:W3CDTF">2014-09-24T13:57:47Z</dcterms:created>
  <dcterms:modified xsi:type="dcterms:W3CDTF">2018-09-06T08:01:23Z</dcterms:modified>
</cp:coreProperties>
</file>