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36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887558033003303E-2"/>
          <c:y val="4.62937732748726E-2"/>
          <c:w val="0.87872087984984204"/>
          <c:h val="0.799560856652931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683-45BB-8434-9D8E77205FFB}"/>
                </c:ext>
              </c:extLst>
            </c:dLbl>
            <c:dLbl>
              <c:idx val="1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683-45BB-8434-9D8E77205FF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683-45BB-8434-9D8E77205FF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683-45BB-8434-9D8E77205F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</c:v>
                </c:pt>
                <c:pt idx="1">
                  <c:v>90</c:v>
                </c:pt>
                <c:pt idx="2">
                  <c:v>50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683-45BB-8434-9D8E77205F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90</c:v>
                </c:pt>
                <c:pt idx="1">
                  <c:v>75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683-45BB-8434-9D8E77205FF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70</c:v>
                </c:pt>
                <c:pt idx="1">
                  <c:v>55</c:v>
                </c:pt>
                <c:pt idx="2">
                  <c:v>85</c:v>
                </c:pt>
                <c:pt idx="3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683-45BB-8434-9D8E77205F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1"/>
        <c:overlap val="-14"/>
        <c:axId val="-636706464"/>
        <c:axId val="-636727680"/>
      </c:barChart>
      <c:catAx>
        <c:axId val="-636706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0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636727680"/>
        <c:crosses val="autoZero"/>
        <c:auto val="1"/>
        <c:lblAlgn val="ctr"/>
        <c:lblOffset val="100"/>
        <c:noMultiLvlLbl val="0"/>
      </c:catAx>
      <c:valAx>
        <c:axId val="-636727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prstClr val="white">
                  <a:lumMod val="85000"/>
                  <a:alpha val="48000"/>
                </a:prstClr>
              </a:solidFill>
              <a:prstDash val="solid"/>
              <a:round/>
            </a:ln>
            <a:effectLst/>
          </c:spPr>
        </c:majorGridlines>
        <c:numFmt formatCode="General" sourceLinked="0"/>
        <c:majorTickMark val="none"/>
        <c:minorTickMark val="in"/>
        <c:tickLblPos val="low"/>
        <c:spPr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0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636706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000" b="1">
          <a:solidFill>
            <a:schemeClr val="tx1">
              <a:lumMod val="50000"/>
              <a:lumOff val="50000"/>
            </a:schemeClr>
          </a:solidFill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887558033003303E-2"/>
          <c:y val="4.62937732748726E-2"/>
          <c:w val="0.87872087984984204"/>
          <c:h val="0.799560856652931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886-4D81-8433-3C1132ACACD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886-4D81-8433-3C1132ACACD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886-4D81-8433-3C1132ACACDB}"/>
              </c:ext>
            </c:extLst>
          </c:dPt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886-4D81-8433-3C1132ACACDB}"/>
                </c:ext>
              </c:extLst>
            </c:dLbl>
            <c:dLbl>
              <c:idx val="1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886-4D81-8433-3C1132ACACDB}"/>
                </c:ext>
              </c:extLst>
            </c:dLbl>
            <c:dLbl>
              <c:idx val="2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886-4D81-8433-3C1132ACACDB}"/>
                </c:ext>
              </c:extLst>
            </c:dLbl>
            <c:dLbl>
              <c:idx val="3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886-4D81-8433-3C1132ACAC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886-4D81-8433-3C1132ACAC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-16"/>
        <c:axId val="-636723328"/>
        <c:axId val="-636753248"/>
      </c:barChart>
      <c:catAx>
        <c:axId val="-636723328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0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636753248"/>
        <c:crosses val="autoZero"/>
        <c:auto val="0"/>
        <c:lblAlgn val="ctr"/>
        <c:lblOffset val="100"/>
        <c:noMultiLvlLbl val="0"/>
      </c:catAx>
      <c:valAx>
        <c:axId val="-636753248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prstClr val="white">
                  <a:lumMod val="85000"/>
                  <a:alpha val="48000"/>
                </a:prstClr>
              </a:solidFill>
              <a:prstDash val="solid"/>
              <a:round/>
            </a:ln>
            <a:effectLst/>
          </c:spPr>
        </c:majorGridlines>
        <c:numFmt formatCode="General" sourceLinked="0"/>
        <c:majorTickMark val="none"/>
        <c:minorTickMark val="in"/>
        <c:tickLblPos val="low"/>
        <c:spPr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0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636723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000" b="1">
          <a:solidFill>
            <a:schemeClr val="tx1">
              <a:lumMod val="50000"/>
              <a:lumOff val="50000"/>
            </a:schemeClr>
          </a:solidFill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3CF7D-5FCC-4C41-843F-19CB51B6CD92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AF790-9469-4C78-A523-B3074A425E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9798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926133-D74D-43B6-A2B1-ED10B60DDF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9DB3872-CDF7-48FC-8D5D-7D01FA7E79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8C7B091-867F-4098-83EE-9B94F8B43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A9DE-3A74-415A-A37C-472D040C7275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EA9290-0D15-4582-AA6B-5EE69DF05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59F3BBC-F9FA-4C7B-B320-1675379B3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6DF6-C930-4D14-8B93-53A559A0B8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104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C1956B-BA07-426D-9165-E35641E7C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6E4DB3B-9766-4640-B975-E1979E4799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AA160FF-13C4-4C85-AF8D-58C05F0AD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A9DE-3A74-415A-A37C-472D040C7275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DBCEF58-10D3-463F-A475-757D38064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A5A9C33-43BF-4C9A-8D7B-81F7938AC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6DF6-C930-4D14-8B93-53A559A0B8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1132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A8F378C-7098-4745-B9E4-182D8D8D74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3B3DE1A-5DA9-471E-A6A6-067785F867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F26DABE-7EF1-4213-9020-18BCD6E74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A9DE-3A74-415A-A37C-472D040C7275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F9849C-75BB-4CA4-90B1-2F5CF93A5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2F2F23-6F8F-4A41-8468-171851619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6DF6-C930-4D14-8B93-53A559A0B8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4522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172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30FDAC-4A65-4F5D-B154-9472C2A64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636D221-CA82-4DA0-9AB0-86C89878C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D0492AB-D917-4FC9-95DA-B3996320D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A9DE-3A74-415A-A37C-472D040C7275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D1284A-38BC-4F88-A9B7-FF62184CF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93D5F6A-B825-486C-ACEC-7BAA19ABE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6DF6-C930-4D14-8B93-53A559A0B8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341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1E5ABB-8B15-493E-B98C-37AF37504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A9A9065-5445-4B7A-AAE0-6E6771BC3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7A3C545-FC23-4A6B-980C-E892A6C15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A9DE-3A74-415A-A37C-472D040C7275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FD8EC8D-E60B-4098-825E-4E7A41E6E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0C78DCD-7A6B-41F3-9A37-EE431098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6DF6-C930-4D14-8B93-53A559A0B8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07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04797E-DA6A-49CD-8DFD-F2FC0879E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F872180-A5BB-4232-85EB-DD651B398B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03EE4DA-D643-42F2-94C2-433008DD5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D427747-DE0C-4232-BD84-37DDD053A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A9DE-3A74-415A-A37C-472D040C7275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7CA8E0F-AC37-4E66-AEF6-71A7B70D4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9076287-B4AC-4EBB-BB4F-2A6602CCF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6DF6-C930-4D14-8B93-53A559A0B8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9540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72E40A-39FE-4A6A-ABA8-35F544EF9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C856E8A-CAFE-4C0B-80AE-F3F476B35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CAC39E0-D7E4-456B-8466-C3A44ACCC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39A3933-E9F5-4715-A582-DCD542FCCF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C617DF4-1CEB-40C6-93AA-DF6DFA4817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FDEB561-4294-418B-AD8E-7C07D5BF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A9DE-3A74-415A-A37C-472D040C7275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F73AC02-CCF2-4D06-9B30-370A6793C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CB80F0A-8293-41DA-A0B4-603852138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6DF6-C930-4D14-8B93-53A559A0B8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6795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D43C25-4B86-4EA2-B5EF-C8419CC24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5C182F1-2B65-4666-A506-B60A3BB1A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A9DE-3A74-415A-A37C-472D040C7275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3723A6C-FD86-4DE6-A093-8704542ED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119AE91-09CC-433F-8BB6-F13E5CC81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6DF6-C930-4D14-8B93-53A559A0B8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1066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A25F72D-8B63-462B-800B-B6A19400B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A9DE-3A74-415A-A37C-472D040C7275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C2696D4-F9E1-43D4-85B5-06A61E376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AAA04AD-7512-4D6E-801B-D919A2C47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6DF6-C930-4D14-8B93-53A559A0B8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195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3D5FEB-E2F8-4AB2-ACBA-031238867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5F8815-7BBE-4A48-853E-FCE4ECB7C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BBE9747-FDCD-4259-BAA9-51A48C9231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7C9F3BE-7F2B-4280-B7E7-288A5F3A4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A9DE-3A74-415A-A37C-472D040C7275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99D0015-D092-46C3-AF43-D2A23C73F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4EC440C-89AF-48C6-9542-144C96937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6DF6-C930-4D14-8B93-53A559A0B8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350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B7A725-7A3A-49EA-89C9-7F1A27E5E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DE1777D-C269-43F5-BD94-03AD529A9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2D20A11-EFAA-42BD-978A-E51D7DB3C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3B7B53A-06D5-4894-B503-7C3900129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A9DE-3A74-415A-A37C-472D040C7275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63E63DD-81CB-42A6-97AD-A9065E37D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AB7D9D0-1C30-4B11-975E-4C10DE5BF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6DF6-C930-4D14-8B93-53A559A0B8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381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093608D-06F1-4D35-A083-B58D48DD0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6CDF1D2-6803-4456-A67C-24BF7544D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E3E7D15-CC6A-41E0-89BC-7552D4BEAF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2A9DE-3A74-415A-A37C-472D040C7275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C4CEF75-095F-4EC3-9B90-6CD5B32353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11E224D-7816-42CA-BB33-244E78979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D6DF6-C930-4D14-8B93-53A559A0B8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63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Chart 63"/>
          <p:cNvGraphicFramePr/>
          <p:nvPr/>
        </p:nvGraphicFramePr>
        <p:xfrm>
          <a:off x="609600" y="1628307"/>
          <a:ext cx="6096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/>
          <p:cNvGraphicFramePr/>
          <p:nvPr/>
        </p:nvGraphicFramePr>
        <p:xfrm>
          <a:off x="6835117" y="1628307"/>
          <a:ext cx="4544083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914400" y="4780074"/>
            <a:ext cx="4943797" cy="1493015"/>
            <a:chOff x="685800" y="3409950"/>
            <a:chExt cx="3707848" cy="1119761"/>
          </a:xfrm>
        </p:grpSpPr>
        <p:sp>
          <p:nvSpPr>
            <p:cNvPr id="20" name="TextBox 19"/>
            <p:cNvSpPr txBox="1"/>
            <p:nvPr/>
          </p:nvSpPr>
          <p:spPr>
            <a:xfrm>
              <a:off x="1384472" y="3687191"/>
              <a:ext cx="3009176" cy="3076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1219170">
                <a:spcBef>
                  <a:spcPct val="20000"/>
                </a:spcBef>
                <a:defRPr/>
              </a:pPr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There are many of the variations passages lorem ipsum available majority have suffered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5800" y="3409950"/>
              <a:ext cx="1542506" cy="21549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867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Description Here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06738" y="3625394"/>
              <a:ext cx="578284" cy="430840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3733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80%</a:t>
              </a:r>
              <a:endPara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5800" y="4068190"/>
              <a:ext cx="3505200" cy="4615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There are many variations of passages  of Lorem Ipsum available, but the have suffered alteration in some  form, by humour, or randomized words which  don't believable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705600" y="4780074"/>
            <a:ext cx="4943797" cy="1493015"/>
            <a:chOff x="685800" y="3409950"/>
            <a:chExt cx="3707848" cy="1119761"/>
          </a:xfrm>
        </p:grpSpPr>
        <p:sp>
          <p:nvSpPr>
            <p:cNvPr id="26" name="TextBox 25"/>
            <p:cNvSpPr txBox="1"/>
            <p:nvPr/>
          </p:nvSpPr>
          <p:spPr>
            <a:xfrm>
              <a:off x="1384472" y="3687191"/>
              <a:ext cx="3009176" cy="3076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1219170">
                <a:spcBef>
                  <a:spcPct val="20000"/>
                </a:spcBef>
                <a:defRPr/>
              </a:pPr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There are many of the variations passages lorem ipsum available majority have suffered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5800" y="3409950"/>
              <a:ext cx="1542506" cy="21549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867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Description Here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06738" y="3625394"/>
              <a:ext cx="578284" cy="430840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3733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20%</a:t>
              </a:r>
              <a:endPara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5800" y="4068190"/>
              <a:ext cx="3505200" cy="4615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There are many variations of passages  of Lorem Ipsum available, but the have suffered alteration in some  form, by humour, or randomized words which  don't believable</a:t>
              </a:r>
            </a:p>
          </p:txBody>
        </p:sp>
      </p:grpSp>
    </p:spTree>
  </p:cSld>
  <p:clrMapOvr>
    <a:masterClrMapping/>
  </p:clrMapOvr>
  <p:transition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6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4" grpId="0">
        <p:bldSub>
          <a:bldChart bld="series"/>
        </p:bldSub>
      </p:bldGraphic>
      <p:bldGraphic spid="19" grpId="0">
        <p:bldSub>
          <a:bldChart bld="category"/>
        </p:bldSub>
      </p:bldGraphic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宽屏</PresentationFormat>
  <Paragraphs>15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1</cp:revision>
  <dcterms:created xsi:type="dcterms:W3CDTF">2019-02-19T08:54:18Z</dcterms:created>
  <dcterms:modified xsi:type="dcterms:W3CDTF">2019-02-28T02:57:00Z</dcterms:modified>
</cp:coreProperties>
</file>