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404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dLbl>
              <c:idx val="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0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690-4B97-9B9B-F71D97C771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PROJECT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90-4B97-9B9B-F71D97C771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PROJECT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90-4B97-9B9B-F71D97C7718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PROJECT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690-4B97-9B9B-F71D97C7718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32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PROJECT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690-4B97-9B9B-F71D97C7718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322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PROJECT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690-4B97-9B9B-F71D97C771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1"/>
        <c:overlap val="-80"/>
        <c:axId val="-639727600"/>
        <c:axId val="-639709648"/>
      </c:barChart>
      <c:catAx>
        <c:axId val="-639727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lang="zh-CN" sz="10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639709648"/>
        <c:crosses val="autoZero"/>
        <c:auto val="1"/>
        <c:lblAlgn val="ctr"/>
        <c:lblOffset val="100"/>
        <c:noMultiLvlLbl val="0"/>
      </c:catAx>
      <c:valAx>
        <c:axId val="-639709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prstClr val="white">
                  <a:lumMod val="85000"/>
                  <a:alpha val="48000"/>
                </a:prstClr>
              </a:solidFill>
              <a:prstDash val="solid"/>
              <a:round/>
            </a:ln>
            <a:effectLst/>
          </c:spPr>
        </c:majorGridlines>
        <c:numFmt formatCode="General" sourceLinked="0"/>
        <c:majorTickMark val="none"/>
        <c:minorTickMark val="in"/>
        <c:tickLblPos val="low"/>
        <c:spPr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lang="zh-CN" sz="10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639727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000" b="1">
          <a:solidFill>
            <a:schemeClr val="tx1">
              <a:lumMod val="50000"/>
              <a:lumOff val="50000"/>
            </a:schemeClr>
          </a:solidFill>
        </a:defRPr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dLbl>
              <c:idx val="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0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476-4403-9F0F-032DDABEC2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PROJECT 2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76-4403-9F0F-032DDABEC2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PROJECT 2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476-4403-9F0F-032DDABEC24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PROJECT 2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476-4403-9F0F-032DDABEC24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32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PROJECT 2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476-4403-9F0F-032DDABEC24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322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PROJECT 2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476-4403-9F0F-032DDABEC2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1"/>
        <c:overlap val="-80"/>
        <c:axId val="-639740656"/>
        <c:axId val="-639734128"/>
      </c:barChart>
      <c:catAx>
        <c:axId val="-639740656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lang="zh-CN" sz="10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639734128"/>
        <c:crosses val="autoZero"/>
        <c:auto val="1"/>
        <c:lblAlgn val="ctr"/>
        <c:lblOffset val="100"/>
        <c:noMultiLvlLbl val="0"/>
      </c:catAx>
      <c:valAx>
        <c:axId val="-639734128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prstClr val="white">
                  <a:lumMod val="85000"/>
                  <a:alpha val="48000"/>
                </a:prstClr>
              </a:solidFill>
              <a:prstDash val="solid"/>
              <a:round/>
            </a:ln>
            <a:effectLst/>
          </c:spPr>
        </c:majorGridlines>
        <c:numFmt formatCode="General" sourceLinked="0"/>
        <c:majorTickMark val="none"/>
        <c:minorTickMark val="in"/>
        <c:tickLblPos val="low"/>
        <c:spPr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lang="zh-CN" sz="10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639740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000" b="1">
          <a:solidFill>
            <a:schemeClr val="tx1">
              <a:lumMod val="50000"/>
              <a:lumOff val="50000"/>
            </a:schemeClr>
          </a:solidFill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1371E-B489-431C-A6A5-E942A2F4DDF2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4F07A-CEB1-401D-8CF2-988ABB33A7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6710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AAF2A1-1280-4DFC-B41F-FC115076E8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4E7EC13-2ECC-4C30-B7B5-E67B4A66F8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400F2D4-4065-4CAA-91E2-94710999A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B068-87EE-441C-B000-929F10A1570D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6FA6E19-8AB9-43D5-A789-823460131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3409CB3-D6F3-4389-B451-600941DE7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91D0-89F2-46F5-A31A-A12A8E505D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6647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6AF6CD-0AFD-4D25-BEE8-E321FC49E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29C5676-B826-45C8-BBEF-AFC466DB8C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0E11314-4EA2-40E5-B283-9DAE37EE2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B068-87EE-441C-B000-929F10A1570D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8C9FB61-A23A-4777-9738-14DE57BFD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2BF3A0E-7C1F-451A-9C0A-D1F3D47DF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91D0-89F2-46F5-A31A-A12A8E505D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153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5111BDD-EAB8-497D-B361-3A09544980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8C87B0B-17D3-488C-8005-05D4DB6BB0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F5DCA85-A932-427D-BD3B-0D64286AC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B068-87EE-441C-B000-929F10A1570D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CB24B58-6231-4623-AC50-6053969CC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B9C2410-108D-45B8-B4F0-EDB213757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91D0-89F2-46F5-A31A-A12A8E505D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0816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9184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4D05FF-5865-4A73-A554-FF2E08B8F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38E120E-8DA7-4B9E-80EE-4F603BD14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413794D-51B5-4BEE-83F3-89ACA4389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B068-87EE-441C-B000-929F10A1570D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3F4DA40-52E0-45D9-A023-DFF7C69C1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960953D-67BA-43DF-AF2E-8A527E9FC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91D0-89F2-46F5-A31A-A12A8E505D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76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95432C-402C-44F5-BF4C-424107368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E8CDB4A-8BF5-4D44-A8E5-0520D373AC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0DCBA2C-CC30-44A2-B72F-65329596C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B068-87EE-441C-B000-929F10A1570D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5C18FAE-6B68-4FFE-9B9A-32EAAE0F1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672928C-6C42-4D3F-B26E-1ABEBED6F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91D0-89F2-46F5-A31A-A12A8E505D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6508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7B10FF-3B89-4F23-9EE2-5BA406822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EF403CE-81C8-40A1-AFFC-E24D5F47CA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C007DF4-BF93-4FD2-B517-B9E8D4F281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2DD2A2A-EB95-4A17-968B-F6B0FF9AE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B068-87EE-441C-B000-929F10A1570D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CB8DFE7-3A04-4A3B-8F6B-7A969A1F8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7068DB7-EEB8-477A-B719-162E27A97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91D0-89F2-46F5-A31A-A12A8E505D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4906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9DFC57-77D7-4EC5-8C65-6B860CF8C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92ECC66-D94B-4407-8BA0-61E3F58E2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7966736-1C92-4E78-BCDE-F873549D8D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5CFBAA9-6D17-4EF7-85E0-7D13522B31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F2FBF37-661D-43D2-9A3B-C20707D053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E33D94E-387E-425B-84A9-4452114AB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B068-87EE-441C-B000-929F10A1570D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A853A0E-E51C-40BB-8705-F0D985CCB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D5C7FB7-5E60-4DCF-84DE-95588E884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91D0-89F2-46F5-A31A-A12A8E505D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6636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A77CB3-9DC4-4D85-882D-BFD95C9BF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1479792-43C7-46E7-A202-EEABA8808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B068-87EE-441C-B000-929F10A1570D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2D7D526-2E6D-4B2E-8F80-01415EC6A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C76BE1B-E2D0-43D2-8B02-C634128D8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91D0-89F2-46F5-A31A-A12A8E505D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9372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5962841-73F0-481F-9744-8DD9A9F0E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B068-87EE-441C-B000-929F10A1570D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DDE02D1-83D5-4EA2-BCA3-0AA7F0498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5862296-0BA2-45EB-AD0F-1527A6F20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91D0-89F2-46F5-A31A-A12A8E505D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100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87CF37-E4AD-43B4-998B-8864AA687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F39A550-3F65-4114-9A85-CF89BC0F9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1E4DEE9-EA7D-4ABC-85A7-F394667D75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B54DC99-17F0-415D-9837-236A30BDE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B068-87EE-441C-B000-929F10A1570D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7EDDF15-2256-42C4-867D-CB93B5744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C7C4E43-4C19-4998-9108-FC9427AFA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91D0-89F2-46F5-A31A-A12A8E505D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4020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08406A-D713-4042-B1A9-D2B4CF0CE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92E43B7-D1A7-4465-9F3A-EE8E6787C9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6FD8FE6-0110-4DAA-9204-2DDBAB413B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56DC758-AF24-49D3-9767-8CCA27D1D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B068-87EE-441C-B000-929F10A1570D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EEFA06F-9138-4E5B-B999-1C802BADB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F7E51FD-8F58-4A41-AC0B-7D3EE318B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91D0-89F2-46F5-A31A-A12A8E505D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0379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144A46F-4D00-4A51-8D39-DD8F3C8A9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C2DE13F-E342-4C25-85CA-9DA86E538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D8900AF-A791-4278-9AA7-B4C59E58CD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5B068-87EE-441C-B000-929F10A1570D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E43C229-1BFC-4DE6-957F-FE4C9A331F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736E5A4-972C-4C61-A0A2-FB131ECC14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191D0-89F2-46F5-A31A-A12A8E505D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165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/>
          <p:nvPr/>
        </p:nvGraphicFramePr>
        <p:xfrm>
          <a:off x="444371" y="1423459"/>
          <a:ext cx="4527148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Chart 20"/>
          <p:cNvGraphicFramePr/>
          <p:nvPr/>
        </p:nvGraphicFramePr>
        <p:xfrm>
          <a:off x="7160591" y="1422400"/>
          <a:ext cx="4527148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23" name="Straight Connector 22"/>
          <p:cNvCxnSpPr/>
          <p:nvPr/>
        </p:nvCxnSpPr>
        <p:spPr>
          <a:xfrm rot="5400000">
            <a:off x="4318000" y="3606800"/>
            <a:ext cx="3556000" cy="2117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334000" y="2844800"/>
            <a:ext cx="1524000" cy="1524000"/>
          </a:xfrm>
          <a:prstGeom prst="ellipse">
            <a:avLst/>
          </a:prstGeom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20XX</a:t>
            </a:r>
          </a:p>
        </p:txBody>
      </p:sp>
      <p:sp>
        <p:nvSpPr>
          <p:cNvPr id="25" name="Text Placeholder 3"/>
          <p:cNvSpPr txBox="1"/>
          <p:nvPr/>
        </p:nvSpPr>
        <p:spPr>
          <a:xfrm>
            <a:off x="990357" y="5255592"/>
            <a:ext cx="1213473" cy="902876"/>
          </a:xfrm>
          <a:prstGeom prst="rect">
            <a:avLst/>
          </a:prstGeom>
        </p:spPr>
        <p:txBody>
          <a:bodyPr wrap="none" lIns="0" tIns="0" rIns="0" bIns="0" anchor="t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58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35%</a:t>
            </a:r>
          </a:p>
        </p:txBody>
      </p:sp>
      <p:sp>
        <p:nvSpPr>
          <p:cNvPr id="26" name="Footer Text"/>
          <p:cNvSpPr txBox="1"/>
          <p:nvPr/>
        </p:nvSpPr>
        <p:spPr>
          <a:xfrm>
            <a:off x="2288210" y="5296629"/>
            <a:ext cx="3604591" cy="10256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of lorem ipsum available, but the majority have suffered alteration in some form, by injected humour randomized words which don't look even slightly believable</a:t>
            </a:r>
          </a:p>
        </p:txBody>
      </p:sp>
      <p:sp>
        <p:nvSpPr>
          <p:cNvPr id="27" name="Text Placeholder 3"/>
          <p:cNvSpPr txBox="1"/>
          <p:nvPr/>
        </p:nvSpPr>
        <p:spPr>
          <a:xfrm>
            <a:off x="9926328" y="5255592"/>
            <a:ext cx="1213473" cy="902876"/>
          </a:xfrm>
          <a:prstGeom prst="rect">
            <a:avLst/>
          </a:prstGeom>
        </p:spPr>
        <p:txBody>
          <a:bodyPr wrap="none" lIns="0" tIns="0" rIns="0" bIns="0" anchor="t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58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65%</a:t>
            </a:r>
          </a:p>
        </p:txBody>
      </p:sp>
      <p:sp>
        <p:nvSpPr>
          <p:cNvPr id="29" name="Footer Text"/>
          <p:cNvSpPr txBox="1"/>
          <p:nvPr/>
        </p:nvSpPr>
        <p:spPr>
          <a:xfrm>
            <a:off x="6197601" y="5296629"/>
            <a:ext cx="3604591" cy="10256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of lorem ipsum available, but the majority have suffered alteration in some form, by injected humour randomized words which don't look even slightly believable</a:t>
            </a:r>
          </a:p>
        </p:txBody>
      </p:sp>
    </p:spTree>
  </p:cSld>
  <p:clrMapOvr>
    <a:masterClrMapping/>
  </p:clrMapOvr>
  <p:transition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2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2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21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21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21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0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500"/>
                            </p:stCondLst>
                            <p:childTnLst>
                              <p:par>
                                <p:cTn id="7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Sub>
          <a:bldChart bld="series"/>
        </p:bldSub>
      </p:bldGraphic>
      <p:bldGraphic spid="21" grpId="0">
        <p:bldSub>
          <a:bldChart bld="series"/>
        </p:bldSub>
      </p:bldGraphic>
      <p:bldP spid="24" grpId="0" animBg="1"/>
      <p:bldP spid="25" grpId="0"/>
      <p:bldP spid="26" grpId="0"/>
      <p:bldP spid="27" grpId="0"/>
      <p:bldP spid="29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宽屏</PresentationFormat>
  <Paragraphs>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办公资源</cp:lastModifiedBy>
  <cp:revision>1</cp:revision>
  <dcterms:created xsi:type="dcterms:W3CDTF">2019-02-19T08:57:37Z</dcterms:created>
  <dcterms:modified xsi:type="dcterms:W3CDTF">2019-02-28T02:58:09Z</dcterms:modified>
</cp:coreProperties>
</file>