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6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2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D2-417A-83FB-CB1B801885D0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D2-417A-83FB-CB1B801885D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D2-417A-83FB-CB1B801885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D2-417A-83FB-CB1B801885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75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D2-417A-83FB-CB1B801885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70</c:v>
                </c:pt>
                <c:pt idx="1">
                  <c:v>55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D2-417A-83FB-CB1B801885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50</c:v>
                </c:pt>
                <c:pt idx="1">
                  <c:v>65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D2-417A-83FB-CB1B801885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322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20</c:v>
                </c:pt>
                <c:pt idx="1">
                  <c:v>45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8D2-417A-83FB-CB1B80188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14"/>
        <c:axId val="-411253632"/>
        <c:axId val="-411236224"/>
      </c:barChart>
      <c:catAx>
        <c:axId val="-41125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36224"/>
        <c:crosses val="autoZero"/>
        <c:auto val="1"/>
        <c:lblAlgn val="ctr"/>
        <c:lblOffset val="100"/>
        <c:noMultiLvlLbl val="0"/>
      </c:catAx>
      <c:valAx>
        <c:axId val="-41123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bg1">
              <a:lumMod val="65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B27BC-2963-4948-AEFB-6B09F16B110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EA59-173C-4222-AFA2-16698AFBB7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89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4C105-7D5B-479C-B58B-568CE6D92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D8B08D-7198-4703-BBB9-A4D2A0E38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3AA5E5-68BE-43BC-91C3-D01C6DBE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809084-4B15-43C2-B200-1191AAA1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C1AED3-BC6A-459B-A353-53139E35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48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DD97F-18C3-4780-BE5D-29405A91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0DE87D-E218-4915-ADD6-A700319AE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269477-AC35-4C7A-86C5-62FFE7CC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E43BAA-5E53-4FD6-9F15-1169A449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A7C8C5-58AB-4076-8D8B-3623E475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7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CE0AD54-74CD-46DE-83C3-18589C0CB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1470AB-8B78-4BE4-A177-BFA0C3476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E0768A-5F07-4A7E-B98D-634F8CD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219785-C7C6-4560-A43E-31B88D85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7153A-19C2-4933-8DA7-653C684C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05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35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92EC30-30E9-4D9B-AD5D-81CA56DD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4CBD61-0793-4230-A3DB-33DA3F0F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9BBCB5-4FDE-44C0-A9BC-277FFCF2F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FE8651-6670-4223-9418-1C0A8E79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BDE19-7EBC-40C9-82E0-814D5F06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8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6D65DA-7EDD-47BB-873E-44E86CD5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F9E833-5900-49DC-BA5D-AF184A1E4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A3C2DE-E8BF-4545-B71D-9EDEC2A8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FCB9B1-66CE-4D9B-B3D1-3F4AFFF87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4DF57D-2CDD-437A-B8CA-F23CAA89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55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47BA68-797A-4970-B38A-7FE9863C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5664EC-C24C-4FFF-9C59-D7A6F8D1C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89AB8F-E543-4E04-BC55-6E9CB1C4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C9BE74-43AD-4E9D-8C82-EF4B9464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87E099-2C9C-4264-B387-53A2BBA0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333F4D-C0FE-42B4-AB8F-D2F0DC9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29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8AAF6-F1D2-4C82-BD7F-FBEB88BA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A6733B-E872-4769-BDB9-F80E14374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6FDAA6-FD32-4B73-8DCD-4C65B9B7E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E62E437-B578-4FBB-898E-0577E998F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7943A02-1FB0-4E8A-AD37-9C03211C6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F677294-7530-4BE2-BF2C-CA676081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1CE49FB-2F16-4A1E-B354-8ED88FA1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FF6F71D-3E32-4756-9365-553F8CBB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3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2C09FC-098D-47A9-B3A2-C7E88A05A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F91DA94-E733-4337-8CCF-254D0AA1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234AC9E-CE13-42EE-BEF3-D86DBC05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82D252-DD89-46C4-9568-9B812D31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59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A6CECE2-EDBC-44EE-9E61-EF0F341E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F19F7D6-25B5-43DA-8C20-C8567859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F23985-ED85-447A-A2E9-FADFBB5E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1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03A853-4F49-4853-B52E-FDC345C5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F930A5-717C-45EB-BCAB-A29BFC0E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BCC2E7-CD26-4152-AF49-822AC8D4E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2D492F-6290-4660-8C61-6AEB2B4F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895432-1D32-4A2A-82FB-CAD7178A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112786-1CBF-4CD1-AA42-D19F73E9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77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DC39D-9B6E-4BC3-B2F4-1DB754A8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EA538F-F7A2-4240-AEBC-BF25B766D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289A4-672D-49C1-B5AE-30BD9630B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4D8B92-05D4-40F9-BF0B-C065521C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F66C48-AA24-41A9-9B4B-E7EE2B41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E6C29A-F918-4A49-8C02-26DC723B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22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457E970-5976-41E0-B0EC-91C019C4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817779-FBAA-42E8-B429-32FF59E2A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05AFF7-8CD1-4D76-BBA7-E1D317F6B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E50F-72ED-4C37-8F70-AD93C10CA02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1E522E-5F84-4AD3-AABB-C99C3EF2E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293403-7A0A-4C1A-ADE3-9AF20604D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0AEB-B72B-4F24-BD53-ACC1C2FD8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65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63"/>
          <p:cNvGraphicFramePr/>
          <p:nvPr/>
        </p:nvGraphicFramePr>
        <p:xfrm>
          <a:off x="551365" y="1498600"/>
          <a:ext cx="6560635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7112000" y="1498601"/>
            <a:ext cx="4267200" cy="728341"/>
            <a:chOff x="5334000" y="1123950"/>
            <a:chExt cx="3200400" cy="546256"/>
          </a:xfrm>
        </p:grpSpPr>
        <p:grpSp>
          <p:nvGrpSpPr>
            <p:cNvPr id="1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1"/>
                  </a:solidFill>
                </a:rPr>
                <a:t>Title Goes Here</a:t>
              </a:r>
              <a:endParaRPr lang="en-US" sz="1467" dirty="0">
                <a:solidFill>
                  <a:schemeClr val="accent1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112000" y="2201584"/>
            <a:ext cx="4267200" cy="728341"/>
            <a:chOff x="5334000" y="1123950"/>
            <a:chExt cx="3200400" cy="546256"/>
          </a:xfrm>
        </p:grpSpPr>
        <p:grpSp>
          <p:nvGrpSpPr>
            <p:cNvPr id="60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2"/>
                  </a:solidFill>
                </a:rPr>
                <a:t>Title Goes Here</a:t>
              </a:r>
              <a:endParaRPr lang="en-US" sz="1467" dirty="0">
                <a:solidFill>
                  <a:schemeClr val="accent2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112000" y="2904566"/>
            <a:ext cx="4267200" cy="728341"/>
            <a:chOff x="5334000" y="1123950"/>
            <a:chExt cx="3200400" cy="546256"/>
          </a:xfrm>
        </p:grpSpPr>
        <p:grpSp>
          <p:nvGrpSpPr>
            <p:cNvPr id="66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3"/>
                  </a:solidFill>
                </a:rPr>
                <a:t>Title Goes Here</a:t>
              </a:r>
              <a:endParaRPr lang="en-US" sz="1467" dirty="0">
                <a:solidFill>
                  <a:schemeClr val="accent3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112000" y="3607549"/>
            <a:ext cx="4267200" cy="728341"/>
            <a:chOff x="5334000" y="1123950"/>
            <a:chExt cx="3200400" cy="546256"/>
          </a:xfrm>
        </p:grpSpPr>
        <p:grpSp>
          <p:nvGrpSpPr>
            <p:cNvPr id="71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4"/>
                  </a:solidFill>
                </a:rPr>
                <a:t>Title Goes Here</a:t>
              </a:r>
              <a:endParaRPr lang="en-US" sz="1467" dirty="0">
                <a:solidFill>
                  <a:schemeClr val="accent4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112000" y="4310532"/>
            <a:ext cx="4267200" cy="728341"/>
            <a:chOff x="5334000" y="1123950"/>
            <a:chExt cx="3200400" cy="546256"/>
          </a:xfrm>
        </p:grpSpPr>
        <p:grpSp>
          <p:nvGrpSpPr>
            <p:cNvPr id="76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5"/>
                  </a:solidFill>
                </a:rPr>
                <a:t>Title Goes Here</a:t>
              </a:r>
              <a:endParaRPr lang="en-US" sz="1467" dirty="0">
                <a:solidFill>
                  <a:schemeClr val="accent5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12000" y="5013514"/>
            <a:ext cx="4267200" cy="728341"/>
            <a:chOff x="5334000" y="1123950"/>
            <a:chExt cx="3200400" cy="546256"/>
          </a:xfrm>
        </p:grpSpPr>
        <p:grpSp>
          <p:nvGrpSpPr>
            <p:cNvPr id="81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6"/>
                  </a:solidFill>
                </a:rPr>
                <a:t>Title Goes Here</a:t>
              </a:r>
              <a:endParaRPr lang="en-US" sz="1467" dirty="0">
                <a:solidFill>
                  <a:schemeClr val="accent6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62275" y="5903971"/>
            <a:ext cx="7628821" cy="268224"/>
            <a:chOff x="1028811" y="4267200"/>
            <a:chExt cx="5721616" cy="201168"/>
          </a:xfrm>
        </p:grpSpPr>
        <p:grpSp>
          <p:nvGrpSpPr>
            <p:cNvPr id="86" name="Group 50"/>
            <p:cNvGrpSpPr/>
            <p:nvPr/>
          </p:nvGrpSpPr>
          <p:grpSpPr>
            <a:xfrm>
              <a:off x="1028811" y="4267200"/>
              <a:ext cx="1129753" cy="201168"/>
              <a:chOff x="2221306" y="3914656"/>
              <a:chExt cx="1129753" cy="201168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87" name="Group 50"/>
            <p:cNvGrpSpPr/>
            <p:nvPr/>
          </p:nvGrpSpPr>
          <p:grpSpPr>
            <a:xfrm>
              <a:off x="2176777" y="4267200"/>
              <a:ext cx="1129753" cy="201168"/>
              <a:chOff x="2221306" y="3914656"/>
              <a:chExt cx="1129753" cy="201168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88" name="Group 50"/>
            <p:cNvGrpSpPr/>
            <p:nvPr/>
          </p:nvGrpSpPr>
          <p:grpSpPr>
            <a:xfrm>
              <a:off x="3324743" y="4267200"/>
              <a:ext cx="1129753" cy="201168"/>
              <a:chOff x="2221306" y="3914656"/>
              <a:chExt cx="1129753" cy="201168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89" name="Group 50"/>
            <p:cNvGrpSpPr/>
            <p:nvPr/>
          </p:nvGrpSpPr>
          <p:grpSpPr>
            <a:xfrm>
              <a:off x="4472709" y="4267200"/>
              <a:ext cx="1129753" cy="201168"/>
              <a:chOff x="2221306" y="3914656"/>
              <a:chExt cx="1129753" cy="201168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90" name="Group 50"/>
            <p:cNvGrpSpPr/>
            <p:nvPr/>
          </p:nvGrpSpPr>
          <p:grpSpPr>
            <a:xfrm>
              <a:off x="5620674" y="4267200"/>
              <a:ext cx="1129753" cy="201168"/>
              <a:chOff x="2221306" y="3914656"/>
              <a:chExt cx="1129753" cy="201168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2019-02-19T08:58:07Z</dcterms:created>
  <dcterms:modified xsi:type="dcterms:W3CDTF">2019-02-28T02:58:47Z</dcterms:modified>
</cp:coreProperties>
</file>