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374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887558033003303E-2"/>
          <c:y val="4.62937732748726E-2"/>
          <c:w val="0.87872087984984304"/>
          <c:h val="0.799560856652931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33-4A6D-9A0F-8775248FD22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033-4A6D-9A0F-8775248FD22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033-4A6D-9A0F-8775248FD22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033-4A6D-9A0F-8775248FD22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033-4A6D-9A0F-8775248FD226}"/>
              </c:ext>
            </c:extLst>
          </c:dPt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5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F033-4A6D-9A0F-8775248FD226}"/>
                </c:ext>
              </c:extLst>
            </c:dLbl>
            <c:dLbl>
              <c:idx val="1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5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033-4A6D-9A0F-8775248FD226}"/>
                </c:ext>
              </c:extLst>
            </c:dLbl>
            <c:dLbl>
              <c:idx val="2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5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033-4A6D-9A0F-8775248FD226}"/>
                </c:ext>
              </c:extLst>
            </c:dLbl>
            <c:dLbl>
              <c:idx val="3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5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033-4A6D-9A0F-8775248FD226}"/>
                </c:ext>
              </c:extLst>
            </c:dLbl>
            <c:dLbl>
              <c:idx val="4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5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033-4A6D-9A0F-8775248FD226}"/>
                </c:ext>
              </c:extLst>
            </c:dLbl>
            <c:dLbl>
              <c:idx val="5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5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033-4A6D-9A0F-8775248FD226}"/>
                </c:ext>
              </c:extLst>
            </c:dLbl>
            <c:dLbl>
              <c:idx val="6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5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033-4A6D-9A0F-8775248FD2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5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Sun</c:v>
                </c:pt>
                <c:pt idx="1">
                  <c:v>Mon</c:v>
                </c:pt>
                <c:pt idx="2">
                  <c:v>Tu</c:v>
                </c:pt>
                <c:pt idx="3">
                  <c:v>We</c:v>
                </c:pt>
                <c:pt idx="4">
                  <c:v>Th</c:v>
                </c:pt>
                <c:pt idx="5">
                  <c:v>Fr</c:v>
                </c:pt>
                <c:pt idx="6">
                  <c:v>Sa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100</c:v>
                </c:pt>
                <c:pt idx="1">
                  <c:v>90</c:v>
                </c:pt>
                <c:pt idx="2">
                  <c:v>50</c:v>
                </c:pt>
                <c:pt idx="3">
                  <c:v>100</c:v>
                </c:pt>
                <c:pt idx="4">
                  <c:v>100</c:v>
                </c:pt>
                <c:pt idx="5">
                  <c:v>60</c:v>
                </c:pt>
                <c:pt idx="6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033-4A6D-9A0F-8775248FD2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9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Sun</c:v>
                </c:pt>
                <c:pt idx="1">
                  <c:v>Mon</c:v>
                </c:pt>
                <c:pt idx="2">
                  <c:v>Tu</c:v>
                </c:pt>
                <c:pt idx="3">
                  <c:v>We</c:v>
                </c:pt>
                <c:pt idx="4">
                  <c:v>Th</c:v>
                </c:pt>
                <c:pt idx="5">
                  <c:v>Fr</c:v>
                </c:pt>
                <c:pt idx="6">
                  <c:v>Sa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90</c:v>
                </c:pt>
                <c:pt idx="1">
                  <c:v>80</c:v>
                </c:pt>
                <c:pt idx="2">
                  <c:v>100</c:v>
                </c:pt>
                <c:pt idx="3">
                  <c:v>60</c:v>
                </c:pt>
                <c:pt idx="4">
                  <c:v>90</c:v>
                </c:pt>
                <c:pt idx="5">
                  <c:v>75</c:v>
                </c:pt>
                <c:pt idx="6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F033-4A6D-9A0F-8775248FD2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overlap val="-12"/>
        <c:axId val="-411232960"/>
        <c:axId val="-411258528"/>
      </c:barChart>
      <c:catAx>
        <c:axId val="-411232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411258528"/>
        <c:crosses val="autoZero"/>
        <c:auto val="1"/>
        <c:lblAlgn val="ctr"/>
        <c:lblOffset val="100"/>
        <c:noMultiLvlLbl val="0"/>
      </c:catAx>
      <c:valAx>
        <c:axId val="-411258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prstClr val="white">
                  <a:lumMod val="85000"/>
                  <a:alpha val="48000"/>
                </a:prstClr>
              </a:solidFill>
              <a:prstDash val="solid"/>
              <a:round/>
            </a:ln>
            <a:effectLst/>
          </c:spPr>
        </c:majorGridlines>
        <c:numFmt formatCode="General" sourceLinked="0"/>
        <c:majorTickMark val="none"/>
        <c:minorTickMark val="in"/>
        <c:tickLblPos val="low"/>
        <c:spPr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411232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050" b="1">
          <a:solidFill>
            <a:schemeClr val="tx1">
              <a:lumMod val="50000"/>
              <a:lumOff val="50000"/>
            </a:schemeClr>
          </a:solidFill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6020C-1CB1-4078-AA82-53C5E979073E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97974-C994-4031-A8AE-3C204375F1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7827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177A8F-F7E8-4F72-8DCF-413584D81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39FA1AD-DF90-4F5D-BBA8-22DE5B442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E2E8175-4BA3-4BB6-878D-5E81B609E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3152-FA5A-465F-A92A-D849666B4F3A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873A86B-59AC-45D8-82AF-CFCE7516D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249A7BC-3EE8-43D1-887E-BA6D396D5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F15E-2636-45D7-AD08-7DB57049A7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70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8263B4-20EC-429A-9DDF-3692ED3C2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212F2FC-63F7-4CFE-9ECC-66339B7E2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70EDD88-2E7B-4686-B690-BFF81E0E2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3152-FA5A-465F-A92A-D849666B4F3A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18BB0E2-30AA-48B3-8D44-2031C3174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CF5BD3-E1DF-4EAF-BF8F-82F2CF06D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F15E-2636-45D7-AD08-7DB57049A7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4376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ADCDA0C-F1E7-4103-BFF7-D976EF541D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F90B9EA-2084-4776-8BDD-E0B152783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3F330A8-2091-49BC-BC8F-8A92DC240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3152-FA5A-465F-A92A-D849666B4F3A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AB0966B-81D6-4D52-ADAF-23702B101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12CC4E7-5325-4155-B103-295C0EBC4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F15E-2636-45D7-AD08-7DB57049A7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1401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70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45F0F3-38D8-4AFD-B212-3DCF6EBD5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129669-39C6-4EC7-A049-09E0C7606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6F73D4-3B8F-4CDE-9854-F7363B608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3152-FA5A-465F-A92A-D849666B4F3A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AF53A0B-D211-4691-8A14-6706977A3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75B16DB-F57C-4444-AE16-8E888B92B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F15E-2636-45D7-AD08-7DB57049A7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917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7FE244-9528-46AB-B986-8F51CF8DD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060BFED-FB4A-4888-B231-B15F740A7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9F13B1-0A98-4C3B-84CF-3F08DA931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3152-FA5A-465F-A92A-D849666B4F3A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FBBE0B-C794-4853-A695-D7DF4D8B2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BB4002B-92D8-4FE6-9294-A644C9393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F15E-2636-45D7-AD08-7DB57049A7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18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44D71D-EE68-4D0F-97D3-504121757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F780521-7C75-4563-8515-C3DCE1D9AA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378040C-1117-4E64-997D-5BE991C62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5D5DECA-7860-4020-B1DD-C582A070C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3152-FA5A-465F-A92A-D849666B4F3A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F3C2F44-A7E9-431B-9D52-889BF5C2A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82CC8FA-FA8D-4542-89C7-F4F97C26E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F15E-2636-45D7-AD08-7DB57049A7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375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5834AD-CF2F-4D9F-B009-6A926AC86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860D0E6-BEE5-49C8-8D71-5BD0A838C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00A18F0-84B9-4EE4-8DD9-C7DF0BD3D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90A5781-B8F6-43A9-9CCF-58DD96A72A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8E24E61-9C40-43E2-B821-22946404DB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62C6CA4-B8CA-45E8-B61C-83EC97A37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3152-FA5A-465F-A92A-D849666B4F3A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3D509DB-2890-4557-B7C8-EA5034E45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F574DF3-7194-42F5-832B-D9C24C7AC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F15E-2636-45D7-AD08-7DB57049A7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54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A0A9C1-572F-405C-843B-D3BA11B31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E0478C0-C8CE-4E17-9A77-23723975D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3152-FA5A-465F-A92A-D849666B4F3A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8431B3D-99BB-4B7A-968E-9913D6ACB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296ED3D-83EB-465D-989F-F40DF792F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F15E-2636-45D7-AD08-7DB57049A7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4278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096EB69-A358-484F-8169-91EE06454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3152-FA5A-465F-A92A-D849666B4F3A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58ADFDB-B735-47CA-87AB-E625E96C3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1329D86-03CE-4508-A2F5-2A6CB6163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F15E-2636-45D7-AD08-7DB57049A7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9098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0A0881-5ECB-4526-9B3A-3B7785450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AE4110-CB7E-415F-8F36-32334695F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558CB0E-322E-4E7F-A6CC-C42E574E4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FDC235A-40B8-4452-AA77-2C169222F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3152-FA5A-465F-A92A-D849666B4F3A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C276DC4-809F-49EE-87F5-5ECEC6939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3513E47-A0EE-4EA6-B5E7-57536C47F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F15E-2636-45D7-AD08-7DB57049A7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820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65A829-F875-4870-A5C0-484CE0F70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7CCC482-005B-414C-95AD-8304E91921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0F14BB4-A7CF-453E-B11B-6A23847F5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FC519D8-A466-42F8-B959-FEC8B0317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3152-FA5A-465F-A92A-D849666B4F3A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833548D-7F1D-47C0-AE4D-EEF3C541E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FE27A66-8346-4DBD-B3EE-DE2CF32EC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F15E-2636-45D7-AD08-7DB57049A7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1612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FF94C7F-9BCC-4A1A-B796-8BE0BAAFE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C9E177A-C5B9-49DE-95B9-765F01632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D2B1FCA-F9A4-4A2F-A053-2D7E4E593E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63152-FA5A-465F-A92A-D849666B4F3A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257A4A9-8C4B-4B68-AC15-2BF2838A9C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8A1627E-A761-442B-8608-EE01E8973F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AF15E-2636-45D7-AD08-7DB57049A7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22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Chart 63"/>
          <p:cNvGraphicFramePr/>
          <p:nvPr/>
        </p:nvGraphicFramePr>
        <p:xfrm>
          <a:off x="609602" y="1397000"/>
          <a:ext cx="6123917" cy="497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15"/>
          <p:cNvGrpSpPr/>
          <p:nvPr/>
        </p:nvGrpSpPr>
        <p:grpSpPr>
          <a:xfrm>
            <a:off x="6794500" y="3848100"/>
            <a:ext cx="4645683" cy="861712"/>
            <a:chOff x="685800" y="3409950"/>
            <a:chExt cx="3484262" cy="646284"/>
          </a:xfrm>
        </p:grpSpPr>
        <p:sp>
          <p:nvSpPr>
            <p:cNvPr id="17" name="TextBox 16"/>
            <p:cNvSpPr txBox="1"/>
            <p:nvPr/>
          </p:nvSpPr>
          <p:spPr>
            <a:xfrm>
              <a:off x="1384472" y="3687191"/>
              <a:ext cx="2785590" cy="3076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1219170">
                <a:spcBef>
                  <a:spcPct val="20000"/>
                </a:spcBef>
                <a:defRPr/>
              </a:pPr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There are many of the variations passages lorem ipsum available majority have suffered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5800" y="3409950"/>
              <a:ext cx="1542506" cy="21549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867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Description Here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06738" y="3625394"/>
              <a:ext cx="578284" cy="430840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3733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80%</a:t>
              </a:r>
              <a:endPara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5" name="Group 29"/>
          <p:cNvGrpSpPr/>
          <p:nvPr/>
        </p:nvGrpSpPr>
        <p:grpSpPr>
          <a:xfrm>
            <a:off x="6794500" y="1612900"/>
            <a:ext cx="4483101" cy="861712"/>
            <a:chOff x="685800" y="3409950"/>
            <a:chExt cx="3527953" cy="646284"/>
          </a:xfrm>
        </p:grpSpPr>
        <p:sp>
          <p:nvSpPr>
            <p:cNvPr id="31" name="TextBox 30"/>
            <p:cNvSpPr txBox="1"/>
            <p:nvPr/>
          </p:nvSpPr>
          <p:spPr>
            <a:xfrm>
              <a:off x="1384472" y="3687191"/>
              <a:ext cx="2829281" cy="3076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1219170">
                <a:spcBef>
                  <a:spcPct val="20000"/>
                </a:spcBef>
                <a:defRPr/>
              </a:pPr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There are many of the variations passages lorem ipsum available majority have suffered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85800" y="3409950"/>
              <a:ext cx="1542506" cy="21549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867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Description Here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06738" y="3625394"/>
              <a:ext cx="606770" cy="430840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3733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20%</a:t>
              </a:r>
              <a:endPara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5" name="Group 87"/>
          <p:cNvGrpSpPr/>
          <p:nvPr/>
        </p:nvGrpSpPr>
        <p:grpSpPr>
          <a:xfrm>
            <a:off x="6794500" y="4754060"/>
            <a:ext cx="4522821" cy="951488"/>
            <a:chOff x="609600" y="2841943"/>
            <a:chExt cx="2660838" cy="559774"/>
          </a:xfrm>
        </p:grpSpPr>
        <p:grpSp>
          <p:nvGrpSpPr>
            <p:cNvPr id="16" name="Group 184"/>
            <p:cNvGrpSpPr/>
            <p:nvPr/>
          </p:nvGrpSpPr>
          <p:grpSpPr>
            <a:xfrm>
              <a:off x="609600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52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  <p:sp>
            <p:nvSpPr>
              <p:cNvPr id="53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</p:grpSp>
        <p:grpSp>
          <p:nvGrpSpPr>
            <p:cNvPr id="19" name="Group 184"/>
            <p:cNvGrpSpPr/>
            <p:nvPr/>
          </p:nvGrpSpPr>
          <p:grpSpPr>
            <a:xfrm>
              <a:off x="876277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50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  <p:sp>
            <p:nvSpPr>
              <p:cNvPr id="51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</p:grpSp>
        <p:grpSp>
          <p:nvGrpSpPr>
            <p:cNvPr id="20" name="Group 184"/>
            <p:cNvGrpSpPr/>
            <p:nvPr/>
          </p:nvGrpSpPr>
          <p:grpSpPr>
            <a:xfrm>
              <a:off x="1142954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48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  <p:sp>
            <p:nvSpPr>
              <p:cNvPr id="49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</p:grpSp>
        <p:grpSp>
          <p:nvGrpSpPr>
            <p:cNvPr id="21" name="Group 184"/>
            <p:cNvGrpSpPr/>
            <p:nvPr/>
          </p:nvGrpSpPr>
          <p:grpSpPr>
            <a:xfrm>
              <a:off x="1409631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46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  <p:sp>
            <p:nvSpPr>
              <p:cNvPr id="47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</p:grpSp>
        <p:grpSp>
          <p:nvGrpSpPr>
            <p:cNvPr id="22" name="Group 184"/>
            <p:cNvGrpSpPr/>
            <p:nvPr/>
          </p:nvGrpSpPr>
          <p:grpSpPr>
            <a:xfrm>
              <a:off x="1676308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44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  <p:sp>
            <p:nvSpPr>
              <p:cNvPr id="45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</p:grpSp>
        <p:grpSp>
          <p:nvGrpSpPr>
            <p:cNvPr id="23" name="Group 184"/>
            <p:cNvGrpSpPr/>
            <p:nvPr/>
          </p:nvGrpSpPr>
          <p:grpSpPr>
            <a:xfrm>
              <a:off x="1942985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42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  <p:sp>
            <p:nvSpPr>
              <p:cNvPr id="43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</p:grpSp>
        <p:grpSp>
          <p:nvGrpSpPr>
            <p:cNvPr id="26" name="Group 184"/>
            <p:cNvGrpSpPr/>
            <p:nvPr/>
          </p:nvGrpSpPr>
          <p:grpSpPr>
            <a:xfrm>
              <a:off x="2209662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40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  <p:sp>
            <p:nvSpPr>
              <p:cNvPr id="41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</p:grpSp>
        <p:grpSp>
          <p:nvGrpSpPr>
            <p:cNvPr id="27" name="Group 184"/>
            <p:cNvGrpSpPr/>
            <p:nvPr/>
          </p:nvGrpSpPr>
          <p:grpSpPr>
            <a:xfrm>
              <a:off x="2476339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38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  <p:sp>
            <p:nvSpPr>
              <p:cNvPr id="39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</p:grpSp>
        <p:grpSp>
          <p:nvGrpSpPr>
            <p:cNvPr id="28" name="Group 184"/>
            <p:cNvGrpSpPr/>
            <p:nvPr/>
          </p:nvGrpSpPr>
          <p:grpSpPr>
            <a:xfrm>
              <a:off x="2743016" y="2841943"/>
              <a:ext cx="260742" cy="559774"/>
              <a:chOff x="6213475" y="1668463"/>
              <a:chExt cx="227013" cy="487362"/>
            </a:xfrm>
            <a:solidFill>
              <a:schemeClr val="bg1">
                <a:lumMod val="75000"/>
              </a:schemeClr>
            </a:solidFill>
          </p:grpSpPr>
          <p:sp>
            <p:nvSpPr>
              <p:cNvPr id="36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  <p:sp>
            <p:nvSpPr>
              <p:cNvPr id="37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</p:grpSp>
        <p:grpSp>
          <p:nvGrpSpPr>
            <p:cNvPr id="29" name="Group 184"/>
            <p:cNvGrpSpPr/>
            <p:nvPr/>
          </p:nvGrpSpPr>
          <p:grpSpPr>
            <a:xfrm>
              <a:off x="3009696" y="2841943"/>
              <a:ext cx="260742" cy="559774"/>
              <a:chOff x="6213475" y="1668463"/>
              <a:chExt cx="227013" cy="487362"/>
            </a:xfrm>
            <a:solidFill>
              <a:schemeClr val="bg1">
                <a:lumMod val="75000"/>
              </a:schemeClr>
            </a:solidFill>
          </p:grpSpPr>
          <p:sp>
            <p:nvSpPr>
              <p:cNvPr id="30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  <p:sp>
            <p:nvSpPr>
              <p:cNvPr id="35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</p:grpSp>
      </p:grpSp>
      <p:grpSp>
        <p:nvGrpSpPr>
          <p:cNvPr id="54" name="Group 86"/>
          <p:cNvGrpSpPr/>
          <p:nvPr/>
        </p:nvGrpSpPr>
        <p:grpSpPr>
          <a:xfrm>
            <a:off x="6794501" y="2628901"/>
            <a:ext cx="4247519" cy="977847"/>
            <a:chOff x="5932686" y="2855964"/>
            <a:chExt cx="2449314" cy="563870"/>
          </a:xfrm>
        </p:grpSpPr>
        <p:grpSp>
          <p:nvGrpSpPr>
            <p:cNvPr id="55" name="Group 179"/>
            <p:cNvGrpSpPr/>
            <p:nvPr/>
          </p:nvGrpSpPr>
          <p:grpSpPr>
            <a:xfrm>
              <a:off x="5932686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84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  <p:sp>
            <p:nvSpPr>
              <p:cNvPr id="85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</p:grpSp>
        <p:grpSp>
          <p:nvGrpSpPr>
            <p:cNvPr id="56" name="Group 179"/>
            <p:cNvGrpSpPr/>
            <p:nvPr/>
          </p:nvGrpSpPr>
          <p:grpSpPr>
            <a:xfrm>
              <a:off x="6180352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82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  <p:sp>
            <p:nvSpPr>
              <p:cNvPr id="83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</p:grpSp>
        <p:grpSp>
          <p:nvGrpSpPr>
            <p:cNvPr id="57" name="Group 179"/>
            <p:cNvGrpSpPr/>
            <p:nvPr/>
          </p:nvGrpSpPr>
          <p:grpSpPr>
            <a:xfrm>
              <a:off x="6428018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80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  <p:sp>
            <p:nvSpPr>
              <p:cNvPr id="81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</p:grpSp>
        <p:grpSp>
          <p:nvGrpSpPr>
            <p:cNvPr id="58" name="Group 179"/>
            <p:cNvGrpSpPr/>
            <p:nvPr/>
          </p:nvGrpSpPr>
          <p:grpSpPr>
            <a:xfrm>
              <a:off x="6675684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78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  <p:sp>
            <p:nvSpPr>
              <p:cNvPr id="79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</p:grpSp>
        <p:grpSp>
          <p:nvGrpSpPr>
            <p:cNvPr id="59" name="Group 179"/>
            <p:cNvGrpSpPr/>
            <p:nvPr/>
          </p:nvGrpSpPr>
          <p:grpSpPr>
            <a:xfrm>
              <a:off x="6923350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76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  <p:sp>
            <p:nvSpPr>
              <p:cNvPr id="77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</p:grpSp>
        <p:grpSp>
          <p:nvGrpSpPr>
            <p:cNvPr id="60" name="Group 179"/>
            <p:cNvGrpSpPr/>
            <p:nvPr/>
          </p:nvGrpSpPr>
          <p:grpSpPr>
            <a:xfrm>
              <a:off x="7171017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74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  <p:sp>
            <p:nvSpPr>
              <p:cNvPr id="75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</p:grpSp>
        <p:grpSp>
          <p:nvGrpSpPr>
            <p:cNvPr id="61" name="Group 179"/>
            <p:cNvGrpSpPr/>
            <p:nvPr/>
          </p:nvGrpSpPr>
          <p:grpSpPr>
            <a:xfrm>
              <a:off x="7418683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72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  <p:sp>
            <p:nvSpPr>
              <p:cNvPr id="73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</p:grpSp>
        <p:grpSp>
          <p:nvGrpSpPr>
            <p:cNvPr id="62" name="Group 179"/>
            <p:cNvGrpSpPr/>
            <p:nvPr/>
          </p:nvGrpSpPr>
          <p:grpSpPr>
            <a:xfrm>
              <a:off x="7666349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70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  <p:sp>
            <p:nvSpPr>
              <p:cNvPr id="71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</p:grpSp>
        <p:grpSp>
          <p:nvGrpSpPr>
            <p:cNvPr id="63" name="Group 179"/>
            <p:cNvGrpSpPr/>
            <p:nvPr/>
          </p:nvGrpSpPr>
          <p:grpSpPr>
            <a:xfrm>
              <a:off x="7914015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68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  <p:sp>
            <p:nvSpPr>
              <p:cNvPr id="69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</p:grpSp>
        <p:grpSp>
          <p:nvGrpSpPr>
            <p:cNvPr id="65" name="Group 179"/>
            <p:cNvGrpSpPr/>
            <p:nvPr/>
          </p:nvGrpSpPr>
          <p:grpSpPr>
            <a:xfrm>
              <a:off x="8161679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66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  <p:sp>
            <p:nvSpPr>
              <p:cNvPr id="67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 dirty="0"/>
              </a:p>
            </p:txBody>
          </p:sp>
        </p:grpSp>
      </p:grpSp>
    </p:spTree>
  </p:cSld>
  <p:clrMapOvr>
    <a:masterClrMapping/>
  </p:clrMapOvr>
  <p:transition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6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4" grpId="0" uiExpand="1">
        <p:bldSub>
          <a:bldChart bld="series"/>
        </p:bldSub>
      </p:bldGraphic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宽屏</PresentationFormat>
  <Paragraphs>14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1</cp:revision>
  <dcterms:created xsi:type="dcterms:W3CDTF">2019-02-19T08:59:19Z</dcterms:created>
  <dcterms:modified xsi:type="dcterms:W3CDTF">2019-02-28T02:59:23Z</dcterms:modified>
</cp:coreProperties>
</file>