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7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87558033003303E-2"/>
          <c:y val="4.62937732748726E-2"/>
          <c:w val="0.87872087984984304"/>
          <c:h val="0.79956085665293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A4-4865-8FC6-8D80BA4CC97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A4-4865-8FC6-8D80BA4CC97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A4-4865-8FC6-8D80BA4CC97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A4-4865-8FC6-8D80BA4CC97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2A4-4865-8FC6-8D80BA4CC97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2A4-4865-8FC6-8D80BA4CC97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2A4-4865-8FC6-8D80BA4CC97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2A4-4865-8FC6-8D80BA4CC97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2A4-4865-8FC6-8D80BA4CC97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2A4-4865-8FC6-8D80BA4CC97E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2A4-4865-8FC6-8D80BA4CC97E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A4-4865-8FC6-8D80BA4CC97E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2A4-4865-8FC6-8D80BA4CC97E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A4-4865-8FC6-8D80BA4CC97E}"/>
                </c:ext>
              </c:extLst>
            </c:dLbl>
            <c:dLbl>
              <c:idx val="4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2A4-4865-8FC6-8D80BA4CC97E}"/>
                </c:ext>
              </c:extLst>
            </c:dLbl>
            <c:dLbl>
              <c:idx val="5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2A4-4865-8FC6-8D80BA4CC97E}"/>
                </c:ext>
              </c:extLst>
            </c:dLbl>
            <c:dLbl>
              <c:idx val="6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D2A4-4865-8FC6-8D80BA4CC97E}"/>
                </c:ext>
              </c:extLst>
            </c:dLbl>
            <c:dLbl>
              <c:idx val="7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2A4-4865-8FC6-8D80BA4CC97E}"/>
                </c:ext>
              </c:extLst>
            </c:dLbl>
            <c:dLbl>
              <c:idx val="8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2A4-4865-8FC6-8D80BA4CC97E}"/>
                </c:ext>
              </c:extLst>
            </c:dLbl>
            <c:dLbl>
              <c:idx val="9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2A4-4865-8FC6-8D80BA4CC97E}"/>
                </c:ext>
              </c:extLst>
            </c:dLbl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2A4-4865-8FC6-8D80BA4CC97E}"/>
                </c:ext>
              </c:extLst>
            </c:dLbl>
            <c:dLbl>
              <c:idx val="1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2A4-4865-8FC6-8D80BA4CC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5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Act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26</c:v>
                </c:pt>
                <c:pt idx="4">
                  <c:v>33</c:v>
                </c:pt>
                <c:pt idx="5">
                  <c:v>45</c:v>
                </c:pt>
                <c:pt idx="6">
                  <c:v>50</c:v>
                </c:pt>
                <c:pt idx="7">
                  <c:v>50</c:v>
                </c:pt>
                <c:pt idx="8">
                  <c:v>67</c:v>
                </c:pt>
                <c:pt idx="9">
                  <c:v>60</c:v>
                </c:pt>
                <c:pt idx="10">
                  <c:v>70</c:v>
                </c:pt>
                <c:pt idx="1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2A4-4865-8FC6-8D80BA4CC9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9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Act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28</c:v>
                </c:pt>
                <c:pt idx="4">
                  <c:v>39</c:v>
                </c:pt>
                <c:pt idx="5">
                  <c:v>50</c:v>
                </c:pt>
                <c:pt idx="6">
                  <c:v>55</c:v>
                </c:pt>
                <c:pt idx="7">
                  <c:v>65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D2A4-4865-8FC6-8D80BA4CC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overlap val="-12"/>
        <c:axId val="-411226976"/>
        <c:axId val="-411257440"/>
      </c:barChart>
      <c:catAx>
        <c:axId val="-41122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57440"/>
        <c:crosses val="autoZero"/>
        <c:auto val="1"/>
        <c:lblAlgn val="ctr"/>
        <c:lblOffset val="100"/>
        <c:noMultiLvlLbl val="0"/>
      </c:catAx>
      <c:valAx>
        <c:axId val="-41125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2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5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3F789-61F0-460B-9A59-1E7A0231D24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AAB4A-9563-472F-9ECA-306096B172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69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1620F4-539A-48F7-96C8-1E5F2EAA1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3D3E428-E752-4B70-AA51-E38885AE1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886501-53B4-4FA2-9742-3127F852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D2927A-846F-4027-A47A-1FA756DC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BF5107-9C96-4B1B-B511-F905FCE5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88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113489-2DE5-4FC2-8CA3-1CF7D93C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1FCC1B-918F-45EC-BA7D-30154EEBF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E48D62-A8C8-4FC4-BD7C-917A8E77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CF30B3-9D3F-4E73-B362-3CB8DCA2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C04B1C-8DF3-4978-887D-31915B7A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A7BF49B-ED01-4852-B657-1882206DB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DCA6BE8-E981-4C75-9319-51B41698A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7AB6E0-15E8-42E1-BF6D-828DDCFA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27EF48-19A9-426B-B1DF-392B905F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146115-A909-453D-9A6D-6172DC01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282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19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CBAFE-832A-4BEF-9C7D-3DFD54D9D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5B4D6-D608-4766-8ECF-5962718E6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3DAA51-71F6-40A9-B4B5-56AA3C0C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7212D6-BA5F-4B2D-B9A4-79669240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AA024-EAB8-455B-A8F0-8510E3DB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75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A63509-2167-4815-8B9B-74851F5A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C1EB87-C2C0-444D-AFE7-AA3EF18A2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135991-C9D1-4C39-9D20-0DA27FBA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7A56CA-E170-4D3C-8097-87C97015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7D052E-FFD9-4ADF-829C-891286D7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07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982A91-6D6E-4FCE-AAD0-3B494A04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2B0418-6CBF-49B1-B02E-8BFA50BF1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F33A3A-BACE-44DB-915B-B1DD78B0C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4BBA9A-AA5B-4F01-958B-D3FB465D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3BFE06-D1A7-4BFE-A9CB-2C104967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18764D-2085-4DC1-9F67-5890E33C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7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94CA0-370A-4439-B96F-435E963D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4F9DB2-3F86-485B-B28B-4C0737BC2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F8903B-D16C-4D89-A671-ACC24AFF7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0E2CE5A-052A-44C8-9CA2-C1738FADD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3F61EEF-57BE-40D9-934D-FC440E73D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77BB9F6-9246-4B96-913E-DBAA44A1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3EDF2E5-31CF-44A7-BAF2-293F46C4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F53054A-3D9E-4BA6-AAA8-8DA0152A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69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6936A-2340-46AA-BF92-478B91AC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DD8E9A3-97E1-46BD-B562-6E6A275F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E654586-EA52-4926-98F5-EA7E2BF6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5B09D4-BA43-4386-9D1C-9A34CB7A5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9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38BB0A1-5967-4638-9DBE-B6712083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7145381-50AD-455E-9FC9-FDD445EB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C897C2-4A38-4843-AA79-83C75AD9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15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66FEA9-2DBB-4907-B3AD-A78A01695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97BAE5-F803-435A-BA02-7780410F1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71E79D3-C61B-4AAD-8351-AD2F928FE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8007A37-7F73-40DF-A7BB-4447CC48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21DA00-50D9-4DA9-A85A-B6A5B7B7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3CA4AD-B13A-44CC-AEB2-7DDE05D9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42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98ECFD-D4B0-4286-BA06-4978737E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134FA51-70D2-48E2-846D-27A4AC652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97B12D-4E73-4120-97EE-573F9354A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1F8B4F-33E8-487E-A245-F5FCE951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6214A6-6097-4238-ABF5-AF00B5BD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961A11-CD73-49E1-831F-A1B5C47D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24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75B13EC-731B-45AE-BE8B-A611D39E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C05F96-62A0-468F-B0F4-FDAD6B1D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2CE605-671E-44ED-A098-634C6FF1C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5032-1E8A-48BE-AEFD-17293D736610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7EB0E2-5842-44F1-B9BF-DEC563D8B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C14B6A-4864-46ED-A703-779F09BBE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6F82-8F3E-427E-8DC9-F746AC3675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37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Chart 63"/>
          <p:cNvGraphicFramePr/>
          <p:nvPr/>
        </p:nvGraphicFramePr>
        <p:xfrm>
          <a:off x="304800" y="1397000"/>
          <a:ext cx="113792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612938" y="5903971"/>
            <a:ext cx="9127494" cy="268224"/>
            <a:chOff x="1028811" y="4267200"/>
            <a:chExt cx="6845621" cy="201168"/>
          </a:xfrm>
        </p:grpSpPr>
        <p:grpSp>
          <p:nvGrpSpPr>
            <p:cNvPr id="16" name="Group 50"/>
            <p:cNvGrpSpPr/>
            <p:nvPr/>
          </p:nvGrpSpPr>
          <p:grpSpPr>
            <a:xfrm>
              <a:off x="1028811" y="4267200"/>
              <a:ext cx="1129753" cy="201168"/>
              <a:chOff x="2221306" y="3914656"/>
              <a:chExt cx="1129753" cy="201168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19" name="Group 50"/>
            <p:cNvGrpSpPr/>
            <p:nvPr/>
          </p:nvGrpSpPr>
          <p:grpSpPr>
            <a:xfrm>
              <a:off x="2176777" y="4267200"/>
              <a:ext cx="1129753" cy="201168"/>
              <a:chOff x="2221306" y="3914656"/>
              <a:chExt cx="1129753" cy="20116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0" name="Group 50"/>
            <p:cNvGrpSpPr/>
            <p:nvPr/>
          </p:nvGrpSpPr>
          <p:grpSpPr>
            <a:xfrm>
              <a:off x="3324743" y="4267200"/>
              <a:ext cx="1129753" cy="201168"/>
              <a:chOff x="2221306" y="3914656"/>
              <a:chExt cx="1129753" cy="20116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1" name="Group 50"/>
            <p:cNvGrpSpPr/>
            <p:nvPr/>
          </p:nvGrpSpPr>
          <p:grpSpPr>
            <a:xfrm>
              <a:off x="4472709" y="4267200"/>
              <a:ext cx="1129753" cy="201168"/>
              <a:chOff x="2221306" y="3914656"/>
              <a:chExt cx="1129753" cy="201168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22" name="Group 50"/>
            <p:cNvGrpSpPr/>
            <p:nvPr/>
          </p:nvGrpSpPr>
          <p:grpSpPr>
            <a:xfrm>
              <a:off x="5620674" y="4267200"/>
              <a:ext cx="2253758" cy="201168"/>
              <a:chOff x="2221306" y="3914656"/>
              <a:chExt cx="2253758" cy="201168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463797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>
                <a:off x="2221306" y="3914656"/>
                <a:ext cx="207097" cy="20116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87802" y="3938296"/>
                <a:ext cx="887262" cy="1538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Text Goes Here</a:t>
                </a:r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3345311" y="3914656"/>
                <a:ext cx="207097" cy="201168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cxnSp>
        <p:nvCxnSpPr>
          <p:cNvPr id="40" name="Straight Connector 39"/>
          <p:cNvCxnSpPr/>
          <p:nvPr/>
        </p:nvCxnSpPr>
        <p:spPr>
          <a:xfrm rot="5400000">
            <a:off x="4505759" y="3377141"/>
            <a:ext cx="3558117" cy="4235"/>
          </a:xfrm>
          <a:prstGeom prst="line">
            <a:avLst/>
          </a:prstGeom>
          <a:ln w="12700">
            <a:solidFill>
              <a:schemeClr val="bg2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entagon 40"/>
          <p:cNvSpPr/>
          <p:nvPr/>
        </p:nvSpPr>
        <p:spPr>
          <a:xfrm>
            <a:off x="4216218" y="2415165"/>
            <a:ext cx="2070717" cy="711200"/>
          </a:xfrm>
          <a:prstGeom prst="homePlat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67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50 % Completed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6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6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6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6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6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6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6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6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6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1000"/>
                                        <p:tgtEl>
                                          <p:spTgt spid="6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6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>
        <p:bldSub>
          <a:bldChart bld="category"/>
        </p:bldSub>
      </p:bldGraphic>
      <p:bldP spid="41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2019-02-19T09:02:10Z</dcterms:created>
  <dcterms:modified xsi:type="dcterms:W3CDTF">2019-02-28T02:59:43Z</dcterms:modified>
</cp:coreProperties>
</file>