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64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83-45B8-8E69-1C6AD0F625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83-45B8-8E69-1C6AD0F625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83-45B8-8E69-1C6AD0F625F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83-45B8-8E69-1C6AD0F62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overlap val="100"/>
        <c:axId val="-411250912"/>
        <c:axId val="-411241664"/>
      </c:barChart>
      <c:catAx>
        <c:axId val="-41125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41664"/>
        <c:crosses val="autoZero"/>
        <c:auto val="1"/>
        <c:lblAlgn val="ctr"/>
        <c:lblOffset val="100"/>
        <c:noMultiLvlLbl val="0"/>
      </c:catAx>
      <c:valAx>
        <c:axId val="-4112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5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6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8DC0-4DD9-4CA0-9072-601353D3AC0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5A27F-9336-4912-A087-F815B88564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09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07287C-58EC-48F2-A32D-3D6481BAB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53061F-3E59-45BA-B887-872C36CC5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DD3DE9-321B-41C8-B9E3-652904C3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4567BD-ED21-41CA-855B-7F28D5CB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197740-BC38-4F7D-A424-C82ED12E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75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6D2E11-CFD9-413B-92C3-5457E710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AB2BA5E-9497-47FC-B7A8-1E83DD568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8C4D30-BB28-41AF-B83F-8217AE04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27F4C9-A703-4296-99BA-0BABBBE1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14A61-7080-414D-98FC-23066429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99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CD78A54-59B7-468E-989A-12E4DD6A4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7930B5-F38E-4D67-87BE-82C69974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B6E493-5E42-45CF-BFA3-AC3B3557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AEB2B2-D488-4C28-B4B6-2A1B6A8E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59CEC3-56EF-4F7B-A860-565670F7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291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16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ABB7E-477B-4FE7-BD9E-789CDE9B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8AD06C-29D8-4857-8621-97AC9F2CB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90B9EC-333C-44AC-AAEC-2C268723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57CBBE-9E0C-4A43-A331-3BE89F70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91DFED-7CAC-4E0F-B337-002E758C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55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A1E5FE-D602-487B-B2DC-F83F7601B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63BC7F-2A4B-4FB3-8A8D-3AB96DFFC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8E8B68-705E-45C3-97C9-C71E2C22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8CE687-5F9A-4DFA-92DE-0A3B8B60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62FB46-6AD8-4F26-905F-94FC298D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77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27C58B-6D76-48B1-90CD-8F3E5577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BB9339-EF42-4F8D-A547-03F948AAB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5F97FA-1A58-494B-94C1-C760C54A4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797D9A-26E9-4664-A767-6CA848C08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828930-7187-4CE4-AAB4-E71AD883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19F59A-FD84-4038-B880-20BF208F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66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F5EDFE-5314-4502-8897-AA63126AE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B9C4B4-FBB0-4FA9-8BDB-88DC551B8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46524F-28EB-4CB6-B88A-544E35F57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E952E6A-736E-4025-BEBD-36632EEA8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434CE7B-75D2-446A-AD1B-AAC22EEEF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B14696-9F86-49C7-A4C3-E3A6C7E0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AF1B667-BEC5-405D-A78A-12F8A041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ECDC7EF-DACC-49F8-92D6-2E6FE124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82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D2455-A6FC-4C02-A030-4FBB9746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F01FB2-5A06-4F0E-903E-16299CBA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CFDB7BB-28EA-451E-9C3F-C1B4CE1A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69454D-93DC-41D2-8983-B350F9F0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75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6423BC-7DD1-4E2A-96D6-238B8771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85AD83C-7C33-4BF6-9826-B1C20097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0AD31C-CC5D-42A4-9E24-33A10683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24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7BF1D-B473-49B1-9EB7-C64A192C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752716-9CBA-4A1B-8E2E-A2F019879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5E0ED9-2545-4EC5-BE7F-229436E9F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B3F713-23BF-4B83-AB15-58CC9A25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DB143F-9054-43D7-912F-9E95D06F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082ED5-3FFE-4BDD-8F85-4E31FE25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D30175-14AC-46A0-AF68-D35DB0E0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94F221F-D57C-4005-A0B7-1FC02E5CC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8A893FF-6178-4F55-9AC4-3E8052576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DBFD45-8BB3-488E-8E29-436ECCDC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D1DBAB-95BA-4EC3-A76C-FA0BF0C2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0098E-6859-4445-A4F7-8F5E7EDB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99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618CB1B-A1EF-49C6-B1EE-5B2EB6B4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1601DD-A375-4437-BA83-0B7D77BAF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AE7895-9E6F-4D81-BE38-9F9E51EE5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5E3B-65C0-4FBF-93F2-171F7AA288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6761C2-42A1-4A7A-9ED5-A2FF36EE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45E9CF-D333-4AB6-A800-86CE19446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C9198-0AE9-4958-A837-5AA944BF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77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/>
          <p:nvPr/>
        </p:nvGraphicFramePr>
        <p:xfrm>
          <a:off x="558800" y="1498600"/>
          <a:ext cx="55880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356350" y="1905000"/>
          <a:ext cx="49657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400" baseline="30000" dirty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$100,00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$100,00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$100,00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$100,00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400" baseline="30000" dirty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$300,46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$300,46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$300,46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$300,46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400" baseline="30000" dirty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$90,77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$90,77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$90,77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$90,77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400" baseline="30000" dirty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$800,44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7628224" y="2070116"/>
            <a:ext cx="406176" cy="379829"/>
            <a:chOff x="3841751" y="3619500"/>
            <a:chExt cx="293687" cy="274638"/>
          </a:xfrm>
          <a:solidFill>
            <a:schemeClr val="bg1"/>
          </a:solidFill>
        </p:grpSpPr>
        <p:sp>
          <p:nvSpPr>
            <p:cNvPr id="23" name="Freeform 81"/>
            <p:cNvSpPr/>
            <p:nvPr/>
          </p:nvSpPr>
          <p:spPr bwMode="auto">
            <a:xfrm>
              <a:off x="4116388" y="3692525"/>
              <a:ext cx="19050" cy="5556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3" y="22"/>
                </a:cxn>
                <a:cxn ang="0">
                  <a:pos x="7" y="18"/>
                </a:cxn>
                <a:cxn ang="0">
                  <a:pos x="7" y="3"/>
                </a:cxn>
                <a:cxn ang="0">
                  <a:pos x="3" y="0"/>
                </a:cxn>
              </a:cxnLst>
              <a:rect l="0" t="0" r="r" b="b"/>
              <a:pathLst>
                <a:path w="7" h="22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5" y="22"/>
                    <a:pt x="7" y="20"/>
                    <a:pt x="7" y="1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" name="Freeform 82"/>
            <p:cNvSpPr>
              <a:spLocks noEditPoints="1"/>
            </p:cNvSpPr>
            <p:nvPr/>
          </p:nvSpPr>
          <p:spPr bwMode="auto">
            <a:xfrm>
              <a:off x="3878263" y="3619500"/>
              <a:ext cx="219075" cy="274638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22" y="0"/>
                </a:cxn>
                <a:cxn ang="0">
                  <a:pos x="0" y="22"/>
                </a:cxn>
                <a:cxn ang="0">
                  <a:pos x="0" y="87"/>
                </a:cxn>
                <a:cxn ang="0">
                  <a:pos x="7" y="94"/>
                </a:cxn>
                <a:cxn ang="0">
                  <a:pos x="7" y="101"/>
                </a:cxn>
                <a:cxn ang="0">
                  <a:pos x="15" y="109"/>
                </a:cxn>
                <a:cxn ang="0">
                  <a:pos x="22" y="109"/>
                </a:cxn>
                <a:cxn ang="0">
                  <a:pos x="29" y="101"/>
                </a:cxn>
                <a:cxn ang="0">
                  <a:pos x="29" y="94"/>
                </a:cxn>
                <a:cxn ang="0">
                  <a:pos x="58" y="94"/>
                </a:cxn>
                <a:cxn ang="0">
                  <a:pos x="58" y="101"/>
                </a:cxn>
                <a:cxn ang="0">
                  <a:pos x="65" y="109"/>
                </a:cxn>
                <a:cxn ang="0">
                  <a:pos x="73" y="109"/>
                </a:cxn>
                <a:cxn ang="0">
                  <a:pos x="80" y="101"/>
                </a:cxn>
                <a:cxn ang="0">
                  <a:pos x="80" y="94"/>
                </a:cxn>
                <a:cxn ang="0">
                  <a:pos x="87" y="87"/>
                </a:cxn>
                <a:cxn ang="0">
                  <a:pos x="87" y="22"/>
                </a:cxn>
                <a:cxn ang="0">
                  <a:pos x="65" y="0"/>
                </a:cxn>
                <a:cxn ang="0">
                  <a:pos x="29" y="7"/>
                </a:cxn>
                <a:cxn ang="0">
                  <a:pos x="58" y="7"/>
                </a:cxn>
                <a:cxn ang="0">
                  <a:pos x="58" y="14"/>
                </a:cxn>
                <a:cxn ang="0">
                  <a:pos x="29" y="14"/>
                </a:cxn>
                <a:cxn ang="0">
                  <a:pos x="29" y="7"/>
                </a:cxn>
                <a:cxn ang="0">
                  <a:pos x="15" y="87"/>
                </a:cxn>
                <a:cxn ang="0">
                  <a:pos x="7" y="80"/>
                </a:cxn>
                <a:cxn ang="0">
                  <a:pos x="15" y="72"/>
                </a:cxn>
                <a:cxn ang="0">
                  <a:pos x="22" y="80"/>
                </a:cxn>
                <a:cxn ang="0">
                  <a:pos x="15" y="87"/>
                </a:cxn>
                <a:cxn ang="0">
                  <a:pos x="73" y="87"/>
                </a:cxn>
                <a:cxn ang="0">
                  <a:pos x="65" y="80"/>
                </a:cxn>
                <a:cxn ang="0">
                  <a:pos x="73" y="72"/>
                </a:cxn>
                <a:cxn ang="0">
                  <a:pos x="80" y="80"/>
                </a:cxn>
                <a:cxn ang="0">
                  <a:pos x="73" y="87"/>
                </a:cxn>
                <a:cxn ang="0">
                  <a:pos x="80" y="65"/>
                </a:cxn>
                <a:cxn ang="0">
                  <a:pos x="7" y="65"/>
                </a:cxn>
                <a:cxn ang="0">
                  <a:pos x="7" y="22"/>
                </a:cxn>
                <a:cxn ang="0">
                  <a:pos x="80" y="22"/>
                </a:cxn>
                <a:cxn ang="0">
                  <a:pos x="80" y="65"/>
                </a:cxn>
              </a:cxnLst>
              <a:rect l="0" t="0" r="r" b="b"/>
              <a:pathLst>
                <a:path w="87" h="109">
                  <a:moveTo>
                    <a:pt x="6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1"/>
                    <a:pt x="3" y="94"/>
                    <a:pt x="7" y="94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7" y="105"/>
                    <a:pt x="11" y="109"/>
                    <a:pt x="15" y="109"/>
                  </a:cubicBezTo>
                  <a:cubicBezTo>
                    <a:pt x="22" y="109"/>
                    <a:pt x="22" y="109"/>
                    <a:pt x="22" y="109"/>
                  </a:cubicBezTo>
                  <a:cubicBezTo>
                    <a:pt x="26" y="109"/>
                    <a:pt x="29" y="105"/>
                    <a:pt x="29" y="101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58" y="94"/>
                    <a:pt x="58" y="94"/>
                    <a:pt x="58" y="94"/>
                  </a:cubicBezTo>
                  <a:cubicBezTo>
                    <a:pt x="58" y="101"/>
                    <a:pt x="58" y="101"/>
                    <a:pt x="58" y="101"/>
                  </a:cubicBezTo>
                  <a:cubicBezTo>
                    <a:pt x="58" y="105"/>
                    <a:pt x="61" y="109"/>
                    <a:pt x="65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7" y="109"/>
                    <a:pt x="80" y="105"/>
                    <a:pt x="80" y="101"/>
                  </a:cubicBezTo>
                  <a:cubicBezTo>
                    <a:pt x="80" y="94"/>
                    <a:pt x="80" y="94"/>
                    <a:pt x="80" y="94"/>
                  </a:cubicBezTo>
                  <a:cubicBezTo>
                    <a:pt x="84" y="94"/>
                    <a:pt x="87" y="91"/>
                    <a:pt x="87" y="87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7" y="10"/>
                    <a:pt x="78" y="0"/>
                    <a:pt x="65" y="0"/>
                  </a:cubicBezTo>
                  <a:close/>
                  <a:moveTo>
                    <a:pt x="29" y="7"/>
                  </a:moveTo>
                  <a:cubicBezTo>
                    <a:pt x="58" y="7"/>
                    <a:pt x="58" y="7"/>
                    <a:pt x="58" y="7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7"/>
                  </a:lnTo>
                  <a:close/>
                  <a:moveTo>
                    <a:pt x="15" y="87"/>
                  </a:moveTo>
                  <a:cubicBezTo>
                    <a:pt x="11" y="87"/>
                    <a:pt x="7" y="84"/>
                    <a:pt x="7" y="80"/>
                  </a:cubicBezTo>
                  <a:cubicBezTo>
                    <a:pt x="7" y="76"/>
                    <a:pt x="11" y="72"/>
                    <a:pt x="15" y="72"/>
                  </a:cubicBezTo>
                  <a:cubicBezTo>
                    <a:pt x="19" y="72"/>
                    <a:pt x="22" y="76"/>
                    <a:pt x="22" y="80"/>
                  </a:cubicBezTo>
                  <a:cubicBezTo>
                    <a:pt x="22" y="84"/>
                    <a:pt x="19" y="87"/>
                    <a:pt x="15" y="87"/>
                  </a:cubicBezTo>
                  <a:close/>
                  <a:moveTo>
                    <a:pt x="73" y="87"/>
                  </a:moveTo>
                  <a:cubicBezTo>
                    <a:pt x="69" y="87"/>
                    <a:pt x="65" y="84"/>
                    <a:pt x="65" y="80"/>
                  </a:cubicBezTo>
                  <a:cubicBezTo>
                    <a:pt x="65" y="76"/>
                    <a:pt x="69" y="72"/>
                    <a:pt x="73" y="72"/>
                  </a:cubicBezTo>
                  <a:cubicBezTo>
                    <a:pt x="77" y="72"/>
                    <a:pt x="80" y="76"/>
                    <a:pt x="80" y="80"/>
                  </a:cubicBezTo>
                  <a:cubicBezTo>
                    <a:pt x="80" y="84"/>
                    <a:pt x="77" y="87"/>
                    <a:pt x="73" y="87"/>
                  </a:cubicBezTo>
                  <a:close/>
                  <a:moveTo>
                    <a:pt x="80" y="65"/>
                  </a:moveTo>
                  <a:cubicBezTo>
                    <a:pt x="7" y="65"/>
                    <a:pt x="7" y="65"/>
                    <a:pt x="7" y="65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0" y="22"/>
                    <a:pt x="80" y="22"/>
                    <a:pt x="80" y="22"/>
                  </a:cubicBezTo>
                  <a:lnTo>
                    <a:pt x="80" y="6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" name="Freeform 83"/>
            <p:cNvSpPr/>
            <p:nvPr/>
          </p:nvSpPr>
          <p:spPr bwMode="auto">
            <a:xfrm>
              <a:off x="3841751" y="3692525"/>
              <a:ext cx="17463" cy="555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8"/>
                </a:cxn>
                <a:cxn ang="0">
                  <a:pos x="3" y="22"/>
                </a:cxn>
                <a:cxn ang="0">
                  <a:pos x="7" y="22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22">
                  <a:moveTo>
                    <a:pt x="0" y="3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1" y="22"/>
                    <a:pt x="3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688806" y="2056944"/>
            <a:ext cx="300789" cy="406173"/>
            <a:chOff x="4462463" y="3600450"/>
            <a:chExt cx="217488" cy="293688"/>
          </a:xfrm>
          <a:solidFill>
            <a:schemeClr val="bg1"/>
          </a:solidFill>
        </p:grpSpPr>
        <p:sp>
          <p:nvSpPr>
            <p:cNvPr id="32" name="Freeform 84"/>
            <p:cNvSpPr>
              <a:spLocks noEditPoints="1"/>
            </p:cNvSpPr>
            <p:nvPr/>
          </p:nvSpPr>
          <p:spPr bwMode="auto">
            <a:xfrm>
              <a:off x="4462463" y="3600450"/>
              <a:ext cx="217488" cy="220663"/>
            </a:xfrm>
            <a:custGeom>
              <a:avLst/>
              <a:gdLst/>
              <a:ahLst/>
              <a:cxnLst>
                <a:cxn ang="0">
                  <a:pos x="85" y="71"/>
                </a:cxn>
                <a:cxn ang="0">
                  <a:pos x="73" y="13"/>
                </a:cxn>
                <a:cxn ang="0">
                  <a:pos x="57" y="0"/>
                </a:cxn>
                <a:cxn ang="0">
                  <a:pos x="28" y="0"/>
                </a:cxn>
                <a:cxn ang="0">
                  <a:pos x="12" y="13"/>
                </a:cxn>
                <a:cxn ang="0">
                  <a:pos x="1" y="71"/>
                </a:cxn>
                <a:cxn ang="0">
                  <a:pos x="3" y="82"/>
                </a:cxn>
                <a:cxn ang="0">
                  <a:pos x="14" y="87"/>
                </a:cxn>
                <a:cxn ang="0">
                  <a:pos x="22" y="87"/>
                </a:cxn>
                <a:cxn ang="0">
                  <a:pos x="34" y="87"/>
                </a:cxn>
                <a:cxn ang="0">
                  <a:pos x="52" y="87"/>
                </a:cxn>
                <a:cxn ang="0">
                  <a:pos x="63" y="87"/>
                </a:cxn>
                <a:cxn ang="0">
                  <a:pos x="72" y="87"/>
                </a:cxn>
                <a:cxn ang="0">
                  <a:pos x="82" y="82"/>
                </a:cxn>
                <a:cxn ang="0">
                  <a:pos x="85" y="71"/>
                </a:cxn>
                <a:cxn ang="0">
                  <a:pos x="35" y="7"/>
                </a:cxn>
                <a:cxn ang="0">
                  <a:pos x="50" y="7"/>
                </a:cxn>
                <a:cxn ang="0">
                  <a:pos x="50" y="14"/>
                </a:cxn>
                <a:cxn ang="0">
                  <a:pos x="35" y="14"/>
                </a:cxn>
                <a:cxn ang="0">
                  <a:pos x="35" y="7"/>
                </a:cxn>
                <a:cxn ang="0">
                  <a:pos x="14" y="43"/>
                </a:cxn>
                <a:cxn ang="0">
                  <a:pos x="18" y="21"/>
                </a:cxn>
                <a:cxn ang="0">
                  <a:pos x="67" y="21"/>
                </a:cxn>
                <a:cxn ang="0">
                  <a:pos x="72" y="43"/>
                </a:cxn>
                <a:cxn ang="0">
                  <a:pos x="75" y="58"/>
                </a:cxn>
                <a:cxn ang="0">
                  <a:pos x="11" y="58"/>
                </a:cxn>
                <a:cxn ang="0">
                  <a:pos x="14" y="43"/>
                </a:cxn>
                <a:cxn ang="0">
                  <a:pos x="28" y="79"/>
                </a:cxn>
                <a:cxn ang="0">
                  <a:pos x="21" y="72"/>
                </a:cxn>
                <a:cxn ang="0">
                  <a:pos x="28" y="65"/>
                </a:cxn>
                <a:cxn ang="0">
                  <a:pos x="35" y="72"/>
                </a:cxn>
                <a:cxn ang="0">
                  <a:pos x="28" y="79"/>
                </a:cxn>
                <a:cxn ang="0">
                  <a:pos x="57" y="79"/>
                </a:cxn>
                <a:cxn ang="0">
                  <a:pos x="50" y="72"/>
                </a:cxn>
                <a:cxn ang="0">
                  <a:pos x="57" y="65"/>
                </a:cxn>
                <a:cxn ang="0">
                  <a:pos x="64" y="72"/>
                </a:cxn>
                <a:cxn ang="0">
                  <a:pos x="57" y="79"/>
                </a:cxn>
              </a:cxnLst>
              <a:rect l="0" t="0" r="r" b="b"/>
              <a:pathLst>
                <a:path w="86" h="87">
                  <a:moveTo>
                    <a:pt x="85" y="71"/>
                  </a:moveTo>
                  <a:cubicBezTo>
                    <a:pt x="73" y="13"/>
                    <a:pt x="73" y="13"/>
                    <a:pt x="73" y="13"/>
                  </a:cubicBezTo>
                  <a:cubicBezTo>
                    <a:pt x="72" y="5"/>
                    <a:pt x="65" y="0"/>
                    <a:pt x="5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14" y="5"/>
                    <a:pt x="12" y="13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5"/>
                    <a:pt x="1" y="79"/>
                    <a:pt x="3" y="82"/>
                  </a:cubicBezTo>
                  <a:cubicBezTo>
                    <a:pt x="6" y="85"/>
                    <a:pt x="10" y="87"/>
                    <a:pt x="14" y="87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76" y="87"/>
                    <a:pt x="80" y="85"/>
                    <a:pt x="82" y="82"/>
                  </a:cubicBezTo>
                  <a:cubicBezTo>
                    <a:pt x="85" y="79"/>
                    <a:pt x="86" y="75"/>
                    <a:pt x="85" y="71"/>
                  </a:cubicBezTo>
                  <a:close/>
                  <a:moveTo>
                    <a:pt x="35" y="7"/>
                  </a:moveTo>
                  <a:cubicBezTo>
                    <a:pt x="50" y="7"/>
                    <a:pt x="50" y="7"/>
                    <a:pt x="50" y="7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35" y="14"/>
                    <a:pt x="35" y="14"/>
                    <a:pt x="35" y="14"/>
                  </a:cubicBezTo>
                  <a:lnTo>
                    <a:pt x="35" y="7"/>
                  </a:lnTo>
                  <a:close/>
                  <a:moveTo>
                    <a:pt x="14" y="43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11" y="58"/>
                    <a:pt x="11" y="58"/>
                    <a:pt x="11" y="58"/>
                  </a:cubicBezTo>
                  <a:lnTo>
                    <a:pt x="14" y="43"/>
                  </a:lnTo>
                  <a:close/>
                  <a:moveTo>
                    <a:pt x="28" y="79"/>
                  </a:moveTo>
                  <a:cubicBezTo>
                    <a:pt x="24" y="79"/>
                    <a:pt x="21" y="76"/>
                    <a:pt x="21" y="72"/>
                  </a:cubicBezTo>
                  <a:cubicBezTo>
                    <a:pt x="21" y="68"/>
                    <a:pt x="24" y="65"/>
                    <a:pt x="28" y="65"/>
                  </a:cubicBezTo>
                  <a:cubicBezTo>
                    <a:pt x="32" y="65"/>
                    <a:pt x="35" y="68"/>
                    <a:pt x="35" y="72"/>
                  </a:cubicBezTo>
                  <a:cubicBezTo>
                    <a:pt x="35" y="76"/>
                    <a:pt x="32" y="79"/>
                    <a:pt x="28" y="79"/>
                  </a:cubicBezTo>
                  <a:close/>
                  <a:moveTo>
                    <a:pt x="57" y="79"/>
                  </a:moveTo>
                  <a:cubicBezTo>
                    <a:pt x="53" y="79"/>
                    <a:pt x="50" y="76"/>
                    <a:pt x="50" y="72"/>
                  </a:cubicBezTo>
                  <a:cubicBezTo>
                    <a:pt x="50" y="68"/>
                    <a:pt x="53" y="65"/>
                    <a:pt x="57" y="65"/>
                  </a:cubicBezTo>
                  <a:cubicBezTo>
                    <a:pt x="61" y="65"/>
                    <a:pt x="64" y="68"/>
                    <a:pt x="64" y="72"/>
                  </a:cubicBezTo>
                  <a:cubicBezTo>
                    <a:pt x="64" y="76"/>
                    <a:pt x="61" y="79"/>
                    <a:pt x="57" y="7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85"/>
            <p:cNvSpPr/>
            <p:nvPr/>
          </p:nvSpPr>
          <p:spPr bwMode="auto">
            <a:xfrm>
              <a:off x="4487863" y="3838575"/>
              <a:ext cx="166688" cy="5556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76" y="11"/>
                </a:cxn>
                <a:cxn ang="0">
                  <a:pos x="27" y="11"/>
                </a:cxn>
                <a:cxn ang="0">
                  <a:pos x="33" y="0"/>
                </a:cxn>
                <a:cxn ang="0">
                  <a:pos x="14" y="0"/>
                </a:cxn>
                <a:cxn ang="0">
                  <a:pos x="0" y="35"/>
                </a:cxn>
                <a:cxn ang="0">
                  <a:pos x="17" y="35"/>
                </a:cxn>
                <a:cxn ang="0">
                  <a:pos x="22" y="22"/>
                </a:cxn>
                <a:cxn ang="0">
                  <a:pos x="81" y="22"/>
                </a:cxn>
                <a:cxn ang="0">
                  <a:pos x="86" y="35"/>
                </a:cxn>
                <a:cxn ang="0">
                  <a:pos x="105" y="35"/>
                </a:cxn>
                <a:cxn ang="0">
                  <a:pos x="89" y="0"/>
                </a:cxn>
                <a:cxn ang="0">
                  <a:pos x="71" y="0"/>
                </a:cxn>
              </a:cxnLst>
              <a:rect l="0" t="0" r="r" b="b"/>
              <a:pathLst>
                <a:path w="105" h="35">
                  <a:moveTo>
                    <a:pt x="71" y="0"/>
                  </a:moveTo>
                  <a:lnTo>
                    <a:pt x="76" y="11"/>
                  </a:lnTo>
                  <a:lnTo>
                    <a:pt x="27" y="11"/>
                  </a:lnTo>
                  <a:lnTo>
                    <a:pt x="33" y="0"/>
                  </a:lnTo>
                  <a:lnTo>
                    <a:pt x="14" y="0"/>
                  </a:lnTo>
                  <a:lnTo>
                    <a:pt x="0" y="35"/>
                  </a:lnTo>
                  <a:lnTo>
                    <a:pt x="17" y="35"/>
                  </a:lnTo>
                  <a:lnTo>
                    <a:pt x="22" y="22"/>
                  </a:lnTo>
                  <a:lnTo>
                    <a:pt x="81" y="22"/>
                  </a:lnTo>
                  <a:lnTo>
                    <a:pt x="86" y="35"/>
                  </a:lnTo>
                  <a:lnTo>
                    <a:pt x="105" y="35"/>
                  </a:lnTo>
                  <a:lnTo>
                    <a:pt x="89" y="0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653211" y="2053649"/>
            <a:ext cx="403979" cy="412763"/>
            <a:chOff x="5599113" y="3600450"/>
            <a:chExt cx="292100" cy="298451"/>
          </a:xfrm>
          <a:solidFill>
            <a:schemeClr val="bg1"/>
          </a:solidFill>
        </p:grpSpPr>
        <p:sp>
          <p:nvSpPr>
            <p:cNvPr id="35" name="Freeform 90"/>
            <p:cNvSpPr/>
            <p:nvPr/>
          </p:nvSpPr>
          <p:spPr bwMode="auto">
            <a:xfrm>
              <a:off x="5599113" y="3840163"/>
              <a:ext cx="292100" cy="58738"/>
            </a:xfrm>
            <a:custGeom>
              <a:avLst/>
              <a:gdLst/>
              <a:ahLst/>
              <a:cxnLst>
                <a:cxn ang="0">
                  <a:pos x="88" y="9"/>
                </a:cxn>
                <a:cxn ang="0">
                  <a:pos x="72" y="9"/>
                </a:cxn>
                <a:cxn ang="0">
                  <a:pos x="45" y="9"/>
                </a:cxn>
                <a:cxn ang="0">
                  <a:pos x="28" y="9"/>
                </a:cxn>
                <a:cxn ang="0">
                  <a:pos x="1" y="9"/>
                </a:cxn>
                <a:cxn ang="0">
                  <a:pos x="0" y="10"/>
                </a:cxn>
                <a:cxn ang="0">
                  <a:pos x="0" y="19"/>
                </a:cxn>
                <a:cxn ang="0">
                  <a:pos x="6" y="14"/>
                </a:cxn>
                <a:cxn ang="0">
                  <a:pos x="23" y="14"/>
                </a:cxn>
                <a:cxn ang="0">
                  <a:pos x="50" y="14"/>
                </a:cxn>
                <a:cxn ang="0">
                  <a:pos x="66" y="14"/>
                </a:cxn>
                <a:cxn ang="0">
                  <a:pos x="80" y="21"/>
                </a:cxn>
                <a:cxn ang="0">
                  <a:pos x="93" y="14"/>
                </a:cxn>
                <a:cxn ang="0">
                  <a:pos x="110" y="14"/>
                </a:cxn>
                <a:cxn ang="0">
                  <a:pos x="116" y="18"/>
                </a:cxn>
                <a:cxn ang="0">
                  <a:pos x="116" y="10"/>
                </a:cxn>
                <a:cxn ang="0">
                  <a:pos x="115" y="9"/>
                </a:cxn>
                <a:cxn ang="0">
                  <a:pos x="88" y="9"/>
                </a:cxn>
              </a:cxnLst>
              <a:rect l="0" t="0" r="r" b="b"/>
              <a:pathLst>
                <a:path w="116" h="23">
                  <a:moveTo>
                    <a:pt x="88" y="9"/>
                  </a:moveTo>
                  <a:cubicBezTo>
                    <a:pt x="82" y="15"/>
                    <a:pt x="77" y="15"/>
                    <a:pt x="72" y="9"/>
                  </a:cubicBezTo>
                  <a:cubicBezTo>
                    <a:pt x="63" y="1"/>
                    <a:pt x="53" y="0"/>
                    <a:pt x="45" y="9"/>
                  </a:cubicBezTo>
                  <a:cubicBezTo>
                    <a:pt x="39" y="15"/>
                    <a:pt x="34" y="15"/>
                    <a:pt x="28" y="9"/>
                  </a:cubicBezTo>
                  <a:cubicBezTo>
                    <a:pt x="19" y="0"/>
                    <a:pt x="10" y="0"/>
                    <a:pt x="1" y="9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8"/>
                    <a:pt x="4" y="16"/>
                    <a:pt x="6" y="14"/>
                  </a:cubicBezTo>
                  <a:cubicBezTo>
                    <a:pt x="12" y="8"/>
                    <a:pt x="17" y="8"/>
                    <a:pt x="23" y="14"/>
                  </a:cubicBezTo>
                  <a:cubicBezTo>
                    <a:pt x="32" y="23"/>
                    <a:pt x="41" y="23"/>
                    <a:pt x="50" y="14"/>
                  </a:cubicBezTo>
                  <a:cubicBezTo>
                    <a:pt x="56" y="8"/>
                    <a:pt x="61" y="8"/>
                    <a:pt x="66" y="14"/>
                  </a:cubicBezTo>
                  <a:cubicBezTo>
                    <a:pt x="71" y="19"/>
                    <a:pt x="75" y="21"/>
                    <a:pt x="80" y="21"/>
                  </a:cubicBezTo>
                  <a:cubicBezTo>
                    <a:pt x="84" y="21"/>
                    <a:pt x="89" y="19"/>
                    <a:pt x="93" y="14"/>
                  </a:cubicBezTo>
                  <a:cubicBezTo>
                    <a:pt x="99" y="8"/>
                    <a:pt x="104" y="8"/>
                    <a:pt x="110" y="14"/>
                  </a:cubicBezTo>
                  <a:cubicBezTo>
                    <a:pt x="112" y="16"/>
                    <a:pt x="114" y="17"/>
                    <a:pt x="116" y="18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5" y="9"/>
                    <a:pt x="115" y="9"/>
                    <a:pt x="115" y="9"/>
                  </a:cubicBezTo>
                  <a:cubicBezTo>
                    <a:pt x="106" y="0"/>
                    <a:pt x="97" y="0"/>
                    <a:pt x="88" y="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6" name="Freeform 91"/>
            <p:cNvSpPr>
              <a:spLocks noEditPoints="1"/>
            </p:cNvSpPr>
            <p:nvPr/>
          </p:nvSpPr>
          <p:spPr bwMode="auto">
            <a:xfrm>
              <a:off x="5599113" y="3600450"/>
              <a:ext cx="292100" cy="242888"/>
            </a:xfrm>
            <a:custGeom>
              <a:avLst/>
              <a:gdLst/>
              <a:ahLst/>
              <a:cxnLst>
                <a:cxn ang="0">
                  <a:pos x="115" y="82"/>
                </a:cxn>
                <a:cxn ang="0">
                  <a:pos x="88" y="82"/>
                </a:cxn>
                <a:cxn ang="0">
                  <a:pos x="87" y="84"/>
                </a:cxn>
                <a:cxn ang="0">
                  <a:pos x="87" y="65"/>
                </a:cxn>
                <a:cxn ang="0">
                  <a:pos x="97" y="55"/>
                </a:cxn>
                <a:cxn ang="0">
                  <a:pos x="98" y="51"/>
                </a:cxn>
                <a:cxn ang="0">
                  <a:pos x="96" y="49"/>
                </a:cxn>
                <a:cxn ang="0">
                  <a:pos x="87" y="46"/>
                </a:cxn>
                <a:cxn ang="0">
                  <a:pos x="87" y="43"/>
                </a:cxn>
                <a:cxn ang="0">
                  <a:pos x="87" y="29"/>
                </a:cxn>
                <a:cxn ang="0">
                  <a:pos x="87" y="21"/>
                </a:cxn>
                <a:cxn ang="0">
                  <a:pos x="79" y="21"/>
                </a:cxn>
                <a:cxn ang="0">
                  <a:pos x="79" y="14"/>
                </a:cxn>
                <a:cxn ang="0">
                  <a:pos x="72" y="14"/>
                </a:cxn>
                <a:cxn ang="0">
                  <a:pos x="65" y="14"/>
                </a:cxn>
                <a:cxn ang="0">
                  <a:pos x="65" y="3"/>
                </a:cxn>
                <a:cxn ang="0">
                  <a:pos x="61" y="0"/>
                </a:cxn>
                <a:cxn ang="0">
                  <a:pos x="54" y="0"/>
                </a:cxn>
                <a:cxn ang="0">
                  <a:pos x="50" y="3"/>
                </a:cxn>
                <a:cxn ang="0">
                  <a:pos x="50" y="14"/>
                </a:cxn>
                <a:cxn ang="0">
                  <a:pos x="43" y="14"/>
                </a:cxn>
                <a:cxn ang="0">
                  <a:pos x="36" y="14"/>
                </a:cxn>
                <a:cxn ang="0">
                  <a:pos x="36" y="21"/>
                </a:cxn>
                <a:cxn ang="0">
                  <a:pos x="29" y="21"/>
                </a:cxn>
                <a:cxn ang="0">
                  <a:pos x="29" y="29"/>
                </a:cxn>
                <a:cxn ang="0">
                  <a:pos x="29" y="43"/>
                </a:cxn>
                <a:cxn ang="0">
                  <a:pos x="29" y="46"/>
                </a:cxn>
                <a:cxn ang="0">
                  <a:pos x="20" y="49"/>
                </a:cxn>
                <a:cxn ang="0">
                  <a:pos x="17" y="51"/>
                </a:cxn>
                <a:cxn ang="0">
                  <a:pos x="18" y="55"/>
                </a:cxn>
                <a:cxn ang="0">
                  <a:pos x="29" y="65"/>
                </a:cxn>
                <a:cxn ang="0">
                  <a:pos x="29" y="83"/>
                </a:cxn>
                <a:cxn ang="0">
                  <a:pos x="28" y="82"/>
                </a:cxn>
                <a:cxn ang="0">
                  <a:pos x="1" y="82"/>
                </a:cxn>
                <a:cxn ang="0">
                  <a:pos x="0" y="84"/>
                </a:cxn>
                <a:cxn ang="0">
                  <a:pos x="0" y="92"/>
                </a:cxn>
                <a:cxn ang="0">
                  <a:pos x="6" y="87"/>
                </a:cxn>
                <a:cxn ang="0">
                  <a:pos x="23" y="87"/>
                </a:cxn>
                <a:cxn ang="0">
                  <a:pos x="50" y="87"/>
                </a:cxn>
                <a:cxn ang="0">
                  <a:pos x="51" y="87"/>
                </a:cxn>
                <a:cxn ang="0">
                  <a:pos x="66" y="87"/>
                </a:cxn>
                <a:cxn ang="0">
                  <a:pos x="66" y="87"/>
                </a:cxn>
                <a:cxn ang="0">
                  <a:pos x="80" y="94"/>
                </a:cxn>
                <a:cxn ang="0">
                  <a:pos x="93" y="87"/>
                </a:cxn>
                <a:cxn ang="0">
                  <a:pos x="110" y="87"/>
                </a:cxn>
                <a:cxn ang="0">
                  <a:pos x="116" y="92"/>
                </a:cxn>
                <a:cxn ang="0">
                  <a:pos x="116" y="83"/>
                </a:cxn>
                <a:cxn ang="0">
                  <a:pos x="115" y="82"/>
                </a:cxn>
                <a:cxn ang="0">
                  <a:pos x="79" y="43"/>
                </a:cxn>
                <a:cxn ang="0">
                  <a:pos x="58" y="36"/>
                </a:cxn>
                <a:cxn ang="0">
                  <a:pos x="36" y="43"/>
                </a:cxn>
                <a:cxn ang="0">
                  <a:pos x="36" y="29"/>
                </a:cxn>
                <a:cxn ang="0">
                  <a:pos x="43" y="29"/>
                </a:cxn>
                <a:cxn ang="0">
                  <a:pos x="43" y="21"/>
                </a:cxn>
                <a:cxn ang="0">
                  <a:pos x="72" y="21"/>
                </a:cxn>
                <a:cxn ang="0">
                  <a:pos x="72" y="29"/>
                </a:cxn>
                <a:cxn ang="0">
                  <a:pos x="79" y="29"/>
                </a:cxn>
                <a:cxn ang="0">
                  <a:pos x="79" y="43"/>
                </a:cxn>
              </a:cxnLst>
              <a:rect l="0" t="0" r="r" b="b"/>
              <a:pathLst>
                <a:path w="116" h="96">
                  <a:moveTo>
                    <a:pt x="115" y="82"/>
                  </a:moveTo>
                  <a:cubicBezTo>
                    <a:pt x="106" y="74"/>
                    <a:pt x="97" y="74"/>
                    <a:pt x="88" y="82"/>
                  </a:cubicBezTo>
                  <a:cubicBezTo>
                    <a:pt x="88" y="83"/>
                    <a:pt x="87" y="83"/>
                    <a:pt x="87" y="84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4"/>
                    <a:pt x="98" y="52"/>
                    <a:pt x="98" y="51"/>
                  </a:cubicBezTo>
                  <a:cubicBezTo>
                    <a:pt x="98" y="50"/>
                    <a:pt x="97" y="49"/>
                    <a:pt x="96" y="49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1"/>
                    <a:pt x="63" y="0"/>
                    <a:pt x="61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0" y="1"/>
                    <a:pt x="50" y="3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18" y="49"/>
                    <a:pt x="18" y="50"/>
                    <a:pt x="17" y="51"/>
                  </a:cubicBezTo>
                  <a:cubicBezTo>
                    <a:pt x="17" y="52"/>
                    <a:pt x="17" y="54"/>
                    <a:pt x="18" y="5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28" y="83"/>
                    <a:pt x="28" y="82"/>
                    <a:pt x="28" y="82"/>
                  </a:cubicBezTo>
                  <a:cubicBezTo>
                    <a:pt x="19" y="74"/>
                    <a:pt x="10" y="74"/>
                    <a:pt x="1" y="82"/>
                  </a:cubicBezTo>
                  <a:cubicBezTo>
                    <a:pt x="1" y="83"/>
                    <a:pt x="0" y="83"/>
                    <a:pt x="0" y="8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2" y="91"/>
                    <a:pt x="4" y="90"/>
                    <a:pt x="6" y="87"/>
                  </a:cubicBezTo>
                  <a:cubicBezTo>
                    <a:pt x="12" y="82"/>
                    <a:pt x="17" y="82"/>
                    <a:pt x="23" y="87"/>
                  </a:cubicBezTo>
                  <a:cubicBezTo>
                    <a:pt x="32" y="96"/>
                    <a:pt x="41" y="96"/>
                    <a:pt x="50" y="87"/>
                  </a:cubicBezTo>
                  <a:cubicBezTo>
                    <a:pt x="50" y="87"/>
                    <a:pt x="50" y="87"/>
                    <a:pt x="51" y="87"/>
                  </a:cubicBezTo>
                  <a:cubicBezTo>
                    <a:pt x="56" y="82"/>
                    <a:pt x="60" y="82"/>
                    <a:pt x="66" y="87"/>
                  </a:cubicBezTo>
                  <a:cubicBezTo>
                    <a:pt x="66" y="87"/>
                    <a:pt x="66" y="87"/>
                    <a:pt x="66" y="87"/>
                  </a:cubicBezTo>
                  <a:cubicBezTo>
                    <a:pt x="71" y="92"/>
                    <a:pt x="75" y="94"/>
                    <a:pt x="80" y="94"/>
                  </a:cubicBezTo>
                  <a:cubicBezTo>
                    <a:pt x="84" y="94"/>
                    <a:pt x="89" y="92"/>
                    <a:pt x="93" y="87"/>
                  </a:cubicBezTo>
                  <a:cubicBezTo>
                    <a:pt x="99" y="82"/>
                    <a:pt x="104" y="82"/>
                    <a:pt x="110" y="87"/>
                  </a:cubicBezTo>
                  <a:cubicBezTo>
                    <a:pt x="112" y="89"/>
                    <a:pt x="114" y="91"/>
                    <a:pt x="116" y="92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15" y="83"/>
                    <a:pt x="115" y="82"/>
                    <a:pt x="115" y="82"/>
                  </a:cubicBezTo>
                  <a:close/>
                  <a:moveTo>
                    <a:pt x="79" y="43"/>
                  </a:moveTo>
                  <a:cubicBezTo>
                    <a:pt x="58" y="36"/>
                    <a:pt x="58" y="36"/>
                    <a:pt x="58" y="3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9" y="29"/>
                    <a:pt x="79" y="29"/>
                    <a:pt x="79" y="29"/>
                  </a:cubicBezTo>
                  <a:lnTo>
                    <a:pt x="79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37" name="Freeform 100"/>
          <p:cNvSpPr/>
          <p:nvPr/>
        </p:nvSpPr>
        <p:spPr bwMode="auto">
          <a:xfrm>
            <a:off x="10608239" y="2056944"/>
            <a:ext cx="379827" cy="406173"/>
          </a:xfrm>
          <a:custGeom>
            <a:avLst/>
            <a:gdLst/>
            <a:ahLst/>
            <a:cxnLst>
              <a:cxn ang="0">
                <a:pos x="108" y="72"/>
              </a:cxn>
              <a:cxn ang="0">
                <a:pos x="66" y="41"/>
              </a:cxn>
              <a:cxn ang="0">
                <a:pos x="66" y="21"/>
              </a:cxn>
              <a:cxn ang="0">
                <a:pos x="55" y="0"/>
              </a:cxn>
              <a:cxn ang="0">
                <a:pos x="44" y="21"/>
              </a:cxn>
              <a:cxn ang="0">
                <a:pos x="44" y="41"/>
              </a:cxn>
              <a:cxn ang="0">
                <a:pos x="2" y="72"/>
              </a:cxn>
              <a:cxn ang="0">
                <a:pos x="0" y="75"/>
              </a:cxn>
              <a:cxn ang="0">
                <a:pos x="0" y="76"/>
              </a:cxn>
              <a:cxn ang="0">
                <a:pos x="2" y="79"/>
              </a:cxn>
              <a:cxn ang="0">
                <a:pos x="5" y="79"/>
              </a:cxn>
              <a:cxn ang="0">
                <a:pos x="44" y="69"/>
              </a:cxn>
              <a:cxn ang="0">
                <a:pos x="44" y="76"/>
              </a:cxn>
              <a:cxn ang="0">
                <a:pos x="44" y="99"/>
              </a:cxn>
              <a:cxn ang="0">
                <a:pos x="31" y="109"/>
              </a:cxn>
              <a:cxn ang="0">
                <a:pos x="29" y="112"/>
              </a:cxn>
              <a:cxn ang="0">
                <a:pos x="29" y="112"/>
              </a:cxn>
              <a:cxn ang="0">
                <a:pos x="31" y="115"/>
              </a:cxn>
              <a:cxn ang="0">
                <a:pos x="34" y="116"/>
              </a:cxn>
              <a:cxn ang="0">
                <a:pos x="55" y="108"/>
              </a:cxn>
              <a:cxn ang="0">
                <a:pos x="75" y="115"/>
              </a:cxn>
              <a:cxn ang="0">
                <a:pos x="79" y="115"/>
              </a:cxn>
              <a:cxn ang="0">
                <a:pos x="80" y="112"/>
              </a:cxn>
              <a:cxn ang="0">
                <a:pos x="80" y="111"/>
              </a:cxn>
              <a:cxn ang="0">
                <a:pos x="78" y="108"/>
              </a:cxn>
              <a:cxn ang="0">
                <a:pos x="66" y="99"/>
              </a:cxn>
              <a:cxn ang="0">
                <a:pos x="66" y="76"/>
              </a:cxn>
              <a:cxn ang="0">
                <a:pos x="66" y="69"/>
              </a:cxn>
              <a:cxn ang="0">
                <a:pos x="105" y="79"/>
              </a:cxn>
              <a:cxn ang="0">
                <a:pos x="108" y="79"/>
              </a:cxn>
              <a:cxn ang="0">
                <a:pos x="109" y="76"/>
              </a:cxn>
              <a:cxn ang="0">
                <a:pos x="109" y="75"/>
              </a:cxn>
              <a:cxn ang="0">
                <a:pos x="108" y="72"/>
              </a:cxn>
            </a:cxnLst>
            <a:rect l="0" t="0" r="r" b="b"/>
            <a:pathLst>
              <a:path w="109" h="116">
                <a:moveTo>
                  <a:pt x="108" y="72"/>
                </a:moveTo>
                <a:cubicBezTo>
                  <a:pt x="66" y="41"/>
                  <a:pt x="66" y="41"/>
                  <a:pt x="66" y="41"/>
                </a:cubicBezTo>
                <a:cubicBezTo>
                  <a:pt x="66" y="21"/>
                  <a:pt x="66" y="21"/>
                  <a:pt x="66" y="21"/>
                </a:cubicBezTo>
                <a:cubicBezTo>
                  <a:pt x="66" y="16"/>
                  <a:pt x="60" y="0"/>
                  <a:pt x="55" y="0"/>
                </a:cubicBezTo>
                <a:cubicBezTo>
                  <a:pt x="49" y="0"/>
                  <a:pt x="44" y="16"/>
                  <a:pt x="44" y="21"/>
                </a:cubicBezTo>
                <a:cubicBezTo>
                  <a:pt x="44" y="41"/>
                  <a:pt x="44" y="41"/>
                  <a:pt x="44" y="41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3"/>
                  <a:pt x="0" y="74"/>
                  <a:pt x="0" y="75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7"/>
                  <a:pt x="1" y="78"/>
                  <a:pt x="2" y="79"/>
                </a:cubicBezTo>
                <a:cubicBezTo>
                  <a:pt x="3" y="79"/>
                  <a:pt x="4" y="80"/>
                  <a:pt x="5" y="79"/>
                </a:cubicBezTo>
                <a:cubicBezTo>
                  <a:pt x="44" y="69"/>
                  <a:pt x="44" y="69"/>
                  <a:pt x="44" y="69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99"/>
                  <a:pt x="44" y="99"/>
                  <a:pt x="44" y="99"/>
                </a:cubicBezTo>
                <a:cubicBezTo>
                  <a:pt x="31" y="109"/>
                  <a:pt x="31" y="109"/>
                  <a:pt x="31" y="109"/>
                </a:cubicBezTo>
                <a:cubicBezTo>
                  <a:pt x="30" y="109"/>
                  <a:pt x="29" y="110"/>
                  <a:pt x="29" y="112"/>
                </a:cubicBezTo>
                <a:cubicBezTo>
                  <a:pt x="29" y="112"/>
                  <a:pt x="29" y="112"/>
                  <a:pt x="29" y="112"/>
                </a:cubicBezTo>
                <a:cubicBezTo>
                  <a:pt x="29" y="113"/>
                  <a:pt x="30" y="114"/>
                  <a:pt x="31" y="115"/>
                </a:cubicBezTo>
                <a:cubicBezTo>
                  <a:pt x="32" y="116"/>
                  <a:pt x="33" y="116"/>
                  <a:pt x="34" y="116"/>
                </a:cubicBezTo>
                <a:cubicBezTo>
                  <a:pt x="55" y="108"/>
                  <a:pt x="55" y="108"/>
                  <a:pt x="55" y="108"/>
                </a:cubicBezTo>
                <a:cubicBezTo>
                  <a:pt x="75" y="115"/>
                  <a:pt x="75" y="115"/>
                  <a:pt x="75" y="115"/>
                </a:cubicBezTo>
                <a:cubicBezTo>
                  <a:pt x="77" y="116"/>
                  <a:pt x="78" y="116"/>
                  <a:pt x="79" y="115"/>
                </a:cubicBezTo>
                <a:cubicBezTo>
                  <a:pt x="80" y="114"/>
                  <a:pt x="80" y="113"/>
                  <a:pt x="80" y="112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110"/>
                  <a:pt x="80" y="109"/>
                  <a:pt x="78" y="108"/>
                </a:cubicBezTo>
                <a:cubicBezTo>
                  <a:pt x="66" y="99"/>
                  <a:pt x="66" y="99"/>
                  <a:pt x="66" y="99"/>
                </a:cubicBezTo>
                <a:cubicBezTo>
                  <a:pt x="66" y="76"/>
                  <a:pt x="66" y="76"/>
                  <a:pt x="66" y="76"/>
                </a:cubicBezTo>
                <a:cubicBezTo>
                  <a:pt x="66" y="69"/>
                  <a:pt x="66" y="69"/>
                  <a:pt x="66" y="69"/>
                </a:cubicBezTo>
                <a:cubicBezTo>
                  <a:pt x="105" y="79"/>
                  <a:pt x="105" y="79"/>
                  <a:pt x="105" y="79"/>
                </a:cubicBezTo>
                <a:cubicBezTo>
                  <a:pt x="106" y="80"/>
                  <a:pt x="107" y="79"/>
                  <a:pt x="108" y="79"/>
                </a:cubicBezTo>
                <a:cubicBezTo>
                  <a:pt x="109" y="78"/>
                  <a:pt x="109" y="77"/>
                  <a:pt x="109" y="76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09" y="74"/>
                  <a:pt x="109" y="73"/>
                  <a:pt x="108" y="7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Sub>
          <a:bldChart bld="series"/>
        </p:bldSub>
      </p:bldGraphic>
      <p:bldP spid="37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宽屏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2019-02-19T09:03:13Z</dcterms:created>
  <dcterms:modified xsi:type="dcterms:W3CDTF">2019-02-28T03:00:24Z</dcterms:modified>
</cp:coreProperties>
</file>