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E0242-EE41-4D43-BFA8-46AD076667A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7A84E-7084-4E9D-AB90-4674F1AFDB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99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63866F-46F8-4B51-BD8C-8E7914D91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64C241-1FAD-4DF7-9EB4-E53A94805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0881C-D28A-4A1C-A67B-F65E1000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DE115A-57AA-4231-B748-E9A50FBA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8FB545-E09D-475A-BFCF-D9EB8DFE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2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DC30BE-479C-44AA-B0B6-6CB5C0F7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72F809-54C8-4C8A-B56A-595067FC2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44D989-BFD9-4F59-A166-B8621FE6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6A3F15-92E0-43C5-B1DE-98450972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25EEFC-E4C6-49A2-8B2F-EF272DB8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61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A0A1EE1-5B18-434E-9F74-5819C4746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6F76D9-BCCC-476F-817A-D2287846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241336-FD6E-4CEC-8332-9CAF32F4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52A7E3-4218-407D-977F-817B4370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F3EFD3-932D-4F89-9E2C-4013EAE9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20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79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5C202-D090-4E7A-B4BC-79BF1F9D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933DB-3C9C-4DF6-8130-FF9E7DAC2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AF2560-7BC5-4355-B915-690E0611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CE2DD2-F956-44E4-B5E2-B317370F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F874F0-31DB-402E-A4FD-7C6D38D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51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E1C5CA-0996-47EC-9781-ECF751E0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D91C31-6375-4F3A-A367-C792CC323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4F35FB-45BD-4490-81B5-814FAF20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CCB98B-54E2-4A03-BCF9-2304F3A0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197300-A9AA-473F-B93D-B158EA44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64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1873C0-776D-49BA-B260-BC7303E8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AD6970-5B53-40FD-8B44-85E796E5B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CE4EAA-26A6-4885-9130-76DA81BD0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882594-ECA0-4A31-87DF-EEC906C5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4FBC21-A685-4A0D-8423-F4C71F75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11BF21-C773-491D-860F-6E9EF177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58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3D77F5-590B-4D4F-9CB0-798AF680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F0A1B7-5663-45D7-A69F-263AF042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D8F154-DCA3-4E57-BFE4-38B2FD0A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3FED1D6-2A3C-4833-86B7-D232D2D6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5F651BB-EB63-4597-B929-28079B2C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74B67DA-0610-4F53-BCA7-88EFEC5E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FE1AA45-E452-4444-BA11-3F61685E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FB886F0-5297-4DB4-A15F-6F9E767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51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AD8093-E519-496B-BB52-BC9CBA4E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4B42025-BF59-4FEE-98C2-143295E8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96E1032-7AF6-4E02-8537-6CE6EED9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FDB07AB-5481-4075-A862-AC85283B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D98069-2245-42DF-8B33-3AAC384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33493DF-AC8E-414A-B3B3-25405A0E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559222-2B1C-4824-AC6E-A4656611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26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3BB3A-86A6-44D0-B250-A2B91BBF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68D064-35C5-4703-A6AC-58AFA1B85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5D11AE-46F0-415B-B07A-D66EC2849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A2B046-5081-42FF-811B-A6C4DF5A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684336-E883-4B20-845C-514736EB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FB627E-1606-4E80-AFAD-ED0EAF0A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09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C0D390-7C31-4B1A-A8BE-F7B3253CF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FDB0A8-63A6-4D10-BE15-B3CA5072B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16D4C7-281A-4D21-B245-894ED62E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9478D6-1F2C-49E9-9FAC-C9685AA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E01D8E-A82C-40B6-BF8E-C0BD45F4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CDDE1D-A673-4ECE-9567-9B508C5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3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325124-CC90-4AE5-8048-3AED0331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FFBF30-871A-4AC3-921E-D7C55401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06E7F3-ED14-4A64-8714-B4398BCE6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D42F-8D02-4DFC-A660-CBC690E41579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32FF76-9CEE-4CB5-B06F-6CA236347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26DC90-1D35-46D4-BFEA-ED9CD6BFE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C4D8-E02E-4065-B120-D388EAE85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35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2"/>
          <p:cNvGrpSpPr/>
          <p:nvPr/>
        </p:nvGrpSpPr>
        <p:grpSpPr>
          <a:xfrm>
            <a:off x="812800" y="1437564"/>
            <a:ext cx="10566400" cy="3143741"/>
            <a:chOff x="609600" y="1126813"/>
            <a:chExt cx="7924800" cy="2357806"/>
          </a:xfrm>
        </p:grpSpPr>
        <p:grpSp>
          <p:nvGrpSpPr>
            <p:cNvPr id="3" name="Group 61"/>
            <p:cNvGrpSpPr/>
            <p:nvPr/>
          </p:nvGrpSpPr>
          <p:grpSpPr>
            <a:xfrm>
              <a:off x="609600" y="1126813"/>
              <a:ext cx="7918708" cy="2357806"/>
              <a:chOff x="856234" y="1246789"/>
              <a:chExt cx="7425819" cy="218906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856234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531308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206382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881456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556530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231604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906678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581752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256826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931900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06974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8282053" y="1246789"/>
                <a:ext cx="0" cy="2189066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41"/>
            <p:cNvGrpSpPr/>
            <p:nvPr/>
          </p:nvGrpSpPr>
          <p:grpSpPr>
            <a:xfrm>
              <a:off x="609844" y="1126813"/>
              <a:ext cx="7924556" cy="2357806"/>
              <a:chOff x="609844" y="1126813"/>
              <a:chExt cx="7924556" cy="235780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609844" y="1912749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09844" y="2305717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09844" y="2698685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09844" y="3091653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09844" y="1126813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609844" y="1519781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09844" y="3484619"/>
                <a:ext cx="7924556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Freeform 6"/>
          <p:cNvSpPr/>
          <p:nvPr/>
        </p:nvSpPr>
        <p:spPr bwMode="auto">
          <a:xfrm>
            <a:off x="1435635" y="1809555"/>
            <a:ext cx="1990023" cy="279443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1" name="Freeform 6"/>
          <p:cNvSpPr/>
          <p:nvPr/>
        </p:nvSpPr>
        <p:spPr bwMode="auto">
          <a:xfrm>
            <a:off x="3352801" y="1809555"/>
            <a:ext cx="1990023" cy="279443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7" name="Freeform 6"/>
          <p:cNvSpPr/>
          <p:nvPr/>
        </p:nvSpPr>
        <p:spPr bwMode="auto">
          <a:xfrm>
            <a:off x="819673" y="2857469"/>
            <a:ext cx="1516208" cy="1746524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2" name="Freeform 6"/>
          <p:cNvSpPr/>
          <p:nvPr/>
        </p:nvSpPr>
        <p:spPr bwMode="auto">
          <a:xfrm>
            <a:off x="2335881" y="1460251"/>
            <a:ext cx="2238776" cy="3143741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7" name="Freeform 6"/>
          <p:cNvSpPr/>
          <p:nvPr/>
        </p:nvSpPr>
        <p:spPr bwMode="auto">
          <a:xfrm>
            <a:off x="4368801" y="2294880"/>
            <a:ext cx="1990023" cy="2309112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8" name="Freeform 6"/>
          <p:cNvSpPr/>
          <p:nvPr/>
        </p:nvSpPr>
        <p:spPr bwMode="auto">
          <a:xfrm>
            <a:off x="5309705" y="1809555"/>
            <a:ext cx="1990023" cy="279443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9" name="Freeform 6"/>
          <p:cNvSpPr/>
          <p:nvPr/>
        </p:nvSpPr>
        <p:spPr bwMode="auto">
          <a:xfrm>
            <a:off x="6541116" y="2857469"/>
            <a:ext cx="1516208" cy="1746524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31" name="Freeform 6"/>
          <p:cNvSpPr/>
          <p:nvPr/>
        </p:nvSpPr>
        <p:spPr bwMode="auto">
          <a:xfrm>
            <a:off x="7318566" y="1809555"/>
            <a:ext cx="1990023" cy="279443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32" name="Freeform 6"/>
          <p:cNvSpPr/>
          <p:nvPr/>
        </p:nvSpPr>
        <p:spPr bwMode="auto">
          <a:xfrm>
            <a:off x="9369222" y="1809555"/>
            <a:ext cx="1990023" cy="2794437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34" name="Freeform 6"/>
          <p:cNvSpPr/>
          <p:nvPr/>
        </p:nvSpPr>
        <p:spPr bwMode="auto">
          <a:xfrm>
            <a:off x="8258568" y="1460251"/>
            <a:ext cx="2238776" cy="3143741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grpSp>
        <p:nvGrpSpPr>
          <p:cNvPr id="5" name="Group 136"/>
          <p:cNvGrpSpPr/>
          <p:nvPr/>
        </p:nvGrpSpPr>
        <p:grpSpPr>
          <a:xfrm>
            <a:off x="1108350" y="4784504"/>
            <a:ext cx="856004" cy="942740"/>
            <a:chOff x="917020" y="3281022"/>
            <a:chExt cx="642003" cy="707055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9" name="Group 120"/>
            <p:cNvGrpSpPr/>
            <p:nvPr/>
          </p:nvGrpSpPr>
          <p:grpSpPr>
            <a:xfrm>
              <a:off x="917020" y="3475474"/>
              <a:ext cx="642003" cy="512603"/>
              <a:chOff x="974627" y="3705902"/>
              <a:chExt cx="642003" cy="512603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974627" y="405692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137"/>
          <p:cNvGrpSpPr/>
          <p:nvPr/>
        </p:nvGrpSpPr>
        <p:grpSpPr>
          <a:xfrm>
            <a:off x="2093429" y="4784504"/>
            <a:ext cx="856004" cy="1376233"/>
            <a:chOff x="1574361" y="3281022"/>
            <a:chExt cx="642003" cy="1032175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2" name="Group 107"/>
            <p:cNvGrpSpPr/>
            <p:nvPr/>
          </p:nvGrpSpPr>
          <p:grpSpPr>
            <a:xfrm>
              <a:off x="1574361" y="3475474"/>
              <a:ext cx="642003" cy="837723"/>
              <a:chOff x="1623157" y="3705902"/>
              <a:chExt cx="642003" cy="837723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623157" y="438204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</p:grpSp>
      </p:grpSp>
      <p:grpSp>
        <p:nvGrpSpPr>
          <p:cNvPr id="13" name="Group 136"/>
          <p:cNvGrpSpPr/>
          <p:nvPr/>
        </p:nvGrpSpPr>
        <p:grpSpPr>
          <a:xfrm>
            <a:off x="3078507" y="4784504"/>
            <a:ext cx="856004" cy="942740"/>
            <a:chOff x="917020" y="3281022"/>
            <a:chExt cx="642003" cy="707055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4" name="Group 120"/>
            <p:cNvGrpSpPr/>
            <p:nvPr/>
          </p:nvGrpSpPr>
          <p:grpSpPr>
            <a:xfrm>
              <a:off x="917020" y="3475474"/>
              <a:ext cx="642003" cy="512603"/>
              <a:chOff x="974627" y="3705902"/>
              <a:chExt cx="642003" cy="512603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974627" y="405692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37"/>
          <p:cNvGrpSpPr/>
          <p:nvPr/>
        </p:nvGrpSpPr>
        <p:grpSpPr>
          <a:xfrm>
            <a:off x="4063586" y="4784504"/>
            <a:ext cx="856004" cy="1376233"/>
            <a:chOff x="1574361" y="3281022"/>
            <a:chExt cx="642003" cy="1032175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6" name="Group 107"/>
            <p:cNvGrpSpPr/>
            <p:nvPr/>
          </p:nvGrpSpPr>
          <p:grpSpPr>
            <a:xfrm>
              <a:off x="1574361" y="3475474"/>
              <a:ext cx="642003" cy="837723"/>
              <a:chOff x="1623157" y="3705902"/>
              <a:chExt cx="642003" cy="837723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1623157" y="438204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</p:grpSp>
      </p:grpSp>
      <p:grpSp>
        <p:nvGrpSpPr>
          <p:cNvPr id="18" name="Group 136"/>
          <p:cNvGrpSpPr/>
          <p:nvPr/>
        </p:nvGrpSpPr>
        <p:grpSpPr>
          <a:xfrm>
            <a:off x="5048665" y="4784504"/>
            <a:ext cx="856004" cy="942740"/>
            <a:chOff x="917020" y="3281022"/>
            <a:chExt cx="642003" cy="707055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9" name="Group 120"/>
            <p:cNvGrpSpPr/>
            <p:nvPr/>
          </p:nvGrpSpPr>
          <p:grpSpPr>
            <a:xfrm>
              <a:off x="917020" y="3475474"/>
              <a:ext cx="642003" cy="512603"/>
              <a:chOff x="974627" y="3705902"/>
              <a:chExt cx="642003" cy="512603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974627" y="405692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37"/>
          <p:cNvGrpSpPr/>
          <p:nvPr/>
        </p:nvGrpSpPr>
        <p:grpSpPr>
          <a:xfrm>
            <a:off x="6033743" y="4784504"/>
            <a:ext cx="856004" cy="1376233"/>
            <a:chOff x="1574361" y="3281022"/>
            <a:chExt cx="642003" cy="1032175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21" name="Group 107"/>
            <p:cNvGrpSpPr/>
            <p:nvPr/>
          </p:nvGrpSpPr>
          <p:grpSpPr>
            <a:xfrm>
              <a:off x="1574361" y="3475474"/>
              <a:ext cx="642003" cy="837723"/>
              <a:chOff x="1623157" y="3705902"/>
              <a:chExt cx="642003" cy="837723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623157" y="438204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</p:grpSp>
      </p:grpSp>
      <p:grpSp>
        <p:nvGrpSpPr>
          <p:cNvPr id="23" name="Group 136"/>
          <p:cNvGrpSpPr/>
          <p:nvPr/>
        </p:nvGrpSpPr>
        <p:grpSpPr>
          <a:xfrm>
            <a:off x="7018822" y="4784504"/>
            <a:ext cx="856004" cy="942740"/>
            <a:chOff x="917020" y="3281022"/>
            <a:chExt cx="642003" cy="707055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24" name="Group 120"/>
            <p:cNvGrpSpPr/>
            <p:nvPr/>
          </p:nvGrpSpPr>
          <p:grpSpPr>
            <a:xfrm>
              <a:off x="917020" y="3475474"/>
              <a:ext cx="642003" cy="512603"/>
              <a:chOff x="974627" y="3705902"/>
              <a:chExt cx="642003" cy="512603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974627" y="405692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137"/>
          <p:cNvGrpSpPr/>
          <p:nvPr/>
        </p:nvGrpSpPr>
        <p:grpSpPr>
          <a:xfrm>
            <a:off x="8003901" y="4784504"/>
            <a:ext cx="856004" cy="1376233"/>
            <a:chOff x="1574361" y="3281022"/>
            <a:chExt cx="642003" cy="1032175"/>
          </a:xfrm>
        </p:grpSpPr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26" name="Group 127"/>
            <p:cNvGrpSpPr/>
            <p:nvPr/>
          </p:nvGrpSpPr>
          <p:grpSpPr>
            <a:xfrm>
              <a:off x="1574361" y="3475474"/>
              <a:ext cx="642003" cy="837723"/>
              <a:chOff x="1623157" y="3705902"/>
              <a:chExt cx="642003" cy="837723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1623157" y="438204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</p:grpSp>
      </p:grpSp>
      <p:grpSp>
        <p:nvGrpSpPr>
          <p:cNvPr id="33" name="Group 136"/>
          <p:cNvGrpSpPr/>
          <p:nvPr/>
        </p:nvGrpSpPr>
        <p:grpSpPr>
          <a:xfrm>
            <a:off x="8988979" y="4784504"/>
            <a:ext cx="856004" cy="942740"/>
            <a:chOff x="917020" y="3281022"/>
            <a:chExt cx="642003" cy="707055"/>
          </a:xfrm>
        </p:grpSpPr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35" name="Group 120"/>
            <p:cNvGrpSpPr/>
            <p:nvPr/>
          </p:nvGrpSpPr>
          <p:grpSpPr>
            <a:xfrm>
              <a:off x="917020" y="3475474"/>
              <a:ext cx="642003" cy="512603"/>
              <a:chOff x="974627" y="3705902"/>
              <a:chExt cx="642003" cy="512603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974627" y="405692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137"/>
          <p:cNvGrpSpPr/>
          <p:nvPr/>
        </p:nvGrpSpPr>
        <p:grpSpPr>
          <a:xfrm>
            <a:off x="9974054" y="4784504"/>
            <a:ext cx="856004" cy="1376233"/>
            <a:chOff x="1574361" y="3281022"/>
            <a:chExt cx="642003" cy="1032175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1" name="Group 137"/>
            <p:cNvGrpSpPr/>
            <p:nvPr/>
          </p:nvGrpSpPr>
          <p:grpSpPr>
            <a:xfrm>
              <a:off x="1574361" y="3475474"/>
              <a:ext cx="642003" cy="837723"/>
              <a:chOff x="1623157" y="3705902"/>
              <a:chExt cx="642003" cy="837723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623157" y="4382042"/>
                <a:ext cx="642003" cy="16158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KEYWORD</a:t>
                </a:r>
              </a:p>
            </p:txBody>
          </p:sp>
        </p:grpSp>
      </p:grpSp>
      <p:sp>
        <p:nvSpPr>
          <p:cNvPr id="86" name="Down Arrow Callout 85"/>
          <p:cNvSpPr/>
          <p:nvPr/>
        </p:nvSpPr>
        <p:spPr>
          <a:xfrm>
            <a:off x="1188052" y="3549464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</a:p>
        </p:txBody>
      </p:sp>
      <p:sp>
        <p:nvSpPr>
          <p:cNvPr id="87" name="Down Arrow Callout 86"/>
          <p:cNvSpPr/>
          <p:nvPr/>
        </p:nvSpPr>
        <p:spPr>
          <a:xfrm>
            <a:off x="2045037" y="2629160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  <p:sp>
        <p:nvSpPr>
          <p:cNvPr id="88" name="Down Arrow Callout 87"/>
          <p:cNvSpPr/>
          <p:nvPr/>
        </p:nvSpPr>
        <p:spPr>
          <a:xfrm>
            <a:off x="3078331" y="3549464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</a:p>
        </p:txBody>
      </p:sp>
      <p:sp>
        <p:nvSpPr>
          <p:cNvPr id="89" name="Down Arrow Callout 88"/>
          <p:cNvSpPr/>
          <p:nvPr/>
        </p:nvSpPr>
        <p:spPr>
          <a:xfrm>
            <a:off x="3967289" y="2629160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  <p:sp>
        <p:nvSpPr>
          <p:cNvPr id="90" name="Down Arrow Callout 89"/>
          <p:cNvSpPr/>
          <p:nvPr/>
        </p:nvSpPr>
        <p:spPr>
          <a:xfrm>
            <a:off x="5012615" y="3549464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80%</a:t>
            </a:r>
          </a:p>
        </p:txBody>
      </p:sp>
      <p:sp>
        <p:nvSpPr>
          <p:cNvPr id="92" name="Down Arrow Callout 91"/>
          <p:cNvSpPr/>
          <p:nvPr/>
        </p:nvSpPr>
        <p:spPr>
          <a:xfrm>
            <a:off x="5938547" y="2629160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  <p:sp>
        <p:nvSpPr>
          <p:cNvPr id="93" name="Down Arrow Callout 92"/>
          <p:cNvSpPr/>
          <p:nvPr/>
        </p:nvSpPr>
        <p:spPr>
          <a:xfrm>
            <a:off x="6969801" y="3549464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</a:p>
        </p:txBody>
      </p:sp>
      <p:sp>
        <p:nvSpPr>
          <p:cNvPr id="94" name="Down Arrow Callout 93"/>
          <p:cNvSpPr/>
          <p:nvPr/>
        </p:nvSpPr>
        <p:spPr>
          <a:xfrm>
            <a:off x="7935672" y="2629160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  <p:sp>
        <p:nvSpPr>
          <p:cNvPr id="95" name="Down Arrow Callout 94"/>
          <p:cNvSpPr/>
          <p:nvPr/>
        </p:nvSpPr>
        <p:spPr>
          <a:xfrm>
            <a:off x="9029496" y="3549464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</a:p>
        </p:txBody>
      </p:sp>
      <p:sp>
        <p:nvSpPr>
          <p:cNvPr id="96" name="Down Arrow Callout 95"/>
          <p:cNvSpPr/>
          <p:nvPr/>
        </p:nvSpPr>
        <p:spPr>
          <a:xfrm>
            <a:off x="9980643" y="2629160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7" grpId="0" animBg="1"/>
      <p:bldP spid="22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宽屏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2019-02-19T09:04:09Z</dcterms:created>
  <dcterms:modified xsi:type="dcterms:W3CDTF">2019-02-28T03:00:45Z</dcterms:modified>
</cp:coreProperties>
</file>