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40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367079115110596E-2"/>
          <c:y val="8.9200933216681294E-2"/>
          <c:w val="0.90729285455697395"/>
          <c:h val="0.7605307241006640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616-4082-A213-467729411A6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616-4082-A213-467729411A6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616-4082-A213-467729411A6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616-4082-A213-467729411A6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616-4082-A213-467729411A64}"/>
              </c:ext>
            </c:extLst>
          </c:dPt>
          <c:dLbls>
            <c:delete val="1"/>
          </c:dLbls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6</c:v>
                </c:pt>
                <c:pt idx="5">
                  <c:v>Category 7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1.5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616-4082-A213-467729411A6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FF">
                  <a:lumMod val="75000"/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A616-4082-A213-467729411A64}"/>
              </c:ext>
            </c:extLst>
          </c:dPt>
          <c:dPt>
            <c:idx val="1"/>
            <c:invertIfNegative val="0"/>
            <c:bubble3D val="0"/>
            <c:spPr>
              <a:solidFill>
                <a:srgbClr val="FFFFFF">
                  <a:lumMod val="75000"/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A616-4082-A213-467729411A64}"/>
              </c:ext>
            </c:extLst>
          </c:dPt>
          <c:dPt>
            <c:idx val="2"/>
            <c:invertIfNegative val="0"/>
            <c:bubble3D val="0"/>
            <c:spPr>
              <a:solidFill>
                <a:srgbClr val="FFFFFF">
                  <a:lumMod val="75000"/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A616-4082-A213-467729411A64}"/>
              </c:ext>
            </c:extLst>
          </c:dPt>
          <c:dPt>
            <c:idx val="3"/>
            <c:invertIfNegative val="0"/>
            <c:bubble3D val="0"/>
            <c:spPr>
              <a:solidFill>
                <a:srgbClr val="FFFFFF">
                  <a:lumMod val="75000"/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A616-4082-A213-467729411A64}"/>
              </c:ext>
            </c:extLst>
          </c:dPt>
          <c:dPt>
            <c:idx val="4"/>
            <c:invertIfNegative val="0"/>
            <c:bubble3D val="0"/>
            <c:spPr>
              <a:solidFill>
                <a:srgbClr val="FFFFFF">
                  <a:lumMod val="75000"/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A616-4082-A213-467729411A64}"/>
              </c:ext>
            </c:extLst>
          </c:dPt>
          <c:dPt>
            <c:idx val="5"/>
            <c:invertIfNegative val="0"/>
            <c:bubble3D val="0"/>
            <c:spPr>
              <a:solidFill>
                <a:srgbClr val="FFFFFF">
                  <a:lumMod val="75000"/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A616-4082-A213-467729411A64}"/>
              </c:ext>
            </c:extLst>
          </c:dPt>
          <c:dLbls>
            <c:delete val="1"/>
          </c:dLbls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6</c:v>
                </c:pt>
                <c:pt idx="5">
                  <c:v>Category 7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0.5</c:v>
                </c:pt>
                <c:pt idx="1">
                  <c:v>2</c:v>
                </c:pt>
                <c:pt idx="2">
                  <c:v>1.8</c:v>
                </c:pt>
                <c:pt idx="3">
                  <c:v>2.8</c:v>
                </c:pt>
                <c:pt idx="4">
                  <c:v>3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A616-4082-A213-467729411A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5"/>
        <c:overlap val="100"/>
        <c:axId val="-378454832"/>
        <c:axId val="-378455920"/>
      </c:barChart>
      <c:catAx>
        <c:axId val="-378454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78455920"/>
        <c:crosses val="autoZero"/>
        <c:auto val="1"/>
        <c:lblAlgn val="ctr"/>
        <c:lblOffset val="100"/>
        <c:noMultiLvlLbl val="0"/>
      </c:catAx>
      <c:valAx>
        <c:axId val="-37845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25000"/>
                  <a:lumOff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7845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100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6312E-ADB5-4E45-B1B1-E4E8D1399591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04D13-A9F4-4EFF-9FB3-A17E005FD9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C01CC7-195E-4415-B28E-7100BC969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CC0B2C-676C-4BBD-947C-7A5D20647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8F0AE5-763E-423E-9CB2-12275400D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DBC3-2042-4065-9133-1EB74FA20816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C0BBCA-7CE5-479F-9B4B-E2A9D14C2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9256BB-3C17-4DB2-8C10-9B873695A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A127-6274-4A39-ACCC-1E397E84C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571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C95A52-3204-4064-A098-F213B4E55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D837C5D-A0B2-4B7F-904E-E9B701044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1653A90-0E3A-4FA6-A412-9F3CCB922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DBC3-2042-4065-9133-1EB74FA20816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8C903E-8CF0-47A9-822F-571D75FA2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CBA950-C072-4E04-A7EF-9DB5B3F89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A127-6274-4A39-ACCC-1E397E84C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561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C764354-3F16-4409-8AA7-64E84888DB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AC99ED7-8689-41CB-AE00-23CF5C864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81000F-93DF-42B7-A986-3BB4BB825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DBC3-2042-4065-9133-1EB74FA20816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DE2C3D-338C-424A-A022-0BD595AD5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EB39C3-2ACA-4A0E-A7AC-40305F325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A127-6274-4A39-ACCC-1E397E84C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60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6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59FFD7-9F3B-4AFE-AB9F-7FA437C99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1746FD-8420-4F84-88A8-FBBE1750E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786986-736E-4282-93F5-AF0515E58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DBC3-2042-4065-9133-1EB74FA20816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205432-2D7E-4A3E-B893-406D7F970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5A8A61-FF1A-492A-90EF-FA9847979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A127-6274-4A39-ACCC-1E397E84C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374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0A5F56-C714-4ADF-9D32-019320425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F4F1A2F-A912-4C0A-94BA-8DB14E205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B92198-6874-481F-8E58-1B9566F56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DBC3-2042-4065-9133-1EB74FA20816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36E488-213C-485E-89E9-D8864DE4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EDE7C0-7F47-45FE-9908-5B41FA62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A127-6274-4A39-ACCC-1E397E84C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987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F6FFDA-A9C8-400D-A0C5-BBCC5A470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318FAC-B44B-4E14-9CC1-269324B5D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342A046-E895-40D7-8712-54887D257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BBD828A-D6D5-44DF-9BC8-E8742252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DBC3-2042-4065-9133-1EB74FA20816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4936C51-FAC4-4239-9A83-FB8705362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4479904-2387-40E7-8BB6-369BAB39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A127-6274-4A39-ACCC-1E397E84C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64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CFB2FA-A90F-4A9A-884F-93688357E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9FC9BD9-78C4-4A9C-AE47-8219C4A0B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FA803B-C60F-4EAE-94B8-08B5323D7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C236FE5-4552-44DF-B063-9C607F3830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E8DF4C9-97F7-4FF8-8CD5-51EFF862E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3914C5A-6473-4CEF-869B-8493D804F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DBC3-2042-4065-9133-1EB74FA20816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1EEEBED-637B-4B46-8C9E-60914A0F6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478EA6A-B209-4AC0-8F9A-E2758BEA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A127-6274-4A39-ACCC-1E397E84C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627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6B30D8-74D2-4EBC-AACC-CA38D66B4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6B2714D-EDBB-4690-8192-C7AC1E69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DBC3-2042-4065-9133-1EB74FA20816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A920109-1B8E-4312-B9E3-324228DCC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598CE09-B45D-4E73-8423-BD422D6AC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A127-6274-4A39-ACCC-1E397E84C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87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55A5B5A-D4F5-442E-9418-CF843F64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DBC3-2042-4065-9133-1EB74FA20816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E4FB467-4E9A-4E20-97A3-F5C41679B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ABD72F0-ABD3-4BEC-901F-D666789E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A127-6274-4A39-ACCC-1E397E84C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466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415D00-1A4D-4566-BF8F-1C8734463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4517BB-896D-425C-BA38-6A3B5A9AF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900A259-0399-4B34-BD6D-BB3621AA5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F54850-A11A-44D2-B586-EAD1EFF3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DBC3-2042-4065-9133-1EB74FA20816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A989A1A-7D06-401D-8A76-66F753B83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F85D47C-9C82-4D8C-BBC6-2AE0361AF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A127-6274-4A39-ACCC-1E397E84C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37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589307-3C30-4487-8A8B-AA47647FE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278B239-F2F6-4073-955B-6A51BC422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F458654-CC2D-489F-BCF5-EB16D98D1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94E380A-644C-4BC2-90BB-579913A17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DBC3-2042-4065-9133-1EB74FA20816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0669DBD-38A4-42FE-8FFF-7959D6D8D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D753DBE-DBEB-49CA-B26D-C503DA2FB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A127-6274-4A39-ACCC-1E397E84C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825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B91BF38-8063-4F60-BDA3-547527089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F42BD4-5A64-453B-9AFA-350D138D6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009636-B3F0-46AB-AE0D-A57E09D4C3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4DBC3-2042-4065-9133-1EB74FA20816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E3E1280-162E-4208-A543-2997D249B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1E2584-605B-4DE2-81E4-F0382CE142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A127-6274-4A39-ACCC-1E397E84C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137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Chart 105"/>
          <p:cNvGraphicFramePr/>
          <p:nvPr/>
        </p:nvGraphicFramePr>
        <p:xfrm>
          <a:off x="609600" y="1270846"/>
          <a:ext cx="7112000" cy="3835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1" name="Straight Connector 110"/>
          <p:cNvCxnSpPr/>
          <p:nvPr/>
        </p:nvCxnSpPr>
        <p:spPr>
          <a:xfrm>
            <a:off x="914400" y="5739626"/>
            <a:ext cx="6807200" cy="2117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1219200" y="5314807"/>
            <a:ext cx="853872" cy="8538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70%</a:t>
            </a:r>
          </a:p>
        </p:txBody>
      </p:sp>
      <p:sp>
        <p:nvSpPr>
          <p:cNvPr id="114" name="Oval 113"/>
          <p:cNvSpPr/>
          <p:nvPr/>
        </p:nvSpPr>
        <p:spPr>
          <a:xfrm>
            <a:off x="2267625" y="5314807"/>
            <a:ext cx="853872" cy="853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/>
              <a:t>40</a:t>
            </a:r>
            <a:r>
              <a:rPr lang="en-US" sz="1400" b="1" dirty="0"/>
              <a:t>%</a:t>
            </a:r>
          </a:p>
        </p:txBody>
      </p:sp>
      <p:sp>
        <p:nvSpPr>
          <p:cNvPr id="115" name="Oval 114"/>
          <p:cNvSpPr/>
          <p:nvPr/>
        </p:nvSpPr>
        <p:spPr>
          <a:xfrm>
            <a:off x="3316051" y="5314807"/>
            <a:ext cx="853872" cy="853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60%</a:t>
            </a:r>
          </a:p>
        </p:txBody>
      </p:sp>
      <p:sp>
        <p:nvSpPr>
          <p:cNvPr id="116" name="Oval 115"/>
          <p:cNvSpPr/>
          <p:nvPr/>
        </p:nvSpPr>
        <p:spPr>
          <a:xfrm>
            <a:off x="4364476" y="5314807"/>
            <a:ext cx="853872" cy="85387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20%</a:t>
            </a:r>
          </a:p>
        </p:txBody>
      </p:sp>
      <p:sp>
        <p:nvSpPr>
          <p:cNvPr id="117" name="Oval 116"/>
          <p:cNvSpPr/>
          <p:nvPr/>
        </p:nvSpPr>
        <p:spPr>
          <a:xfrm>
            <a:off x="5412901" y="5314807"/>
            <a:ext cx="853872" cy="8538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15%</a:t>
            </a:r>
          </a:p>
        </p:txBody>
      </p:sp>
      <p:sp>
        <p:nvSpPr>
          <p:cNvPr id="119" name="Oval 118"/>
          <p:cNvSpPr/>
          <p:nvPr/>
        </p:nvSpPr>
        <p:spPr>
          <a:xfrm>
            <a:off x="6461328" y="5314807"/>
            <a:ext cx="853872" cy="8538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75%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969461" y="1635534"/>
            <a:ext cx="3714540" cy="886542"/>
            <a:chOff x="685800" y="3438525"/>
            <a:chExt cx="2970217" cy="664906"/>
          </a:xfrm>
        </p:grpSpPr>
        <p:sp>
          <p:nvSpPr>
            <p:cNvPr id="15" name="TextBox 14"/>
            <p:cNvSpPr txBox="1"/>
            <p:nvPr/>
          </p:nvSpPr>
          <p:spPr>
            <a:xfrm>
              <a:off x="685800" y="3438525"/>
              <a:ext cx="1542506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Description Here: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5800" y="3641910"/>
              <a:ext cx="2970217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 of Lorem Ips available, but the have suffered alteration in some  form, by humour, or randomized.</a:t>
              </a:r>
            </a:p>
          </p:txBody>
        </p:sp>
      </p:grp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8001005" y="2745950"/>
          <a:ext cx="3454395" cy="3261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5961">
                <a:tc>
                  <a:txBody>
                    <a:bodyPr/>
                    <a:lstStyle/>
                    <a:p>
                      <a:endParaRPr lang="en-US" sz="1500" b="1" dirty="0"/>
                    </a:p>
                  </a:txBody>
                  <a:tcPr marL="121920" marR="121920" marT="60960" marB="609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Max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Min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96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Text 01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$100,00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$100,00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96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Text 02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$300,46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$300,46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96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Text 03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$90,77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$90,77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96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Text 04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$800,44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$800,44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96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Text 05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$800,44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$800,44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9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Text 06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$800,44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$800,44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6" grpId="0">
        <p:bldSub>
          <a:bldChart bld="category"/>
        </p:bldSub>
      </p:bldGraphic>
      <p:bldP spid="113" grpId="0" animBg="1"/>
      <p:bldP spid="114" grpId="0" animBg="1"/>
      <p:bldP spid="115" grpId="0" animBg="1"/>
      <p:bldP spid="116" grpId="0" animBg="1"/>
      <p:bldP spid="117" grpId="0" animBg="1"/>
      <p:bldP spid="119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宽屏</PresentationFormat>
  <Paragraphs>29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2019-02-19T09:05:11Z</dcterms:created>
  <dcterms:modified xsi:type="dcterms:W3CDTF">2019-02-28T03:01:27Z</dcterms:modified>
</cp:coreProperties>
</file>