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1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28FCF-1B31-4151-8E55-0E2A6DECA75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AF49C-7272-4025-8971-79E843B648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8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EC08F3-602D-4E1A-9E53-F23C78BF2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B6A302-7967-4EAE-8E1D-7C0A5D52F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69F711-1730-4239-9D59-E2AFD6FA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CF61C7-E047-4E93-AF90-5A5D86D1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265CC2-2599-4626-A981-9587A52E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8D892D-32B1-4C6C-8C2F-9B756A8B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EFFDABD-25C5-4091-BA96-D8FB146AE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AF536D-2C86-483A-9E97-86E732FF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619354-1F82-4D82-B628-605D44C2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68318-1709-4555-AC55-A6EBD443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60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7B5D710-FC6A-4EB8-AE74-BA13DC5E4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27250F-8A5D-4070-9E2C-4247050BB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90DF10-14EA-43D9-83AC-F1E5D973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174C1-2F65-46F3-8FCC-C4D4B1F2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4DABDA-5EC1-4D2D-859C-6CCC4407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02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6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7DA63C-6444-4255-97F4-ECE031FC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064C56-5A2D-4246-B1CE-EBE1B1E8F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7B97CE-79AB-4DC2-8E73-3ADA5E2F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027B9A-640A-4EFA-BC51-B3C1B6CE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7A9F72-6B2A-495E-9904-CBAFE1CD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6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BBE8C-1413-47A9-BAB8-540A3D46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ABE7F01-4918-4705-86ED-BB35B4131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C5FF79-8CC2-4DE7-86BC-8CC0A9AE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A75640-3DA2-4A2A-AA40-121E907B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BBED88-6D00-49F4-B15A-EFAD8EF7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739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6364F5-85B4-4F4A-817B-401502B1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D84599-92B4-4160-833F-447D3A3FD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3CF1D7C-EF63-457A-95B1-C347D8C99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CF1730-BC1B-4634-BA95-584B9848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8BFD2B-CBD9-49EA-91BC-FE8A548F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EE0BA1-96E2-4E63-A128-56904E3E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85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542785-D3EE-4FA0-A344-E7714325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E0C16B-4388-4891-8244-7337CAB82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FD50ED1-AC1D-44C2-A37F-7907E0E66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E1C7C62-E800-4AE1-9DE1-1325B7381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2C26E7-C9DF-4809-969B-42DBE3773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CA2AE2-F8B8-491E-8170-C3D4D5AF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19EE0BA-186D-4299-9518-A8CE7FE7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8213C3B-6302-4916-B5FA-CD2268BC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8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90CD3A-9091-436D-924B-81C64334A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D00DD32-BC5C-494D-A7A3-10B7FF7C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19CE55-A03D-4CDA-8E58-4C9D964A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E40E80-09F9-4759-BB73-8111538E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7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7F5C96A-8B0B-43F1-9B05-883574D2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711EF1-565A-4F80-A8FE-DA55A1E1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C8BA51-1008-41AF-BB7B-9CF78508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53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5AC984-CB44-4D39-9124-117D2287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71C776-23C6-45F8-BBFA-BC1B9006D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48F458-34AD-4C18-B206-DE8751241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2C2027-5E7C-4D22-9FF9-96F83F78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9B6BD8-D97A-4296-B140-969247183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632BF8-E787-466B-86D1-7A4B2DEE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03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5E9F57-69E1-4B14-A1D8-19EDEDB1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D294C1-59FF-4866-BC6C-94CE0468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C8863A7-DB1C-4749-BC3B-3FB8ED9D8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D14E4C-69D4-4A43-9D1D-61C57441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BCABD4-6BB2-4D48-B591-57C61B40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48A466-82E0-4133-876E-165D5420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97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84D8D11-BD4F-415D-AC7E-0305CF49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BFF414-1A61-4F66-855F-E6FE6926E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98C997-C335-4D20-BCF3-9CF9F3D8D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8392-D158-4915-9A97-20A52E8A332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295792-6741-441C-8E97-EA341E027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CFCBDC-5286-4DA9-8716-E9BFFE112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04AD-6CEB-42AC-A47D-0A63D1A0C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03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42"/>
          <p:cNvGrpSpPr/>
          <p:nvPr/>
        </p:nvGrpSpPr>
        <p:grpSpPr>
          <a:xfrm>
            <a:off x="812963" y="1647572"/>
            <a:ext cx="10566075" cy="3409091"/>
            <a:chOff x="609844" y="1126813"/>
            <a:chExt cx="7924556" cy="2357806"/>
          </a:xfrm>
        </p:grpSpPr>
        <p:grpSp>
          <p:nvGrpSpPr>
            <p:cNvPr id="53" name="Group 61"/>
            <p:cNvGrpSpPr/>
            <p:nvPr/>
          </p:nvGrpSpPr>
          <p:grpSpPr>
            <a:xfrm>
              <a:off x="609844" y="1126813"/>
              <a:ext cx="7924556" cy="2357806"/>
              <a:chOff x="913311" y="1246789"/>
              <a:chExt cx="7924556" cy="2189066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913311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531308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206382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81456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556530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231604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906678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81752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256826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931900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606974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282053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8837867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141"/>
            <p:cNvGrpSpPr/>
            <p:nvPr/>
          </p:nvGrpSpPr>
          <p:grpSpPr>
            <a:xfrm>
              <a:off x="609844" y="1126813"/>
              <a:ext cx="7924556" cy="2357806"/>
              <a:chOff x="609844" y="1126813"/>
              <a:chExt cx="7924556" cy="235780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09844" y="1912749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09844" y="2305717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09844" y="2698685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09844" y="3091653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09844" y="1126813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09844" y="1519781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09844" y="3484619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812801" y="3811522"/>
            <a:ext cx="2324100" cy="1264188"/>
            <a:chOff x="882651" y="1644650"/>
            <a:chExt cx="1743075" cy="1938338"/>
          </a:xfrm>
        </p:grpSpPr>
        <p:sp>
          <p:nvSpPr>
            <p:cNvPr id="1029" name="Freeform 5"/>
            <p:cNvSpPr/>
            <p:nvPr/>
          </p:nvSpPr>
          <p:spPr bwMode="auto">
            <a:xfrm>
              <a:off x="882651" y="1644650"/>
              <a:ext cx="871538" cy="1938338"/>
            </a:xfrm>
            <a:custGeom>
              <a:avLst/>
              <a:gdLst/>
              <a:ahLst/>
              <a:cxnLst>
                <a:cxn ang="0">
                  <a:pos x="642" y="9"/>
                </a:cxn>
                <a:cxn ang="0">
                  <a:pos x="642" y="1427"/>
                </a:cxn>
                <a:cxn ang="0">
                  <a:pos x="0" y="1427"/>
                </a:cxn>
                <a:cxn ang="0">
                  <a:pos x="138" y="1235"/>
                </a:cxn>
                <a:cxn ang="0">
                  <a:pos x="269" y="873"/>
                </a:cxn>
                <a:cxn ang="0">
                  <a:pos x="640" y="9"/>
                </a:cxn>
                <a:cxn ang="0">
                  <a:pos x="642" y="9"/>
                </a:cxn>
              </a:cxnLst>
              <a:rect l="0" t="0" r="r" b="b"/>
              <a:pathLst>
                <a:path w="642" h="1427">
                  <a:moveTo>
                    <a:pt x="642" y="9"/>
                  </a:moveTo>
                  <a:cubicBezTo>
                    <a:pt x="642" y="1427"/>
                    <a:pt x="642" y="1427"/>
                    <a:pt x="642" y="1427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53" y="1370"/>
                    <a:pt x="99" y="1306"/>
                    <a:pt x="138" y="1235"/>
                  </a:cubicBezTo>
                  <a:cubicBezTo>
                    <a:pt x="196" y="1130"/>
                    <a:pt x="240" y="1009"/>
                    <a:pt x="269" y="873"/>
                  </a:cubicBezTo>
                  <a:cubicBezTo>
                    <a:pt x="395" y="288"/>
                    <a:pt x="519" y="0"/>
                    <a:pt x="640" y="9"/>
                  </a:cubicBezTo>
                  <a:cubicBezTo>
                    <a:pt x="641" y="9"/>
                    <a:pt x="642" y="9"/>
                    <a:pt x="642" y="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30" name="Freeform 6"/>
            <p:cNvSpPr/>
            <p:nvPr/>
          </p:nvSpPr>
          <p:spPr bwMode="auto">
            <a:xfrm>
              <a:off x="1754188" y="1652588"/>
              <a:ext cx="871538" cy="1930400"/>
            </a:xfrm>
            <a:custGeom>
              <a:avLst/>
              <a:gdLst/>
              <a:ahLst/>
              <a:cxnLst>
                <a:cxn ang="0">
                  <a:pos x="0" y="1422"/>
                </a:cxn>
                <a:cxn ang="0">
                  <a:pos x="0" y="4"/>
                </a:cxn>
                <a:cxn ang="0">
                  <a:pos x="219" y="297"/>
                </a:cxn>
                <a:cxn ang="0">
                  <a:pos x="223" y="309"/>
                </a:cxn>
                <a:cxn ang="0">
                  <a:pos x="374" y="868"/>
                </a:cxn>
                <a:cxn ang="0">
                  <a:pos x="505" y="1230"/>
                </a:cxn>
                <a:cxn ang="0">
                  <a:pos x="642" y="1422"/>
                </a:cxn>
                <a:cxn ang="0">
                  <a:pos x="0" y="1422"/>
                </a:cxn>
              </a:cxnLst>
              <a:rect l="0" t="0" r="r" b="b"/>
              <a:pathLst>
                <a:path w="642" h="1422">
                  <a:moveTo>
                    <a:pt x="0" y="142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3" y="0"/>
                    <a:pt x="146" y="98"/>
                    <a:pt x="219" y="297"/>
                  </a:cubicBezTo>
                  <a:cubicBezTo>
                    <a:pt x="221" y="301"/>
                    <a:pt x="222" y="305"/>
                    <a:pt x="223" y="309"/>
                  </a:cubicBezTo>
                  <a:cubicBezTo>
                    <a:pt x="273" y="448"/>
                    <a:pt x="324" y="635"/>
                    <a:pt x="374" y="868"/>
                  </a:cubicBezTo>
                  <a:cubicBezTo>
                    <a:pt x="403" y="1004"/>
                    <a:pt x="447" y="1125"/>
                    <a:pt x="505" y="1230"/>
                  </a:cubicBezTo>
                  <a:cubicBezTo>
                    <a:pt x="544" y="1301"/>
                    <a:pt x="590" y="1365"/>
                    <a:pt x="642" y="1422"/>
                  </a:cubicBezTo>
                  <a:lnTo>
                    <a:pt x="0" y="142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75" name="Group 279"/>
          <p:cNvGrpSpPr/>
          <p:nvPr/>
        </p:nvGrpSpPr>
        <p:grpSpPr>
          <a:xfrm>
            <a:off x="1595757" y="2880793"/>
            <a:ext cx="741043" cy="741039"/>
            <a:chOff x="846989" y="1401020"/>
            <a:chExt cx="877416" cy="877416"/>
          </a:xfrm>
          <a:effectLst/>
        </p:grpSpPr>
        <p:sp>
          <p:nvSpPr>
            <p:cNvPr id="76" name="Teardrop 75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30%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1182454" y="5186908"/>
            <a:ext cx="1553029" cy="144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2464993" y="3044229"/>
            <a:ext cx="2324100" cy="2031481"/>
            <a:chOff x="882651" y="1644650"/>
            <a:chExt cx="1743075" cy="1938338"/>
          </a:xfrm>
        </p:grpSpPr>
        <p:sp>
          <p:nvSpPr>
            <p:cNvPr id="81" name="Freeform 5"/>
            <p:cNvSpPr/>
            <p:nvPr/>
          </p:nvSpPr>
          <p:spPr bwMode="auto">
            <a:xfrm>
              <a:off x="882651" y="1644650"/>
              <a:ext cx="871538" cy="1938338"/>
            </a:xfrm>
            <a:custGeom>
              <a:avLst/>
              <a:gdLst/>
              <a:ahLst/>
              <a:cxnLst>
                <a:cxn ang="0">
                  <a:pos x="642" y="9"/>
                </a:cxn>
                <a:cxn ang="0">
                  <a:pos x="642" y="1427"/>
                </a:cxn>
                <a:cxn ang="0">
                  <a:pos x="0" y="1427"/>
                </a:cxn>
                <a:cxn ang="0">
                  <a:pos x="138" y="1235"/>
                </a:cxn>
                <a:cxn ang="0">
                  <a:pos x="269" y="873"/>
                </a:cxn>
                <a:cxn ang="0">
                  <a:pos x="640" y="9"/>
                </a:cxn>
                <a:cxn ang="0">
                  <a:pos x="642" y="9"/>
                </a:cxn>
              </a:cxnLst>
              <a:rect l="0" t="0" r="r" b="b"/>
              <a:pathLst>
                <a:path w="642" h="1427">
                  <a:moveTo>
                    <a:pt x="642" y="9"/>
                  </a:moveTo>
                  <a:cubicBezTo>
                    <a:pt x="642" y="1427"/>
                    <a:pt x="642" y="1427"/>
                    <a:pt x="642" y="1427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53" y="1370"/>
                    <a:pt x="99" y="1306"/>
                    <a:pt x="138" y="1235"/>
                  </a:cubicBezTo>
                  <a:cubicBezTo>
                    <a:pt x="196" y="1130"/>
                    <a:pt x="240" y="1009"/>
                    <a:pt x="269" y="873"/>
                  </a:cubicBezTo>
                  <a:cubicBezTo>
                    <a:pt x="395" y="288"/>
                    <a:pt x="519" y="0"/>
                    <a:pt x="640" y="9"/>
                  </a:cubicBezTo>
                  <a:cubicBezTo>
                    <a:pt x="641" y="9"/>
                    <a:pt x="642" y="9"/>
                    <a:pt x="642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2" name="Freeform 6"/>
            <p:cNvSpPr/>
            <p:nvPr/>
          </p:nvSpPr>
          <p:spPr bwMode="auto">
            <a:xfrm>
              <a:off x="1754188" y="1652588"/>
              <a:ext cx="871538" cy="1930400"/>
            </a:xfrm>
            <a:custGeom>
              <a:avLst/>
              <a:gdLst/>
              <a:ahLst/>
              <a:cxnLst>
                <a:cxn ang="0">
                  <a:pos x="0" y="1422"/>
                </a:cxn>
                <a:cxn ang="0">
                  <a:pos x="0" y="4"/>
                </a:cxn>
                <a:cxn ang="0">
                  <a:pos x="219" y="297"/>
                </a:cxn>
                <a:cxn ang="0">
                  <a:pos x="223" y="309"/>
                </a:cxn>
                <a:cxn ang="0">
                  <a:pos x="374" y="868"/>
                </a:cxn>
                <a:cxn ang="0">
                  <a:pos x="505" y="1230"/>
                </a:cxn>
                <a:cxn ang="0">
                  <a:pos x="642" y="1422"/>
                </a:cxn>
                <a:cxn ang="0">
                  <a:pos x="0" y="1422"/>
                </a:cxn>
              </a:cxnLst>
              <a:rect l="0" t="0" r="r" b="b"/>
              <a:pathLst>
                <a:path w="642" h="1422">
                  <a:moveTo>
                    <a:pt x="0" y="142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3" y="0"/>
                    <a:pt x="146" y="98"/>
                    <a:pt x="219" y="297"/>
                  </a:cubicBezTo>
                  <a:cubicBezTo>
                    <a:pt x="221" y="301"/>
                    <a:pt x="222" y="305"/>
                    <a:pt x="223" y="309"/>
                  </a:cubicBezTo>
                  <a:cubicBezTo>
                    <a:pt x="273" y="448"/>
                    <a:pt x="324" y="635"/>
                    <a:pt x="374" y="868"/>
                  </a:cubicBezTo>
                  <a:cubicBezTo>
                    <a:pt x="403" y="1004"/>
                    <a:pt x="447" y="1125"/>
                    <a:pt x="505" y="1230"/>
                  </a:cubicBezTo>
                  <a:cubicBezTo>
                    <a:pt x="544" y="1301"/>
                    <a:pt x="590" y="1365"/>
                    <a:pt x="642" y="1422"/>
                  </a:cubicBezTo>
                  <a:lnTo>
                    <a:pt x="0" y="14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83" name="Group 279"/>
          <p:cNvGrpSpPr/>
          <p:nvPr/>
        </p:nvGrpSpPr>
        <p:grpSpPr>
          <a:xfrm>
            <a:off x="3250240" y="2170910"/>
            <a:ext cx="741043" cy="741039"/>
            <a:chOff x="846989" y="1401020"/>
            <a:chExt cx="877416" cy="877416"/>
          </a:xfrm>
          <a:effectLst/>
        </p:grpSpPr>
        <p:sp>
          <p:nvSpPr>
            <p:cNvPr id="84" name="Teardrop 8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50%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702351" y="5186908"/>
            <a:ext cx="1657380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117185" y="2747965"/>
            <a:ext cx="2324100" cy="2327745"/>
            <a:chOff x="882651" y="1644650"/>
            <a:chExt cx="1743075" cy="1938338"/>
          </a:xfrm>
        </p:grpSpPr>
        <p:sp>
          <p:nvSpPr>
            <p:cNvPr id="88" name="Freeform 5"/>
            <p:cNvSpPr/>
            <p:nvPr/>
          </p:nvSpPr>
          <p:spPr bwMode="auto">
            <a:xfrm>
              <a:off x="882651" y="1644650"/>
              <a:ext cx="871538" cy="1938338"/>
            </a:xfrm>
            <a:custGeom>
              <a:avLst/>
              <a:gdLst/>
              <a:ahLst/>
              <a:cxnLst>
                <a:cxn ang="0">
                  <a:pos x="642" y="9"/>
                </a:cxn>
                <a:cxn ang="0">
                  <a:pos x="642" y="1427"/>
                </a:cxn>
                <a:cxn ang="0">
                  <a:pos x="0" y="1427"/>
                </a:cxn>
                <a:cxn ang="0">
                  <a:pos x="138" y="1235"/>
                </a:cxn>
                <a:cxn ang="0">
                  <a:pos x="269" y="873"/>
                </a:cxn>
                <a:cxn ang="0">
                  <a:pos x="640" y="9"/>
                </a:cxn>
                <a:cxn ang="0">
                  <a:pos x="642" y="9"/>
                </a:cxn>
              </a:cxnLst>
              <a:rect l="0" t="0" r="r" b="b"/>
              <a:pathLst>
                <a:path w="642" h="1427">
                  <a:moveTo>
                    <a:pt x="642" y="9"/>
                  </a:moveTo>
                  <a:cubicBezTo>
                    <a:pt x="642" y="1427"/>
                    <a:pt x="642" y="1427"/>
                    <a:pt x="642" y="1427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53" y="1370"/>
                    <a:pt x="99" y="1306"/>
                    <a:pt x="138" y="1235"/>
                  </a:cubicBezTo>
                  <a:cubicBezTo>
                    <a:pt x="196" y="1130"/>
                    <a:pt x="240" y="1009"/>
                    <a:pt x="269" y="873"/>
                  </a:cubicBezTo>
                  <a:cubicBezTo>
                    <a:pt x="395" y="288"/>
                    <a:pt x="519" y="0"/>
                    <a:pt x="640" y="9"/>
                  </a:cubicBezTo>
                  <a:cubicBezTo>
                    <a:pt x="641" y="9"/>
                    <a:pt x="642" y="9"/>
                    <a:pt x="642" y="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9" name="Freeform 6"/>
            <p:cNvSpPr/>
            <p:nvPr/>
          </p:nvSpPr>
          <p:spPr bwMode="auto">
            <a:xfrm>
              <a:off x="1754188" y="1652588"/>
              <a:ext cx="871538" cy="1930400"/>
            </a:xfrm>
            <a:custGeom>
              <a:avLst/>
              <a:gdLst/>
              <a:ahLst/>
              <a:cxnLst>
                <a:cxn ang="0">
                  <a:pos x="0" y="1422"/>
                </a:cxn>
                <a:cxn ang="0">
                  <a:pos x="0" y="4"/>
                </a:cxn>
                <a:cxn ang="0">
                  <a:pos x="219" y="297"/>
                </a:cxn>
                <a:cxn ang="0">
                  <a:pos x="223" y="309"/>
                </a:cxn>
                <a:cxn ang="0">
                  <a:pos x="374" y="868"/>
                </a:cxn>
                <a:cxn ang="0">
                  <a:pos x="505" y="1230"/>
                </a:cxn>
                <a:cxn ang="0">
                  <a:pos x="642" y="1422"/>
                </a:cxn>
                <a:cxn ang="0">
                  <a:pos x="0" y="1422"/>
                </a:cxn>
              </a:cxnLst>
              <a:rect l="0" t="0" r="r" b="b"/>
              <a:pathLst>
                <a:path w="642" h="1422">
                  <a:moveTo>
                    <a:pt x="0" y="142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3" y="0"/>
                    <a:pt x="146" y="98"/>
                    <a:pt x="219" y="297"/>
                  </a:cubicBezTo>
                  <a:cubicBezTo>
                    <a:pt x="221" y="301"/>
                    <a:pt x="222" y="305"/>
                    <a:pt x="223" y="309"/>
                  </a:cubicBezTo>
                  <a:cubicBezTo>
                    <a:pt x="273" y="448"/>
                    <a:pt x="324" y="635"/>
                    <a:pt x="374" y="868"/>
                  </a:cubicBezTo>
                  <a:cubicBezTo>
                    <a:pt x="403" y="1004"/>
                    <a:pt x="447" y="1125"/>
                    <a:pt x="505" y="1230"/>
                  </a:cubicBezTo>
                  <a:cubicBezTo>
                    <a:pt x="544" y="1301"/>
                    <a:pt x="590" y="1365"/>
                    <a:pt x="642" y="1422"/>
                  </a:cubicBezTo>
                  <a:lnTo>
                    <a:pt x="0" y="142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90" name="Group 279"/>
          <p:cNvGrpSpPr/>
          <p:nvPr/>
        </p:nvGrpSpPr>
        <p:grpSpPr>
          <a:xfrm>
            <a:off x="4904723" y="1833673"/>
            <a:ext cx="741043" cy="741039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60%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4326599" y="5186908"/>
            <a:ext cx="1769684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5769377" y="2488562"/>
            <a:ext cx="2324100" cy="2587149"/>
            <a:chOff x="882651" y="1644650"/>
            <a:chExt cx="1743075" cy="1938338"/>
          </a:xfrm>
        </p:grpSpPr>
        <p:sp>
          <p:nvSpPr>
            <p:cNvPr id="95" name="Freeform 5"/>
            <p:cNvSpPr/>
            <p:nvPr/>
          </p:nvSpPr>
          <p:spPr bwMode="auto">
            <a:xfrm>
              <a:off x="882651" y="1644650"/>
              <a:ext cx="871538" cy="1938338"/>
            </a:xfrm>
            <a:custGeom>
              <a:avLst/>
              <a:gdLst/>
              <a:ahLst/>
              <a:cxnLst>
                <a:cxn ang="0">
                  <a:pos x="642" y="9"/>
                </a:cxn>
                <a:cxn ang="0">
                  <a:pos x="642" y="1427"/>
                </a:cxn>
                <a:cxn ang="0">
                  <a:pos x="0" y="1427"/>
                </a:cxn>
                <a:cxn ang="0">
                  <a:pos x="138" y="1235"/>
                </a:cxn>
                <a:cxn ang="0">
                  <a:pos x="269" y="873"/>
                </a:cxn>
                <a:cxn ang="0">
                  <a:pos x="640" y="9"/>
                </a:cxn>
                <a:cxn ang="0">
                  <a:pos x="642" y="9"/>
                </a:cxn>
              </a:cxnLst>
              <a:rect l="0" t="0" r="r" b="b"/>
              <a:pathLst>
                <a:path w="642" h="1427">
                  <a:moveTo>
                    <a:pt x="642" y="9"/>
                  </a:moveTo>
                  <a:cubicBezTo>
                    <a:pt x="642" y="1427"/>
                    <a:pt x="642" y="1427"/>
                    <a:pt x="642" y="1427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53" y="1370"/>
                    <a:pt x="99" y="1306"/>
                    <a:pt x="138" y="1235"/>
                  </a:cubicBezTo>
                  <a:cubicBezTo>
                    <a:pt x="196" y="1130"/>
                    <a:pt x="240" y="1009"/>
                    <a:pt x="269" y="873"/>
                  </a:cubicBezTo>
                  <a:cubicBezTo>
                    <a:pt x="395" y="288"/>
                    <a:pt x="519" y="0"/>
                    <a:pt x="640" y="9"/>
                  </a:cubicBezTo>
                  <a:cubicBezTo>
                    <a:pt x="641" y="9"/>
                    <a:pt x="642" y="9"/>
                    <a:pt x="642" y="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6" name="Freeform 6"/>
            <p:cNvSpPr/>
            <p:nvPr/>
          </p:nvSpPr>
          <p:spPr bwMode="auto">
            <a:xfrm>
              <a:off x="1754188" y="1652588"/>
              <a:ext cx="871538" cy="1930400"/>
            </a:xfrm>
            <a:custGeom>
              <a:avLst/>
              <a:gdLst/>
              <a:ahLst/>
              <a:cxnLst>
                <a:cxn ang="0">
                  <a:pos x="0" y="1422"/>
                </a:cxn>
                <a:cxn ang="0">
                  <a:pos x="0" y="4"/>
                </a:cxn>
                <a:cxn ang="0">
                  <a:pos x="219" y="297"/>
                </a:cxn>
                <a:cxn ang="0">
                  <a:pos x="223" y="309"/>
                </a:cxn>
                <a:cxn ang="0">
                  <a:pos x="374" y="868"/>
                </a:cxn>
                <a:cxn ang="0">
                  <a:pos x="505" y="1230"/>
                </a:cxn>
                <a:cxn ang="0">
                  <a:pos x="642" y="1422"/>
                </a:cxn>
                <a:cxn ang="0">
                  <a:pos x="0" y="1422"/>
                </a:cxn>
              </a:cxnLst>
              <a:rect l="0" t="0" r="r" b="b"/>
              <a:pathLst>
                <a:path w="642" h="1422">
                  <a:moveTo>
                    <a:pt x="0" y="142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3" y="0"/>
                    <a:pt x="146" y="98"/>
                    <a:pt x="219" y="297"/>
                  </a:cubicBezTo>
                  <a:cubicBezTo>
                    <a:pt x="221" y="301"/>
                    <a:pt x="222" y="305"/>
                    <a:pt x="223" y="309"/>
                  </a:cubicBezTo>
                  <a:cubicBezTo>
                    <a:pt x="273" y="448"/>
                    <a:pt x="324" y="635"/>
                    <a:pt x="374" y="868"/>
                  </a:cubicBezTo>
                  <a:cubicBezTo>
                    <a:pt x="403" y="1004"/>
                    <a:pt x="447" y="1125"/>
                    <a:pt x="505" y="1230"/>
                  </a:cubicBezTo>
                  <a:cubicBezTo>
                    <a:pt x="544" y="1301"/>
                    <a:pt x="590" y="1365"/>
                    <a:pt x="642" y="1422"/>
                  </a:cubicBezTo>
                  <a:lnTo>
                    <a:pt x="0" y="142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97" name="Group 279"/>
          <p:cNvGrpSpPr/>
          <p:nvPr/>
        </p:nvGrpSpPr>
        <p:grpSpPr>
          <a:xfrm>
            <a:off x="6559205" y="1600201"/>
            <a:ext cx="741043" cy="741039"/>
            <a:chOff x="846989" y="1401020"/>
            <a:chExt cx="877416" cy="877416"/>
          </a:xfrm>
          <a:effectLst/>
        </p:grpSpPr>
        <p:sp>
          <p:nvSpPr>
            <p:cNvPr id="98" name="Teardrop 9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90%</a:t>
              </a: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6063152" y="5186908"/>
            <a:ext cx="1710553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7421569" y="3357565"/>
            <a:ext cx="2324100" cy="1718145"/>
            <a:chOff x="882651" y="1644650"/>
            <a:chExt cx="1743075" cy="1938338"/>
          </a:xfrm>
        </p:grpSpPr>
        <p:sp>
          <p:nvSpPr>
            <p:cNvPr id="102" name="Freeform 5"/>
            <p:cNvSpPr/>
            <p:nvPr/>
          </p:nvSpPr>
          <p:spPr bwMode="auto">
            <a:xfrm>
              <a:off x="882651" y="1644650"/>
              <a:ext cx="871538" cy="1938338"/>
            </a:xfrm>
            <a:custGeom>
              <a:avLst/>
              <a:gdLst/>
              <a:ahLst/>
              <a:cxnLst>
                <a:cxn ang="0">
                  <a:pos x="642" y="9"/>
                </a:cxn>
                <a:cxn ang="0">
                  <a:pos x="642" y="1427"/>
                </a:cxn>
                <a:cxn ang="0">
                  <a:pos x="0" y="1427"/>
                </a:cxn>
                <a:cxn ang="0">
                  <a:pos x="138" y="1235"/>
                </a:cxn>
                <a:cxn ang="0">
                  <a:pos x="269" y="873"/>
                </a:cxn>
                <a:cxn ang="0">
                  <a:pos x="640" y="9"/>
                </a:cxn>
                <a:cxn ang="0">
                  <a:pos x="642" y="9"/>
                </a:cxn>
              </a:cxnLst>
              <a:rect l="0" t="0" r="r" b="b"/>
              <a:pathLst>
                <a:path w="642" h="1427">
                  <a:moveTo>
                    <a:pt x="642" y="9"/>
                  </a:moveTo>
                  <a:cubicBezTo>
                    <a:pt x="642" y="1427"/>
                    <a:pt x="642" y="1427"/>
                    <a:pt x="642" y="1427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53" y="1370"/>
                    <a:pt x="99" y="1306"/>
                    <a:pt x="138" y="1235"/>
                  </a:cubicBezTo>
                  <a:cubicBezTo>
                    <a:pt x="196" y="1130"/>
                    <a:pt x="240" y="1009"/>
                    <a:pt x="269" y="873"/>
                  </a:cubicBezTo>
                  <a:cubicBezTo>
                    <a:pt x="395" y="288"/>
                    <a:pt x="519" y="0"/>
                    <a:pt x="640" y="9"/>
                  </a:cubicBezTo>
                  <a:cubicBezTo>
                    <a:pt x="641" y="9"/>
                    <a:pt x="642" y="9"/>
                    <a:pt x="642" y="9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3" name="Freeform 6"/>
            <p:cNvSpPr/>
            <p:nvPr/>
          </p:nvSpPr>
          <p:spPr bwMode="auto">
            <a:xfrm>
              <a:off x="1754188" y="1652588"/>
              <a:ext cx="871538" cy="1930400"/>
            </a:xfrm>
            <a:custGeom>
              <a:avLst/>
              <a:gdLst/>
              <a:ahLst/>
              <a:cxnLst>
                <a:cxn ang="0">
                  <a:pos x="0" y="1422"/>
                </a:cxn>
                <a:cxn ang="0">
                  <a:pos x="0" y="4"/>
                </a:cxn>
                <a:cxn ang="0">
                  <a:pos x="219" y="297"/>
                </a:cxn>
                <a:cxn ang="0">
                  <a:pos x="223" y="309"/>
                </a:cxn>
                <a:cxn ang="0">
                  <a:pos x="374" y="868"/>
                </a:cxn>
                <a:cxn ang="0">
                  <a:pos x="505" y="1230"/>
                </a:cxn>
                <a:cxn ang="0">
                  <a:pos x="642" y="1422"/>
                </a:cxn>
                <a:cxn ang="0">
                  <a:pos x="0" y="1422"/>
                </a:cxn>
              </a:cxnLst>
              <a:rect l="0" t="0" r="r" b="b"/>
              <a:pathLst>
                <a:path w="642" h="1422">
                  <a:moveTo>
                    <a:pt x="0" y="142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3" y="0"/>
                    <a:pt x="146" y="98"/>
                    <a:pt x="219" y="297"/>
                  </a:cubicBezTo>
                  <a:cubicBezTo>
                    <a:pt x="221" y="301"/>
                    <a:pt x="222" y="305"/>
                    <a:pt x="223" y="309"/>
                  </a:cubicBezTo>
                  <a:cubicBezTo>
                    <a:pt x="273" y="448"/>
                    <a:pt x="324" y="635"/>
                    <a:pt x="374" y="868"/>
                  </a:cubicBezTo>
                  <a:cubicBezTo>
                    <a:pt x="403" y="1004"/>
                    <a:pt x="447" y="1125"/>
                    <a:pt x="505" y="1230"/>
                  </a:cubicBezTo>
                  <a:cubicBezTo>
                    <a:pt x="544" y="1301"/>
                    <a:pt x="590" y="1365"/>
                    <a:pt x="642" y="1422"/>
                  </a:cubicBezTo>
                  <a:lnTo>
                    <a:pt x="0" y="14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04" name="Group 279"/>
          <p:cNvGrpSpPr/>
          <p:nvPr/>
        </p:nvGrpSpPr>
        <p:grpSpPr>
          <a:xfrm>
            <a:off x="8213688" y="2448451"/>
            <a:ext cx="741043" cy="741039"/>
            <a:chOff x="846989" y="1401020"/>
            <a:chExt cx="877416" cy="877416"/>
          </a:xfrm>
          <a:effectLst/>
        </p:grpSpPr>
        <p:sp>
          <p:nvSpPr>
            <p:cNvPr id="105" name="Teardrop 104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40%</a:t>
              </a: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740573" y="5186908"/>
            <a:ext cx="1695753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9073759" y="2890639"/>
            <a:ext cx="2324100" cy="2185072"/>
            <a:chOff x="882651" y="1644650"/>
            <a:chExt cx="1743075" cy="1938338"/>
          </a:xfrm>
        </p:grpSpPr>
        <p:sp>
          <p:nvSpPr>
            <p:cNvPr id="109" name="Freeform 5"/>
            <p:cNvSpPr/>
            <p:nvPr/>
          </p:nvSpPr>
          <p:spPr bwMode="auto">
            <a:xfrm>
              <a:off x="882651" y="1644650"/>
              <a:ext cx="871538" cy="1938338"/>
            </a:xfrm>
            <a:custGeom>
              <a:avLst/>
              <a:gdLst/>
              <a:ahLst/>
              <a:cxnLst>
                <a:cxn ang="0">
                  <a:pos x="642" y="9"/>
                </a:cxn>
                <a:cxn ang="0">
                  <a:pos x="642" y="1427"/>
                </a:cxn>
                <a:cxn ang="0">
                  <a:pos x="0" y="1427"/>
                </a:cxn>
                <a:cxn ang="0">
                  <a:pos x="138" y="1235"/>
                </a:cxn>
                <a:cxn ang="0">
                  <a:pos x="269" y="873"/>
                </a:cxn>
                <a:cxn ang="0">
                  <a:pos x="640" y="9"/>
                </a:cxn>
                <a:cxn ang="0">
                  <a:pos x="642" y="9"/>
                </a:cxn>
              </a:cxnLst>
              <a:rect l="0" t="0" r="r" b="b"/>
              <a:pathLst>
                <a:path w="642" h="1427">
                  <a:moveTo>
                    <a:pt x="642" y="9"/>
                  </a:moveTo>
                  <a:cubicBezTo>
                    <a:pt x="642" y="1427"/>
                    <a:pt x="642" y="1427"/>
                    <a:pt x="642" y="1427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53" y="1370"/>
                    <a:pt x="99" y="1306"/>
                    <a:pt x="138" y="1235"/>
                  </a:cubicBezTo>
                  <a:cubicBezTo>
                    <a:pt x="196" y="1130"/>
                    <a:pt x="240" y="1009"/>
                    <a:pt x="269" y="873"/>
                  </a:cubicBezTo>
                  <a:cubicBezTo>
                    <a:pt x="395" y="288"/>
                    <a:pt x="519" y="0"/>
                    <a:pt x="640" y="9"/>
                  </a:cubicBezTo>
                  <a:cubicBezTo>
                    <a:pt x="641" y="9"/>
                    <a:pt x="642" y="9"/>
                    <a:pt x="642" y="9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0" name="Freeform 6"/>
            <p:cNvSpPr/>
            <p:nvPr/>
          </p:nvSpPr>
          <p:spPr bwMode="auto">
            <a:xfrm>
              <a:off x="1754188" y="1652588"/>
              <a:ext cx="871538" cy="1930400"/>
            </a:xfrm>
            <a:custGeom>
              <a:avLst/>
              <a:gdLst/>
              <a:ahLst/>
              <a:cxnLst>
                <a:cxn ang="0">
                  <a:pos x="0" y="1422"/>
                </a:cxn>
                <a:cxn ang="0">
                  <a:pos x="0" y="4"/>
                </a:cxn>
                <a:cxn ang="0">
                  <a:pos x="219" y="297"/>
                </a:cxn>
                <a:cxn ang="0">
                  <a:pos x="223" y="309"/>
                </a:cxn>
                <a:cxn ang="0">
                  <a:pos x="374" y="868"/>
                </a:cxn>
                <a:cxn ang="0">
                  <a:pos x="505" y="1230"/>
                </a:cxn>
                <a:cxn ang="0">
                  <a:pos x="642" y="1422"/>
                </a:cxn>
                <a:cxn ang="0">
                  <a:pos x="0" y="1422"/>
                </a:cxn>
              </a:cxnLst>
              <a:rect l="0" t="0" r="r" b="b"/>
              <a:pathLst>
                <a:path w="642" h="1422">
                  <a:moveTo>
                    <a:pt x="0" y="142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3" y="0"/>
                    <a:pt x="146" y="98"/>
                    <a:pt x="219" y="297"/>
                  </a:cubicBezTo>
                  <a:cubicBezTo>
                    <a:pt x="221" y="301"/>
                    <a:pt x="222" y="305"/>
                    <a:pt x="223" y="309"/>
                  </a:cubicBezTo>
                  <a:cubicBezTo>
                    <a:pt x="273" y="448"/>
                    <a:pt x="324" y="635"/>
                    <a:pt x="374" y="868"/>
                  </a:cubicBezTo>
                  <a:cubicBezTo>
                    <a:pt x="403" y="1004"/>
                    <a:pt x="447" y="1125"/>
                    <a:pt x="505" y="1230"/>
                  </a:cubicBezTo>
                  <a:cubicBezTo>
                    <a:pt x="544" y="1301"/>
                    <a:pt x="590" y="1365"/>
                    <a:pt x="642" y="1422"/>
                  </a:cubicBezTo>
                  <a:lnTo>
                    <a:pt x="0" y="142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11" name="Group 279"/>
          <p:cNvGrpSpPr/>
          <p:nvPr/>
        </p:nvGrpSpPr>
        <p:grpSpPr>
          <a:xfrm>
            <a:off x="9868171" y="1983261"/>
            <a:ext cx="741043" cy="741039"/>
            <a:chOff x="846989" y="1401020"/>
            <a:chExt cx="877416" cy="877416"/>
          </a:xfrm>
          <a:effectLst/>
        </p:grpSpPr>
        <p:sp>
          <p:nvSpPr>
            <p:cNvPr id="112" name="Teardrop 111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80%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9403193" y="5186908"/>
            <a:ext cx="1667088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</a:t>
            </a:r>
          </a:p>
        </p:txBody>
      </p:sp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6" grpId="0"/>
      <p:bldP spid="93" grpId="0"/>
      <p:bldP spid="100" grpId="0"/>
      <p:bldP spid="107" grpId="0"/>
      <p:bldP spid="11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宽屏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2019-02-19T09:05:40Z</dcterms:created>
  <dcterms:modified xsi:type="dcterms:W3CDTF">2019-02-28T03:01:50Z</dcterms:modified>
</cp:coreProperties>
</file>