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7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0-4AEF-86BE-A5107836AB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80-4AEF-86BE-A5107836AB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80-4AEF-86BE-A5107836AB4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80-4AEF-86BE-A5107836A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overlap val="100"/>
        <c:axId val="-411240032"/>
        <c:axId val="-411227520"/>
      </c:barChart>
      <c:catAx>
        <c:axId val="-411240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5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27520"/>
        <c:crosses val="autoZero"/>
        <c:auto val="1"/>
        <c:lblAlgn val="ctr"/>
        <c:lblOffset val="100"/>
        <c:noMultiLvlLbl val="0"/>
      </c:catAx>
      <c:valAx>
        <c:axId val="-41122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4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600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F4A4-AC9D-48CB-B987-C11C68EE654A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866B8-9E53-482B-827C-05621F848D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99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52B04D-97E1-453D-93C2-AE1374BA3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1A25DFF-1FD2-43E4-93A2-73492B12D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559E42-EEA3-41BE-A2A1-42BE5649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C83D62-B8D2-40ED-B2A9-980DB14F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72EFFE-691F-4686-8DB1-555B6569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35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067303-1F94-4D50-B98E-D1A94E37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4041A98-FFF6-4547-AED5-B4C2B0AC6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384B21-D929-48ED-A160-1BDCF301E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D2CE03-F3A9-4C3C-8596-A41E10BF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F3856C-6869-4243-AF0A-B4DACB34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59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2E8C40F-4AAD-449F-BE7F-37CA00D51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A533598-9E84-4841-B160-65930F6D8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C3B7DE-77B9-4946-89AB-049858264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9B2870-3C48-48AC-8ED6-D79D35C62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1176D7-9CDD-442F-A626-317DD751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91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3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EB747-B01B-4F7B-92EB-BCB4A483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FBF955-F9BF-4442-BA4D-0268E79FC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0989D3-A252-4468-BECC-48F7D358F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4FB756-CDED-4AFF-A566-B95D34BE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6124AB-E730-4DFD-A121-241E0E03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A30E9D-B14C-4742-A562-258C799BA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BAF0706-CC69-4454-A1C9-3639032D2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440DA3-26DE-45D9-A61B-26F423EC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86537C-E159-408F-B5A4-1C85652B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59125-8C88-4EAC-B999-4BF0C02E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71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F55B36-53B4-4354-988A-EB09DE8B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C50831-EFF9-443E-9E10-01F65A778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5E47D67-3728-4227-95A6-2DB7942E1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85C144-FC0F-4702-A675-4F2A09DB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D52E943-11FF-4619-A2A3-A21D310E8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217A9B-1648-4D0F-B744-21AEA64A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64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6DDC07-D4B4-412E-BE2E-F5358EF7D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7EE93B-D5DD-40F4-8D1F-3A09ECFD1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D905602-7D36-4D1E-8636-910120334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7C34E9D-781C-45A0-B2BF-7006ED1B3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4935242-BEFB-4767-9BF3-21AF19FE89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BDA7568-4EAC-461B-A315-B29EB635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B2AF778-F6DF-4A8B-A525-C35E8631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08A7A48-7C31-44F4-8CA2-618AC059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37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0437C5-A772-48BD-A7B3-3B8A338B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09A3888-972D-4843-AE8E-FFF1CE1E6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EAC7E33-C7AA-4551-B186-2A8C9D04E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6CA41C0-AB30-4A54-8B6D-C361626F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81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C8400C2-BD22-4AED-898C-5C91B258D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90F6ED4-F1F9-409C-8012-19E4CFE7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B0E1E92-73BD-485C-92DC-F63357CA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2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FBD075-9081-4FC9-AD5C-0A1E2DF0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DCBC90-9DF5-4BE3-A891-8248A399D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DAFB28E-FC51-4B3D-8A6D-0DB4CBE0A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4F0314-28C1-408A-A515-F36C84ED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A011D4-55F0-4707-9AB7-CDF8A7F27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9415C7-BFCD-4073-BA33-DD9A0C53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56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8F345A-85F1-4E90-855C-0D859E82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1BA17E6-E8D8-43AD-BFFC-7B59AAD0F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03E5BD-716E-4B5C-893F-DFFF68C9C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9318107-EFE4-4B7E-AD74-57901AB9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51326B-42D8-4222-A06D-B2137A79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A86778-B2A9-4C61-BD88-967CD11A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29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06F5ACD-7E65-4B79-82C8-6DF0873D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1320976-C37F-40E0-B676-6DA2A53B5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501884-71B6-4C6D-AAA4-13E2DFDFF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12B9-80B6-4C9F-9E20-AF28BB356BCF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E3916F-55F9-4B12-8264-C75D778B7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7D2168-D11E-4A06-903E-5A154F6F1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2A15-5F45-4745-8034-A66C3E6D6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15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/>
          <p:nvPr/>
        </p:nvGraphicFramePr>
        <p:xfrm>
          <a:off x="5384801" y="1511300"/>
          <a:ext cx="65151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939800" y="3260137"/>
            <a:ext cx="4267200" cy="728341"/>
            <a:chOff x="5334000" y="1123950"/>
            <a:chExt cx="3200400" cy="546256"/>
          </a:xfrm>
        </p:grpSpPr>
        <p:grpSp>
          <p:nvGrpSpPr>
            <p:cNvPr id="22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1"/>
                  </a:solidFill>
                </a:rPr>
                <a:t>Title Goes Here</a:t>
              </a:r>
              <a:endParaRPr lang="en-US" sz="1467" dirty="0">
                <a:solidFill>
                  <a:schemeClr val="accent1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39800" y="3963120"/>
            <a:ext cx="4267200" cy="728341"/>
            <a:chOff x="5334000" y="1123950"/>
            <a:chExt cx="3200400" cy="546256"/>
          </a:xfrm>
        </p:grpSpPr>
        <p:grpSp>
          <p:nvGrpSpPr>
            <p:cNvPr id="32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2"/>
                  </a:solidFill>
                </a:rPr>
                <a:t>Title Goes Here</a:t>
              </a:r>
              <a:endParaRPr lang="en-US" sz="1467" dirty="0">
                <a:solidFill>
                  <a:schemeClr val="accent2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39800" y="4666102"/>
            <a:ext cx="4267200" cy="728341"/>
            <a:chOff x="5334000" y="1123950"/>
            <a:chExt cx="3200400" cy="546256"/>
          </a:xfrm>
        </p:grpSpPr>
        <p:grpSp>
          <p:nvGrpSpPr>
            <p:cNvPr id="37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3"/>
                  </a:solidFill>
                </a:rPr>
                <a:t>Title Goes Here</a:t>
              </a:r>
              <a:endParaRPr lang="en-US" sz="1467" dirty="0">
                <a:solidFill>
                  <a:schemeClr val="accent3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39800" y="5369085"/>
            <a:ext cx="4267200" cy="728341"/>
            <a:chOff x="5334000" y="1123950"/>
            <a:chExt cx="3200400" cy="546256"/>
          </a:xfrm>
        </p:grpSpPr>
        <p:grpSp>
          <p:nvGrpSpPr>
            <p:cNvPr id="44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5546500" y="1123950"/>
              <a:ext cx="2987900" cy="54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67" b="1" dirty="0">
                  <a:solidFill>
                    <a:schemeClr val="accent4"/>
                  </a:solidFill>
                </a:rPr>
                <a:t>Title Goes Here</a:t>
              </a:r>
              <a:endParaRPr lang="en-US" sz="1467" dirty="0">
                <a:solidFill>
                  <a:schemeClr val="accent4"/>
                </a:solidFill>
              </a:endParaRPr>
            </a:p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</a:t>
              </a:r>
              <a:endParaRPr lang="en-US" sz="1333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14400" y="1511302"/>
            <a:ext cx="4943797" cy="1493015"/>
            <a:chOff x="685800" y="3409950"/>
            <a:chExt cx="3707848" cy="1119761"/>
          </a:xfrm>
        </p:grpSpPr>
        <p:sp>
          <p:nvSpPr>
            <p:cNvPr id="51" name="TextBox 50"/>
            <p:cNvSpPr txBox="1"/>
            <p:nvPr/>
          </p:nvSpPr>
          <p:spPr>
            <a:xfrm>
              <a:off x="1384472" y="3687191"/>
              <a:ext cx="3009176" cy="307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of the variations passages lorem ipsum available majority have suffered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5800" y="3409950"/>
              <a:ext cx="1542506" cy="2154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867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Description Here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06738" y="3625394"/>
              <a:ext cx="578284" cy="4308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37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80%</a:t>
              </a:r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85800" y="4068190"/>
              <a:ext cx="3505200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 of Lorem Ipsum available, but the have suffered alteration in some  form, by humour, or randomized words which  don't believable</a:t>
              </a:r>
            </a:p>
          </p:txBody>
        </p: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宽屏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2019-02-19T09:09:12Z</dcterms:created>
  <dcterms:modified xsi:type="dcterms:W3CDTF">2019-02-28T03:02:41Z</dcterms:modified>
</cp:coreProperties>
</file>