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07145443026703E-2"/>
          <c:y val="8.4571174926663703E-2"/>
          <c:w val="0.90729285455697395"/>
          <c:h val="0.7605307241006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98-4138-900D-EB209772F4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98-4138-900D-EB209772F4D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98-4138-900D-EB209772F4D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98-4138-900D-EB209772F4DB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6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2.5</c:v>
                </c:pt>
                <c:pt idx="1">
                  <c:v>2.2999999999999998</c:v>
                </c:pt>
                <c:pt idx="2">
                  <c:v>2</c:v>
                </c:pt>
                <c:pt idx="3">
                  <c:v>1.5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98-4138-900D-EB209772F4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5"/>
        <c:axId val="-411213920"/>
        <c:axId val="-411203584"/>
      </c:barChart>
      <c:catAx>
        <c:axId val="-41121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03584"/>
        <c:crosses val="autoZero"/>
        <c:auto val="1"/>
        <c:lblAlgn val="ctr"/>
        <c:lblOffset val="100"/>
        <c:noMultiLvlLbl val="0"/>
      </c:catAx>
      <c:valAx>
        <c:axId val="-41120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1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134DB-A8E3-4B22-BDC5-99E52C5F64F6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9925C-B392-46A4-93EC-6EFCB28B02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B22922-B6BC-45AB-A373-F95BD8945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DF83C-DD86-41FE-8506-3E6B6E7B4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1E8D70-4FB1-4562-8555-432F829C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92729B-26B0-482E-8DD8-FF91B8E4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20CB60-FC79-49A5-BAA4-12BE9305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C53C0E-04CC-45F5-B761-7B0AE391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B76D97-BE61-499F-BCC3-001649CDB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30EF0F-F1D0-4B40-8F62-29CA2110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E771A0-416C-4372-9ED7-28C2BAFC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2DB242-39F2-4FE8-BF5F-D37DEF56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C268E6-C6AB-4E8E-B4AB-A4A5F6EE3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BCA68F-7781-4A10-A7DD-89CC0B538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8870C4-2368-44E3-A85A-A9CAEDE6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9261B1-5776-4350-B4BC-AAAE5C46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9896CC-6C86-460C-A2F4-B2757124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21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85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D982E-E366-4210-AA16-0B468904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DDEA13-2137-4B0B-A860-2809F6451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5B051D-B6B0-432C-9802-D70EBEF0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7E5D7F-C410-4BDA-8B67-CF6A0630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60A614-F6DE-4947-9B8A-05CEE14C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35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3848D3-6577-4EED-AE32-BD5A8D4A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5FA959-7A34-446B-BCF8-9E27B73AD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2749E8-236A-4EBF-8A5B-BFE44B6E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033BE6-B041-4767-9798-3EB5288A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07FCFF-C8B7-4954-8569-AD96F610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78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71003-854C-4201-BA0C-251897FA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17EAD4-61A8-4AE3-A674-FB8841726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C4D842-36EB-4FCD-A054-936A66D40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B430EA-6A5D-4FEC-8185-D23A74B8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8C7A35-596D-48A4-897B-5C7CB2EC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0295F37-2533-470D-A9A5-FFB24D5E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5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C87FC3-F883-4062-A95F-B3EB7AC7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79D47A-73F6-4C36-A9BD-6EFE3CBAE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A49BAD-C58B-4FDC-AA00-0C49F63B8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A9F47A0-0C6F-4E4B-A4D7-807346BBA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CFADD29-199C-4102-893D-B385F601D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4573ED7-AAEC-407D-B2EB-41D5102C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AE0A70B-2678-4911-BFB0-7A62DC02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F268011-79D9-4C25-97D8-E54C7D65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9159DC-85AC-4536-8382-079D8C3E1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0370B62-CD91-4387-A056-0512D624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C6C459C-EE32-4A67-9682-433A9970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01CE855-9E27-483E-B6FE-D8EB0B11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76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CBAE07B-7554-4CE0-A8AF-9CC24096C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5A0A87A-2790-4FE6-86CE-FCF21AA1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5B1507-A63D-4A79-9743-CAD4C065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3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DD8F5-034B-4A36-89E9-5BEBB335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003118-1CC1-4E59-91F1-0AEFCD00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652D02-5D8F-4A3F-87D1-F2080D25B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526369-7804-4687-AD2D-06BEA284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88E0E4-7EEB-4620-AEF9-DDC61B3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282D80-1D0C-488C-9362-34386A8F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08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809832-F07C-4585-8B42-90AC0E9A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7E7855-4187-41B3-A50A-A1A3AD053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2547820-4871-4701-9EF9-21B36C108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C5AEA7-D113-4E8E-A35D-D10A9C9D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CB1AC5-4338-4C9D-A639-6FAEF451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B53C55-1B15-42ED-83D7-77773E4A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32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45F7111-6D18-4D36-A65C-682EE83D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2B47A7-2C0B-44D8-AFEA-640122276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3AFD2D-E278-4D43-BA92-26119A7BF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30E4-6855-4CF8-9402-53EBF9C94474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B81725-6200-4098-BBFF-C0B3CCD37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78279B-490C-4576-BBBE-B8B31B5C3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B413-1165-4609-9157-DF3D2B84DF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8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/>
          <p:nvPr/>
        </p:nvGraphicFramePr>
        <p:xfrm>
          <a:off x="203200" y="1442163"/>
          <a:ext cx="117856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Down Arrow Callout 7"/>
          <p:cNvSpPr/>
          <p:nvPr/>
        </p:nvSpPr>
        <p:spPr>
          <a:xfrm>
            <a:off x="3021091" y="1422942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250%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4637492" y="1604635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200%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6253893" y="1841492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180%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7870295" y="2214323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150%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9486696" y="2635963"/>
            <a:ext cx="724104" cy="60342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4564" y="48826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88793" y="48826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43022" y="48826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7252" y="48826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1482" y="48826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Chart bld="category"/>
        </p:bldSub>
      </p:bldGraphic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2019-02-19T09:13:37Z</dcterms:created>
  <dcterms:modified xsi:type="dcterms:W3CDTF">2019-02-28T03:03:06Z</dcterms:modified>
</cp:coreProperties>
</file>