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9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0167411506"/>
          <c:y val="9.1810325561258302E-2"/>
          <c:w val="0.87872087984984304"/>
          <c:h val="0.79956085665293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CA-4B41-99D8-815C714B17D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CA-4B41-99D8-815C714B17D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CA-4B41-99D8-815C714B17D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CCA-4B41-99D8-815C714B17D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CCA-4B41-99D8-815C714B17D9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CCA-4B41-99D8-815C714B17D9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CA-4B41-99D8-815C714B17D9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CCA-4B41-99D8-815C714B17D9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CCA-4B41-99D8-815C714B17D9}"/>
                </c:ext>
              </c:extLst>
            </c:dLbl>
            <c:dLbl>
              <c:idx val="4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CCA-4B41-99D8-815C714B17D9}"/>
                </c:ext>
              </c:extLst>
            </c:dLbl>
            <c:dLbl>
              <c:idx val="5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CCA-4B41-99D8-815C714B17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50</c:v>
                </c:pt>
                <c:pt idx="2">
                  <c:v>80</c:v>
                </c:pt>
                <c:pt idx="3">
                  <c:v>100</c:v>
                </c:pt>
                <c:pt idx="4">
                  <c:v>80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CCA-4B41-99D8-815C714B1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axId val="-378451024"/>
        <c:axId val="-378446128"/>
      </c:barChart>
      <c:catAx>
        <c:axId val="-378451024"/>
        <c:scaling>
          <c:orientation val="minMax"/>
        </c:scaling>
        <c:delete val="0"/>
        <c:axPos val="b"/>
        <c:numFmt formatCode="General" sourceLinked="0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46128"/>
        <c:crosses val="autoZero"/>
        <c:auto val="0"/>
        <c:lblAlgn val="ctr"/>
        <c:lblOffset val="100"/>
        <c:noMultiLvlLbl val="0"/>
      </c:catAx>
      <c:valAx>
        <c:axId val="-37844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in"/>
        <c:tickLblPos val="low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8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5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9156C-D51A-49C1-A554-13AD2CDDB8E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C89B6-5D65-4EA7-B012-C508ECA36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26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92668-DE4A-426A-AA14-66A19E529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2750C8E-4A60-4FCE-A4EA-7F342007C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94111-996E-4AF0-A1B2-F43FBCE0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2CC93D-0B08-4B61-A3C2-88AAD9C7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8169DD-02D2-4810-9D0F-719934FC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9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0105B0-E064-4CBF-A6CF-02F49E5E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CF72B86-F28C-4BD1-89F8-406BE7EE6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C3EC50-350E-4EAA-9EC0-DDE27F9E1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C47D72-6BBE-4FE7-ACDA-88BF8DD40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68B500-529B-431F-ACB3-E2232515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41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EF4528A-FC63-480F-9600-BCF6A6A4F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76C6630-94A7-4569-A784-CFD2034DD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B7BCE4-8DD4-458B-BDA0-2E6B2021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30A4B5-1D17-46B1-AEA1-B4136289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97228E-ED66-4D6F-B910-88E48D12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575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58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313E74-0B9C-4324-82B0-1DEAF426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DC1BAD-FF37-45EB-AAB2-A3BF6E255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36C8A-24D6-41C8-AB02-3BA0007F8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C308A0-3373-4EE4-94E3-370BEBEB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B80DF8-2D32-4EE3-83BD-8E7E03A9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4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515FAA-D531-45C0-936F-2A3E5068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3CB017-B4CE-4D95-80A7-527C1ECDD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424022-1AB4-41AD-9F74-AD1C03D9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42137A-3F38-4F98-86D0-3F3C54AF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6F2A45-89AC-48FB-A513-D3ECCE0C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12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650832-1024-4A9E-B981-2553705C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8CC088-4707-46F6-9223-6D3496F96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11B5614-4DF7-452F-9330-8B15C13F2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4BA16C-9B39-4543-AE48-31288F86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AF5782-B73B-4980-9DCF-642D5E6A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D1F2F1-40E3-480B-8A57-338DA9CA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8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026D27-C92A-472B-8B5F-B2FBBBEF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7A5C3B-11AE-4779-A85C-09906EE4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364987F-FF73-4DBA-913F-829BA5B3B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B4E9B91-378C-443F-84C4-76E965EF1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F609CD6-6470-4A1B-B3EC-0CB41517F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24748B6-FEA1-4F7E-BEA4-036F138B6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529BEF8-741B-46AA-BE58-567B67F0F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90FA936-D367-4894-B399-38D83FAAE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3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F5E512-F904-4CB8-A973-DF8B5517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B0F31BF-A40B-4B7A-965C-D01CD7A8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3434CC-A198-40E4-B64D-978CB05E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F86ADB2-7197-4215-9753-D1EBDD07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53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7930FFC-57E0-48C9-A7CF-A5E933A9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5042BBD-BD1F-45AE-A5E3-9BD5B83A9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6097E23-C9C8-483B-8E3F-96EF3E03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73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F1D0EE-B012-41BF-9B0B-6A55E55E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46EB06-9A84-493C-B1B3-E4605C79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BED05D7-2C1C-4869-8CA9-8436F55B0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AACF4D-BA64-4FA1-B30A-24D9E0DF0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7117E88-AFBD-49AC-B662-7B6D6759C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9493AE-BF7B-4202-9901-590A143A2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33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940B8C-AC7B-4945-B040-75039AD6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0D45EA7-63E9-4E49-9413-F3C67B3AE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75E9055-5872-47EC-96E3-3923106FB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D7F3AE-89FD-4DC1-9C29-997F9F22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F4E473-5D5E-49C5-889C-4EB04BC9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7F273E-DFBE-4079-9C18-72537BFA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39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4304C9F-0873-49D6-A5CE-ADAA054BC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78DBB2-1DFD-44EE-97B6-4470BA6D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97A70F-81A1-4524-8E8A-5245FA062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68173-5BB7-4133-9396-FB8F8A308FB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CCC9E4-6A47-47B0-99EC-BBB726663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3EDA70-7110-4450-A68D-9826F13D2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6524-0EA4-487E-A437-427F501E1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35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633379" y="1439698"/>
            <a:ext cx="4649821" cy="4703109"/>
          </a:xfrm>
          <a:prstGeom prst="roundRect">
            <a:avLst>
              <a:gd name="adj" fmla="val 233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aphicFrame>
        <p:nvGraphicFramePr>
          <p:cNvPr id="19" name="Chart 18"/>
          <p:cNvGraphicFramePr/>
          <p:nvPr/>
        </p:nvGraphicFramePr>
        <p:xfrm>
          <a:off x="5181600" y="1397001"/>
          <a:ext cx="6400800" cy="469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" name="Rectangle 70"/>
          <p:cNvSpPr/>
          <p:nvPr/>
        </p:nvSpPr>
        <p:spPr>
          <a:xfrm>
            <a:off x="6683177" y="5992777"/>
            <a:ext cx="3860800" cy="341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Axis Title Goes Here</a:t>
            </a:r>
          </a:p>
        </p:txBody>
      </p:sp>
      <p:sp>
        <p:nvSpPr>
          <p:cNvPr id="72" name="Rectangle 71"/>
          <p:cNvSpPr/>
          <p:nvPr/>
        </p:nvSpPr>
        <p:spPr>
          <a:xfrm rot="16200000">
            <a:off x="3654617" y="3575712"/>
            <a:ext cx="3860800" cy="341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Axis Title Goes Here</a:t>
            </a:r>
          </a:p>
        </p:txBody>
      </p:sp>
      <p:sp>
        <p:nvSpPr>
          <p:cNvPr id="20" name="Down Arrow Callout 19"/>
          <p:cNvSpPr/>
          <p:nvPr/>
        </p:nvSpPr>
        <p:spPr>
          <a:xfrm>
            <a:off x="8413024" y="2616200"/>
            <a:ext cx="1401752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Max Value</a:t>
            </a:r>
          </a:p>
        </p:txBody>
      </p:sp>
      <p:sp>
        <p:nvSpPr>
          <p:cNvPr id="21" name="Freeform 46"/>
          <p:cNvSpPr>
            <a:spLocks noEditPoints="1"/>
          </p:cNvSpPr>
          <p:nvPr/>
        </p:nvSpPr>
        <p:spPr bwMode="auto">
          <a:xfrm>
            <a:off x="857350" y="1784875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2" name="Text Placeholder 3"/>
          <p:cNvSpPr txBox="1"/>
          <p:nvPr/>
        </p:nvSpPr>
        <p:spPr>
          <a:xfrm>
            <a:off x="1346742" y="1657052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1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23" name="Freeform 46"/>
          <p:cNvSpPr>
            <a:spLocks noEditPoints="1"/>
          </p:cNvSpPr>
          <p:nvPr/>
        </p:nvSpPr>
        <p:spPr bwMode="auto">
          <a:xfrm>
            <a:off x="857350" y="2501381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4" name="Text Placeholder 3"/>
          <p:cNvSpPr txBox="1"/>
          <p:nvPr/>
        </p:nvSpPr>
        <p:spPr>
          <a:xfrm>
            <a:off x="1346742" y="2373557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2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25" name="Freeform 46"/>
          <p:cNvSpPr>
            <a:spLocks noEditPoints="1"/>
          </p:cNvSpPr>
          <p:nvPr/>
        </p:nvSpPr>
        <p:spPr bwMode="auto">
          <a:xfrm>
            <a:off x="857350" y="3212581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6" name="Text Placeholder 3"/>
          <p:cNvSpPr txBox="1"/>
          <p:nvPr/>
        </p:nvSpPr>
        <p:spPr>
          <a:xfrm>
            <a:off x="1346742" y="3084757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3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27" name="Freeform 46"/>
          <p:cNvSpPr>
            <a:spLocks noEditPoints="1"/>
          </p:cNvSpPr>
          <p:nvPr/>
        </p:nvSpPr>
        <p:spPr bwMode="auto">
          <a:xfrm>
            <a:off x="857350" y="3923781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8" name="Text Placeholder 3"/>
          <p:cNvSpPr txBox="1"/>
          <p:nvPr/>
        </p:nvSpPr>
        <p:spPr>
          <a:xfrm>
            <a:off x="1346742" y="3795957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4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29" name="Freeform 46"/>
          <p:cNvSpPr>
            <a:spLocks noEditPoints="1"/>
          </p:cNvSpPr>
          <p:nvPr/>
        </p:nvSpPr>
        <p:spPr bwMode="auto">
          <a:xfrm>
            <a:off x="857350" y="4634981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30" name="Text Placeholder 3"/>
          <p:cNvSpPr txBox="1"/>
          <p:nvPr/>
        </p:nvSpPr>
        <p:spPr>
          <a:xfrm>
            <a:off x="1346742" y="4507157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5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31" name="Freeform 46"/>
          <p:cNvSpPr>
            <a:spLocks noEditPoints="1"/>
          </p:cNvSpPr>
          <p:nvPr/>
        </p:nvSpPr>
        <p:spPr bwMode="auto">
          <a:xfrm>
            <a:off x="857350" y="5346181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32" name="Text Placeholder 3"/>
          <p:cNvSpPr txBox="1"/>
          <p:nvPr/>
        </p:nvSpPr>
        <p:spPr>
          <a:xfrm>
            <a:off x="1346742" y="5218357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6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Graphic spid="19" grpId="0">
        <p:bldSub>
          <a:bldChart bld="category"/>
        </p:bldSub>
      </p:bldGraphic>
      <p:bldP spid="71" grpId="0"/>
      <p:bldP spid="72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宽屏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2019-02-21T08:46:38Z</dcterms:created>
  <dcterms:modified xsi:type="dcterms:W3CDTF">2019-02-28T03:04:05Z</dcterms:modified>
</cp:coreProperties>
</file>