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3" r:id="rId8"/>
    <p:sldId id="262" r:id="rId9"/>
    <p:sldId id="264" r:id="rId10"/>
    <p:sldId id="265" r:id="rId11"/>
    <p:sldId id="266" r:id="rId12"/>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等线" panose="02010600030101010101" pitchFamily="2" charset="-122"/>
        <a:ea typeface="等线" panose="02010600030101010101" pitchFamily="2" charset="-122"/>
        <a:cs typeface="+mn-cs"/>
      </a:defRPr>
    </a:lvl5pPr>
    <a:lvl6pPr marL="22860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6pPr>
    <a:lvl7pPr marL="27432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7pPr>
    <a:lvl8pPr marL="32004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8pPr>
    <a:lvl9pPr marL="3657600" algn="l" defTabSz="914400" rtl="0" eaLnBrk="1" latinLnBrk="0" hangingPunct="1">
      <a:defRPr kern="1200">
        <a:solidFill>
          <a:schemeClr val="tx1"/>
        </a:solidFill>
        <a:latin typeface="等线" panose="02010600030101010101" pitchFamily="2" charset="-122"/>
        <a:ea typeface="等线" panose="02010600030101010101" pitchFamily="2" charset="-122"/>
        <a:cs typeface="+mn-cs"/>
      </a:defRPr>
    </a:lvl9pPr>
  </p:defaultTextStyle>
  <p:extLst>
    <p:ext uri="{EFAFB233-063F-42B5-8137-9DF3F51BA10A}">
      <p15:sldGuideLst xmlns:p15="http://schemas.microsoft.com/office/powerpoint/2012/main">
        <p15:guide id="1" orient="horz" pos="2183">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B0"/>
    <a:srgbClr val="FF8989"/>
    <a:srgbClr val="262640"/>
    <a:srgbClr val="FFFFFF"/>
    <a:srgbClr val="E6F0F2"/>
    <a:srgbClr val="516473"/>
    <a:srgbClr val="C5CFD1"/>
    <a:srgbClr val="A4BBC3"/>
    <a:srgbClr val="E9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07" autoAdjust="0"/>
  </p:normalViewPr>
  <p:slideViewPr>
    <p:cSldViewPr snapToGrid="0" showGuides="1">
      <p:cViewPr varScale="1">
        <p:scale>
          <a:sx n="84" d="100"/>
          <a:sy n="84" d="100"/>
        </p:scale>
        <p:origin x="366" y="78"/>
      </p:cViewPr>
      <p:guideLst>
        <p:guide orient="horz" pos="218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image" Target="../media/image24.png"/><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blipFill dpi="0" rotWithShape="1">
              <a:blip xmlns:r="http://schemas.openxmlformats.org/officeDocument/2006/relationships" r:embed="rId3">
                <a:alphaModFix amt="99000"/>
              </a:blip>
              <a:srcRect/>
              <a:stretch>
                <a:fillRect/>
              </a:stretch>
            </a:blipFill>
            <a:ln>
              <a:noFill/>
            </a:ln>
            <a:effectLst>
              <a:outerShdw blurRad="50800" dist="38100" dir="2700000" algn="tl" rotWithShape="0">
                <a:prstClr val="black">
                  <a:alpha val="40000"/>
                </a:prstClr>
              </a:outerShdw>
            </a:effectLst>
          </c:spPr>
          <c:invertIfNegative val="0"/>
          <c:dPt>
            <c:idx val="0"/>
            <c:invertIfNegative val="0"/>
            <c:bubble3D val="0"/>
            <c:spPr>
              <a:blipFill>
                <a:blip xmlns:r="http://schemas.openxmlformats.org/officeDocument/2006/relationships" r:embed="rId3">
                  <a:alphaModFix amt="99000"/>
                </a:blip>
                <a:stretch>
                  <a:fillRect/>
                </a:stretch>
              </a:blip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BF98-4AD3-8D52-B9DDDEFAA540}"/>
              </c:ext>
            </c:extLst>
          </c:dPt>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170000</c:v>
                </c:pt>
                <c:pt idx="1">
                  <c:v>150000</c:v>
                </c:pt>
                <c:pt idx="2">
                  <c:v>250000</c:v>
                </c:pt>
                <c:pt idx="3">
                  <c:v>270000</c:v>
                </c:pt>
                <c:pt idx="4">
                  <c:v>300000</c:v>
                </c:pt>
              </c:numCache>
            </c:numRef>
          </c:val>
          <c:extLst>
            <c:ext xmlns:c16="http://schemas.microsoft.com/office/drawing/2014/chart" uri="{C3380CC4-5D6E-409C-BE32-E72D297353CC}">
              <c16:uniqueId val="{00000002-BF98-4AD3-8D52-B9DDDEFAA540}"/>
            </c:ext>
          </c:extLst>
        </c:ser>
        <c:dLbls>
          <c:showLegendKey val="0"/>
          <c:showVal val="0"/>
          <c:showCatName val="0"/>
          <c:showSerName val="0"/>
          <c:showPercent val="0"/>
          <c:showBubbleSize val="0"/>
        </c:dLbls>
        <c:gapWidth val="42"/>
        <c:overlap val="67"/>
        <c:axId val="592298896"/>
        <c:axId val="592302256"/>
      </c:barChart>
      <c:lineChart>
        <c:grouping val="standard"/>
        <c:varyColors val="0"/>
        <c:ser>
          <c:idx val="1"/>
          <c:order val="1"/>
          <c:tx>
            <c:strRef>
              <c:f>Sheet1!$C$1</c:f>
              <c:strCache>
                <c:ptCount val="1"/>
                <c:pt idx="0">
                  <c:v>系列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solidFill>
                <a:srgbClr val="262640"/>
              </a:solidFill>
              <a:ln>
                <a:noFill/>
              </a:ln>
              <a:effectLst/>
            </c:spPr>
            <c:txPr>
              <a:bodyPr rot="0" spcFirstLastPara="1" vertOverflow="ellipsis" vert="horz" wrap="square" lIns="38100" tIns="19050" rIns="38100" bIns="19050" anchor="ctr" anchorCtr="1">
                <a:spAutoFit/>
              </a:bodyPr>
              <a:lstStyle/>
              <a:p>
                <a:pPr>
                  <a:defRPr lang="zh-CN" sz="1195" b="1" i="0" u="none" strike="noStrike" kern="1200" baseline="0">
                    <a:solidFill>
                      <a:schemeClr val="bg1"/>
                    </a:solidFill>
                    <a:latin typeface="造字工房尚雅（非商用）常规体" pitchFamily="50" charset="-122"/>
                    <a:ea typeface="造字工房尚雅（非商用）常规体" pitchFamily="50" charset="-122"/>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General</c:formatCode>
                <c:ptCount val="5"/>
                <c:pt idx="0">
                  <c:v>170000</c:v>
                </c:pt>
                <c:pt idx="1">
                  <c:v>150000</c:v>
                </c:pt>
                <c:pt idx="2">
                  <c:v>250000</c:v>
                </c:pt>
                <c:pt idx="3">
                  <c:v>270000</c:v>
                </c:pt>
                <c:pt idx="4">
                  <c:v>300000</c:v>
                </c:pt>
              </c:numCache>
            </c:numRef>
          </c:val>
          <c:smooth val="0"/>
          <c:extLst>
            <c:ext xmlns:c16="http://schemas.microsoft.com/office/drawing/2014/chart" uri="{C3380CC4-5D6E-409C-BE32-E72D297353CC}">
              <c16:uniqueId val="{00000003-BF98-4AD3-8D52-B9DDDEFAA540}"/>
            </c:ext>
          </c:extLst>
        </c:ser>
        <c:dLbls>
          <c:showLegendKey val="0"/>
          <c:showVal val="0"/>
          <c:showCatName val="0"/>
          <c:showSerName val="0"/>
          <c:showPercent val="0"/>
          <c:showBubbleSize val="0"/>
        </c:dLbls>
        <c:marker val="1"/>
        <c:smooth val="0"/>
        <c:axId val="692553200"/>
        <c:axId val="592300016"/>
      </c:lineChart>
      <c:catAx>
        <c:axId val="592298896"/>
        <c:scaling>
          <c:orientation val="minMax"/>
        </c:scaling>
        <c:delete val="1"/>
        <c:axPos val="b"/>
        <c:numFmt formatCode="General" sourceLinked="1"/>
        <c:majorTickMark val="out"/>
        <c:minorTickMark val="none"/>
        <c:tickLblPos val="nextTo"/>
        <c:crossAx val="592302256"/>
        <c:crosses val="autoZero"/>
        <c:auto val="1"/>
        <c:lblAlgn val="ctr"/>
        <c:lblOffset val="100"/>
        <c:noMultiLvlLbl val="0"/>
      </c:catAx>
      <c:valAx>
        <c:axId val="592302256"/>
        <c:scaling>
          <c:orientation val="minMax"/>
        </c:scaling>
        <c:delete val="1"/>
        <c:axPos val="r"/>
        <c:numFmt formatCode="General" sourceLinked="1"/>
        <c:majorTickMark val="out"/>
        <c:minorTickMark val="none"/>
        <c:tickLblPos val="nextTo"/>
        <c:crossAx val="592298896"/>
        <c:crosses val="max"/>
        <c:crossBetween val="between"/>
      </c:valAx>
      <c:catAx>
        <c:axId val="692553200"/>
        <c:scaling>
          <c:orientation val="minMax"/>
        </c:scaling>
        <c:delete val="1"/>
        <c:axPos val="b"/>
        <c:numFmt formatCode="General" sourceLinked="1"/>
        <c:majorTickMark val="out"/>
        <c:minorTickMark val="none"/>
        <c:tickLblPos val="nextTo"/>
        <c:crossAx val="592300016"/>
        <c:crosses val="autoZero"/>
        <c:auto val="1"/>
        <c:lblAlgn val="ctr"/>
        <c:lblOffset val="100"/>
        <c:noMultiLvlLbl val="0"/>
      </c:catAx>
      <c:valAx>
        <c:axId val="592300016"/>
        <c:scaling>
          <c:orientation val="minMax"/>
        </c:scaling>
        <c:delete val="1"/>
        <c:axPos val="l"/>
        <c:numFmt formatCode="General" sourceLinked="1"/>
        <c:majorTickMark val="out"/>
        <c:minorTickMark val="none"/>
        <c:tickLblPos val="nextTo"/>
        <c:crossAx val="692553200"/>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系列 1</c:v>
                </c:pt>
              </c:strCache>
            </c:strRef>
          </c:tx>
          <c:spPr>
            <a:solidFill>
              <a:schemeClr val="tx2"/>
            </a:solidFill>
            <a:ln>
              <a:noFill/>
            </a:ln>
            <a:effectLst>
              <a:outerShdw blurRad="50800" dist="38100" dir="2700000" algn="tl" rotWithShape="0">
                <a:prstClr val="black">
                  <a:alpha val="40000"/>
                </a:prstClr>
              </a:outerShdw>
            </a:effectLst>
          </c:spPr>
          <c:invertIfNegative val="0"/>
          <c:cat>
            <c:strRef>
              <c:f>Sheet1!$A$2:$A$5</c:f>
              <c:strCache>
                <c:ptCount val="4"/>
                <c:pt idx="0">
                  <c:v>小雪</c:v>
                </c:pt>
                <c:pt idx="1">
                  <c:v>大雪</c:v>
                </c:pt>
                <c:pt idx="2">
                  <c:v>暴雪</c:v>
                </c:pt>
                <c:pt idx="3">
                  <c:v>雪</c:v>
                </c:pt>
              </c:strCache>
            </c:strRef>
          </c:cat>
          <c:val>
            <c:numRef>
              <c:f>Sheet1!$B$2:$B$5</c:f>
              <c:numCache>
                <c:formatCode>General</c:formatCode>
                <c:ptCount val="4"/>
                <c:pt idx="0">
                  <c:v>0.75</c:v>
                </c:pt>
                <c:pt idx="1">
                  <c:v>0.45</c:v>
                </c:pt>
                <c:pt idx="2">
                  <c:v>0.65</c:v>
                </c:pt>
                <c:pt idx="3">
                  <c:v>0.33</c:v>
                </c:pt>
              </c:numCache>
            </c:numRef>
          </c:val>
          <c:extLst>
            <c:ext xmlns:c16="http://schemas.microsoft.com/office/drawing/2014/chart" uri="{C3380CC4-5D6E-409C-BE32-E72D297353CC}">
              <c16:uniqueId val="{00000000-7403-47EE-B7C6-105BD2A037DC}"/>
            </c:ext>
          </c:extLst>
        </c:ser>
        <c:ser>
          <c:idx val="1"/>
          <c:order val="1"/>
          <c:tx>
            <c:strRef>
              <c:f>Sheet1!$C$1</c:f>
              <c:strCache>
                <c:ptCount val="1"/>
                <c:pt idx="0">
                  <c:v>系列 3</c:v>
                </c:pt>
              </c:strCache>
            </c:strRef>
          </c:tx>
          <c:spPr>
            <a:solidFill>
              <a:schemeClr val="bg1">
                <a:lumMod val="75000"/>
              </a:schemeClr>
            </a:solidFill>
            <a:ln>
              <a:noFill/>
            </a:ln>
            <a:effectLst/>
          </c:spPr>
          <c:invertIfNegative val="0"/>
          <c:dLbls>
            <c:dLbl>
              <c:idx val="0"/>
              <c:tx>
                <c:rich>
                  <a:bodyPr/>
                  <a:lstStyle/>
                  <a:p>
                    <a:r>
                      <a:rPr lang="en-US" altLang="zh-CN"/>
                      <a:t>75%</a:t>
                    </a:r>
                    <a:endParaRPr lang="en-US" altLang="zh-CN"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403-47EE-B7C6-105BD2A037DC}"/>
                </c:ext>
              </c:extLst>
            </c:dLbl>
            <c:dLbl>
              <c:idx val="1"/>
              <c:tx>
                <c:rich>
                  <a:bodyPr/>
                  <a:lstStyle/>
                  <a:p>
                    <a:r>
                      <a:rPr lang="en-US" altLang="zh-CN"/>
                      <a:t>45%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403-47EE-B7C6-105BD2A037DC}"/>
                </c:ext>
              </c:extLst>
            </c:dLbl>
            <c:dLbl>
              <c:idx val="2"/>
              <c:tx>
                <c:rich>
                  <a:bodyPr/>
                  <a:lstStyle/>
                  <a:p>
                    <a:r>
                      <a:rPr lang="en-US" altLang="zh-CN"/>
                      <a:t>65%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403-47EE-B7C6-105BD2A037DC}"/>
                </c:ext>
              </c:extLst>
            </c:dLbl>
            <c:dLbl>
              <c:idx val="3"/>
              <c:tx>
                <c:rich>
                  <a:bodyPr/>
                  <a:lstStyle/>
                  <a:p>
                    <a:r>
                      <a:rPr lang="en-US" altLang="zh-CN"/>
                      <a:t>33%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403-47EE-B7C6-105BD2A037DC}"/>
                </c:ext>
              </c:extLst>
            </c:dLbl>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造字工房尚雅（非商用）常规体" pitchFamily="50" charset="-122"/>
                    <a:ea typeface="造字工房尚雅（非商用）常规体" pitchFamily="50" charset="-122"/>
                    <a:cs typeface="+mn-cs"/>
                  </a:defRPr>
                </a:pPr>
                <a:endParaRPr lang="zh-C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小雪</c:v>
                </c:pt>
                <c:pt idx="1">
                  <c:v>大雪</c:v>
                </c:pt>
                <c:pt idx="2">
                  <c:v>暴雪</c:v>
                </c:pt>
                <c:pt idx="3">
                  <c:v>雪</c:v>
                </c:pt>
              </c:strCache>
            </c:strRef>
          </c:cat>
          <c:val>
            <c:numRef>
              <c:f>Sheet1!$C$2:$C$5</c:f>
              <c:numCache>
                <c:formatCode>General</c:formatCode>
                <c:ptCount val="4"/>
                <c:pt idx="0">
                  <c:v>0.25</c:v>
                </c:pt>
                <c:pt idx="1">
                  <c:v>0.55000000000000004</c:v>
                </c:pt>
                <c:pt idx="2">
                  <c:v>0.35</c:v>
                </c:pt>
                <c:pt idx="3">
                  <c:v>0.67</c:v>
                </c:pt>
              </c:numCache>
            </c:numRef>
          </c:val>
          <c:extLst>
            <c:ext xmlns:c16="http://schemas.microsoft.com/office/drawing/2014/chart" uri="{C3380CC4-5D6E-409C-BE32-E72D297353CC}">
              <c16:uniqueId val="{00000005-7403-47EE-B7C6-105BD2A037DC}"/>
            </c:ext>
          </c:extLst>
        </c:ser>
        <c:dLbls>
          <c:showLegendKey val="0"/>
          <c:showVal val="0"/>
          <c:showCatName val="0"/>
          <c:showSerName val="0"/>
          <c:showPercent val="0"/>
          <c:showBubbleSize val="0"/>
        </c:dLbls>
        <c:gapWidth val="150"/>
        <c:overlap val="100"/>
        <c:axId val="700129696"/>
        <c:axId val="700130256"/>
      </c:barChart>
      <c:catAx>
        <c:axId val="700129696"/>
        <c:scaling>
          <c:orientation val="maxMin"/>
        </c:scaling>
        <c:delete val="0"/>
        <c:axPos val="l"/>
        <c:numFmt formatCode="General" sourceLinked="1"/>
        <c:majorTickMark val="out"/>
        <c:minorTickMark val="none"/>
        <c:tickLblPos val="nextTo"/>
        <c:spPr>
          <a:noFill/>
          <a:ln w="9525" cap="flat" cmpd="sng" algn="ctr">
            <a:noFill/>
            <a:round/>
          </a:ln>
          <a:effectLst/>
        </c:spPr>
        <c:txPr>
          <a:bodyPr rot="0" spcFirstLastPara="1" vertOverflow="ellipsis" wrap="square" anchor="ctr" anchorCtr="0"/>
          <a:lstStyle/>
          <a:p>
            <a:pPr>
              <a:defRPr lang="zh-CN" sz="2400" b="0" i="0" u="none" strike="noStrike" kern="1200" baseline="0">
                <a:ln>
                  <a:noFill/>
                </a:ln>
                <a:solidFill>
                  <a:schemeClr val="tx2"/>
                </a:solidFill>
                <a:latin typeface="造字工房尚雅（非商用）常规体" pitchFamily="50" charset="-122"/>
                <a:ea typeface="造字工房尚雅（非商用）常规体" pitchFamily="50" charset="-122"/>
                <a:cs typeface="+mn-cs"/>
              </a:defRPr>
            </a:pPr>
            <a:endParaRPr lang="zh-CN"/>
          </a:p>
        </c:txPr>
        <c:crossAx val="700130256"/>
        <c:crosses val="autoZero"/>
        <c:auto val="1"/>
        <c:lblAlgn val="ctr"/>
        <c:lblOffset val="100"/>
        <c:noMultiLvlLbl val="0"/>
      </c:catAx>
      <c:valAx>
        <c:axId val="700130256"/>
        <c:scaling>
          <c:orientation val="minMax"/>
        </c:scaling>
        <c:delete val="1"/>
        <c:axPos val="b"/>
        <c:numFmt formatCode="General" sourceLinked="1"/>
        <c:majorTickMark val="none"/>
        <c:minorTickMark val="none"/>
        <c:tickLblPos val="nextTo"/>
        <c:crossAx val="700129696"/>
        <c:crosses val="max"/>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4351C-D639-47D9-84B9-E0182B1AB5C2}"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0F7142-7CE6-486B-88DB-35895727D6B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0F7142-7CE6-486B-88DB-35895727D6B7}" type="slidenum">
              <a:rPr lang="zh-CN" altLang="en-US" smtClean="0"/>
              <a:t>8</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0F7142-7CE6-486B-88DB-35895727D6B7}" type="slidenum">
              <a:rPr lang="zh-CN" altLang="en-US" smtClean="0"/>
              <a:t>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0F7142-7CE6-486B-88DB-35895727D6B7}" type="slidenum">
              <a:rPr lang="zh-CN" altLang="en-US" smtClean="0"/>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0F7142-7CE6-486B-88DB-35895727D6B7}"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lvl1pPr>
              <a:defRPr/>
            </a:lvl1pPr>
          </a:lstStyle>
          <a:p>
            <a:pPr>
              <a:defRPr/>
            </a:pPr>
            <a:fld id="{F9AA53DA-C857-45C5-AE32-AE8F02427AFE}"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DAAE3B0-D4A6-4471-8835-0E01D7C57183}"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18D39E2-4F9E-4BF4-9EC1-A31A6ED04736}"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A66C12C-8BAB-467D-AA5A-47F644C1C40A}"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1A206B09-7D0E-4C0E-821E-6F328A9AFE0C}"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2B08728-C059-4F99-BA4E-2688A8D1462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A4111FD9-D4E5-41A7-9C17-5C1D11120C53}"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3059C09-B003-4304-891E-CEC7D56FE3B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lvl1pPr>
              <a:defRPr/>
            </a:lvl1pPr>
          </a:lstStyle>
          <a:p>
            <a:pPr>
              <a:defRPr/>
            </a:pPr>
            <a:fld id="{14A311D2-9092-4509-BD38-D6E73B217482}" type="datetimeFigureOut">
              <a:rPr lang="zh-CN" altLang="en-US"/>
              <a:t>2021/1/4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4BC72AF-4625-4B54-ADF8-9D5DE234E957}"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8F3D96FA-B1CB-4955-ABF4-C57830167604}" type="datetimeFigureOut">
              <a:rPr lang="zh-CN" altLang="en-US"/>
              <a:t>2021/1/4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B1B2526-C5C2-42BC-ACFF-2EC813FF9142}"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98738F35-E4AB-449C-B9DF-5109FA65E77B}" type="datetimeFigureOut">
              <a:rPr lang="zh-CN" altLang="en-US"/>
              <a:t>2021/1/4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5C0D761-6698-4291-9647-441433AC320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1770331A-C6F9-42EC-B664-36AF156D8D81}" type="datetimeFigureOut">
              <a:rPr lang="zh-CN" altLang="en-US"/>
              <a:t>2021/1/4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674F0B9-3AC3-41DD-B3D9-6634B74427E1}"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C5F56DC0-164B-4BA6-96A3-99F82145E774}" type="datetimeFigureOut">
              <a:rPr lang="zh-CN" altLang="en-US"/>
              <a:t>2021/1/4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68FAE62-2D91-4DE6-BCB5-26E997344B3C}"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a:defRPr/>
            </a:pPr>
            <a:fld id="{56A286E4-EB3A-4DFA-8FBF-567C136887A3}" type="datetimeFigureOut">
              <a:rPr lang="zh-CN" altLang="en-US"/>
              <a:t>2021/1/4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B621A3E-999E-4EEA-8AC2-7CA79E26A3C8}"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3"/>
          <p:cNvSpPr>
            <a:spLocks noGrp="1"/>
          </p:cNvSpPr>
          <p:nvPr>
            <p:ph type="dt" sz="half" idx="10"/>
          </p:nvPr>
        </p:nvSpPr>
        <p:spPr/>
        <p:txBody>
          <a:bodyPr/>
          <a:lstStyle>
            <a:lvl1pPr>
              <a:defRPr/>
            </a:lvl1pPr>
          </a:lstStyle>
          <a:p>
            <a:pPr>
              <a:defRPr/>
            </a:pPr>
            <a:fld id="{FE75F684-7274-4533-9C4E-A03677ADB488}" type="datetimeFigureOut">
              <a:rPr lang="zh-CN" altLang="en-US"/>
              <a:t>2021/1/4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83D332B-3670-43E5-96D4-E3D594EFF1D6}"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AA04A2FF-D1AA-4242-9E1B-A5EBA7AB3959}" type="datetimeFigureOut">
              <a:rPr lang="zh-CN" altLang="en-US"/>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3DCF066F-5066-416D-A82A-79E19BB2184B}"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notesSlide" Target="../notesSlides/notesSlide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7.xml"/><Relationship Id="rId5" Type="http://schemas.openxmlformats.org/officeDocument/2006/relationships/tags" Target="../tags/tag12.xml"/><Relationship Id="rId4"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A_图片 6"/>
          <p:cNvPicPr>
            <a:picLocks noChangeAspect="1"/>
          </p:cNvPicPr>
          <p:nvPr>
            <p:custDataLst>
              <p:tags r:id="rId1"/>
            </p:custDataLst>
          </p:nvPr>
        </p:nvPicPr>
        <p:blipFill>
          <a:blip r:embed="rId8" cstate="email"/>
          <a:srcRect/>
          <a:stretch>
            <a:fillRect/>
          </a:stretch>
        </p:blipFill>
        <p:spPr bwMode="auto">
          <a:xfrm>
            <a:off x="0" y="0"/>
            <a:ext cx="12231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PA_文本框 3"/>
          <p:cNvSpPr txBox="1">
            <a:spLocks noChangeArrowheads="1"/>
          </p:cNvSpPr>
          <p:nvPr>
            <p:custDataLst>
              <p:tags r:id="rId2"/>
            </p:custDataLst>
          </p:nvPr>
        </p:nvSpPr>
        <p:spPr bwMode="auto">
          <a:xfrm>
            <a:off x="7538182" y="1169995"/>
            <a:ext cx="3135492" cy="18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sz="11500" dirty="0">
                <a:latin typeface="★日文毛笔" panose="02000609000000000000" pitchFamily="49" charset="-128"/>
                <a:ea typeface="★日文毛笔" panose="02000609000000000000" pitchFamily="49" charset="-128"/>
              </a:rPr>
              <a:t>冬日</a:t>
            </a:r>
          </a:p>
        </p:txBody>
      </p:sp>
      <p:grpSp>
        <p:nvGrpSpPr>
          <p:cNvPr id="2" name="PA_组合 1"/>
          <p:cNvGrpSpPr/>
          <p:nvPr>
            <p:custDataLst>
              <p:tags r:id="rId3"/>
            </p:custDataLst>
          </p:nvPr>
        </p:nvGrpSpPr>
        <p:grpSpPr>
          <a:xfrm>
            <a:off x="7288213" y="1139825"/>
            <a:ext cx="3481387" cy="1919288"/>
            <a:chOff x="7288213" y="1139825"/>
            <a:chExt cx="3481387" cy="1919288"/>
          </a:xfrm>
        </p:grpSpPr>
        <p:grpSp>
          <p:nvGrpSpPr>
            <p:cNvPr id="2054" name="PA_组合 9"/>
            <p:cNvGrpSpPr/>
            <p:nvPr>
              <p:custDataLst>
                <p:tags r:id="rId5"/>
              </p:custDataLst>
            </p:nvPr>
          </p:nvGrpSpPr>
          <p:grpSpPr bwMode="auto">
            <a:xfrm>
              <a:off x="7288213" y="1169995"/>
              <a:ext cx="1385810" cy="1889118"/>
              <a:chOff x="6189045" y="586213"/>
              <a:chExt cx="1385235" cy="3184100"/>
            </a:xfrm>
          </p:grpSpPr>
          <p:cxnSp>
            <p:nvCxnSpPr>
              <p:cNvPr id="5" name="直接连接符 4"/>
              <p:cNvCxnSpPr/>
              <p:nvPr/>
            </p:nvCxnSpPr>
            <p:spPr>
              <a:xfrm>
                <a:off x="6194693" y="587141"/>
                <a:ext cx="0" cy="3183172"/>
              </a:xfrm>
              <a:prstGeom prst="line">
                <a:avLst/>
              </a:prstGeom>
              <a:ln>
                <a:gradFill>
                  <a:gsLst>
                    <a:gs pos="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189045" y="592087"/>
                <a:ext cx="1385235" cy="0"/>
              </a:xfrm>
              <a:prstGeom prst="line">
                <a:avLst/>
              </a:prstGeom>
              <a:ln>
                <a:gradFill>
                  <a:gsLst>
                    <a:gs pos="0">
                      <a:schemeClr val="tx1"/>
                    </a:gs>
                    <a:gs pos="100000">
                      <a:schemeClr val="tx1">
                        <a:alpha val="0"/>
                      </a:schemeClr>
                    </a:gs>
                  </a:gsLst>
                  <a:lin ang="21594000" scaled="0"/>
                </a:gradFill>
              </a:ln>
            </p:spPr>
            <p:style>
              <a:lnRef idx="1">
                <a:schemeClr val="accent1"/>
              </a:lnRef>
              <a:fillRef idx="0">
                <a:schemeClr val="accent1"/>
              </a:fillRef>
              <a:effectRef idx="0">
                <a:schemeClr val="accent1"/>
              </a:effectRef>
              <a:fontRef idx="minor">
                <a:schemeClr val="tx1"/>
              </a:fontRef>
            </p:style>
          </p:cxnSp>
        </p:grpSp>
        <p:grpSp>
          <p:nvGrpSpPr>
            <p:cNvPr id="2055" name="PA_组合 12"/>
            <p:cNvGrpSpPr/>
            <p:nvPr>
              <p:custDataLst>
                <p:tags r:id="rId6"/>
              </p:custDataLst>
            </p:nvPr>
          </p:nvGrpSpPr>
          <p:grpSpPr bwMode="auto">
            <a:xfrm rot="10800000">
              <a:off x="9206048" y="1139825"/>
              <a:ext cx="1563552" cy="1889118"/>
              <a:chOff x="6189045" y="586213"/>
              <a:chExt cx="1562903" cy="3184100"/>
            </a:xfrm>
          </p:grpSpPr>
          <p:cxnSp>
            <p:nvCxnSpPr>
              <p:cNvPr id="14" name="直接连接符 13"/>
              <p:cNvCxnSpPr/>
              <p:nvPr/>
            </p:nvCxnSpPr>
            <p:spPr>
              <a:xfrm>
                <a:off x="6177873" y="587141"/>
                <a:ext cx="0" cy="3183172"/>
              </a:xfrm>
              <a:prstGeom prst="line">
                <a:avLst/>
              </a:prstGeom>
              <a:ln>
                <a:gradFill>
                  <a:gsLst>
                    <a:gs pos="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0800000" flipH="1">
                <a:off x="6189045" y="579779"/>
                <a:ext cx="1562903" cy="0"/>
              </a:xfrm>
              <a:prstGeom prst="line">
                <a:avLst/>
              </a:prstGeom>
              <a:ln>
                <a:gradFill>
                  <a:gsLst>
                    <a:gs pos="0">
                      <a:schemeClr val="tx1"/>
                    </a:gs>
                    <a:gs pos="100000">
                      <a:schemeClr val="tx1">
                        <a:alpha val="0"/>
                      </a:schemeClr>
                    </a:gs>
                  </a:gsLst>
                  <a:lin ang="21594000" scaled="0"/>
                </a:gradFill>
              </a:ln>
            </p:spPr>
            <p:style>
              <a:lnRef idx="1">
                <a:schemeClr val="accent1"/>
              </a:lnRef>
              <a:fillRef idx="0">
                <a:schemeClr val="accent1"/>
              </a:fillRef>
              <a:effectRef idx="0">
                <a:schemeClr val="accent1"/>
              </a:effectRef>
              <a:fontRef idx="minor">
                <a:schemeClr val="tx1"/>
              </a:fontRef>
            </p:style>
          </p:cxnSp>
        </p:grpSp>
      </p:grpSp>
      <p:sp>
        <p:nvSpPr>
          <p:cNvPr id="2052" name="PA_矩形 20"/>
          <p:cNvSpPr>
            <a:spLocks noChangeArrowheads="1"/>
          </p:cNvSpPr>
          <p:nvPr>
            <p:custDataLst>
              <p:tags r:id="rId4"/>
            </p:custDataLst>
          </p:nvPr>
        </p:nvSpPr>
        <p:spPr bwMode="auto">
          <a:xfrm>
            <a:off x="7291388" y="3095625"/>
            <a:ext cx="3478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dist">
              <a:lnSpc>
                <a:spcPct val="100000"/>
              </a:lnSpc>
              <a:spcBef>
                <a:spcPct val="0"/>
              </a:spcBef>
              <a:buFontTx/>
              <a:buNone/>
            </a:pPr>
            <a:r>
              <a:rPr lang="en-US" altLang="zh-CN" sz="1800" dirty="0">
                <a:latin typeface="Utsaah" panose="020B0604020202020204" pitchFamily="34" charset="0"/>
                <a:cs typeface="Utsaah" panose="020B0604020202020204" pitchFamily="34" charset="0"/>
              </a:rPr>
              <a:t>T</a:t>
            </a:r>
            <a:r>
              <a:rPr lang="zh-CN" altLang="en-US" sz="1800" dirty="0">
                <a:latin typeface="Utsaah" panose="020B0604020202020204" pitchFamily="34" charset="0"/>
                <a:cs typeface="Utsaah" panose="020B0604020202020204" pitchFamily="34" charset="0"/>
              </a:rPr>
              <a:t>he sun in winter</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2053"/>
                                        </p:tgtEl>
                                        <p:attrNameLst>
                                          <p:attrName>style.visibility</p:attrName>
                                        </p:attrNameLst>
                                      </p:cBhvr>
                                      <p:to>
                                        <p:strVal val="visible"/>
                                      </p:to>
                                    </p:set>
                                    <p:anim calcmode="lin" valueType="num">
                                      <p:cBhvr>
                                        <p:cTn id="11" dur="1000" fill="hold"/>
                                        <p:tgtEl>
                                          <p:spTgt spid="2053"/>
                                        </p:tgtEl>
                                        <p:attrNameLst>
                                          <p:attrName>ppt_w</p:attrName>
                                        </p:attrNameLst>
                                      </p:cBhvr>
                                      <p:tavLst>
                                        <p:tav tm="0">
                                          <p:val>
                                            <p:strVal val="#ppt_w+.3"/>
                                          </p:val>
                                        </p:tav>
                                        <p:tav tm="100000">
                                          <p:val>
                                            <p:strVal val="#ppt_w"/>
                                          </p:val>
                                        </p:tav>
                                      </p:tavLst>
                                    </p:anim>
                                    <p:anim calcmode="lin" valueType="num">
                                      <p:cBhvr>
                                        <p:cTn id="12" dur="1000" fill="hold"/>
                                        <p:tgtEl>
                                          <p:spTgt spid="2053"/>
                                        </p:tgtEl>
                                        <p:attrNameLst>
                                          <p:attrName>ppt_h</p:attrName>
                                        </p:attrNameLst>
                                      </p:cBhvr>
                                      <p:tavLst>
                                        <p:tav tm="0">
                                          <p:val>
                                            <p:strVal val="#ppt_h"/>
                                          </p:val>
                                        </p:tav>
                                        <p:tav tm="100000">
                                          <p:val>
                                            <p:strVal val="#ppt_h"/>
                                          </p:val>
                                        </p:tav>
                                      </p:tavLst>
                                    </p:anim>
                                    <p:animEffect transition="in" filter="fade">
                                      <p:cBhvr>
                                        <p:cTn id="13" dur="1000"/>
                                        <p:tgtEl>
                                          <p:spTgt spid="2053"/>
                                        </p:tgtEl>
                                      </p:cBhvr>
                                    </p:animEffect>
                                  </p:childTnLst>
                                </p:cTn>
                              </p:par>
                            </p:childTnLst>
                          </p:cTn>
                        </p:par>
                        <p:par>
                          <p:cTn id="14" fill="hold">
                            <p:stCondLst>
                              <p:cond delay="3000"/>
                            </p:stCondLst>
                            <p:childTnLst>
                              <p:par>
                                <p:cTn id="15" presetID="50" presetClass="entr" presetSubtype="0" decel="100000" fill="hold" nodeType="afterEffect">
                                  <p:stCondLst>
                                    <p:cond delay="0"/>
                                  </p:stCondLst>
                                  <p:iterate type="wd">
                                    <p:tmPct val="10000"/>
                                  </p:iterate>
                                  <p:childTnLst>
                                    <p:set>
                                      <p:cBhvr>
                                        <p:cTn id="16" dur="1" fill="hold">
                                          <p:stCondLst>
                                            <p:cond delay="0"/>
                                          </p:stCondLst>
                                        </p:cTn>
                                        <p:tgtEl>
                                          <p:spTgt spid="2052">
                                            <p:txEl>
                                              <p:pRg st="0" end="0"/>
                                            </p:txEl>
                                          </p:spTgt>
                                        </p:tgtEl>
                                        <p:attrNameLst>
                                          <p:attrName>style.visibility</p:attrName>
                                        </p:attrNameLst>
                                      </p:cBhvr>
                                      <p:to>
                                        <p:strVal val="visible"/>
                                      </p:to>
                                    </p:set>
                                    <p:anim calcmode="lin" valueType="num">
                                      <p:cBhvr>
                                        <p:cTn id="17" dur="1000" fill="hold"/>
                                        <p:tgtEl>
                                          <p:spTgt spid="2052">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2052">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2052">
                                            <p:txEl>
                                              <p:pRg st="0" end="0"/>
                                            </p:txEl>
                                          </p:spTgt>
                                        </p:tgtEl>
                                      </p:cBhvr>
                                    </p:animEffect>
                                  </p:childTnLst>
                                </p:cTn>
                              </p:par>
                            </p:childTnLst>
                          </p:cTn>
                        </p:par>
                        <p:par>
                          <p:cTn id="20" fill="hold">
                            <p:stCondLst>
                              <p:cond delay="5599"/>
                            </p:stCondLst>
                            <p:childTnLst>
                              <p:par>
                                <p:cTn id="21" presetID="10" presetClass="entr" presetSubtype="0"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rot="2700000">
            <a:off x="1007597" y="-4999404"/>
            <a:ext cx="2603500" cy="14012008"/>
          </a:xfrm>
          <a:prstGeom prst="rect">
            <a:avLst/>
          </a:prstGeom>
          <a:solidFill>
            <a:schemeClr val="tx1">
              <a:lumMod val="60000"/>
              <a:lumOff val="40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rotWithShape="1">
          <a:blip r:embed="rId3" cstate="email"/>
          <a:srcRect/>
          <a:stretch>
            <a:fillRect/>
          </a:stretch>
        </p:blipFill>
        <p:spPr>
          <a:xfrm flipH="1">
            <a:off x="5918200" y="584200"/>
            <a:ext cx="6273800" cy="6273800"/>
          </a:xfrm>
          <a:prstGeom prst="rtTriangle">
            <a:avLst/>
          </a:prstGeom>
        </p:spPr>
      </p:pic>
      <p:pic>
        <p:nvPicPr>
          <p:cNvPr id="24" name="图片 81"/>
          <p:cNvPicPr>
            <a:picLocks noChangeAspect="1"/>
          </p:cNvPicPr>
          <p:nvPr/>
        </p:nvPicPr>
        <p:blipFill>
          <a:blip r:embed="rId4" cstate="email">
            <a:duotone>
              <a:schemeClr val="accent6">
                <a:shade val="45000"/>
                <a:satMod val="135000"/>
              </a:schemeClr>
              <a:prstClr val="white"/>
            </a:duotone>
          </a:blip>
          <a:srcRect/>
          <a:stretch>
            <a:fillRect/>
          </a:stretch>
        </p:blipFill>
        <p:spPr bwMode="auto">
          <a:xfrm>
            <a:off x="0" y="0"/>
            <a:ext cx="29337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矩形 25"/>
          <p:cNvSpPr/>
          <p:nvPr/>
        </p:nvSpPr>
        <p:spPr>
          <a:xfrm rot="8100000">
            <a:off x="9135190" y="3728228"/>
            <a:ext cx="2456016" cy="2456016"/>
          </a:xfrm>
          <a:prstGeom prst="rect">
            <a:avLst/>
          </a:prstGeom>
          <a:noFill/>
          <a:ln w="50800">
            <a:solidFill>
              <a:srgbClr val="26264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2700000">
            <a:off x="9309099" y="3902134"/>
            <a:ext cx="2108200" cy="2108200"/>
          </a:xfrm>
          <a:prstGeom prst="rect">
            <a:avLst/>
          </a:prstGeom>
          <a:solidFill>
            <a:schemeClr val="tx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9757904" y="4294514"/>
            <a:ext cx="1210588" cy="1323439"/>
          </a:xfrm>
          <a:prstGeom prst="rect">
            <a:avLst/>
          </a:prstGeom>
          <a:noFill/>
        </p:spPr>
        <p:txBody>
          <a:bodyPr wrap="none" rtlCol="0">
            <a:spAutoFit/>
          </a:bodyPr>
          <a:lstStyle/>
          <a:p>
            <a:r>
              <a:rPr lang="zh-CN" altLang="en-US" sz="4000" dirty="0">
                <a:solidFill>
                  <a:schemeClr val="bg1"/>
                </a:solidFill>
                <a:latin typeface="造字工房尚雅（非商用）常规体" pitchFamily="50" charset="-122"/>
                <a:ea typeface="造字工房尚雅（非商用）常规体" pitchFamily="50" charset="-122"/>
              </a:rPr>
              <a:t>表格</a:t>
            </a:r>
            <a:endParaRPr lang="en-US" altLang="zh-CN" sz="4000" dirty="0">
              <a:solidFill>
                <a:schemeClr val="bg1"/>
              </a:solidFill>
              <a:latin typeface="造字工房尚雅（非商用）常规体" pitchFamily="50" charset="-122"/>
              <a:ea typeface="造字工房尚雅（非商用）常规体" pitchFamily="50" charset="-122"/>
            </a:endParaRPr>
          </a:p>
          <a:p>
            <a:r>
              <a:rPr lang="zh-CN" altLang="en-US" sz="4000" dirty="0">
                <a:solidFill>
                  <a:schemeClr val="bg1"/>
                </a:solidFill>
                <a:latin typeface="造字工房尚雅（非商用）常规体" pitchFamily="50" charset="-122"/>
                <a:ea typeface="造字工房尚雅（非商用）常规体" pitchFamily="50" charset="-122"/>
              </a:rPr>
              <a:t>表格</a:t>
            </a:r>
          </a:p>
        </p:txBody>
      </p:sp>
      <p:sp>
        <p:nvSpPr>
          <p:cNvPr id="28" name="矩形 27"/>
          <p:cNvSpPr/>
          <p:nvPr/>
        </p:nvSpPr>
        <p:spPr>
          <a:xfrm>
            <a:off x="241300" y="2128837"/>
            <a:ext cx="9105900" cy="923330"/>
          </a:xfrm>
          <a:prstGeom prst="rect">
            <a:avLst/>
          </a:prstGeom>
        </p:spPr>
        <p:txBody>
          <a:bodyPr wrap="square">
            <a:spAutoFit/>
          </a:bodyPr>
          <a:lstStyle/>
          <a:p>
            <a:pPr indent="444500">
              <a:lnSpc>
                <a:spcPct val="150000"/>
              </a:lnSpc>
            </a:pPr>
            <a:r>
              <a:rPr lang="zh-CN" altLang="en-US" sz="1800" dirty="0">
                <a:latin typeface="微软雅黑 Light" panose="020B0502040204020203" pitchFamily="34" charset="-122"/>
                <a:ea typeface="微软雅黑 Light" panose="020B0502040204020203" pitchFamily="34" charset="-122"/>
              </a:rPr>
              <a:t>我喜欢自己安安静静的呆在一个能看到下雪的地方，欣赏银色的雪花漫天飞舞，然后铺满一地，就像是天使从天上投下了一张银白色的地毯。</a:t>
            </a:r>
            <a:endParaRPr lang="zh-CN" altLang="en-US" dirty="0"/>
          </a:p>
        </p:txBody>
      </p:sp>
      <p:cxnSp>
        <p:nvCxnSpPr>
          <p:cNvPr id="30" name="直接连接符 29"/>
          <p:cNvCxnSpPr/>
          <p:nvPr/>
        </p:nvCxnSpPr>
        <p:spPr>
          <a:xfrm>
            <a:off x="342900" y="2006600"/>
            <a:ext cx="1143000" cy="0"/>
          </a:xfrm>
          <a:prstGeom prst="line">
            <a:avLst/>
          </a:prstGeom>
          <a:ln w="41275">
            <a:solidFill>
              <a:schemeClr val="bg1">
                <a:lumMod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7" name="图表 36"/>
          <p:cNvGraphicFramePr/>
          <p:nvPr/>
        </p:nvGraphicFramePr>
        <p:xfrm>
          <a:off x="342900" y="2897404"/>
          <a:ext cx="7644146" cy="310523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11475" y="797359"/>
            <a:ext cx="6369050" cy="4101273"/>
            <a:chOff x="7288213" y="1139825"/>
            <a:chExt cx="3481387" cy="2241797"/>
          </a:xfrm>
        </p:grpSpPr>
        <p:sp>
          <p:nvSpPr>
            <p:cNvPr id="12" name="PA_文本框 3"/>
            <p:cNvSpPr txBox="1">
              <a:spLocks noChangeArrowheads="1"/>
            </p:cNvSpPr>
            <p:nvPr>
              <p:custDataLst>
                <p:tags r:id="rId1"/>
              </p:custDataLst>
            </p:nvPr>
          </p:nvSpPr>
          <p:spPr bwMode="auto">
            <a:xfrm>
              <a:off x="7538182" y="1169995"/>
              <a:ext cx="2890817" cy="172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sz="19900" dirty="0">
                  <a:latin typeface="★日文毛笔" panose="02000609000000000000" pitchFamily="49" charset="-128"/>
                  <a:ea typeface="★日文毛笔" panose="02000609000000000000" pitchFamily="49" charset="-128"/>
                </a:rPr>
                <a:t>冬日</a:t>
              </a:r>
            </a:p>
          </p:txBody>
        </p:sp>
        <p:grpSp>
          <p:nvGrpSpPr>
            <p:cNvPr id="13" name="PA_组合 1"/>
            <p:cNvGrpSpPr/>
            <p:nvPr>
              <p:custDataLst>
                <p:tags r:id="rId2"/>
              </p:custDataLst>
            </p:nvPr>
          </p:nvGrpSpPr>
          <p:grpSpPr>
            <a:xfrm>
              <a:off x="7288213" y="1139825"/>
              <a:ext cx="3481387" cy="1919288"/>
              <a:chOff x="7288213" y="1139825"/>
              <a:chExt cx="3481387" cy="1919288"/>
            </a:xfrm>
          </p:grpSpPr>
          <p:grpSp>
            <p:nvGrpSpPr>
              <p:cNvPr id="14" name="PA_组合 9"/>
              <p:cNvGrpSpPr/>
              <p:nvPr>
                <p:custDataLst>
                  <p:tags r:id="rId4"/>
                </p:custDataLst>
              </p:nvPr>
            </p:nvGrpSpPr>
            <p:grpSpPr bwMode="auto">
              <a:xfrm>
                <a:off x="7288213" y="1169995"/>
                <a:ext cx="1385810" cy="1889118"/>
                <a:chOff x="6189045" y="586213"/>
                <a:chExt cx="1385235" cy="3184100"/>
              </a:xfrm>
            </p:grpSpPr>
            <p:cxnSp>
              <p:nvCxnSpPr>
                <p:cNvPr id="19" name="直接连接符 18"/>
                <p:cNvCxnSpPr/>
                <p:nvPr/>
              </p:nvCxnSpPr>
              <p:spPr>
                <a:xfrm>
                  <a:off x="6194693" y="587141"/>
                  <a:ext cx="0" cy="3183172"/>
                </a:xfrm>
                <a:prstGeom prst="line">
                  <a:avLst/>
                </a:prstGeom>
                <a:ln>
                  <a:gradFill>
                    <a:gsLst>
                      <a:gs pos="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189045" y="592087"/>
                  <a:ext cx="1385235" cy="0"/>
                </a:xfrm>
                <a:prstGeom prst="line">
                  <a:avLst/>
                </a:prstGeom>
                <a:ln>
                  <a:gradFill>
                    <a:gsLst>
                      <a:gs pos="0">
                        <a:schemeClr val="tx1"/>
                      </a:gs>
                      <a:gs pos="100000">
                        <a:schemeClr val="tx1">
                          <a:alpha val="0"/>
                        </a:schemeClr>
                      </a:gs>
                    </a:gsLst>
                    <a:lin ang="21594000" scaled="0"/>
                  </a:gradFill>
                </a:ln>
              </p:spPr>
              <p:style>
                <a:lnRef idx="1">
                  <a:schemeClr val="accent1"/>
                </a:lnRef>
                <a:fillRef idx="0">
                  <a:schemeClr val="accent1"/>
                </a:fillRef>
                <a:effectRef idx="0">
                  <a:schemeClr val="accent1"/>
                </a:effectRef>
                <a:fontRef idx="minor">
                  <a:schemeClr val="tx1"/>
                </a:fontRef>
              </p:style>
            </p:cxnSp>
          </p:grpSp>
          <p:grpSp>
            <p:nvGrpSpPr>
              <p:cNvPr id="15" name="PA_组合 12"/>
              <p:cNvGrpSpPr/>
              <p:nvPr>
                <p:custDataLst>
                  <p:tags r:id="rId5"/>
                </p:custDataLst>
              </p:nvPr>
            </p:nvGrpSpPr>
            <p:grpSpPr bwMode="auto">
              <a:xfrm rot="10800000">
                <a:off x="9206048" y="1139825"/>
                <a:ext cx="1563552" cy="1889118"/>
                <a:chOff x="6189045" y="586213"/>
                <a:chExt cx="1562903" cy="3184100"/>
              </a:xfrm>
            </p:grpSpPr>
            <p:cxnSp>
              <p:nvCxnSpPr>
                <p:cNvPr id="16" name="直接连接符 15"/>
                <p:cNvCxnSpPr/>
                <p:nvPr/>
              </p:nvCxnSpPr>
              <p:spPr>
                <a:xfrm>
                  <a:off x="6177873" y="587141"/>
                  <a:ext cx="0" cy="3183172"/>
                </a:xfrm>
                <a:prstGeom prst="line">
                  <a:avLst/>
                </a:prstGeom>
                <a:ln>
                  <a:gradFill>
                    <a:gsLst>
                      <a:gs pos="0">
                        <a:schemeClr val="tx1"/>
                      </a:gs>
                      <a:gs pos="100000">
                        <a:schemeClr val="tx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10800000" flipH="1">
                  <a:off x="6189045" y="579779"/>
                  <a:ext cx="1562903" cy="0"/>
                </a:xfrm>
                <a:prstGeom prst="line">
                  <a:avLst/>
                </a:prstGeom>
                <a:ln>
                  <a:gradFill>
                    <a:gsLst>
                      <a:gs pos="0">
                        <a:schemeClr val="tx1"/>
                      </a:gs>
                      <a:gs pos="100000">
                        <a:schemeClr val="tx1">
                          <a:alpha val="0"/>
                        </a:schemeClr>
                      </a:gs>
                    </a:gsLst>
                    <a:lin ang="21594000" scaled="0"/>
                  </a:gradFill>
                </a:ln>
              </p:spPr>
              <p:style>
                <a:lnRef idx="1">
                  <a:schemeClr val="accent1"/>
                </a:lnRef>
                <a:fillRef idx="0">
                  <a:schemeClr val="accent1"/>
                </a:fillRef>
                <a:effectRef idx="0">
                  <a:schemeClr val="accent1"/>
                </a:effectRef>
                <a:fontRef idx="minor">
                  <a:schemeClr val="tx1"/>
                </a:fontRef>
              </p:style>
            </p:cxnSp>
          </p:grpSp>
        </p:grpSp>
        <p:sp>
          <p:nvSpPr>
            <p:cNvPr id="22" name="PA_矩形 20"/>
            <p:cNvSpPr>
              <a:spLocks noChangeArrowheads="1"/>
            </p:cNvSpPr>
            <p:nvPr>
              <p:custDataLst>
                <p:tags r:id="rId3"/>
              </p:custDataLst>
            </p:nvPr>
          </p:nvSpPr>
          <p:spPr bwMode="auto">
            <a:xfrm>
              <a:off x="7291388" y="3095625"/>
              <a:ext cx="3478212" cy="285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dist">
                <a:lnSpc>
                  <a:spcPct val="100000"/>
                </a:lnSpc>
                <a:spcBef>
                  <a:spcPct val="0"/>
                </a:spcBef>
                <a:buFontTx/>
                <a:buNone/>
              </a:pPr>
              <a:r>
                <a:rPr lang="zh-CN" altLang="en-US" dirty="0">
                  <a:latin typeface="Utsaah" panose="020B0604020202020204" pitchFamily="34" charset="0"/>
                  <a:cs typeface="Utsaah" panose="020B0604020202020204" pitchFamily="34" charset="0"/>
                </a:rPr>
                <a:t>感谢观看</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4" name="图片 1"/>
          <p:cNvPicPr>
            <a:picLocks noChangeAspect="1"/>
          </p:cNvPicPr>
          <p:nvPr/>
        </p:nvPicPr>
        <p:blipFill>
          <a:blip r:embed="rId2" cstate="email"/>
          <a:srcRect/>
          <a:stretch>
            <a:fillRect/>
          </a:stretch>
        </p:blipFill>
        <p:spPr bwMode="auto">
          <a:xfrm>
            <a:off x="0" y="1524000"/>
            <a:ext cx="12192000" cy="388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0" y="1524000"/>
            <a:ext cx="12192000" cy="3883025"/>
          </a:xfrm>
          <a:prstGeom prst="rect">
            <a:avLst/>
          </a:prstGeom>
          <a:solidFill>
            <a:schemeClr val="tx1">
              <a:lumMod val="5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2" name="直接连接符 11"/>
          <p:cNvCxnSpPr/>
          <p:nvPr/>
        </p:nvCxnSpPr>
        <p:spPr>
          <a:xfrm>
            <a:off x="3646488" y="738188"/>
            <a:ext cx="48990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3077" name="文本框 9"/>
          <p:cNvSpPr txBox="1">
            <a:spLocks noChangeArrowheads="1"/>
          </p:cNvSpPr>
          <p:nvPr/>
        </p:nvSpPr>
        <p:spPr bwMode="auto">
          <a:xfrm>
            <a:off x="5132388" y="374650"/>
            <a:ext cx="1927225" cy="5842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en-US" altLang="zh-CN" sz="3200" dirty="0">
                <a:latin typeface="Batang" panose="02030600000101010101" pitchFamily="18" charset="-127"/>
                <a:ea typeface="Batang" panose="02030600000101010101" pitchFamily="18" charset="-127"/>
                <a:cs typeface="Utsaah" panose="020B0604020202020204" pitchFamily="34" charset="0"/>
              </a:rPr>
              <a:t>Contents</a:t>
            </a:r>
            <a:endParaRPr lang="zh-CN" altLang="en-US" sz="3200" dirty="0">
              <a:latin typeface="Batang" panose="02030600000101010101" pitchFamily="18" charset="-127"/>
              <a:ea typeface="Batang" panose="02030600000101010101" pitchFamily="18" charset="-127"/>
              <a:cs typeface="Utsaah" panose="020B0604020202020204" pitchFamily="34" charset="0"/>
            </a:endParaRPr>
          </a:p>
        </p:txBody>
      </p:sp>
      <p:sp>
        <p:nvSpPr>
          <p:cNvPr id="14" name="椭圆 13"/>
          <p:cNvSpPr/>
          <p:nvPr/>
        </p:nvSpPr>
        <p:spPr>
          <a:xfrm>
            <a:off x="327025" y="2532063"/>
            <a:ext cx="1868488" cy="18669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椭圆 15"/>
          <p:cNvSpPr/>
          <p:nvPr/>
        </p:nvSpPr>
        <p:spPr>
          <a:xfrm>
            <a:off x="2744788" y="2532063"/>
            <a:ext cx="1866900" cy="18669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椭圆 16"/>
          <p:cNvSpPr/>
          <p:nvPr/>
        </p:nvSpPr>
        <p:spPr>
          <a:xfrm>
            <a:off x="5162550" y="2532063"/>
            <a:ext cx="1866900" cy="18669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椭圆 17"/>
          <p:cNvSpPr/>
          <p:nvPr/>
        </p:nvSpPr>
        <p:spPr>
          <a:xfrm>
            <a:off x="7580313" y="2532063"/>
            <a:ext cx="1866900" cy="18669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椭圆 18"/>
          <p:cNvSpPr/>
          <p:nvPr/>
        </p:nvSpPr>
        <p:spPr>
          <a:xfrm>
            <a:off x="9996488" y="2532063"/>
            <a:ext cx="1868487" cy="1866900"/>
          </a:xfrm>
          <a:prstGeom prst="ellipse">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083" name="Freeform 12"/>
          <p:cNvSpPr>
            <a:spLocks noEditPoints="1"/>
          </p:cNvSpPr>
          <p:nvPr/>
        </p:nvSpPr>
        <p:spPr bwMode="auto">
          <a:xfrm>
            <a:off x="10485438" y="3048000"/>
            <a:ext cx="890587" cy="835025"/>
          </a:xfrm>
          <a:custGeom>
            <a:avLst/>
            <a:gdLst>
              <a:gd name="T0" fmla="*/ 204321367 w 3277"/>
              <a:gd name="T1" fmla="*/ 30245736 h 3072"/>
              <a:gd name="T2" fmla="*/ 37834593 w 3277"/>
              <a:gd name="T3" fmla="*/ 30319671 h 3072"/>
              <a:gd name="T4" fmla="*/ 30297079 w 3277"/>
              <a:gd name="T5" fmla="*/ 37862621 h 3072"/>
              <a:gd name="T6" fmla="*/ 30297079 w 3277"/>
              <a:gd name="T7" fmla="*/ 143833056 h 3072"/>
              <a:gd name="T8" fmla="*/ 37834593 w 3277"/>
              <a:gd name="T9" fmla="*/ 151449941 h 3072"/>
              <a:gd name="T10" fmla="*/ 204321367 w 3277"/>
              <a:gd name="T11" fmla="*/ 151449941 h 3072"/>
              <a:gd name="T12" fmla="*/ 211858880 w 3277"/>
              <a:gd name="T13" fmla="*/ 143833056 h 3072"/>
              <a:gd name="T14" fmla="*/ 211858880 w 3277"/>
              <a:gd name="T15" fmla="*/ 37862621 h 3072"/>
              <a:gd name="T16" fmla="*/ 204321367 w 3277"/>
              <a:gd name="T17" fmla="*/ 30245736 h 3072"/>
              <a:gd name="T18" fmla="*/ 204321367 w 3277"/>
              <a:gd name="T19" fmla="*/ 30245736 h 3072"/>
              <a:gd name="T20" fmla="*/ 204321367 w 3277"/>
              <a:gd name="T21" fmla="*/ 143906991 h 3072"/>
              <a:gd name="T22" fmla="*/ 37834593 w 3277"/>
              <a:gd name="T23" fmla="*/ 143906991 h 3072"/>
              <a:gd name="T24" fmla="*/ 37834593 w 3277"/>
              <a:gd name="T25" fmla="*/ 37862621 h 3072"/>
              <a:gd name="T26" fmla="*/ 204321367 w 3277"/>
              <a:gd name="T27" fmla="*/ 37862621 h 3072"/>
              <a:gd name="T28" fmla="*/ 204321367 w 3277"/>
              <a:gd name="T29" fmla="*/ 143906991 h 3072"/>
              <a:gd name="T30" fmla="*/ 219470042 w 3277"/>
              <a:gd name="T31" fmla="*/ 0 h 3072"/>
              <a:gd name="T32" fmla="*/ 22685917 w 3277"/>
              <a:gd name="T33" fmla="*/ 0 h 3072"/>
              <a:gd name="T34" fmla="*/ 0 w 3277"/>
              <a:gd name="T35" fmla="*/ 22702786 h 3072"/>
              <a:gd name="T36" fmla="*/ 0 w 3277"/>
              <a:gd name="T37" fmla="*/ 174152727 h 3072"/>
              <a:gd name="T38" fmla="*/ 22611996 w 3277"/>
              <a:gd name="T39" fmla="*/ 196855241 h 3072"/>
              <a:gd name="T40" fmla="*/ 98355102 w 3277"/>
              <a:gd name="T41" fmla="*/ 196855241 h 3072"/>
              <a:gd name="T42" fmla="*/ 98355102 w 3277"/>
              <a:gd name="T43" fmla="*/ 206099229 h 3072"/>
              <a:gd name="T44" fmla="*/ 51135783 w 3277"/>
              <a:gd name="T45" fmla="*/ 212236880 h 3072"/>
              <a:gd name="T46" fmla="*/ 45371834 w 3277"/>
              <a:gd name="T47" fmla="*/ 219558027 h 3072"/>
              <a:gd name="T48" fmla="*/ 52983268 w 3277"/>
              <a:gd name="T49" fmla="*/ 227174912 h 3072"/>
              <a:gd name="T50" fmla="*/ 189172691 w 3277"/>
              <a:gd name="T51" fmla="*/ 227174912 h 3072"/>
              <a:gd name="T52" fmla="*/ 196784125 w 3277"/>
              <a:gd name="T53" fmla="*/ 219558027 h 3072"/>
              <a:gd name="T54" fmla="*/ 191020177 w 3277"/>
              <a:gd name="T55" fmla="*/ 212236880 h 3072"/>
              <a:gd name="T56" fmla="*/ 143800857 w 3277"/>
              <a:gd name="T57" fmla="*/ 206099229 h 3072"/>
              <a:gd name="T58" fmla="*/ 143800857 w 3277"/>
              <a:gd name="T59" fmla="*/ 196855241 h 3072"/>
              <a:gd name="T60" fmla="*/ 219543963 w 3277"/>
              <a:gd name="T61" fmla="*/ 196855241 h 3072"/>
              <a:gd name="T62" fmla="*/ 242155959 w 3277"/>
              <a:gd name="T63" fmla="*/ 174152727 h 3072"/>
              <a:gd name="T64" fmla="*/ 242155959 w 3277"/>
              <a:gd name="T65" fmla="*/ 22702786 h 3072"/>
              <a:gd name="T66" fmla="*/ 219470042 w 3277"/>
              <a:gd name="T67" fmla="*/ 0 h 3072"/>
              <a:gd name="T68" fmla="*/ 219470042 w 3277"/>
              <a:gd name="T69" fmla="*/ 0 h 3072"/>
              <a:gd name="T70" fmla="*/ 227007284 w 3277"/>
              <a:gd name="T71" fmla="*/ 174152727 h 3072"/>
              <a:gd name="T72" fmla="*/ 219470042 w 3277"/>
              <a:gd name="T73" fmla="*/ 181769612 h 3072"/>
              <a:gd name="T74" fmla="*/ 22685917 w 3277"/>
              <a:gd name="T75" fmla="*/ 181769612 h 3072"/>
              <a:gd name="T76" fmla="*/ 15148676 w 3277"/>
              <a:gd name="T77" fmla="*/ 174152727 h 3072"/>
              <a:gd name="T78" fmla="*/ 15148676 w 3277"/>
              <a:gd name="T79" fmla="*/ 22702786 h 3072"/>
              <a:gd name="T80" fmla="*/ 22685917 w 3277"/>
              <a:gd name="T81" fmla="*/ 15159835 h 3072"/>
              <a:gd name="T82" fmla="*/ 219470042 w 3277"/>
              <a:gd name="T83" fmla="*/ 15159835 h 3072"/>
              <a:gd name="T84" fmla="*/ 227007284 w 3277"/>
              <a:gd name="T85" fmla="*/ 22702786 h 3072"/>
              <a:gd name="T86" fmla="*/ 227007284 w 3277"/>
              <a:gd name="T87" fmla="*/ 174152727 h 30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77" h="3072">
                <a:moveTo>
                  <a:pt x="2765" y="409"/>
                </a:moveTo>
                <a:cubicBezTo>
                  <a:pt x="512" y="410"/>
                  <a:pt x="512" y="410"/>
                  <a:pt x="512" y="410"/>
                </a:cubicBezTo>
                <a:cubicBezTo>
                  <a:pt x="455" y="410"/>
                  <a:pt x="410" y="455"/>
                  <a:pt x="410" y="512"/>
                </a:cubicBezTo>
                <a:cubicBezTo>
                  <a:pt x="410" y="1945"/>
                  <a:pt x="410" y="1945"/>
                  <a:pt x="410" y="1945"/>
                </a:cubicBezTo>
                <a:cubicBezTo>
                  <a:pt x="410" y="2002"/>
                  <a:pt x="455" y="2048"/>
                  <a:pt x="512" y="2048"/>
                </a:cubicBezTo>
                <a:cubicBezTo>
                  <a:pt x="2765" y="2048"/>
                  <a:pt x="2765" y="2048"/>
                  <a:pt x="2765" y="2048"/>
                </a:cubicBezTo>
                <a:cubicBezTo>
                  <a:pt x="2821" y="2048"/>
                  <a:pt x="2867" y="2002"/>
                  <a:pt x="2867" y="1945"/>
                </a:cubicBezTo>
                <a:cubicBezTo>
                  <a:pt x="2867" y="512"/>
                  <a:pt x="2867" y="512"/>
                  <a:pt x="2867" y="512"/>
                </a:cubicBezTo>
                <a:cubicBezTo>
                  <a:pt x="2867" y="455"/>
                  <a:pt x="2822" y="409"/>
                  <a:pt x="2765" y="409"/>
                </a:cubicBezTo>
                <a:cubicBezTo>
                  <a:pt x="2765" y="409"/>
                  <a:pt x="2765" y="409"/>
                  <a:pt x="2765" y="409"/>
                </a:cubicBezTo>
                <a:close/>
                <a:moveTo>
                  <a:pt x="2765" y="1946"/>
                </a:moveTo>
                <a:cubicBezTo>
                  <a:pt x="512" y="1946"/>
                  <a:pt x="512" y="1946"/>
                  <a:pt x="512" y="1946"/>
                </a:cubicBezTo>
                <a:cubicBezTo>
                  <a:pt x="512" y="512"/>
                  <a:pt x="512" y="512"/>
                  <a:pt x="512" y="512"/>
                </a:cubicBezTo>
                <a:cubicBezTo>
                  <a:pt x="2765" y="512"/>
                  <a:pt x="2765" y="512"/>
                  <a:pt x="2765" y="512"/>
                </a:cubicBezTo>
                <a:cubicBezTo>
                  <a:pt x="2765" y="1946"/>
                  <a:pt x="2765" y="1946"/>
                  <a:pt x="2765" y="1946"/>
                </a:cubicBezTo>
                <a:close/>
                <a:moveTo>
                  <a:pt x="2970" y="0"/>
                </a:moveTo>
                <a:cubicBezTo>
                  <a:pt x="307" y="0"/>
                  <a:pt x="307" y="0"/>
                  <a:pt x="307" y="0"/>
                </a:cubicBezTo>
                <a:cubicBezTo>
                  <a:pt x="138" y="0"/>
                  <a:pt x="0" y="137"/>
                  <a:pt x="0" y="307"/>
                </a:cubicBezTo>
                <a:cubicBezTo>
                  <a:pt x="0" y="2355"/>
                  <a:pt x="0" y="2355"/>
                  <a:pt x="0" y="2355"/>
                </a:cubicBezTo>
                <a:cubicBezTo>
                  <a:pt x="0" y="2525"/>
                  <a:pt x="137" y="2662"/>
                  <a:pt x="306" y="2662"/>
                </a:cubicBezTo>
                <a:cubicBezTo>
                  <a:pt x="1331" y="2662"/>
                  <a:pt x="1331" y="2662"/>
                  <a:pt x="1331" y="2662"/>
                </a:cubicBezTo>
                <a:cubicBezTo>
                  <a:pt x="1331" y="2787"/>
                  <a:pt x="1331" y="2787"/>
                  <a:pt x="1331" y="2787"/>
                </a:cubicBezTo>
                <a:cubicBezTo>
                  <a:pt x="692" y="2870"/>
                  <a:pt x="692" y="2870"/>
                  <a:pt x="692" y="2870"/>
                </a:cubicBezTo>
                <a:cubicBezTo>
                  <a:pt x="646" y="2881"/>
                  <a:pt x="614" y="2922"/>
                  <a:pt x="614" y="2969"/>
                </a:cubicBezTo>
                <a:cubicBezTo>
                  <a:pt x="614" y="3026"/>
                  <a:pt x="660" y="3072"/>
                  <a:pt x="717" y="3072"/>
                </a:cubicBezTo>
                <a:cubicBezTo>
                  <a:pt x="2560" y="3072"/>
                  <a:pt x="2560" y="3072"/>
                  <a:pt x="2560" y="3072"/>
                </a:cubicBezTo>
                <a:cubicBezTo>
                  <a:pt x="2617" y="3072"/>
                  <a:pt x="2663" y="3026"/>
                  <a:pt x="2663" y="2969"/>
                </a:cubicBezTo>
                <a:cubicBezTo>
                  <a:pt x="2663" y="2922"/>
                  <a:pt x="2631" y="2881"/>
                  <a:pt x="2585" y="2870"/>
                </a:cubicBezTo>
                <a:cubicBezTo>
                  <a:pt x="1946" y="2787"/>
                  <a:pt x="1946" y="2787"/>
                  <a:pt x="1946" y="2787"/>
                </a:cubicBezTo>
                <a:cubicBezTo>
                  <a:pt x="1946" y="2662"/>
                  <a:pt x="1946" y="2662"/>
                  <a:pt x="1946" y="2662"/>
                </a:cubicBezTo>
                <a:cubicBezTo>
                  <a:pt x="2971" y="2662"/>
                  <a:pt x="2971" y="2662"/>
                  <a:pt x="2971" y="2662"/>
                </a:cubicBezTo>
                <a:cubicBezTo>
                  <a:pt x="3140" y="2662"/>
                  <a:pt x="3277" y="2525"/>
                  <a:pt x="3277" y="2355"/>
                </a:cubicBezTo>
                <a:cubicBezTo>
                  <a:pt x="3277" y="307"/>
                  <a:pt x="3277" y="307"/>
                  <a:pt x="3277" y="307"/>
                </a:cubicBezTo>
                <a:cubicBezTo>
                  <a:pt x="3277" y="137"/>
                  <a:pt x="3139" y="0"/>
                  <a:pt x="2970" y="0"/>
                </a:cubicBezTo>
                <a:cubicBezTo>
                  <a:pt x="2970" y="0"/>
                  <a:pt x="2970" y="0"/>
                  <a:pt x="2970" y="0"/>
                </a:cubicBezTo>
                <a:close/>
                <a:moveTo>
                  <a:pt x="3072" y="2355"/>
                </a:moveTo>
                <a:cubicBezTo>
                  <a:pt x="3072" y="2412"/>
                  <a:pt x="3026" y="2458"/>
                  <a:pt x="2970" y="2458"/>
                </a:cubicBezTo>
                <a:cubicBezTo>
                  <a:pt x="307" y="2458"/>
                  <a:pt x="307" y="2458"/>
                  <a:pt x="307" y="2458"/>
                </a:cubicBezTo>
                <a:cubicBezTo>
                  <a:pt x="251" y="2458"/>
                  <a:pt x="205" y="2412"/>
                  <a:pt x="205" y="2355"/>
                </a:cubicBezTo>
                <a:cubicBezTo>
                  <a:pt x="205" y="307"/>
                  <a:pt x="205" y="307"/>
                  <a:pt x="205" y="307"/>
                </a:cubicBezTo>
                <a:cubicBezTo>
                  <a:pt x="205" y="251"/>
                  <a:pt x="251" y="205"/>
                  <a:pt x="307" y="205"/>
                </a:cubicBezTo>
                <a:cubicBezTo>
                  <a:pt x="2970" y="205"/>
                  <a:pt x="2970" y="205"/>
                  <a:pt x="2970" y="205"/>
                </a:cubicBezTo>
                <a:cubicBezTo>
                  <a:pt x="3026" y="205"/>
                  <a:pt x="3072" y="251"/>
                  <a:pt x="3072" y="307"/>
                </a:cubicBezTo>
                <a:cubicBezTo>
                  <a:pt x="3072" y="2355"/>
                  <a:pt x="3072" y="2355"/>
                  <a:pt x="3072" y="235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4" name="Freeform 16"/>
          <p:cNvSpPr>
            <a:spLocks noEditPoints="1"/>
          </p:cNvSpPr>
          <p:nvPr/>
        </p:nvSpPr>
        <p:spPr bwMode="auto">
          <a:xfrm>
            <a:off x="8175625" y="3095625"/>
            <a:ext cx="739775" cy="739775"/>
          </a:xfrm>
          <a:custGeom>
            <a:avLst/>
            <a:gdLst>
              <a:gd name="T0" fmla="*/ 26084236 w 3277"/>
              <a:gd name="T1" fmla="*/ 0 h 3277"/>
              <a:gd name="T2" fmla="*/ 0 w 3277"/>
              <a:gd name="T3" fmla="*/ 52195788 h 3277"/>
              <a:gd name="T4" fmla="*/ 26084236 w 3277"/>
              <a:gd name="T5" fmla="*/ 167036996 h 3277"/>
              <a:gd name="T6" fmla="*/ 52168698 w 3277"/>
              <a:gd name="T7" fmla="*/ 52195788 h 3277"/>
              <a:gd name="T8" fmla="*/ 26084236 w 3277"/>
              <a:gd name="T9" fmla="*/ 10449407 h 3277"/>
              <a:gd name="T10" fmla="*/ 26084236 w 3277"/>
              <a:gd name="T11" fmla="*/ 26098007 h 3277"/>
              <a:gd name="T12" fmla="*/ 31280721 w 3277"/>
              <a:gd name="T13" fmla="*/ 151388396 h 3277"/>
              <a:gd name="T14" fmla="*/ 20887751 w 3277"/>
              <a:gd name="T15" fmla="*/ 77784057 h 3277"/>
              <a:gd name="T16" fmla="*/ 31280721 w 3277"/>
              <a:gd name="T17" fmla="*/ 151388396 h 3277"/>
              <a:gd name="T18" fmla="*/ 38820918 w 3277"/>
              <a:gd name="T19" fmla="*/ 61269037 h 3277"/>
              <a:gd name="T20" fmla="*/ 35458407 w 3277"/>
              <a:gd name="T21" fmla="*/ 64633128 h 3277"/>
              <a:gd name="T22" fmla="*/ 20887751 w 3277"/>
              <a:gd name="T23" fmla="*/ 66875931 h 3277"/>
              <a:gd name="T24" fmla="*/ 13449818 w 3277"/>
              <a:gd name="T25" fmla="*/ 61320056 h 3277"/>
              <a:gd name="T26" fmla="*/ 11106106 w 3277"/>
              <a:gd name="T27" fmla="*/ 56579581 h 3277"/>
              <a:gd name="T28" fmla="*/ 11411994 w 3277"/>
              <a:gd name="T29" fmla="*/ 46996594 h 3277"/>
              <a:gd name="T30" fmla="*/ 16659272 w 3277"/>
              <a:gd name="T31" fmla="*/ 39758673 h 3277"/>
              <a:gd name="T32" fmla="*/ 26084236 w 3277"/>
              <a:gd name="T33" fmla="*/ 36547413 h 3277"/>
              <a:gd name="T34" fmla="*/ 35509426 w 3277"/>
              <a:gd name="T35" fmla="*/ 39809467 h 3277"/>
              <a:gd name="T36" fmla="*/ 40756704 w 3277"/>
              <a:gd name="T37" fmla="*/ 46996594 h 3277"/>
              <a:gd name="T38" fmla="*/ 41062366 w 3277"/>
              <a:gd name="T39" fmla="*/ 56579581 h 3277"/>
              <a:gd name="T40" fmla="*/ 156505869 w 3277"/>
              <a:gd name="T41" fmla="*/ 15648600 h 3277"/>
              <a:gd name="T42" fmla="*/ 125225148 w 3277"/>
              <a:gd name="T43" fmla="*/ 31450032 h 3277"/>
              <a:gd name="T44" fmla="*/ 125225148 w 3277"/>
              <a:gd name="T45" fmla="*/ 151388396 h 3277"/>
              <a:gd name="T46" fmla="*/ 156505869 w 3277"/>
              <a:gd name="T47" fmla="*/ 72941770 h 3277"/>
              <a:gd name="T48" fmla="*/ 135618117 w 3277"/>
              <a:gd name="T49" fmla="*/ 15648600 h 3277"/>
              <a:gd name="T50" fmla="*/ 146062106 w 3277"/>
              <a:gd name="T51" fmla="*/ 26607745 h 3277"/>
              <a:gd name="T52" fmla="*/ 135618117 w 3277"/>
              <a:gd name="T53" fmla="*/ 15648600 h 3277"/>
              <a:gd name="T54" fmla="*/ 135618117 w 3277"/>
              <a:gd name="T55" fmla="*/ 151388396 h 3277"/>
              <a:gd name="T56" fmla="*/ 146062106 w 3277"/>
              <a:gd name="T57" fmla="*/ 77784057 h 3277"/>
              <a:gd name="T58" fmla="*/ 155537863 w 3277"/>
              <a:gd name="T59" fmla="*/ 57394982 h 3277"/>
              <a:gd name="T60" fmla="*/ 150290585 w 3277"/>
              <a:gd name="T61" fmla="*/ 64582109 h 3277"/>
              <a:gd name="T62" fmla="*/ 140865621 w 3277"/>
              <a:gd name="T63" fmla="*/ 67844388 h 3277"/>
              <a:gd name="T64" fmla="*/ 131440432 w 3277"/>
              <a:gd name="T65" fmla="*/ 64582109 h 3277"/>
              <a:gd name="T66" fmla="*/ 126142135 w 3277"/>
              <a:gd name="T67" fmla="*/ 57394982 h 3277"/>
              <a:gd name="T68" fmla="*/ 125887491 w 3277"/>
              <a:gd name="T69" fmla="*/ 47812220 h 3277"/>
              <a:gd name="T70" fmla="*/ 128230978 w 3277"/>
              <a:gd name="T71" fmla="*/ 43071746 h 3277"/>
              <a:gd name="T72" fmla="*/ 135669136 w 3277"/>
              <a:gd name="T73" fmla="*/ 37515871 h 3277"/>
              <a:gd name="T74" fmla="*/ 150239566 w 3277"/>
              <a:gd name="T75" fmla="*/ 39758673 h 3277"/>
              <a:gd name="T76" fmla="*/ 153602077 w 3277"/>
              <a:gd name="T77" fmla="*/ 43122765 h 3277"/>
              <a:gd name="T78" fmla="*/ 156505869 w 3277"/>
              <a:gd name="T79" fmla="*/ 52195788 h 3277"/>
              <a:gd name="T80" fmla="*/ 99140912 w 3277"/>
              <a:gd name="T81" fmla="*/ 15648600 h 3277"/>
              <a:gd name="T82" fmla="*/ 67808946 w 3277"/>
              <a:gd name="T83" fmla="*/ 94044433 h 3277"/>
              <a:gd name="T84" fmla="*/ 67808946 w 3277"/>
              <a:gd name="T85" fmla="*/ 151388396 h 3277"/>
              <a:gd name="T86" fmla="*/ 99140912 w 3277"/>
              <a:gd name="T87" fmla="*/ 135586964 h 3277"/>
              <a:gd name="T88" fmla="*/ 78252934 w 3277"/>
              <a:gd name="T89" fmla="*/ 15648600 h 3277"/>
              <a:gd name="T90" fmla="*/ 88696923 w 3277"/>
              <a:gd name="T91" fmla="*/ 89252939 h 3277"/>
              <a:gd name="T92" fmla="*/ 78252934 w 3277"/>
              <a:gd name="T93" fmla="*/ 15648600 h 3277"/>
              <a:gd name="T94" fmla="*/ 78252934 w 3277"/>
              <a:gd name="T95" fmla="*/ 151388396 h 3277"/>
              <a:gd name="T96" fmla="*/ 88696923 w 3277"/>
              <a:gd name="T97" fmla="*/ 140378458 h 3277"/>
              <a:gd name="T98" fmla="*/ 98172906 w 3277"/>
              <a:gd name="T99" fmla="*/ 120040402 h 3277"/>
              <a:gd name="T100" fmla="*/ 92925402 w 3277"/>
              <a:gd name="T101" fmla="*/ 127227529 h 3277"/>
              <a:gd name="T102" fmla="*/ 83449419 w 3277"/>
              <a:gd name="T103" fmla="*/ 130489583 h 3277"/>
              <a:gd name="T104" fmla="*/ 74024456 w 3277"/>
              <a:gd name="T105" fmla="*/ 127227529 h 3277"/>
              <a:gd name="T106" fmla="*/ 68776952 w 3277"/>
              <a:gd name="T107" fmla="*/ 120040402 h 3277"/>
              <a:gd name="T108" fmla="*/ 68522308 w 3277"/>
              <a:gd name="T109" fmla="*/ 110457415 h 3277"/>
              <a:gd name="T110" fmla="*/ 70814776 w 3277"/>
              <a:gd name="T111" fmla="*/ 105666147 h 3277"/>
              <a:gd name="T112" fmla="*/ 78252934 w 3277"/>
              <a:gd name="T113" fmla="*/ 100110046 h 3277"/>
              <a:gd name="T114" fmla="*/ 92874383 w 3277"/>
              <a:gd name="T115" fmla="*/ 102403868 h 3277"/>
              <a:gd name="T116" fmla="*/ 96185875 w 3277"/>
              <a:gd name="T117" fmla="*/ 105767959 h 3277"/>
              <a:gd name="T118" fmla="*/ 99140912 w 3277"/>
              <a:gd name="T119" fmla="*/ 114841208 h 32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77" h="3277">
                <a:moveTo>
                  <a:pt x="819" y="617"/>
                </a:moveTo>
                <a:cubicBezTo>
                  <a:pt x="819" y="307"/>
                  <a:pt x="819" y="307"/>
                  <a:pt x="819" y="307"/>
                </a:cubicBezTo>
                <a:cubicBezTo>
                  <a:pt x="819" y="138"/>
                  <a:pt x="681" y="0"/>
                  <a:pt x="512" y="0"/>
                </a:cubicBezTo>
                <a:cubicBezTo>
                  <a:pt x="343" y="0"/>
                  <a:pt x="205" y="138"/>
                  <a:pt x="205" y="307"/>
                </a:cubicBezTo>
                <a:cubicBezTo>
                  <a:pt x="205" y="617"/>
                  <a:pt x="205" y="617"/>
                  <a:pt x="205" y="617"/>
                </a:cubicBezTo>
                <a:cubicBezTo>
                  <a:pt x="81" y="710"/>
                  <a:pt x="0" y="857"/>
                  <a:pt x="0" y="1024"/>
                </a:cubicBezTo>
                <a:cubicBezTo>
                  <a:pt x="0" y="1191"/>
                  <a:pt x="81" y="1338"/>
                  <a:pt x="205" y="1431"/>
                </a:cubicBezTo>
                <a:cubicBezTo>
                  <a:pt x="205" y="2970"/>
                  <a:pt x="205" y="2970"/>
                  <a:pt x="205" y="2970"/>
                </a:cubicBezTo>
                <a:cubicBezTo>
                  <a:pt x="205" y="3139"/>
                  <a:pt x="343" y="3277"/>
                  <a:pt x="512" y="3277"/>
                </a:cubicBezTo>
                <a:cubicBezTo>
                  <a:pt x="681" y="3277"/>
                  <a:pt x="819" y="3139"/>
                  <a:pt x="819" y="2970"/>
                </a:cubicBezTo>
                <a:cubicBezTo>
                  <a:pt x="819" y="1431"/>
                  <a:pt x="819" y="1431"/>
                  <a:pt x="819" y="1431"/>
                </a:cubicBezTo>
                <a:cubicBezTo>
                  <a:pt x="943" y="1338"/>
                  <a:pt x="1024" y="1191"/>
                  <a:pt x="1024" y="1024"/>
                </a:cubicBezTo>
                <a:cubicBezTo>
                  <a:pt x="1024" y="857"/>
                  <a:pt x="943" y="710"/>
                  <a:pt x="819" y="617"/>
                </a:cubicBezTo>
                <a:close/>
                <a:moveTo>
                  <a:pt x="410" y="307"/>
                </a:moveTo>
                <a:cubicBezTo>
                  <a:pt x="410" y="251"/>
                  <a:pt x="455" y="205"/>
                  <a:pt x="512" y="205"/>
                </a:cubicBezTo>
                <a:cubicBezTo>
                  <a:pt x="569" y="205"/>
                  <a:pt x="615" y="251"/>
                  <a:pt x="615" y="307"/>
                </a:cubicBezTo>
                <a:cubicBezTo>
                  <a:pt x="615" y="522"/>
                  <a:pt x="615" y="522"/>
                  <a:pt x="615" y="522"/>
                </a:cubicBezTo>
                <a:cubicBezTo>
                  <a:pt x="581" y="516"/>
                  <a:pt x="547" y="512"/>
                  <a:pt x="512" y="512"/>
                </a:cubicBezTo>
                <a:cubicBezTo>
                  <a:pt x="477" y="512"/>
                  <a:pt x="443" y="516"/>
                  <a:pt x="410" y="522"/>
                </a:cubicBezTo>
                <a:cubicBezTo>
                  <a:pt x="410" y="307"/>
                  <a:pt x="410" y="307"/>
                  <a:pt x="410" y="307"/>
                </a:cubicBezTo>
                <a:close/>
                <a:moveTo>
                  <a:pt x="614" y="2970"/>
                </a:moveTo>
                <a:cubicBezTo>
                  <a:pt x="614" y="3026"/>
                  <a:pt x="569" y="3072"/>
                  <a:pt x="512" y="3072"/>
                </a:cubicBezTo>
                <a:cubicBezTo>
                  <a:pt x="455" y="3072"/>
                  <a:pt x="410" y="3026"/>
                  <a:pt x="410" y="2970"/>
                </a:cubicBezTo>
                <a:cubicBezTo>
                  <a:pt x="410" y="1526"/>
                  <a:pt x="410" y="1526"/>
                  <a:pt x="410" y="1526"/>
                </a:cubicBezTo>
                <a:cubicBezTo>
                  <a:pt x="443" y="1532"/>
                  <a:pt x="477" y="1536"/>
                  <a:pt x="512" y="1536"/>
                </a:cubicBezTo>
                <a:cubicBezTo>
                  <a:pt x="547" y="1536"/>
                  <a:pt x="581" y="1532"/>
                  <a:pt x="614" y="1526"/>
                </a:cubicBezTo>
                <a:cubicBezTo>
                  <a:pt x="614" y="2970"/>
                  <a:pt x="614" y="2970"/>
                  <a:pt x="614" y="2970"/>
                </a:cubicBezTo>
                <a:close/>
                <a:moveTo>
                  <a:pt x="805" y="1110"/>
                </a:moveTo>
                <a:cubicBezTo>
                  <a:pt x="804" y="1115"/>
                  <a:pt x="802" y="1121"/>
                  <a:pt x="800" y="1126"/>
                </a:cubicBezTo>
                <a:cubicBezTo>
                  <a:pt x="791" y="1153"/>
                  <a:pt x="778" y="1179"/>
                  <a:pt x="762" y="1202"/>
                </a:cubicBezTo>
                <a:cubicBezTo>
                  <a:pt x="761" y="1202"/>
                  <a:pt x="761" y="1203"/>
                  <a:pt x="760" y="1203"/>
                </a:cubicBezTo>
                <a:cubicBezTo>
                  <a:pt x="742" y="1228"/>
                  <a:pt x="721" y="1249"/>
                  <a:pt x="697" y="1267"/>
                </a:cubicBezTo>
                <a:cubicBezTo>
                  <a:pt x="697" y="1268"/>
                  <a:pt x="696" y="1268"/>
                  <a:pt x="696" y="1268"/>
                </a:cubicBezTo>
                <a:cubicBezTo>
                  <a:pt x="671" y="1287"/>
                  <a:pt x="644" y="1302"/>
                  <a:pt x="614" y="1312"/>
                </a:cubicBezTo>
                <a:cubicBezTo>
                  <a:pt x="582" y="1324"/>
                  <a:pt x="548" y="1331"/>
                  <a:pt x="512" y="1331"/>
                </a:cubicBezTo>
                <a:cubicBezTo>
                  <a:pt x="476" y="1331"/>
                  <a:pt x="442" y="1324"/>
                  <a:pt x="410" y="1312"/>
                </a:cubicBezTo>
                <a:cubicBezTo>
                  <a:pt x="380" y="1302"/>
                  <a:pt x="352" y="1287"/>
                  <a:pt x="328" y="1268"/>
                </a:cubicBezTo>
                <a:cubicBezTo>
                  <a:pt x="327" y="1268"/>
                  <a:pt x="327" y="1268"/>
                  <a:pt x="327" y="1267"/>
                </a:cubicBezTo>
                <a:cubicBezTo>
                  <a:pt x="303" y="1249"/>
                  <a:pt x="281" y="1227"/>
                  <a:pt x="264" y="1203"/>
                </a:cubicBezTo>
                <a:cubicBezTo>
                  <a:pt x="263" y="1203"/>
                  <a:pt x="263" y="1202"/>
                  <a:pt x="262" y="1201"/>
                </a:cubicBezTo>
                <a:cubicBezTo>
                  <a:pt x="246" y="1179"/>
                  <a:pt x="233" y="1153"/>
                  <a:pt x="223" y="1126"/>
                </a:cubicBezTo>
                <a:cubicBezTo>
                  <a:pt x="221" y="1121"/>
                  <a:pt x="220" y="1115"/>
                  <a:pt x="218" y="1110"/>
                </a:cubicBezTo>
                <a:cubicBezTo>
                  <a:pt x="210" y="1083"/>
                  <a:pt x="205" y="1054"/>
                  <a:pt x="205" y="1024"/>
                </a:cubicBezTo>
                <a:cubicBezTo>
                  <a:pt x="205" y="994"/>
                  <a:pt x="210" y="965"/>
                  <a:pt x="218" y="938"/>
                </a:cubicBezTo>
                <a:cubicBezTo>
                  <a:pt x="220" y="932"/>
                  <a:pt x="222" y="927"/>
                  <a:pt x="224" y="922"/>
                </a:cubicBezTo>
                <a:cubicBezTo>
                  <a:pt x="233" y="895"/>
                  <a:pt x="246" y="869"/>
                  <a:pt x="262" y="846"/>
                </a:cubicBezTo>
                <a:cubicBezTo>
                  <a:pt x="263" y="846"/>
                  <a:pt x="263" y="845"/>
                  <a:pt x="264" y="845"/>
                </a:cubicBezTo>
                <a:cubicBezTo>
                  <a:pt x="282" y="820"/>
                  <a:pt x="303" y="799"/>
                  <a:pt x="327" y="780"/>
                </a:cubicBezTo>
                <a:cubicBezTo>
                  <a:pt x="327" y="780"/>
                  <a:pt x="328" y="780"/>
                  <a:pt x="328" y="780"/>
                </a:cubicBezTo>
                <a:cubicBezTo>
                  <a:pt x="352" y="761"/>
                  <a:pt x="380" y="746"/>
                  <a:pt x="410" y="736"/>
                </a:cubicBezTo>
                <a:cubicBezTo>
                  <a:pt x="442" y="724"/>
                  <a:pt x="476" y="717"/>
                  <a:pt x="512" y="717"/>
                </a:cubicBezTo>
                <a:cubicBezTo>
                  <a:pt x="548" y="717"/>
                  <a:pt x="582" y="724"/>
                  <a:pt x="614" y="736"/>
                </a:cubicBezTo>
                <a:cubicBezTo>
                  <a:pt x="644" y="746"/>
                  <a:pt x="672" y="761"/>
                  <a:pt x="696" y="780"/>
                </a:cubicBezTo>
                <a:cubicBezTo>
                  <a:pt x="697" y="780"/>
                  <a:pt x="697" y="780"/>
                  <a:pt x="697" y="781"/>
                </a:cubicBezTo>
                <a:cubicBezTo>
                  <a:pt x="721" y="799"/>
                  <a:pt x="743" y="821"/>
                  <a:pt x="760" y="845"/>
                </a:cubicBezTo>
                <a:cubicBezTo>
                  <a:pt x="761" y="845"/>
                  <a:pt x="761" y="846"/>
                  <a:pt x="762" y="846"/>
                </a:cubicBezTo>
                <a:cubicBezTo>
                  <a:pt x="778" y="869"/>
                  <a:pt x="791" y="895"/>
                  <a:pt x="800" y="922"/>
                </a:cubicBezTo>
                <a:cubicBezTo>
                  <a:pt x="802" y="927"/>
                  <a:pt x="804" y="932"/>
                  <a:pt x="806" y="938"/>
                </a:cubicBezTo>
                <a:cubicBezTo>
                  <a:pt x="814" y="965"/>
                  <a:pt x="819" y="994"/>
                  <a:pt x="819" y="1024"/>
                </a:cubicBezTo>
                <a:cubicBezTo>
                  <a:pt x="819" y="1054"/>
                  <a:pt x="814" y="1083"/>
                  <a:pt x="806" y="1110"/>
                </a:cubicBezTo>
                <a:cubicBezTo>
                  <a:pt x="805" y="1110"/>
                  <a:pt x="805" y="1110"/>
                  <a:pt x="805" y="1110"/>
                </a:cubicBezTo>
                <a:close/>
                <a:moveTo>
                  <a:pt x="3072" y="617"/>
                </a:moveTo>
                <a:cubicBezTo>
                  <a:pt x="3072" y="307"/>
                  <a:pt x="3072" y="307"/>
                  <a:pt x="3072" y="307"/>
                </a:cubicBezTo>
                <a:cubicBezTo>
                  <a:pt x="3072" y="138"/>
                  <a:pt x="2934" y="0"/>
                  <a:pt x="2765" y="0"/>
                </a:cubicBezTo>
                <a:cubicBezTo>
                  <a:pt x="2595" y="0"/>
                  <a:pt x="2458" y="138"/>
                  <a:pt x="2458" y="307"/>
                </a:cubicBezTo>
                <a:cubicBezTo>
                  <a:pt x="2458" y="617"/>
                  <a:pt x="2458" y="617"/>
                  <a:pt x="2458" y="617"/>
                </a:cubicBezTo>
                <a:cubicBezTo>
                  <a:pt x="2334" y="710"/>
                  <a:pt x="2253" y="857"/>
                  <a:pt x="2253" y="1024"/>
                </a:cubicBezTo>
                <a:cubicBezTo>
                  <a:pt x="2253" y="1191"/>
                  <a:pt x="2334" y="1338"/>
                  <a:pt x="2458" y="1431"/>
                </a:cubicBezTo>
                <a:cubicBezTo>
                  <a:pt x="2458" y="2970"/>
                  <a:pt x="2458" y="2970"/>
                  <a:pt x="2458" y="2970"/>
                </a:cubicBezTo>
                <a:cubicBezTo>
                  <a:pt x="2458" y="3139"/>
                  <a:pt x="2595" y="3277"/>
                  <a:pt x="2765" y="3277"/>
                </a:cubicBezTo>
                <a:cubicBezTo>
                  <a:pt x="2934" y="3277"/>
                  <a:pt x="3072" y="3139"/>
                  <a:pt x="3072" y="2970"/>
                </a:cubicBezTo>
                <a:cubicBezTo>
                  <a:pt x="3072" y="1431"/>
                  <a:pt x="3072" y="1431"/>
                  <a:pt x="3072" y="1431"/>
                </a:cubicBezTo>
                <a:cubicBezTo>
                  <a:pt x="3196" y="1338"/>
                  <a:pt x="3277" y="1191"/>
                  <a:pt x="3277" y="1024"/>
                </a:cubicBezTo>
                <a:cubicBezTo>
                  <a:pt x="3277" y="857"/>
                  <a:pt x="3196" y="710"/>
                  <a:pt x="3072" y="617"/>
                </a:cubicBezTo>
                <a:close/>
                <a:moveTo>
                  <a:pt x="2662" y="307"/>
                </a:moveTo>
                <a:cubicBezTo>
                  <a:pt x="2662" y="251"/>
                  <a:pt x="2708" y="205"/>
                  <a:pt x="2765" y="205"/>
                </a:cubicBezTo>
                <a:cubicBezTo>
                  <a:pt x="2822" y="205"/>
                  <a:pt x="2867" y="251"/>
                  <a:pt x="2867" y="307"/>
                </a:cubicBezTo>
                <a:cubicBezTo>
                  <a:pt x="2867" y="522"/>
                  <a:pt x="2867" y="522"/>
                  <a:pt x="2867" y="522"/>
                </a:cubicBezTo>
                <a:cubicBezTo>
                  <a:pt x="2834" y="516"/>
                  <a:pt x="2800" y="512"/>
                  <a:pt x="2765" y="512"/>
                </a:cubicBezTo>
                <a:cubicBezTo>
                  <a:pt x="2730" y="512"/>
                  <a:pt x="2695" y="516"/>
                  <a:pt x="2662" y="522"/>
                </a:cubicBezTo>
                <a:cubicBezTo>
                  <a:pt x="2662" y="307"/>
                  <a:pt x="2662" y="307"/>
                  <a:pt x="2662" y="307"/>
                </a:cubicBezTo>
                <a:close/>
                <a:moveTo>
                  <a:pt x="2867" y="2970"/>
                </a:moveTo>
                <a:cubicBezTo>
                  <a:pt x="2867" y="3026"/>
                  <a:pt x="2822" y="3072"/>
                  <a:pt x="2765" y="3072"/>
                </a:cubicBezTo>
                <a:cubicBezTo>
                  <a:pt x="2708" y="3072"/>
                  <a:pt x="2662" y="3026"/>
                  <a:pt x="2662" y="2970"/>
                </a:cubicBezTo>
                <a:cubicBezTo>
                  <a:pt x="2662" y="1526"/>
                  <a:pt x="2662" y="1526"/>
                  <a:pt x="2662" y="1526"/>
                </a:cubicBezTo>
                <a:cubicBezTo>
                  <a:pt x="2695" y="1532"/>
                  <a:pt x="2730" y="1536"/>
                  <a:pt x="2765" y="1536"/>
                </a:cubicBezTo>
                <a:cubicBezTo>
                  <a:pt x="2800" y="1536"/>
                  <a:pt x="2834" y="1532"/>
                  <a:pt x="2867" y="1526"/>
                </a:cubicBezTo>
                <a:cubicBezTo>
                  <a:pt x="2867" y="2970"/>
                  <a:pt x="2867" y="2970"/>
                  <a:pt x="2867" y="2970"/>
                </a:cubicBezTo>
                <a:close/>
                <a:moveTo>
                  <a:pt x="3058" y="1110"/>
                </a:moveTo>
                <a:cubicBezTo>
                  <a:pt x="3057" y="1115"/>
                  <a:pt x="3055" y="1121"/>
                  <a:pt x="3053" y="1126"/>
                </a:cubicBezTo>
                <a:cubicBezTo>
                  <a:pt x="3043" y="1153"/>
                  <a:pt x="3031" y="1179"/>
                  <a:pt x="3014" y="1202"/>
                </a:cubicBezTo>
                <a:cubicBezTo>
                  <a:pt x="3014" y="1202"/>
                  <a:pt x="3013" y="1203"/>
                  <a:pt x="3013" y="1203"/>
                </a:cubicBezTo>
                <a:cubicBezTo>
                  <a:pt x="2995" y="1228"/>
                  <a:pt x="2974" y="1249"/>
                  <a:pt x="2950" y="1267"/>
                </a:cubicBezTo>
                <a:cubicBezTo>
                  <a:pt x="2950" y="1268"/>
                  <a:pt x="2949" y="1268"/>
                  <a:pt x="2949" y="1268"/>
                </a:cubicBezTo>
                <a:cubicBezTo>
                  <a:pt x="2924" y="1287"/>
                  <a:pt x="2897" y="1302"/>
                  <a:pt x="2867" y="1312"/>
                </a:cubicBezTo>
                <a:cubicBezTo>
                  <a:pt x="2835" y="1324"/>
                  <a:pt x="2801" y="1331"/>
                  <a:pt x="2765" y="1331"/>
                </a:cubicBezTo>
                <a:cubicBezTo>
                  <a:pt x="2729" y="1331"/>
                  <a:pt x="2695" y="1324"/>
                  <a:pt x="2662" y="1312"/>
                </a:cubicBezTo>
                <a:cubicBezTo>
                  <a:pt x="2633" y="1302"/>
                  <a:pt x="2605" y="1287"/>
                  <a:pt x="2581" y="1268"/>
                </a:cubicBezTo>
                <a:cubicBezTo>
                  <a:pt x="2580" y="1268"/>
                  <a:pt x="2580" y="1268"/>
                  <a:pt x="2580" y="1267"/>
                </a:cubicBezTo>
                <a:cubicBezTo>
                  <a:pt x="2555" y="1249"/>
                  <a:pt x="2534" y="1227"/>
                  <a:pt x="2516" y="1203"/>
                </a:cubicBezTo>
                <a:cubicBezTo>
                  <a:pt x="2516" y="1203"/>
                  <a:pt x="2515" y="1202"/>
                  <a:pt x="2515" y="1201"/>
                </a:cubicBezTo>
                <a:cubicBezTo>
                  <a:pt x="2499" y="1179"/>
                  <a:pt x="2486" y="1153"/>
                  <a:pt x="2476" y="1126"/>
                </a:cubicBezTo>
                <a:cubicBezTo>
                  <a:pt x="2474" y="1121"/>
                  <a:pt x="2473" y="1115"/>
                  <a:pt x="2471" y="1110"/>
                </a:cubicBezTo>
                <a:cubicBezTo>
                  <a:pt x="2463" y="1083"/>
                  <a:pt x="2458" y="1054"/>
                  <a:pt x="2458" y="1024"/>
                </a:cubicBezTo>
                <a:cubicBezTo>
                  <a:pt x="2458" y="994"/>
                  <a:pt x="2463" y="965"/>
                  <a:pt x="2471" y="938"/>
                </a:cubicBezTo>
                <a:cubicBezTo>
                  <a:pt x="2473" y="932"/>
                  <a:pt x="2474" y="927"/>
                  <a:pt x="2476" y="922"/>
                </a:cubicBezTo>
                <a:cubicBezTo>
                  <a:pt x="2486" y="895"/>
                  <a:pt x="2499" y="869"/>
                  <a:pt x="2515" y="846"/>
                </a:cubicBezTo>
                <a:cubicBezTo>
                  <a:pt x="2515" y="846"/>
                  <a:pt x="2516" y="845"/>
                  <a:pt x="2517" y="845"/>
                </a:cubicBezTo>
                <a:cubicBezTo>
                  <a:pt x="2534" y="820"/>
                  <a:pt x="2556" y="799"/>
                  <a:pt x="2580" y="780"/>
                </a:cubicBezTo>
                <a:cubicBezTo>
                  <a:pt x="2580" y="780"/>
                  <a:pt x="2580" y="780"/>
                  <a:pt x="2581" y="780"/>
                </a:cubicBezTo>
                <a:cubicBezTo>
                  <a:pt x="2605" y="761"/>
                  <a:pt x="2633" y="746"/>
                  <a:pt x="2663" y="736"/>
                </a:cubicBezTo>
                <a:cubicBezTo>
                  <a:pt x="2695" y="724"/>
                  <a:pt x="2729" y="717"/>
                  <a:pt x="2765" y="717"/>
                </a:cubicBezTo>
                <a:cubicBezTo>
                  <a:pt x="2801" y="717"/>
                  <a:pt x="2835" y="724"/>
                  <a:pt x="2867" y="736"/>
                </a:cubicBezTo>
                <a:cubicBezTo>
                  <a:pt x="2897" y="746"/>
                  <a:pt x="2924" y="761"/>
                  <a:pt x="2949" y="780"/>
                </a:cubicBezTo>
                <a:cubicBezTo>
                  <a:pt x="2949" y="780"/>
                  <a:pt x="2950" y="780"/>
                  <a:pt x="2950" y="780"/>
                </a:cubicBezTo>
                <a:cubicBezTo>
                  <a:pt x="2974" y="799"/>
                  <a:pt x="2995" y="821"/>
                  <a:pt x="3013" y="845"/>
                </a:cubicBezTo>
                <a:cubicBezTo>
                  <a:pt x="3013" y="845"/>
                  <a:pt x="3014" y="846"/>
                  <a:pt x="3015" y="846"/>
                </a:cubicBezTo>
                <a:cubicBezTo>
                  <a:pt x="3031" y="869"/>
                  <a:pt x="3043" y="895"/>
                  <a:pt x="3053" y="922"/>
                </a:cubicBezTo>
                <a:cubicBezTo>
                  <a:pt x="3055" y="927"/>
                  <a:pt x="3057" y="933"/>
                  <a:pt x="3058" y="938"/>
                </a:cubicBezTo>
                <a:cubicBezTo>
                  <a:pt x="3066" y="965"/>
                  <a:pt x="3072" y="994"/>
                  <a:pt x="3072" y="1024"/>
                </a:cubicBezTo>
                <a:cubicBezTo>
                  <a:pt x="3072" y="1054"/>
                  <a:pt x="3066" y="1083"/>
                  <a:pt x="3058" y="1110"/>
                </a:cubicBezTo>
                <a:close/>
                <a:moveTo>
                  <a:pt x="1946" y="1845"/>
                </a:moveTo>
                <a:cubicBezTo>
                  <a:pt x="1946" y="307"/>
                  <a:pt x="1946" y="307"/>
                  <a:pt x="1946" y="307"/>
                </a:cubicBezTo>
                <a:cubicBezTo>
                  <a:pt x="1946" y="138"/>
                  <a:pt x="1808" y="0"/>
                  <a:pt x="1638" y="0"/>
                </a:cubicBezTo>
                <a:cubicBezTo>
                  <a:pt x="1469" y="0"/>
                  <a:pt x="1331" y="138"/>
                  <a:pt x="1331" y="307"/>
                </a:cubicBezTo>
                <a:cubicBezTo>
                  <a:pt x="1331" y="1845"/>
                  <a:pt x="1331" y="1845"/>
                  <a:pt x="1331" y="1845"/>
                </a:cubicBezTo>
                <a:cubicBezTo>
                  <a:pt x="1208" y="1939"/>
                  <a:pt x="1126" y="2086"/>
                  <a:pt x="1126" y="2253"/>
                </a:cubicBezTo>
                <a:cubicBezTo>
                  <a:pt x="1126" y="2420"/>
                  <a:pt x="1208" y="2567"/>
                  <a:pt x="1331" y="2660"/>
                </a:cubicBezTo>
                <a:cubicBezTo>
                  <a:pt x="1331" y="2970"/>
                  <a:pt x="1331" y="2970"/>
                  <a:pt x="1331" y="2970"/>
                </a:cubicBezTo>
                <a:cubicBezTo>
                  <a:pt x="1331" y="3139"/>
                  <a:pt x="1469" y="3277"/>
                  <a:pt x="1638" y="3277"/>
                </a:cubicBezTo>
                <a:cubicBezTo>
                  <a:pt x="1808" y="3277"/>
                  <a:pt x="1946" y="3139"/>
                  <a:pt x="1946" y="2970"/>
                </a:cubicBezTo>
                <a:cubicBezTo>
                  <a:pt x="1946" y="2660"/>
                  <a:pt x="1946" y="2660"/>
                  <a:pt x="1946" y="2660"/>
                </a:cubicBezTo>
                <a:cubicBezTo>
                  <a:pt x="2069" y="2567"/>
                  <a:pt x="2151" y="2420"/>
                  <a:pt x="2151" y="2253"/>
                </a:cubicBezTo>
                <a:cubicBezTo>
                  <a:pt x="2151" y="2086"/>
                  <a:pt x="2069" y="1939"/>
                  <a:pt x="1946" y="1845"/>
                </a:cubicBezTo>
                <a:close/>
                <a:moveTo>
                  <a:pt x="1536" y="307"/>
                </a:moveTo>
                <a:cubicBezTo>
                  <a:pt x="1536" y="251"/>
                  <a:pt x="1582" y="205"/>
                  <a:pt x="1639" y="205"/>
                </a:cubicBezTo>
                <a:cubicBezTo>
                  <a:pt x="1695" y="205"/>
                  <a:pt x="1741" y="251"/>
                  <a:pt x="1741" y="307"/>
                </a:cubicBezTo>
                <a:cubicBezTo>
                  <a:pt x="1741" y="1751"/>
                  <a:pt x="1741" y="1751"/>
                  <a:pt x="1741" y="1751"/>
                </a:cubicBezTo>
                <a:cubicBezTo>
                  <a:pt x="1708" y="1745"/>
                  <a:pt x="1674" y="1741"/>
                  <a:pt x="1639" y="1741"/>
                </a:cubicBezTo>
                <a:cubicBezTo>
                  <a:pt x="1603" y="1741"/>
                  <a:pt x="1569" y="1744"/>
                  <a:pt x="1536" y="1751"/>
                </a:cubicBezTo>
                <a:cubicBezTo>
                  <a:pt x="1536" y="307"/>
                  <a:pt x="1536" y="307"/>
                  <a:pt x="1536" y="307"/>
                </a:cubicBezTo>
                <a:close/>
                <a:moveTo>
                  <a:pt x="1741" y="2970"/>
                </a:moveTo>
                <a:cubicBezTo>
                  <a:pt x="1741" y="3026"/>
                  <a:pt x="1695" y="3072"/>
                  <a:pt x="1638" y="3072"/>
                </a:cubicBezTo>
                <a:cubicBezTo>
                  <a:pt x="1582" y="3072"/>
                  <a:pt x="1536" y="3026"/>
                  <a:pt x="1536" y="2970"/>
                </a:cubicBezTo>
                <a:cubicBezTo>
                  <a:pt x="1536" y="2754"/>
                  <a:pt x="1536" y="2754"/>
                  <a:pt x="1536" y="2754"/>
                </a:cubicBezTo>
                <a:cubicBezTo>
                  <a:pt x="1569" y="2761"/>
                  <a:pt x="1603" y="2765"/>
                  <a:pt x="1638" y="2765"/>
                </a:cubicBezTo>
                <a:cubicBezTo>
                  <a:pt x="1673" y="2765"/>
                  <a:pt x="1708" y="2761"/>
                  <a:pt x="1741" y="2754"/>
                </a:cubicBezTo>
                <a:cubicBezTo>
                  <a:pt x="1741" y="2970"/>
                  <a:pt x="1741" y="2970"/>
                  <a:pt x="1741" y="2970"/>
                </a:cubicBezTo>
                <a:close/>
                <a:moveTo>
                  <a:pt x="1932" y="2339"/>
                </a:moveTo>
                <a:cubicBezTo>
                  <a:pt x="1930" y="2344"/>
                  <a:pt x="1929" y="2350"/>
                  <a:pt x="1927" y="2355"/>
                </a:cubicBezTo>
                <a:cubicBezTo>
                  <a:pt x="1917" y="2382"/>
                  <a:pt x="1905" y="2408"/>
                  <a:pt x="1888" y="2430"/>
                </a:cubicBezTo>
                <a:cubicBezTo>
                  <a:pt x="1888" y="2431"/>
                  <a:pt x="1887" y="2431"/>
                  <a:pt x="1887" y="2432"/>
                </a:cubicBezTo>
                <a:cubicBezTo>
                  <a:pt x="1869" y="2456"/>
                  <a:pt x="1848" y="2478"/>
                  <a:pt x="1824" y="2496"/>
                </a:cubicBezTo>
                <a:cubicBezTo>
                  <a:pt x="1823" y="2497"/>
                  <a:pt x="1823" y="2497"/>
                  <a:pt x="1823" y="2497"/>
                </a:cubicBezTo>
                <a:cubicBezTo>
                  <a:pt x="1798" y="2516"/>
                  <a:pt x="1770" y="2531"/>
                  <a:pt x="1741" y="2541"/>
                </a:cubicBezTo>
                <a:cubicBezTo>
                  <a:pt x="1709" y="2553"/>
                  <a:pt x="1675" y="2560"/>
                  <a:pt x="1638" y="2560"/>
                </a:cubicBezTo>
                <a:cubicBezTo>
                  <a:pt x="1602" y="2560"/>
                  <a:pt x="1568" y="2553"/>
                  <a:pt x="1536" y="2541"/>
                </a:cubicBezTo>
                <a:cubicBezTo>
                  <a:pt x="1506" y="2531"/>
                  <a:pt x="1479" y="2516"/>
                  <a:pt x="1454" y="2497"/>
                </a:cubicBezTo>
                <a:cubicBezTo>
                  <a:pt x="1454" y="2497"/>
                  <a:pt x="1454" y="2497"/>
                  <a:pt x="1453" y="2496"/>
                </a:cubicBezTo>
                <a:cubicBezTo>
                  <a:pt x="1429" y="2478"/>
                  <a:pt x="1408" y="2456"/>
                  <a:pt x="1390" y="2432"/>
                </a:cubicBezTo>
                <a:cubicBezTo>
                  <a:pt x="1390" y="2431"/>
                  <a:pt x="1389" y="2431"/>
                  <a:pt x="1389" y="2430"/>
                </a:cubicBezTo>
                <a:cubicBezTo>
                  <a:pt x="1372" y="2408"/>
                  <a:pt x="1360" y="2382"/>
                  <a:pt x="1350" y="2355"/>
                </a:cubicBezTo>
                <a:cubicBezTo>
                  <a:pt x="1348" y="2350"/>
                  <a:pt x="1347" y="2344"/>
                  <a:pt x="1345" y="2339"/>
                </a:cubicBezTo>
                <a:cubicBezTo>
                  <a:pt x="1337" y="2311"/>
                  <a:pt x="1331" y="2283"/>
                  <a:pt x="1331" y="2253"/>
                </a:cubicBezTo>
                <a:cubicBezTo>
                  <a:pt x="1331" y="2223"/>
                  <a:pt x="1337" y="2194"/>
                  <a:pt x="1345" y="2167"/>
                </a:cubicBezTo>
                <a:cubicBezTo>
                  <a:pt x="1347" y="2161"/>
                  <a:pt x="1348" y="2156"/>
                  <a:pt x="1350" y="2151"/>
                </a:cubicBezTo>
                <a:cubicBezTo>
                  <a:pt x="1360" y="2124"/>
                  <a:pt x="1372" y="2098"/>
                  <a:pt x="1389" y="2075"/>
                </a:cubicBezTo>
                <a:cubicBezTo>
                  <a:pt x="1389" y="2074"/>
                  <a:pt x="1390" y="2074"/>
                  <a:pt x="1390" y="2073"/>
                </a:cubicBezTo>
                <a:cubicBezTo>
                  <a:pt x="1408" y="2049"/>
                  <a:pt x="1429" y="2027"/>
                  <a:pt x="1453" y="2009"/>
                </a:cubicBezTo>
                <a:cubicBezTo>
                  <a:pt x="1454" y="2009"/>
                  <a:pt x="1454" y="2009"/>
                  <a:pt x="1454" y="2008"/>
                </a:cubicBezTo>
                <a:cubicBezTo>
                  <a:pt x="1479" y="1990"/>
                  <a:pt x="1507" y="1975"/>
                  <a:pt x="1536" y="1964"/>
                </a:cubicBezTo>
                <a:cubicBezTo>
                  <a:pt x="1568" y="1953"/>
                  <a:pt x="1602" y="1946"/>
                  <a:pt x="1638" y="1946"/>
                </a:cubicBezTo>
                <a:cubicBezTo>
                  <a:pt x="1675" y="1946"/>
                  <a:pt x="1709" y="1953"/>
                  <a:pt x="1741" y="1965"/>
                </a:cubicBezTo>
                <a:cubicBezTo>
                  <a:pt x="1771" y="1975"/>
                  <a:pt x="1798" y="1990"/>
                  <a:pt x="1823" y="2009"/>
                </a:cubicBezTo>
                <a:cubicBezTo>
                  <a:pt x="1823" y="2009"/>
                  <a:pt x="1823" y="2009"/>
                  <a:pt x="1824" y="2009"/>
                </a:cubicBezTo>
                <a:cubicBezTo>
                  <a:pt x="1848" y="2028"/>
                  <a:pt x="1869" y="2049"/>
                  <a:pt x="1887" y="2074"/>
                </a:cubicBezTo>
                <a:cubicBezTo>
                  <a:pt x="1887" y="2074"/>
                  <a:pt x="1888" y="2075"/>
                  <a:pt x="1888" y="2075"/>
                </a:cubicBezTo>
                <a:cubicBezTo>
                  <a:pt x="1905" y="2098"/>
                  <a:pt x="1917" y="2124"/>
                  <a:pt x="1927" y="2151"/>
                </a:cubicBezTo>
                <a:cubicBezTo>
                  <a:pt x="1929" y="2156"/>
                  <a:pt x="1930" y="2161"/>
                  <a:pt x="1932" y="2167"/>
                </a:cubicBezTo>
                <a:cubicBezTo>
                  <a:pt x="1940" y="2194"/>
                  <a:pt x="1946" y="2223"/>
                  <a:pt x="1946" y="2253"/>
                </a:cubicBezTo>
                <a:cubicBezTo>
                  <a:pt x="1946" y="2283"/>
                  <a:pt x="1940" y="2311"/>
                  <a:pt x="1932" y="2339"/>
                </a:cubicBezTo>
                <a:cubicBezTo>
                  <a:pt x="1932" y="2339"/>
                  <a:pt x="1932" y="2339"/>
                  <a:pt x="1932" y="233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5" name="Freeform 20"/>
          <p:cNvSpPr>
            <a:spLocks noEditPoints="1"/>
          </p:cNvSpPr>
          <p:nvPr/>
        </p:nvSpPr>
        <p:spPr bwMode="auto">
          <a:xfrm>
            <a:off x="5595938" y="2965450"/>
            <a:ext cx="1000125" cy="1000125"/>
          </a:xfrm>
          <a:custGeom>
            <a:avLst/>
            <a:gdLst>
              <a:gd name="T0" fmla="*/ 255352635 w 3277"/>
              <a:gd name="T1" fmla="*/ 102730264 h 3277"/>
              <a:gd name="T2" fmla="*/ 251163525 w 3277"/>
              <a:gd name="T3" fmla="*/ 35485363 h 3277"/>
              <a:gd name="T4" fmla="*/ 202289854 w 3277"/>
              <a:gd name="T5" fmla="*/ 49642152 h 3277"/>
              <a:gd name="T6" fmla="*/ 165425314 w 3277"/>
              <a:gd name="T7" fmla="*/ 0 h 3277"/>
              <a:gd name="T8" fmla="*/ 114969206 w 3277"/>
              <a:gd name="T9" fmla="*/ 44612533 h 3277"/>
              <a:gd name="T10" fmla="*/ 67305940 w 3277"/>
              <a:gd name="T11" fmla="*/ 29896932 h 3277"/>
              <a:gd name="T12" fmla="*/ 33140852 w 3277"/>
              <a:gd name="T13" fmla="*/ 77955730 h 3277"/>
              <a:gd name="T14" fmla="*/ 15360174 w 3277"/>
              <a:gd name="T15" fmla="*/ 120891826 h 3277"/>
              <a:gd name="T16" fmla="*/ 15360174 w 3277"/>
              <a:gd name="T17" fmla="*/ 184225039 h 3277"/>
              <a:gd name="T18" fmla="*/ 33140852 w 3277"/>
              <a:gd name="T19" fmla="*/ 227254525 h 3277"/>
              <a:gd name="T20" fmla="*/ 67305940 w 3277"/>
              <a:gd name="T21" fmla="*/ 275220239 h 3277"/>
              <a:gd name="T22" fmla="*/ 115062291 w 3277"/>
              <a:gd name="T23" fmla="*/ 260597722 h 3277"/>
              <a:gd name="T24" fmla="*/ 165518399 w 3277"/>
              <a:gd name="T25" fmla="*/ 305210255 h 3277"/>
              <a:gd name="T26" fmla="*/ 202289854 w 3277"/>
              <a:gd name="T27" fmla="*/ 255475019 h 3277"/>
              <a:gd name="T28" fmla="*/ 251163525 w 3277"/>
              <a:gd name="T29" fmla="*/ 269631808 h 3277"/>
              <a:gd name="T30" fmla="*/ 255352635 w 3277"/>
              <a:gd name="T31" fmla="*/ 202386906 h 3277"/>
              <a:gd name="T32" fmla="*/ 305064067 w 3277"/>
              <a:gd name="T33" fmla="*/ 165597749 h 3277"/>
              <a:gd name="T34" fmla="*/ 289703892 w 3277"/>
              <a:gd name="T35" fmla="*/ 120891826 h 3277"/>
              <a:gd name="T36" fmla="*/ 238223549 w 3277"/>
              <a:gd name="T37" fmla="*/ 194097802 h 3277"/>
              <a:gd name="T38" fmla="*/ 237758126 w 3277"/>
              <a:gd name="T39" fmla="*/ 256126916 h 3277"/>
              <a:gd name="T40" fmla="*/ 194004718 w 3277"/>
              <a:gd name="T41" fmla="*/ 238337692 h 3277"/>
              <a:gd name="T42" fmla="*/ 165518399 w 3277"/>
              <a:gd name="T43" fmla="*/ 286117237 h 3277"/>
              <a:gd name="T44" fmla="*/ 121299567 w 3277"/>
              <a:gd name="T45" fmla="*/ 242622024 h 3277"/>
              <a:gd name="T46" fmla="*/ 92161656 w 3277"/>
              <a:gd name="T47" fmla="*/ 239641792 h 3277"/>
              <a:gd name="T48" fmla="*/ 65537028 w 3277"/>
              <a:gd name="T49" fmla="*/ 213004651 h 3277"/>
              <a:gd name="T50" fmla="*/ 48314858 w 3277"/>
              <a:gd name="T51" fmla="*/ 171465434 h 3277"/>
              <a:gd name="T52" fmla="*/ 48314858 w 3277"/>
              <a:gd name="T53" fmla="*/ 133744821 h 3277"/>
              <a:gd name="T54" fmla="*/ 65537028 w 3277"/>
              <a:gd name="T55" fmla="*/ 92205604 h 3277"/>
              <a:gd name="T56" fmla="*/ 92161656 w 3277"/>
              <a:gd name="T57" fmla="*/ 65568464 h 3277"/>
              <a:gd name="T58" fmla="*/ 121299567 w 3277"/>
              <a:gd name="T59" fmla="*/ 62588231 h 3277"/>
              <a:gd name="T60" fmla="*/ 165518399 w 3277"/>
              <a:gd name="T61" fmla="*/ 19093018 h 3277"/>
              <a:gd name="T62" fmla="*/ 194004718 w 3277"/>
              <a:gd name="T63" fmla="*/ 66872563 h 3277"/>
              <a:gd name="T64" fmla="*/ 237665042 w 3277"/>
              <a:gd name="T65" fmla="*/ 48990255 h 3277"/>
              <a:gd name="T66" fmla="*/ 238223549 w 3277"/>
              <a:gd name="T67" fmla="*/ 111112453 h 3277"/>
              <a:gd name="T68" fmla="*/ 285980204 w 3277"/>
              <a:gd name="T69" fmla="*/ 139612506 h 3277"/>
              <a:gd name="T70" fmla="*/ 256749209 w 3277"/>
              <a:gd name="T71" fmla="*/ 171372350 h 3277"/>
              <a:gd name="T72" fmla="*/ 152485338 w 3277"/>
              <a:gd name="T73" fmla="*/ 219337759 h 3277"/>
              <a:gd name="T74" fmla="*/ 152485338 w 3277"/>
              <a:gd name="T75" fmla="*/ 210955570 h 3277"/>
              <a:gd name="T76" fmla="*/ 210854550 w 3277"/>
              <a:gd name="T77" fmla="*/ 152558585 h 3277"/>
              <a:gd name="T78" fmla="*/ 114410699 w 3277"/>
              <a:gd name="T79" fmla="*/ 152558585 h 3277"/>
              <a:gd name="T80" fmla="*/ 152485338 w 3277"/>
              <a:gd name="T81" fmla="*/ 114465634 h 3277"/>
              <a:gd name="T82" fmla="*/ 152485338 w 3277"/>
              <a:gd name="T83" fmla="*/ 123965448 h 32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277" h="3277">
                <a:moveTo>
                  <a:pt x="3112" y="1298"/>
                </a:moveTo>
                <a:cubicBezTo>
                  <a:pt x="2798" y="1235"/>
                  <a:pt x="2798" y="1235"/>
                  <a:pt x="2798" y="1235"/>
                </a:cubicBezTo>
                <a:cubicBezTo>
                  <a:pt x="2782" y="1190"/>
                  <a:pt x="2764" y="1146"/>
                  <a:pt x="2743" y="1103"/>
                </a:cubicBezTo>
                <a:cubicBezTo>
                  <a:pt x="2921" y="837"/>
                  <a:pt x="2921" y="837"/>
                  <a:pt x="2921" y="837"/>
                </a:cubicBezTo>
                <a:cubicBezTo>
                  <a:pt x="2975" y="756"/>
                  <a:pt x="2964" y="647"/>
                  <a:pt x="2895" y="578"/>
                </a:cubicBezTo>
                <a:cubicBezTo>
                  <a:pt x="2698" y="381"/>
                  <a:pt x="2698" y="381"/>
                  <a:pt x="2698" y="381"/>
                </a:cubicBezTo>
                <a:cubicBezTo>
                  <a:pt x="2659" y="342"/>
                  <a:pt x="2606" y="321"/>
                  <a:pt x="2553" y="321"/>
                </a:cubicBezTo>
                <a:cubicBezTo>
                  <a:pt x="2514" y="321"/>
                  <a:pt x="2474" y="333"/>
                  <a:pt x="2440" y="356"/>
                </a:cubicBezTo>
                <a:cubicBezTo>
                  <a:pt x="2173" y="533"/>
                  <a:pt x="2173" y="533"/>
                  <a:pt x="2173" y="533"/>
                </a:cubicBezTo>
                <a:cubicBezTo>
                  <a:pt x="2130" y="513"/>
                  <a:pt x="2086" y="494"/>
                  <a:pt x="2041" y="479"/>
                </a:cubicBezTo>
                <a:cubicBezTo>
                  <a:pt x="1978" y="165"/>
                  <a:pt x="1978" y="165"/>
                  <a:pt x="1978" y="165"/>
                </a:cubicBezTo>
                <a:cubicBezTo>
                  <a:pt x="1959" y="69"/>
                  <a:pt x="1875" y="0"/>
                  <a:pt x="1777" y="0"/>
                </a:cubicBezTo>
                <a:cubicBezTo>
                  <a:pt x="1499" y="0"/>
                  <a:pt x="1499" y="0"/>
                  <a:pt x="1499" y="0"/>
                </a:cubicBezTo>
                <a:cubicBezTo>
                  <a:pt x="1401" y="0"/>
                  <a:pt x="1317" y="69"/>
                  <a:pt x="1298" y="165"/>
                </a:cubicBezTo>
                <a:cubicBezTo>
                  <a:pt x="1235" y="479"/>
                  <a:pt x="1235" y="479"/>
                  <a:pt x="1235" y="479"/>
                </a:cubicBezTo>
                <a:cubicBezTo>
                  <a:pt x="1190" y="494"/>
                  <a:pt x="1146" y="513"/>
                  <a:pt x="1103" y="533"/>
                </a:cubicBezTo>
                <a:cubicBezTo>
                  <a:pt x="837" y="356"/>
                  <a:pt x="837" y="356"/>
                  <a:pt x="837" y="356"/>
                </a:cubicBezTo>
                <a:cubicBezTo>
                  <a:pt x="802" y="333"/>
                  <a:pt x="763" y="321"/>
                  <a:pt x="723" y="321"/>
                </a:cubicBezTo>
                <a:cubicBezTo>
                  <a:pt x="670" y="321"/>
                  <a:pt x="618" y="342"/>
                  <a:pt x="578" y="381"/>
                </a:cubicBezTo>
                <a:cubicBezTo>
                  <a:pt x="381" y="578"/>
                  <a:pt x="381" y="578"/>
                  <a:pt x="381" y="578"/>
                </a:cubicBezTo>
                <a:cubicBezTo>
                  <a:pt x="312" y="647"/>
                  <a:pt x="302" y="756"/>
                  <a:pt x="356" y="837"/>
                </a:cubicBezTo>
                <a:cubicBezTo>
                  <a:pt x="533" y="1103"/>
                  <a:pt x="533" y="1103"/>
                  <a:pt x="533" y="1103"/>
                </a:cubicBezTo>
                <a:cubicBezTo>
                  <a:pt x="513" y="1146"/>
                  <a:pt x="494" y="1190"/>
                  <a:pt x="479" y="1235"/>
                </a:cubicBezTo>
                <a:cubicBezTo>
                  <a:pt x="165" y="1298"/>
                  <a:pt x="165" y="1298"/>
                  <a:pt x="165" y="1298"/>
                </a:cubicBezTo>
                <a:cubicBezTo>
                  <a:pt x="69" y="1317"/>
                  <a:pt x="0" y="1401"/>
                  <a:pt x="0" y="1499"/>
                </a:cubicBezTo>
                <a:cubicBezTo>
                  <a:pt x="0" y="1778"/>
                  <a:pt x="0" y="1778"/>
                  <a:pt x="0" y="1778"/>
                </a:cubicBezTo>
                <a:cubicBezTo>
                  <a:pt x="0" y="1875"/>
                  <a:pt x="69" y="1959"/>
                  <a:pt x="165" y="1978"/>
                </a:cubicBezTo>
                <a:cubicBezTo>
                  <a:pt x="479" y="2041"/>
                  <a:pt x="479" y="2041"/>
                  <a:pt x="479" y="2041"/>
                </a:cubicBezTo>
                <a:cubicBezTo>
                  <a:pt x="494" y="2087"/>
                  <a:pt x="513" y="2131"/>
                  <a:pt x="533" y="2173"/>
                </a:cubicBezTo>
                <a:cubicBezTo>
                  <a:pt x="356" y="2440"/>
                  <a:pt x="356" y="2440"/>
                  <a:pt x="356" y="2440"/>
                </a:cubicBezTo>
                <a:cubicBezTo>
                  <a:pt x="302" y="2521"/>
                  <a:pt x="312" y="2629"/>
                  <a:pt x="381" y="2698"/>
                </a:cubicBezTo>
                <a:cubicBezTo>
                  <a:pt x="578" y="2895"/>
                  <a:pt x="578" y="2895"/>
                  <a:pt x="578" y="2895"/>
                </a:cubicBezTo>
                <a:cubicBezTo>
                  <a:pt x="618" y="2935"/>
                  <a:pt x="670" y="2955"/>
                  <a:pt x="723" y="2955"/>
                </a:cubicBezTo>
                <a:cubicBezTo>
                  <a:pt x="763" y="2955"/>
                  <a:pt x="802" y="2944"/>
                  <a:pt x="837" y="2921"/>
                </a:cubicBezTo>
                <a:cubicBezTo>
                  <a:pt x="1103" y="2743"/>
                  <a:pt x="1103" y="2743"/>
                  <a:pt x="1103" y="2743"/>
                </a:cubicBezTo>
                <a:cubicBezTo>
                  <a:pt x="1146" y="2764"/>
                  <a:pt x="1190" y="2782"/>
                  <a:pt x="1236" y="2798"/>
                </a:cubicBezTo>
                <a:cubicBezTo>
                  <a:pt x="1298" y="3112"/>
                  <a:pt x="1298" y="3112"/>
                  <a:pt x="1298" y="3112"/>
                </a:cubicBezTo>
                <a:cubicBezTo>
                  <a:pt x="1317" y="3208"/>
                  <a:pt x="1402" y="3277"/>
                  <a:pt x="1499" y="3277"/>
                </a:cubicBezTo>
                <a:cubicBezTo>
                  <a:pt x="1778" y="3277"/>
                  <a:pt x="1778" y="3277"/>
                  <a:pt x="1778" y="3277"/>
                </a:cubicBezTo>
                <a:cubicBezTo>
                  <a:pt x="1875" y="3277"/>
                  <a:pt x="1959" y="3208"/>
                  <a:pt x="1978" y="3112"/>
                </a:cubicBezTo>
                <a:cubicBezTo>
                  <a:pt x="2041" y="2798"/>
                  <a:pt x="2041" y="2798"/>
                  <a:pt x="2041" y="2798"/>
                </a:cubicBezTo>
                <a:cubicBezTo>
                  <a:pt x="2087" y="2782"/>
                  <a:pt x="2131" y="2764"/>
                  <a:pt x="2173" y="2743"/>
                </a:cubicBezTo>
                <a:cubicBezTo>
                  <a:pt x="2440" y="2921"/>
                  <a:pt x="2440" y="2921"/>
                  <a:pt x="2440" y="2921"/>
                </a:cubicBezTo>
                <a:cubicBezTo>
                  <a:pt x="2475" y="2944"/>
                  <a:pt x="2514" y="2955"/>
                  <a:pt x="2553" y="2955"/>
                </a:cubicBezTo>
                <a:cubicBezTo>
                  <a:pt x="2606" y="2955"/>
                  <a:pt x="2659" y="2935"/>
                  <a:pt x="2698" y="2895"/>
                </a:cubicBezTo>
                <a:cubicBezTo>
                  <a:pt x="2895" y="2698"/>
                  <a:pt x="2895" y="2698"/>
                  <a:pt x="2895" y="2698"/>
                </a:cubicBezTo>
                <a:cubicBezTo>
                  <a:pt x="2964" y="2629"/>
                  <a:pt x="2975" y="2521"/>
                  <a:pt x="2921" y="2440"/>
                </a:cubicBezTo>
                <a:cubicBezTo>
                  <a:pt x="2743" y="2173"/>
                  <a:pt x="2743" y="2173"/>
                  <a:pt x="2743" y="2173"/>
                </a:cubicBezTo>
                <a:cubicBezTo>
                  <a:pt x="2764" y="2130"/>
                  <a:pt x="2782" y="2086"/>
                  <a:pt x="2798" y="2041"/>
                </a:cubicBezTo>
                <a:cubicBezTo>
                  <a:pt x="3112" y="1978"/>
                  <a:pt x="3112" y="1978"/>
                  <a:pt x="3112" y="1978"/>
                </a:cubicBezTo>
                <a:cubicBezTo>
                  <a:pt x="3208" y="1959"/>
                  <a:pt x="3277" y="1875"/>
                  <a:pt x="3277" y="1778"/>
                </a:cubicBezTo>
                <a:cubicBezTo>
                  <a:pt x="3277" y="1499"/>
                  <a:pt x="3277" y="1499"/>
                  <a:pt x="3277" y="1499"/>
                </a:cubicBezTo>
                <a:cubicBezTo>
                  <a:pt x="3277" y="1401"/>
                  <a:pt x="3208" y="1317"/>
                  <a:pt x="3112" y="1298"/>
                </a:cubicBezTo>
                <a:cubicBezTo>
                  <a:pt x="3112" y="1298"/>
                  <a:pt x="3112" y="1298"/>
                  <a:pt x="3112" y="1298"/>
                </a:cubicBezTo>
                <a:close/>
                <a:moveTo>
                  <a:pt x="2758" y="1840"/>
                </a:moveTo>
                <a:cubicBezTo>
                  <a:pt x="2687" y="1855"/>
                  <a:pt x="2628" y="1905"/>
                  <a:pt x="2605" y="1974"/>
                </a:cubicBezTo>
                <a:cubicBezTo>
                  <a:pt x="2591" y="2012"/>
                  <a:pt x="2576" y="2048"/>
                  <a:pt x="2559" y="2084"/>
                </a:cubicBezTo>
                <a:cubicBezTo>
                  <a:pt x="2527" y="2149"/>
                  <a:pt x="2533" y="2227"/>
                  <a:pt x="2573" y="2287"/>
                </a:cubicBezTo>
                <a:cubicBezTo>
                  <a:pt x="2751" y="2553"/>
                  <a:pt x="2751" y="2553"/>
                  <a:pt x="2751" y="2553"/>
                </a:cubicBezTo>
                <a:cubicBezTo>
                  <a:pt x="2554" y="2750"/>
                  <a:pt x="2554" y="2750"/>
                  <a:pt x="2554" y="2750"/>
                </a:cubicBezTo>
                <a:cubicBezTo>
                  <a:pt x="2287" y="2573"/>
                  <a:pt x="2287" y="2573"/>
                  <a:pt x="2287" y="2573"/>
                </a:cubicBezTo>
                <a:cubicBezTo>
                  <a:pt x="2253" y="2550"/>
                  <a:pt x="2213" y="2538"/>
                  <a:pt x="2173" y="2538"/>
                </a:cubicBezTo>
                <a:cubicBezTo>
                  <a:pt x="2143" y="2538"/>
                  <a:pt x="2112" y="2545"/>
                  <a:pt x="2084" y="2559"/>
                </a:cubicBezTo>
                <a:cubicBezTo>
                  <a:pt x="2049" y="2576"/>
                  <a:pt x="2012" y="2591"/>
                  <a:pt x="1974" y="2605"/>
                </a:cubicBezTo>
                <a:cubicBezTo>
                  <a:pt x="1906" y="2628"/>
                  <a:pt x="1855" y="2687"/>
                  <a:pt x="1841" y="2758"/>
                </a:cubicBezTo>
                <a:cubicBezTo>
                  <a:pt x="1778" y="3072"/>
                  <a:pt x="1778" y="3072"/>
                  <a:pt x="1778" y="3072"/>
                </a:cubicBezTo>
                <a:cubicBezTo>
                  <a:pt x="1499" y="3072"/>
                  <a:pt x="1499" y="3072"/>
                  <a:pt x="1499" y="3072"/>
                </a:cubicBezTo>
                <a:cubicBezTo>
                  <a:pt x="1436" y="2758"/>
                  <a:pt x="1436" y="2758"/>
                  <a:pt x="1436" y="2758"/>
                </a:cubicBezTo>
                <a:cubicBezTo>
                  <a:pt x="1422" y="2687"/>
                  <a:pt x="1371" y="2628"/>
                  <a:pt x="1303" y="2605"/>
                </a:cubicBezTo>
                <a:cubicBezTo>
                  <a:pt x="1265" y="2591"/>
                  <a:pt x="1228" y="2576"/>
                  <a:pt x="1193" y="2559"/>
                </a:cubicBezTo>
                <a:cubicBezTo>
                  <a:pt x="1164" y="2545"/>
                  <a:pt x="1134" y="2538"/>
                  <a:pt x="1103" y="2538"/>
                </a:cubicBezTo>
                <a:cubicBezTo>
                  <a:pt x="1064" y="2538"/>
                  <a:pt x="1024" y="2550"/>
                  <a:pt x="990" y="2573"/>
                </a:cubicBezTo>
                <a:cubicBezTo>
                  <a:pt x="723" y="2751"/>
                  <a:pt x="723" y="2751"/>
                  <a:pt x="723" y="2751"/>
                </a:cubicBezTo>
                <a:cubicBezTo>
                  <a:pt x="526" y="2554"/>
                  <a:pt x="526" y="2554"/>
                  <a:pt x="526" y="2554"/>
                </a:cubicBezTo>
                <a:cubicBezTo>
                  <a:pt x="704" y="2287"/>
                  <a:pt x="704" y="2287"/>
                  <a:pt x="704" y="2287"/>
                </a:cubicBezTo>
                <a:cubicBezTo>
                  <a:pt x="744" y="2227"/>
                  <a:pt x="749" y="2149"/>
                  <a:pt x="718" y="2084"/>
                </a:cubicBezTo>
                <a:cubicBezTo>
                  <a:pt x="701" y="2049"/>
                  <a:pt x="685" y="2012"/>
                  <a:pt x="672" y="1974"/>
                </a:cubicBezTo>
                <a:cubicBezTo>
                  <a:pt x="648" y="1906"/>
                  <a:pt x="590" y="1855"/>
                  <a:pt x="519" y="1841"/>
                </a:cubicBezTo>
                <a:cubicBezTo>
                  <a:pt x="205" y="1778"/>
                  <a:pt x="205" y="1778"/>
                  <a:pt x="205" y="1778"/>
                </a:cubicBezTo>
                <a:cubicBezTo>
                  <a:pt x="205" y="1499"/>
                  <a:pt x="205" y="1499"/>
                  <a:pt x="205" y="1499"/>
                </a:cubicBezTo>
                <a:cubicBezTo>
                  <a:pt x="519" y="1436"/>
                  <a:pt x="519" y="1436"/>
                  <a:pt x="519" y="1436"/>
                </a:cubicBezTo>
                <a:cubicBezTo>
                  <a:pt x="590" y="1422"/>
                  <a:pt x="648" y="1371"/>
                  <a:pt x="672" y="1303"/>
                </a:cubicBezTo>
                <a:cubicBezTo>
                  <a:pt x="685" y="1265"/>
                  <a:pt x="700" y="1228"/>
                  <a:pt x="718" y="1193"/>
                </a:cubicBezTo>
                <a:cubicBezTo>
                  <a:pt x="749" y="1127"/>
                  <a:pt x="744" y="1050"/>
                  <a:pt x="704" y="990"/>
                </a:cubicBezTo>
                <a:cubicBezTo>
                  <a:pt x="526" y="723"/>
                  <a:pt x="526" y="723"/>
                  <a:pt x="526" y="723"/>
                </a:cubicBezTo>
                <a:cubicBezTo>
                  <a:pt x="723" y="526"/>
                  <a:pt x="723" y="526"/>
                  <a:pt x="723" y="526"/>
                </a:cubicBezTo>
                <a:cubicBezTo>
                  <a:pt x="990" y="704"/>
                  <a:pt x="990" y="704"/>
                  <a:pt x="990" y="704"/>
                </a:cubicBezTo>
                <a:cubicBezTo>
                  <a:pt x="1024" y="727"/>
                  <a:pt x="1064" y="738"/>
                  <a:pt x="1103" y="738"/>
                </a:cubicBezTo>
                <a:cubicBezTo>
                  <a:pt x="1134" y="738"/>
                  <a:pt x="1164" y="731"/>
                  <a:pt x="1193" y="718"/>
                </a:cubicBezTo>
                <a:cubicBezTo>
                  <a:pt x="1228" y="701"/>
                  <a:pt x="1265" y="685"/>
                  <a:pt x="1303" y="672"/>
                </a:cubicBezTo>
                <a:cubicBezTo>
                  <a:pt x="1371" y="648"/>
                  <a:pt x="1422" y="590"/>
                  <a:pt x="1436" y="519"/>
                </a:cubicBezTo>
                <a:cubicBezTo>
                  <a:pt x="1499" y="205"/>
                  <a:pt x="1499" y="205"/>
                  <a:pt x="1499" y="205"/>
                </a:cubicBezTo>
                <a:cubicBezTo>
                  <a:pt x="1778" y="205"/>
                  <a:pt x="1778" y="205"/>
                  <a:pt x="1778" y="205"/>
                </a:cubicBezTo>
                <a:cubicBezTo>
                  <a:pt x="1840" y="519"/>
                  <a:pt x="1840" y="519"/>
                  <a:pt x="1840" y="519"/>
                </a:cubicBezTo>
                <a:cubicBezTo>
                  <a:pt x="1855" y="590"/>
                  <a:pt x="1905" y="648"/>
                  <a:pt x="1974" y="672"/>
                </a:cubicBezTo>
                <a:cubicBezTo>
                  <a:pt x="2012" y="685"/>
                  <a:pt x="2048" y="700"/>
                  <a:pt x="2084" y="718"/>
                </a:cubicBezTo>
                <a:cubicBezTo>
                  <a:pt x="2112" y="731"/>
                  <a:pt x="2143" y="738"/>
                  <a:pt x="2173" y="738"/>
                </a:cubicBezTo>
                <a:cubicBezTo>
                  <a:pt x="2213" y="738"/>
                  <a:pt x="2253" y="727"/>
                  <a:pt x="2287" y="704"/>
                </a:cubicBezTo>
                <a:cubicBezTo>
                  <a:pt x="2553" y="526"/>
                  <a:pt x="2553" y="526"/>
                  <a:pt x="2553" y="526"/>
                </a:cubicBezTo>
                <a:cubicBezTo>
                  <a:pt x="2750" y="723"/>
                  <a:pt x="2750" y="723"/>
                  <a:pt x="2750" y="723"/>
                </a:cubicBezTo>
                <a:cubicBezTo>
                  <a:pt x="2573" y="990"/>
                  <a:pt x="2573" y="990"/>
                  <a:pt x="2573" y="990"/>
                </a:cubicBezTo>
                <a:cubicBezTo>
                  <a:pt x="2532" y="1050"/>
                  <a:pt x="2527" y="1127"/>
                  <a:pt x="2559" y="1193"/>
                </a:cubicBezTo>
                <a:cubicBezTo>
                  <a:pt x="2576" y="1228"/>
                  <a:pt x="2591" y="1265"/>
                  <a:pt x="2605" y="1303"/>
                </a:cubicBezTo>
                <a:cubicBezTo>
                  <a:pt x="2628" y="1371"/>
                  <a:pt x="2687" y="1422"/>
                  <a:pt x="2758" y="1436"/>
                </a:cubicBezTo>
                <a:cubicBezTo>
                  <a:pt x="3072" y="1499"/>
                  <a:pt x="3072" y="1499"/>
                  <a:pt x="3072" y="1499"/>
                </a:cubicBezTo>
                <a:cubicBezTo>
                  <a:pt x="3072" y="1778"/>
                  <a:pt x="3072" y="1778"/>
                  <a:pt x="3072" y="1778"/>
                </a:cubicBezTo>
                <a:cubicBezTo>
                  <a:pt x="2758" y="1840"/>
                  <a:pt x="2758" y="1840"/>
                  <a:pt x="2758" y="1840"/>
                </a:cubicBezTo>
                <a:cubicBezTo>
                  <a:pt x="2758" y="1840"/>
                  <a:pt x="2758" y="1840"/>
                  <a:pt x="2758" y="1840"/>
                </a:cubicBezTo>
                <a:close/>
                <a:moveTo>
                  <a:pt x="1638" y="921"/>
                </a:moveTo>
                <a:cubicBezTo>
                  <a:pt x="1243" y="921"/>
                  <a:pt x="922" y="1242"/>
                  <a:pt x="922" y="1638"/>
                </a:cubicBezTo>
                <a:cubicBezTo>
                  <a:pt x="922" y="2034"/>
                  <a:pt x="1243" y="2355"/>
                  <a:pt x="1638" y="2355"/>
                </a:cubicBezTo>
                <a:cubicBezTo>
                  <a:pt x="2034" y="2355"/>
                  <a:pt x="2355" y="2034"/>
                  <a:pt x="2355" y="1638"/>
                </a:cubicBezTo>
                <a:cubicBezTo>
                  <a:pt x="2355" y="1242"/>
                  <a:pt x="2034" y="921"/>
                  <a:pt x="1638" y="921"/>
                </a:cubicBezTo>
                <a:close/>
                <a:moveTo>
                  <a:pt x="1638" y="2265"/>
                </a:moveTo>
                <a:cubicBezTo>
                  <a:pt x="1292" y="2265"/>
                  <a:pt x="1011" y="1984"/>
                  <a:pt x="1011" y="1638"/>
                </a:cubicBezTo>
                <a:cubicBezTo>
                  <a:pt x="1011" y="1292"/>
                  <a:pt x="1292" y="1011"/>
                  <a:pt x="1638" y="1011"/>
                </a:cubicBezTo>
                <a:cubicBezTo>
                  <a:pt x="1985" y="1011"/>
                  <a:pt x="2265" y="1292"/>
                  <a:pt x="2265" y="1638"/>
                </a:cubicBezTo>
                <a:cubicBezTo>
                  <a:pt x="2265" y="1984"/>
                  <a:pt x="1984" y="2265"/>
                  <a:pt x="1638" y="2265"/>
                </a:cubicBezTo>
                <a:close/>
                <a:moveTo>
                  <a:pt x="1638" y="1229"/>
                </a:moveTo>
                <a:cubicBezTo>
                  <a:pt x="1412" y="1229"/>
                  <a:pt x="1229" y="1412"/>
                  <a:pt x="1229" y="1638"/>
                </a:cubicBezTo>
                <a:cubicBezTo>
                  <a:pt x="1229" y="1864"/>
                  <a:pt x="1412" y="2048"/>
                  <a:pt x="1638" y="2048"/>
                </a:cubicBezTo>
                <a:cubicBezTo>
                  <a:pt x="1865" y="2048"/>
                  <a:pt x="2048" y="1864"/>
                  <a:pt x="2048" y="1638"/>
                </a:cubicBezTo>
                <a:cubicBezTo>
                  <a:pt x="2048" y="1412"/>
                  <a:pt x="1865" y="1229"/>
                  <a:pt x="1638" y="1229"/>
                </a:cubicBezTo>
                <a:close/>
                <a:moveTo>
                  <a:pt x="1638" y="1945"/>
                </a:moveTo>
                <a:cubicBezTo>
                  <a:pt x="1469" y="1945"/>
                  <a:pt x="1331" y="1808"/>
                  <a:pt x="1331" y="1638"/>
                </a:cubicBezTo>
                <a:cubicBezTo>
                  <a:pt x="1331" y="1469"/>
                  <a:pt x="1469" y="1331"/>
                  <a:pt x="1638" y="1331"/>
                </a:cubicBezTo>
                <a:cubicBezTo>
                  <a:pt x="1808" y="1331"/>
                  <a:pt x="1946" y="1469"/>
                  <a:pt x="1946" y="1638"/>
                </a:cubicBezTo>
                <a:cubicBezTo>
                  <a:pt x="1946" y="1808"/>
                  <a:pt x="1808" y="1945"/>
                  <a:pt x="1638" y="1945"/>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6" name="Freeform 24"/>
          <p:cNvSpPr>
            <a:spLocks noEditPoints="1"/>
          </p:cNvSpPr>
          <p:nvPr/>
        </p:nvSpPr>
        <p:spPr bwMode="auto">
          <a:xfrm>
            <a:off x="3179763" y="2967038"/>
            <a:ext cx="996950" cy="998537"/>
          </a:xfrm>
          <a:custGeom>
            <a:avLst/>
            <a:gdLst>
              <a:gd name="T0" fmla="*/ 191239774 w 3277"/>
              <a:gd name="T1" fmla="*/ 34051117 h 3277"/>
              <a:gd name="T2" fmla="*/ 125333378 w 3277"/>
              <a:gd name="T3" fmla="*/ 85545094 h 3277"/>
              <a:gd name="T4" fmla="*/ 0 w 3277"/>
              <a:gd name="T5" fmla="*/ 133049190 h 3277"/>
              <a:gd name="T6" fmla="*/ 56834973 w 3277"/>
              <a:gd name="T7" fmla="*/ 199481305 h 3277"/>
              <a:gd name="T8" fmla="*/ 75810792 w 3277"/>
              <a:gd name="T9" fmla="*/ 304046442 h 3277"/>
              <a:gd name="T10" fmla="*/ 132646068 w 3277"/>
              <a:gd name="T11" fmla="*/ 285026094 h 3277"/>
              <a:gd name="T12" fmla="*/ 123204401 w 3277"/>
              <a:gd name="T13" fmla="*/ 256542042 h 3277"/>
              <a:gd name="T14" fmla="*/ 123296886 w 3277"/>
              <a:gd name="T15" fmla="*/ 189460588 h 3277"/>
              <a:gd name="T16" fmla="*/ 124963134 w 3277"/>
              <a:gd name="T17" fmla="*/ 184821672 h 3277"/>
              <a:gd name="T18" fmla="*/ 127925083 w 3277"/>
              <a:gd name="T19" fmla="*/ 181945508 h 3277"/>
              <a:gd name="T20" fmla="*/ 130609577 w 3277"/>
              <a:gd name="T21" fmla="*/ 181110296 h 3277"/>
              <a:gd name="T22" fmla="*/ 191239774 w 3277"/>
              <a:gd name="T23" fmla="*/ 232047567 h 3277"/>
              <a:gd name="T24" fmla="*/ 303336260 w 3277"/>
              <a:gd name="T25" fmla="*/ 133049190 h 3277"/>
              <a:gd name="T26" fmla="*/ 236967136 w 3277"/>
              <a:gd name="T27" fmla="*/ 0 h 3277"/>
              <a:gd name="T28" fmla="*/ 191147289 w 3277"/>
              <a:gd name="T29" fmla="*/ 104472505 h 3277"/>
              <a:gd name="T30" fmla="*/ 236967136 w 3277"/>
              <a:gd name="T31" fmla="*/ 133049190 h 3277"/>
              <a:gd name="T32" fmla="*/ 191147289 w 3277"/>
              <a:gd name="T33" fmla="*/ 161533242 h 3277"/>
              <a:gd name="T34" fmla="*/ 18975819 w 3277"/>
              <a:gd name="T35" fmla="*/ 133049190 h 3277"/>
              <a:gd name="T36" fmla="*/ 104413552 w 3277"/>
              <a:gd name="T37" fmla="*/ 104472505 h 3277"/>
              <a:gd name="T38" fmla="*/ 104413552 w 3277"/>
              <a:gd name="T39" fmla="*/ 161533242 h 3277"/>
              <a:gd name="T40" fmla="*/ 18975819 w 3277"/>
              <a:gd name="T41" fmla="*/ 133049190 h 3277"/>
              <a:gd name="T42" fmla="*/ 75810792 w 3277"/>
              <a:gd name="T43" fmla="*/ 285026094 h 3277"/>
              <a:gd name="T44" fmla="*/ 70719867 w 3277"/>
              <a:gd name="T45" fmla="*/ 180553589 h 3277"/>
              <a:gd name="T46" fmla="*/ 77292070 w 3277"/>
              <a:gd name="T47" fmla="*/ 180646526 h 3277"/>
              <a:gd name="T48" fmla="*/ 104228582 w 3277"/>
              <a:gd name="T49" fmla="*/ 190017295 h 3277"/>
              <a:gd name="T50" fmla="*/ 112374245 w 3277"/>
              <a:gd name="T51" fmla="*/ 275376820 h 3277"/>
              <a:gd name="T52" fmla="*/ 113670249 w 3277"/>
              <a:gd name="T53" fmla="*/ 285026094 h 3277"/>
              <a:gd name="T54" fmla="*/ 123204401 w 3277"/>
              <a:gd name="T55" fmla="*/ 161626179 h 3277"/>
              <a:gd name="T56" fmla="*/ 104228582 w 3277"/>
              <a:gd name="T57" fmla="*/ 133049190 h 3277"/>
              <a:gd name="T58" fmla="*/ 125333378 w 3277"/>
              <a:gd name="T59" fmla="*/ 104472505 h 3277"/>
              <a:gd name="T60" fmla="*/ 170597707 w 3277"/>
              <a:gd name="T61" fmla="*/ 133049190 h 3277"/>
              <a:gd name="T62" fmla="*/ 125333378 w 3277"/>
              <a:gd name="T63" fmla="*/ 161626179 h 3277"/>
              <a:gd name="T64" fmla="*/ 236967136 w 3277"/>
              <a:gd name="T65" fmla="*/ 246985400 h 3277"/>
              <a:gd name="T66" fmla="*/ 217991012 w 3277"/>
              <a:gd name="T67" fmla="*/ 180553589 h 3277"/>
              <a:gd name="T68" fmla="*/ 217991012 w 3277"/>
              <a:gd name="T69" fmla="*/ 85545094 h 3277"/>
              <a:gd name="T70" fmla="*/ 236967136 w 3277"/>
              <a:gd name="T71" fmla="*/ 19020347 h 3277"/>
              <a:gd name="T72" fmla="*/ 236967136 w 3277"/>
              <a:gd name="T73" fmla="*/ 246985400 h 32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77" h="3277">
                <a:moveTo>
                  <a:pt x="2560" y="0"/>
                </a:moveTo>
                <a:cubicBezTo>
                  <a:pt x="2350" y="0"/>
                  <a:pt x="2185" y="144"/>
                  <a:pt x="2066" y="367"/>
                </a:cubicBezTo>
                <a:cubicBezTo>
                  <a:pt x="2064" y="366"/>
                  <a:pt x="2064" y="366"/>
                  <a:pt x="2064" y="366"/>
                </a:cubicBezTo>
                <a:cubicBezTo>
                  <a:pt x="1892" y="703"/>
                  <a:pt x="1635" y="922"/>
                  <a:pt x="1354" y="922"/>
                </a:cubicBezTo>
                <a:cubicBezTo>
                  <a:pt x="410" y="922"/>
                  <a:pt x="410" y="922"/>
                  <a:pt x="410" y="922"/>
                </a:cubicBezTo>
                <a:cubicBezTo>
                  <a:pt x="180" y="922"/>
                  <a:pt x="0" y="1147"/>
                  <a:pt x="0" y="1434"/>
                </a:cubicBezTo>
                <a:cubicBezTo>
                  <a:pt x="0" y="1721"/>
                  <a:pt x="180" y="1946"/>
                  <a:pt x="410" y="1946"/>
                </a:cubicBezTo>
                <a:cubicBezTo>
                  <a:pt x="522" y="1946"/>
                  <a:pt x="614" y="2037"/>
                  <a:pt x="614" y="2150"/>
                </a:cubicBezTo>
                <a:cubicBezTo>
                  <a:pt x="614" y="3072"/>
                  <a:pt x="614" y="3072"/>
                  <a:pt x="614" y="3072"/>
                </a:cubicBezTo>
                <a:cubicBezTo>
                  <a:pt x="614" y="3185"/>
                  <a:pt x="706" y="3277"/>
                  <a:pt x="819" y="3277"/>
                </a:cubicBezTo>
                <a:cubicBezTo>
                  <a:pt x="1228" y="3277"/>
                  <a:pt x="1228" y="3277"/>
                  <a:pt x="1228" y="3277"/>
                </a:cubicBezTo>
                <a:cubicBezTo>
                  <a:pt x="1341" y="3277"/>
                  <a:pt x="1433" y="3185"/>
                  <a:pt x="1433" y="3072"/>
                </a:cubicBezTo>
                <a:cubicBezTo>
                  <a:pt x="1433" y="2970"/>
                  <a:pt x="1433" y="2970"/>
                  <a:pt x="1433" y="2970"/>
                </a:cubicBezTo>
                <a:cubicBezTo>
                  <a:pt x="1433" y="2867"/>
                  <a:pt x="1331" y="2821"/>
                  <a:pt x="1331" y="2765"/>
                </a:cubicBezTo>
                <a:cubicBezTo>
                  <a:pt x="1331" y="2048"/>
                  <a:pt x="1331" y="2048"/>
                  <a:pt x="1331" y="2048"/>
                </a:cubicBezTo>
                <a:cubicBezTo>
                  <a:pt x="1331" y="2046"/>
                  <a:pt x="1332" y="2044"/>
                  <a:pt x="1332" y="2042"/>
                </a:cubicBezTo>
                <a:cubicBezTo>
                  <a:pt x="1333" y="2027"/>
                  <a:pt x="1337" y="2013"/>
                  <a:pt x="1344" y="2001"/>
                </a:cubicBezTo>
                <a:cubicBezTo>
                  <a:pt x="1346" y="1998"/>
                  <a:pt x="1348" y="1995"/>
                  <a:pt x="1350" y="1992"/>
                </a:cubicBezTo>
                <a:cubicBezTo>
                  <a:pt x="1358" y="1980"/>
                  <a:pt x="1368" y="1970"/>
                  <a:pt x="1381" y="1962"/>
                </a:cubicBezTo>
                <a:cubicBezTo>
                  <a:pt x="1382" y="1962"/>
                  <a:pt x="1382" y="1961"/>
                  <a:pt x="1382" y="1961"/>
                </a:cubicBezTo>
                <a:cubicBezTo>
                  <a:pt x="1383" y="1961"/>
                  <a:pt x="1383" y="1960"/>
                  <a:pt x="1384" y="1960"/>
                </a:cubicBezTo>
                <a:cubicBezTo>
                  <a:pt x="1392" y="1956"/>
                  <a:pt x="1402" y="1955"/>
                  <a:pt x="1411" y="1952"/>
                </a:cubicBezTo>
                <a:cubicBezTo>
                  <a:pt x="1669" y="1980"/>
                  <a:pt x="1903" y="2188"/>
                  <a:pt x="2064" y="2502"/>
                </a:cubicBezTo>
                <a:cubicBezTo>
                  <a:pt x="2066" y="2501"/>
                  <a:pt x="2066" y="2501"/>
                  <a:pt x="2066" y="2501"/>
                </a:cubicBezTo>
                <a:cubicBezTo>
                  <a:pt x="2185" y="2723"/>
                  <a:pt x="2350" y="2867"/>
                  <a:pt x="2560" y="2867"/>
                </a:cubicBezTo>
                <a:cubicBezTo>
                  <a:pt x="3030" y="2867"/>
                  <a:pt x="3277" y="2146"/>
                  <a:pt x="3277" y="1434"/>
                </a:cubicBezTo>
                <a:cubicBezTo>
                  <a:pt x="3277" y="721"/>
                  <a:pt x="3031" y="0"/>
                  <a:pt x="2560" y="0"/>
                </a:cubicBezTo>
                <a:cubicBezTo>
                  <a:pt x="2560" y="0"/>
                  <a:pt x="2560" y="0"/>
                  <a:pt x="2560" y="0"/>
                </a:cubicBezTo>
                <a:close/>
                <a:moveTo>
                  <a:pt x="2048" y="1434"/>
                </a:moveTo>
                <a:cubicBezTo>
                  <a:pt x="2048" y="1327"/>
                  <a:pt x="2054" y="1225"/>
                  <a:pt x="2065" y="1126"/>
                </a:cubicBezTo>
                <a:cubicBezTo>
                  <a:pt x="2355" y="1126"/>
                  <a:pt x="2355" y="1126"/>
                  <a:pt x="2355" y="1126"/>
                </a:cubicBezTo>
                <a:cubicBezTo>
                  <a:pt x="2468" y="1126"/>
                  <a:pt x="2560" y="1264"/>
                  <a:pt x="2560" y="1434"/>
                </a:cubicBezTo>
                <a:cubicBezTo>
                  <a:pt x="2560" y="1603"/>
                  <a:pt x="2468" y="1741"/>
                  <a:pt x="2355" y="1741"/>
                </a:cubicBezTo>
                <a:cubicBezTo>
                  <a:pt x="2065" y="1741"/>
                  <a:pt x="2065" y="1741"/>
                  <a:pt x="2065" y="1741"/>
                </a:cubicBezTo>
                <a:cubicBezTo>
                  <a:pt x="2054" y="1642"/>
                  <a:pt x="2048" y="1540"/>
                  <a:pt x="2048" y="1434"/>
                </a:cubicBezTo>
                <a:close/>
                <a:moveTo>
                  <a:pt x="205" y="1434"/>
                </a:moveTo>
                <a:cubicBezTo>
                  <a:pt x="205" y="1264"/>
                  <a:pt x="297" y="1126"/>
                  <a:pt x="410" y="1126"/>
                </a:cubicBezTo>
                <a:cubicBezTo>
                  <a:pt x="1128" y="1126"/>
                  <a:pt x="1128" y="1126"/>
                  <a:pt x="1128" y="1126"/>
                </a:cubicBezTo>
                <a:cubicBezTo>
                  <a:pt x="1064" y="1201"/>
                  <a:pt x="1024" y="1309"/>
                  <a:pt x="1024" y="1434"/>
                </a:cubicBezTo>
                <a:cubicBezTo>
                  <a:pt x="1024" y="1558"/>
                  <a:pt x="1064" y="1666"/>
                  <a:pt x="1128" y="1741"/>
                </a:cubicBezTo>
                <a:cubicBezTo>
                  <a:pt x="410" y="1741"/>
                  <a:pt x="410" y="1741"/>
                  <a:pt x="410" y="1741"/>
                </a:cubicBezTo>
                <a:cubicBezTo>
                  <a:pt x="297" y="1741"/>
                  <a:pt x="205" y="1603"/>
                  <a:pt x="205" y="1434"/>
                </a:cubicBezTo>
                <a:close/>
                <a:moveTo>
                  <a:pt x="1228" y="3072"/>
                </a:moveTo>
                <a:cubicBezTo>
                  <a:pt x="819" y="3072"/>
                  <a:pt x="819" y="3072"/>
                  <a:pt x="819" y="3072"/>
                </a:cubicBezTo>
                <a:cubicBezTo>
                  <a:pt x="819" y="2150"/>
                  <a:pt x="819" y="2150"/>
                  <a:pt x="819" y="2150"/>
                </a:cubicBezTo>
                <a:cubicBezTo>
                  <a:pt x="819" y="2076"/>
                  <a:pt x="799" y="2006"/>
                  <a:pt x="764" y="1946"/>
                </a:cubicBezTo>
                <a:cubicBezTo>
                  <a:pt x="835" y="1946"/>
                  <a:pt x="835" y="1946"/>
                  <a:pt x="835" y="1946"/>
                </a:cubicBezTo>
                <a:cubicBezTo>
                  <a:pt x="835" y="1947"/>
                  <a:pt x="835" y="1947"/>
                  <a:pt x="835" y="1947"/>
                </a:cubicBezTo>
                <a:cubicBezTo>
                  <a:pt x="1143" y="1947"/>
                  <a:pt x="1143" y="1947"/>
                  <a:pt x="1143" y="1947"/>
                </a:cubicBezTo>
                <a:cubicBezTo>
                  <a:pt x="1132" y="1979"/>
                  <a:pt x="1126" y="2012"/>
                  <a:pt x="1126" y="2048"/>
                </a:cubicBezTo>
                <a:cubicBezTo>
                  <a:pt x="1126" y="2765"/>
                  <a:pt x="1126" y="2765"/>
                  <a:pt x="1126" y="2765"/>
                </a:cubicBezTo>
                <a:cubicBezTo>
                  <a:pt x="1126" y="2863"/>
                  <a:pt x="1181" y="2929"/>
                  <a:pt x="1214" y="2968"/>
                </a:cubicBezTo>
                <a:cubicBezTo>
                  <a:pt x="1218" y="2974"/>
                  <a:pt x="1224" y="2979"/>
                  <a:pt x="1228" y="2985"/>
                </a:cubicBezTo>
                <a:cubicBezTo>
                  <a:pt x="1228" y="3072"/>
                  <a:pt x="1228" y="3072"/>
                  <a:pt x="1228" y="3072"/>
                </a:cubicBezTo>
                <a:close/>
                <a:moveTo>
                  <a:pt x="1354" y="1742"/>
                </a:moveTo>
                <a:cubicBezTo>
                  <a:pt x="1331" y="1742"/>
                  <a:pt x="1331" y="1742"/>
                  <a:pt x="1331" y="1742"/>
                </a:cubicBezTo>
                <a:cubicBezTo>
                  <a:pt x="1331" y="1741"/>
                  <a:pt x="1331" y="1741"/>
                  <a:pt x="1331" y="1741"/>
                </a:cubicBezTo>
                <a:cubicBezTo>
                  <a:pt x="1218" y="1741"/>
                  <a:pt x="1126" y="1603"/>
                  <a:pt x="1126" y="1434"/>
                </a:cubicBezTo>
                <a:cubicBezTo>
                  <a:pt x="1126" y="1264"/>
                  <a:pt x="1218" y="1126"/>
                  <a:pt x="1331" y="1126"/>
                </a:cubicBezTo>
                <a:cubicBezTo>
                  <a:pt x="1354" y="1126"/>
                  <a:pt x="1354" y="1126"/>
                  <a:pt x="1354" y="1126"/>
                </a:cubicBezTo>
                <a:cubicBezTo>
                  <a:pt x="1547" y="1126"/>
                  <a:pt x="1728" y="1050"/>
                  <a:pt x="1887" y="920"/>
                </a:cubicBezTo>
                <a:cubicBezTo>
                  <a:pt x="1858" y="1085"/>
                  <a:pt x="1843" y="1259"/>
                  <a:pt x="1843" y="1434"/>
                </a:cubicBezTo>
                <a:cubicBezTo>
                  <a:pt x="1843" y="1609"/>
                  <a:pt x="1858" y="1784"/>
                  <a:pt x="1888" y="1949"/>
                </a:cubicBezTo>
                <a:cubicBezTo>
                  <a:pt x="1728" y="1818"/>
                  <a:pt x="1547" y="1742"/>
                  <a:pt x="1354" y="1742"/>
                </a:cubicBezTo>
                <a:cubicBezTo>
                  <a:pt x="1354" y="1742"/>
                  <a:pt x="1354" y="1742"/>
                  <a:pt x="1354" y="1742"/>
                </a:cubicBezTo>
                <a:close/>
                <a:moveTo>
                  <a:pt x="2560" y="2662"/>
                </a:moveTo>
                <a:cubicBezTo>
                  <a:pt x="2353" y="2662"/>
                  <a:pt x="2176" y="2368"/>
                  <a:pt x="2095" y="1946"/>
                </a:cubicBezTo>
                <a:cubicBezTo>
                  <a:pt x="2355" y="1946"/>
                  <a:pt x="2355" y="1946"/>
                  <a:pt x="2355" y="1946"/>
                </a:cubicBezTo>
                <a:cubicBezTo>
                  <a:pt x="2585" y="1946"/>
                  <a:pt x="2765" y="1721"/>
                  <a:pt x="2765" y="1434"/>
                </a:cubicBezTo>
                <a:cubicBezTo>
                  <a:pt x="2765" y="1147"/>
                  <a:pt x="2585" y="922"/>
                  <a:pt x="2355" y="922"/>
                </a:cubicBezTo>
                <a:cubicBezTo>
                  <a:pt x="2095" y="922"/>
                  <a:pt x="2095" y="922"/>
                  <a:pt x="2095" y="922"/>
                </a:cubicBezTo>
                <a:cubicBezTo>
                  <a:pt x="2176" y="499"/>
                  <a:pt x="2353" y="205"/>
                  <a:pt x="2560" y="205"/>
                </a:cubicBezTo>
                <a:cubicBezTo>
                  <a:pt x="2843" y="205"/>
                  <a:pt x="3072" y="755"/>
                  <a:pt x="3072" y="1433"/>
                </a:cubicBezTo>
                <a:cubicBezTo>
                  <a:pt x="3072" y="2112"/>
                  <a:pt x="2843" y="2662"/>
                  <a:pt x="2560" y="2662"/>
                </a:cubicBezTo>
                <a:cubicBezTo>
                  <a:pt x="2560" y="2662"/>
                  <a:pt x="2560" y="2662"/>
                  <a:pt x="2560" y="266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7" name="Freeform 28"/>
          <p:cNvSpPr>
            <a:spLocks noEditPoints="1"/>
          </p:cNvSpPr>
          <p:nvPr/>
        </p:nvSpPr>
        <p:spPr bwMode="auto">
          <a:xfrm>
            <a:off x="842963" y="2959100"/>
            <a:ext cx="836612" cy="1006475"/>
          </a:xfrm>
          <a:custGeom>
            <a:avLst/>
            <a:gdLst>
              <a:gd name="T0" fmla="*/ 4048348 w 2037"/>
              <a:gd name="T1" fmla="*/ 413367208 h 2451"/>
              <a:gd name="T2" fmla="*/ 4048348 w 2037"/>
              <a:gd name="T3" fmla="*/ 373396476 h 2451"/>
              <a:gd name="T4" fmla="*/ 343603161 w 2037"/>
              <a:gd name="T5" fmla="*/ 373396476 h 2451"/>
              <a:gd name="T6" fmla="*/ 343603161 w 2037"/>
              <a:gd name="T7" fmla="*/ 413367208 h 2451"/>
              <a:gd name="T8" fmla="*/ 4048348 w 2037"/>
              <a:gd name="T9" fmla="*/ 413367208 h 2451"/>
              <a:gd name="T10" fmla="*/ 4048348 w 2037"/>
              <a:gd name="T11" fmla="*/ 413367208 h 2451"/>
              <a:gd name="T12" fmla="*/ 243744052 w 2037"/>
              <a:gd name="T13" fmla="*/ 213682732 h 2451"/>
              <a:gd name="T14" fmla="*/ 343603161 w 2037"/>
              <a:gd name="T15" fmla="*/ 133910041 h 2451"/>
              <a:gd name="T16" fmla="*/ 343603161 w 2037"/>
              <a:gd name="T17" fmla="*/ 353495702 h 2451"/>
              <a:gd name="T18" fmla="*/ 243744052 w 2037"/>
              <a:gd name="T19" fmla="*/ 353495702 h 2451"/>
              <a:gd name="T20" fmla="*/ 243744052 w 2037"/>
              <a:gd name="T21" fmla="*/ 213682732 h 2451"/>
              <a:gd name="T22" fmla="*/ 243744052 w 2037"/>
              <a:gd name="T23" fmla="*/ 213682732 h 2451"/>
              <a:gd name="T24" fmla="*/ 123812005 w 2037"/>
              <a:gd name="T25" fmla="*/ 353495702 h 2451"/>
              <a:gd name="T26" fmla="*/ 123812005 w 2037"/>
              <a:gd name="T27" fmla="*/ 133910041 h 2451"/>
              <a:gd name="T28" fmla="*/ 223839504 w 2037"/>
              <a:gd name="T29" fmla="*/ 213682732 h 2451"/>
              <a:gd name="T30" fmla="*/ 223839504 w 2037"/>
              <a:gd name="T31" fmla="*/ 353495702 h 2451"/>
              <a:gd name="T32" fmla="*/ 123812005 w 2037"/>
              <a:gd name="T33" fmla="*/ 353495702 h 2451"/>
              <a:gd name="T34" fmla="*/ 123812005 w 2037"/>
              <a:gd name="T35" fmla="*/ 353495702 h 2451"/>
              <a:gd name="T36" fmla="*/ 123812005 w 2037"/>
              <a:gd name="T37" fmla="*/ 353495702 h 2451"/>
              <a:gd name="T38" fmla="*/ 230755414 w 2037"/>
              <a:gd name="T39" fmla="*/ 148077070 h 2451"/>
              <a:gd name="T40" fmla="*/ 230418223 w 2037"/>
              <a:gd name="T41" fmla="*/ 147570752 h 2451"/>
              <a:gd name="T42" fmla="*/ 230418223 w 2037"/>
              <a:gd name="T43" fmla="*/ 147739525 h 2451"/>
              <a:gd name="T44" fmla="*/ 112172953 w 2037"/>
              <a:gd name="T45" fmla="*/ 29345460 h 2451"/>
              <a:gd name="T46" fmla="*/ 14169012 w 2037"/>
              <a:gd name="T47" fmla="*/ 127501206 h 2451"/>
              <a:gd name="T48" fmla="*/ 0 w 2037"/>
              <a:gd name="T49" fmla="*/ 113334588 h 2451"/>
              <a:gd name="T50" fmla="*/ 113353739 w 2037"/>
              <a:gd name="T51" fmla="*/ 0 h 2451"/>
              <a:gd name="T52" fmla="*/ 230755414 w 2037"/>
              <a:gd name="T53" fmla="*/ 119743423 h 2451"/>
              <a:gd name="T54" fmla="*/ 310035593 w 2037"/>
              <a:gd name="T55" fmla="*/ 40307866 h 2451"/>
              <a:gd name="T56" fmla="*/ 283721538 w 2037"/>
              <a:gd name="T57" fmla="*/ 13998256 h 2451"/>
              <a:gd name="T58" fmla="*/ 343603161 w 2037"/>
              <a:gd name="T59" fmla="*/ 13998256 h 2451"/>
              <a:gd name="T60" fmla="*/ 343603161 w 2037"/>
              <a:gd name="T61" fmla="*/ 73869762 h 2451"/>
              <a:gd name="T62" fmla="*/ 324205016 w 2037"/>
              <a:gd name="T63" fmla="*/ 54643257 h 2451"/>
              <a:gd name="T64" fmla="*/ 230755414 w 2037"/>
              <a:gd name="T65" fmla="*/ 148077070 h 2451"/>
              <a:gd name="T66" fmla="*/ 230755414 w 2037"/>
              <a:gd name="T67" fmla="*/ 148077070 h 2451"/>
              <a:gd name="T68" fmla="*/ 103907457 w 2037"/>
              <a:gd name="T69" fmla="*/ 353495702 h 2451"/>
              <a:gd name="T70" fmla="*/ 4048348 w 2037"/>
              <a:gd name="T71" fmla="*/ 353495702 h 2451"/>
              <a:gd name="T72" fmla="*/ 4048348 w 2037"/>
              <a:gd name="T73" fmla="*/ 213682732 h 2451"/>
              <a:gd name="T74" fmla="*/ 103907457 w 2037"/>
              <a:gd name="T75" fmla="*/ 133910041 h 2451"/>
              <a:gd name="T76" fmla="*/ 103907457 w 2037"/>
              <a:gd name="T77" fmla="*/ 353495702 h 2451"/>
              <a:gd name="T78" fmla="*/ 103907457 w 2037"/>
              <a:gd name="T79" fmla="*/ 353495702 h 2451"/>
              <a:gd name="T80" fmla="*/ 103907457 w 2037"/>
              <a:gd name="T81" fmla="*/ 353495702 h 24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37" h="2451">
                <a:moveTo>
                  <a:pt x="24" y="2451"/>
                </a:moveTo>
                <a:lnTo>
                  <a:pt x="24" y="2214"/>
                </a:lnTo>
                <a:lnTo>
                  <a:pt x="2037" y="2214"/>
                </a:lnTo>
                <a:lnTo>
                  <a:pt x="2037" y="2451"/>
                </a:lnTo>
                <a:lnTo>
                  <a:pt x="24" y="2451"/>
                </a:lnTo>
                <a:close/>
                <a:moveTo>
                  <a:pt x="1445" y="1267"/>
                </a:moveTo>
                <a:lnTo>
                  <a:pt x="2037" y="794"/>
                </a:lnTo>
                <a:lnTo>
                  <a:pt x="2037" y="2096"/>
                </a:lnTo>
                <a:lnTo>
                  <a:pt x="1445" y="2096"/>
                </a:lnTo>
                <a:lnTo>
                  <a:pt x="1445" y="1267"/>
                </a:lnTo>
                <a:close/>
                <a:moveTo>
                  <a:pt x="734" y="2096"/>
                </a:moveTo>
                <a:lnTo>
                  <a:pt x="734" y="794"/>
                </a:lnTo>
                <a:lnTo>
                  <a:pt x="1327" y="1267"/>
                </a:lnTo>
                <a:lnTo>
                  <a:pt x="1327" y="2096"/>
                </a:lnTo>
                <a:lnTo>
                  <a:pt x="734" y="2096"/>
                </a:lnTo>
                <a:close/>
                <a:moveTo>
                  <a:pt x="1368" y="878"/>
                </a:moveTo>
                <a:lnTo>
                  <a:pt x="1366" y="875"/>
                </a:lnTo>
                <a:lnTo>
                  <a:pt x="1366" y="876"/>
                </a:lnTo>
                <a:lnTo>
                  <a:pt x="665" y="174"/>
                </a:lnTo>
                <a:lnTo>
                  <a:pt x="84" y="756"/>
                </a:lnTo>
                <a:lnTo>
                  <a:pt x="0" y="672"/>
                </a:lnTo>
                <a:lnTo>
                  <a:pt x="672" y="0"/>
                </a:lnTo>
                <a:lnTo>
                  <a:pt x="1368" y="710"/>
                </a:lnTo>
                <a:lnTo>
                  <a:pt x="1838" y="239"/>
                </a:lnTo>
                <a:lnTo>
                  <a:pt x="1682" y="83"/>
                </a:lnTo>
                <a:lnTo>
                  <a:pt x="2037" y="83"/>
                </a:lnTo>
                <a:lnTo>
                  <a:pt x="2037" y="438"/>
                </a:lnTo>
                <a:lnTo>
                  <a:pt x="1922" y="324"/>
                </a:lnTo>
                <a:lnTo>
                  <a:pt x="1368" y="878"/>
                </a:lnTo>
                <a:close/>
                <a:moveTo>
                  <a:pt x="616" y="2096"/>
                </a:moveTo>
                <a:lnTo>
                  <a:pt x="24" y="2096"/>
                </a:lnTo>
                <a:lnTo>
                  <a:pt x="24" y="1267"/>
                </a:lnTo>
                <a:lnTo>
                  <a:pt x="616" y="794"/>
                </a:lnTo>
                <a:lnTo>
                  <a:pt x="616" y="2096"/>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88" name="文本框 3085"/>
          <p:cNvSpPr txBox="1">
            <a:spLocks noChangeArrowheads="1"/>
          </p:cNvSpPr>
          <p:nvPr/>
        </p:nvSpPr>
        <p:spPr bwMode="auto">
          <a:xfrm>
            <a:off x="979488" y="4446588"/>
            <a:ext cx="611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en-US" altLang="zh-CN">
                <a:solidFill>
                  <a:schemeClr val="accent1"/>
                </a:solidFill>
                <a:latin typeface="Batang" panose="02030600000101010101" pitchFamily="18" charset="-127"/>
                <a:ea typeface="Batang" panose="02030600000101010101" pitchFamily="18" charset="-127"/>
              </a:rPr>
              <a:t>01</a:t>
            </a:r>
            <a:endParaRPr lang="zh-CN" altLang="en-US">
              <a:solidFill>
                <a:schemeClr val="accent1"/>
              </a:solidFill>
              <a:latin typeface="Batang" panose="02030600000101010101" pitchFamily="18" charset="-127"/>
              <a:ea typeface="Batang" panose="02030600000101010101" pitchFamily="18" charset="-127"/>
            </a:endParaRPr>
          </a:p>
        </p:txBody>
      </p:sp>
      <p:sp>
        <p:nvSpPr>
          <p:cNvPr id="3089" name="文本框 46"/>
          <p:cNvSpPr txBox="1">
            <a:spLocks noChangeArrowheads="1"/>
          </p:cNvSpPr>
          <p:nvPr/>
        </p:nvSpPr>
        <p:spPr bwMode="auto">
          <a:xfrm>
            <a:off x="3397250" y="4446588"/>
            <a:ext cx="611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en-US" altLang="zh-CN" dirty="0">
                <a:solidFill>
                  <a:schemeClr val="accent1"/>
                </a:solidFill>
                <a:latin typeface="Batang" panose="02030600000101010101" pitchFamily="18" charset="-127"/>
                <a:ea typeface="Batang" panose="02030600000101010101" pitchFamily="18" charset="-127"/>
              </a:rPr>
              <a:t>02</a:t>
            </a:r>
            <a:endParaRPr lang="zh-CN" altLang="en-US" dirty="0">
              <a:solidFill>
                <a:schemeClr val="accent1"/>
              </a:solidFill>
              <a:latin typeface="Batang" panose="02030600000101010101" pitchFamily="18" charset="-127"/>
              <a:ea typeface="Batang" panose="02030600000101010101" pitchFamily="18" charset="-127"/>
            </a:endParaRPr>
          </a:p>
        </p:txBody>
      </p:sp>
      <p:sp>
        <p:nvSpPr>
          <p:cNvPr id="3090" name="文本框 47"/>
          <p:cNvSpPr txBox="1">
            <a:spLocks noChangeArrowheads="1"/>
          </p:cNvSpPr>
          <p:nvPr/>
        </p:nvSpPr>
        <p:spPr bwMode="auto">
          <a:xfrm>
            <a:off x="5815013" y="4446588"/>
            <a:ext cx="611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en-US" altLang="zh-CN">
                <a:solidFill>
                  <a:schemeClr val="accent1"/>
                </a:solidFill>
                <a:latin typeface="Batang" panose="02030600000101010101" pitchFamily="18" charset="-127"/>
                <a:ea typeface="Batang" panose="02030600000101010101" pitchFamily="18" charset="-127"/>
              </a:rPr>
              <a:t>03</a:t>
            </a:r>
            <a:endParaRPr lang="zh-CN" altLang="en-US">
              <a:solidFill>
                <a:schemeClr val="accent1"/>
              </a:solidFill>
              <a:latin typeface="Batang" panose="02030600000101010101" pitchFamily="18" charset="-127"/>
              <a:ea typeface="Batang" panose="02030600000101010101" pitchFamily="18" charset="-127"/>
            </a:endParaRPr>
          </a:p>
        </p:txBody>
      </p:sp>
      <p:sp>
        <p:nvSpPr>
          <p:cNvPr id="3091" name="文本框 48"/>
          <p:cNvSpPr txBox="1">
            <a:spLocks noChangeArrowheads="1"/>
          </p:cNvSpPr>
          <p:nvPr/>
        </p:nvSpPr>
        <p:spPr bwMode="auto">
          <a:xfrm>
            <a:off x="8232775" y="4446588"/>
            <a:ext cx="60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en-US" altLang="zh-CN">
                <a:solidFill>
                  <a:schemeClr val="accent1"/>
                </a:solidFill>
                <a:latin typeface="Batang" panose="02030600000101010101" pitchFamily="18" charset="-127"/>
                <a:ea typeface="Batang" panose="02030600000101010101" pitchFamily="18" charset="-127"/>
              </a:rPr>
              <a:t>04</a:t>
            </a:r>
            <a:endParaRPr lang="zh-CN" altLang="en-US">
              <a:solidFill>
                <a:schemeClr val="accent1"/>
              </a:solidFill>
              <a:latin typeface="Batang" panose="02030600000101010101" pitchFamily="18" charset="-127"/>
              <a:ea typeface="Batang" panose="02030600000101010101" pitchFamily="18" charset="-127"/>
            </a:endParaRPr>
          </a:p>
        </p:txBody>
      </p:sp>
      <p:sp>
        <p:nvSpPr>
          <p:cNvPr id="3092" name="文本框 49"/>
          <p:cNvSpPr txBox="1">
            <a:spLocks noChangeArrowheads="1"/>
          </p:cNvSpPr>
          <p:nvPr/>
        </p:nvSpPr>
        <p:spPr bwMode="auto">
          <a:xfrm>
            <a:off x="10648950" y="4446588"/>
            <a:ext cx="6110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en-US" altLang="zh-CN" dirty="0">
                <a:solidFill>
                  <a:schemeClr val="accent1"/>
                </a:solidFill>
                <a:latin typeface="Batang" panose="02030600000101010101" pitchFamily="18" charset="-127"/>
                <a:ea typeface="Batang" panose="02030600000101010101" pitchFamily="18" charset="-127"/>
              </a:rPr>
              <a:t>05</a:t>
            </a:r>
            <a:endParaRPr lang="zh-CN" altLang="en-US" dirty="0">
              <a:solidFill>
                <a:schemeClr val="accent1"/>
              </a:solidFill>
              <a:latin typeface="Batang" panose="02030600000101010101" pitchFamily="18" charset="-127"/>
              <a:ea typeface="Batang" panose="02030600000101010101" pitchFamily="18" charset="-127"/>
            </a:endParaRPr>
          </a:p>
        </p:txBody>
      </p:sp>
      <p:pic>
        <p:nvPicPr>
          <p:cNvPr id="3093" name="图片 3087"/>
          <p:cNvPicPr>
            <a:picLocks noChangeAspect="1"/>
          </p:cNvPicPr>
          <p:nvPr/>
        </p:nvPicPr>
        <p:blipFill>
          <a:blip r:embed="rId3" cstate="email"/>
          <a:srcRect/>
          <a:stretch>
            <a:fillRect/>
          </a:stretch>
        </p:blipFill>
        <p:spPr bwMode="auto">
          <a:xfrm>
            <a:off x="5599113" y="5972175"/>
            <a:ext cx="9937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fade">
                                      <p:cBhvr>
                                        <p:cTn id="10" dur="250"/>
                                        <p:tgtEl>
                                          <p:spTgt spid="3077"/>
                                        </p:tgtEl>
                                      </p:cBhvr>
                                    </p:animEffect>
                                    <p:anim calcmode="lin" valueType="num">
                                      <p:cBhvr>
                                        <p:cTn id="11" dur="250" fill="hold"/>
                                        <p:tgtEl>
                                          <p:spTgt spid="3077"/>
                                        </p:tgtEl>
                                        <p:attrNameLst>
                                          <p:attrName>ppt_x</p:attrName>
                                        </p:attrNameLst>
                                      </p:cBhvr>
                                      <p:tavLst>
                                        <p:tav tm="0">
                                          <p:val>
                                            <p:strVal val="#ppt_x"/>
                                          </p:val>
                                        </p:tav>
                                        <p:tav tm="100000">
                                          <p:val>
                                            <p:strVal val="#ppt_x"/>
                                          </p:val>
                                        </p:tav>
                                      </p:tavLst>
                                    </p:anim>
                                    <p:anim calcmode="lin" valueType="num">
                                      <p:cBhvr>
                                        <p:cTn id="12" dur="250" fill="hold"/>
                                        <p:tgtEl>
                                          <p:spTgt spid="3077"/>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088"/>
                                        </p:tgtEl>
                                        <p:attrNameLst>
                                          <p:attrName>style.visibility</p:attrName>
                                        </p:attrNameLst>
                                      </p:cBhvr>
                                      <p:to>
                                        <p:strVal val="visible"/>
                                      </p:to>
                                    </p:set>
                                    <p:anim calcmode="lin" valueType="num">
                                      <p:cBhvr>
                                        <p:cTn id="16" dur="500" fill="hold"/>
                                        <p:tgtEl>
                                          <p:spTgt spid="3088"/>
                                        </p:tgtEl>
                                        <p:attrNameLst>
                                          <p:attrName>ppt_w</p:attrName>
                                        </p:attrNameLst>
                                      </p:cBhvr>
                                      <p:tavLst>
                                        <p:tav tm="0">
                                          <p:val>
                                            <p:fltVal val="0"/>
                                          </p:val>
                                        </p:tav>
                                        <p:tav tm="100000">
                                          <p:val>
                                            <p:strVal val="#ppt_w"/>
                                          </p:val>
                                        </p:tav>
                                      </p:tavLst>
                                    </p:anim>
                                    <p:anim calcmode="lin" valueType="num">
                                      <p:cBhvr>
                                        <p:cTn id="17" dur="500" fill="hold"/>
                                        <p:tgtEl>
                                          <p:spTgt spid="3088"/>
                                        </p:tgtEl>
                                        <p:attrNameLst>
                                          <p:attrName>ppt_h</p:attrName>
                                        </p:attrNameLst>
                                      </p:cBhvr>
                                      <p:tavLst>
                                        <p:tav tm="0">
                                          <p:val>
                                            <p:fltVal val="0"/>
                                          </p:val>
                                        </p:tav>
                                        <p:tav tm="100000">
                                          <p:val>
                                            <p:strVal val="#ppt_h"/>
                                          </p:val>
                                        </p:tav>
                                      </p:tavLst>
                                    </p:anim>
                                    <p:animEffect transition="in" filter="fade">
                                      <p:cBhvr>
                                        <p:cTn id="18" dur="500"/>
                                        <p:tgtEl>
                                          <p:spTgt spid="3088"/>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87"/>
                                        </p:tgtEl>
                                        <p:attrNameLst>
                                          <p:attrName>style.visibility</p:attrName>
                                        </p:attrNameLst>
                                      </p:cBhvr>
                                      <p:to>
                                        <p:strVal val="visible"/>
                                      </p:to>
                                    </p:set>
                                    <p:animEffect transition="in" filter="fade">
                                      <p:cBhvr>
                                        <p:cTn id="26" dur="250"/>
                                        <p:tgtEl>
                                          <p:spTgt spid="3087"/>
                                        </p:tgtEl>
                                      </p:cBhvr>
                                    </p:animEffect>
                                    <p:anim calcmode="lin" valueType="num">
                                      <p:cBhvr>
                                        <p:cTn id="27" dur="250" fill="hold"/>
                                        <p:tgtEl>
                                          <p:spTgt spid="3087"/>
                                        </p:tgtEl>
                                        <p:attrNameLst>
                                          <p:attrName>ppt_x</p:attrName>
                                        </p:attrNameLst>
                                      </p:cBhvr>
                                      <p:tavLst>
                                        <p:tav tm="0">
                                          <p:val>
                                            <p:strVal val="#ppt_x"/>
                                          </p:val>
                                        </p:tav>
                                        <p:tav tm="100000">
                                          <p:val>
                                            <p:strVal val="#ppt_x"/>
                                          </p:val>
                                        </p:tav>
                                      </p:tavLst>
                                    </p:anim>
                                    <p:anim calcmode="lin" valueType="num">
                                      <p:cBhvr>
                                        <p:cTn id="28" dur="250" fill="hold"/>
                                        <p:tgtEl>
                                          <p:spTgt spid="308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3089"/>
                                        </p:tgtEl>
                                        <p:attrNameLst>
                                          <p:attrName>style.visibility</p:attrName>
                                        </p:attrNameLst>
                                      </p:cBhvr>
                                      <p:to>
                                        <p:strVal val="visible"/>
                                      </p:to>
                                    </p:set>
                                    <p:anim calcmode="lin" valueType="num">
                                      <p:cBhvr>
                                        <p:cTn id="32" dur="500" fill="hold"/>
                                        <p:tgtEl>
                                          <p:spTgt spid="3089"/>
                                        </p:tgtEl>
                                        <p:attrNameLst>
                                          <p:attrName>ppt_w</p:attrName>
                                        </p:attrNameLst>
                                      </p:cBhvr>
                                      <p:tavLst>
                                        <p:tav tm="0">
                                          <p:val>
                                            <p:fltVal val="0"/>
                                          </p:val>
                                        </p:tav>
                                        <p:tav tm="100000">
                                          <p:val>
                                            <p:strVal val="#ppt_w"/>
                                          </p:val>
                                        </p:tav>
                                      </p:tavLst>
                                    </p:anim>
                                    <p:anim calcmode="lin" valueType="num">
                                      <p:cBhvr>
                                        <p:cTn id="33" dur="500" fill="hold"/>
                                        <p:tgtEl>
                                          <p:spTgt spid="3089"/>
                                        </p:tgtEl>
                                        <p:attrNameLst>
                                          <p:attrName>ppt_h</p:attrName>
                                        </p:attrNameLst>
                                      </p:cBhvr>
                                      <p:tavLst>
                                        <p:tav tm="0">
                                          <p:val>
                                            <p:fltVal val="0"/>
                                          </p:val>
                                        </p:tav>
                                        <p:tav tm="100000">
                                          <p:val>
                                            <p:strVal val="#ppt_h"/>
                                          </p:val>
                                        </p:tav>
                                      </p:tavLst>
                                    </p:anim>
                                    <p:animEffect transition="in" filter="fade">
                                      <p:cBhvr>
                                        <p:cTn id="34" dur="500"/>
                                        <p:tgtEl>
                                          <p:spTgt spid="3089"/>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3086"/>
                                        </p:tgtEl>
                                        <p:attrNameLst>
                                          <p:attrName>style.visibility</p:attrName>
                                        </p:attrNameLst>
                                      </p:cBhvr>
                                      <p:to>
                                        <p:strVal val="visible"/>
                                      </p:to>
                                    </p:set>
                                    <p:animEffect transition="in" filter="fade">
                                      <p:cBhvr>
                                        <p:cTn id="42" dur="250"/>
                                        <p:tgtEl>
                                          <p:spTgt spid="3086"/>
                                        </p:tgtEl>
                                      </p:cBhvr>
                                    </p:animEffect>
                                    <p:anim calcmode="lin" valueType="num">
                                      <p:cBhvr>
                                        <p:cTn id="43" dur="250" fill="hold"/>
                                        <p:tgtEl>
                                          <p:spTgt spid="3086"/>
                                        </p:tgtEl>
                                        <p:attrNameLst>
                                          <p:attrName>ppt_x</p:attrName>
                                        </p:attrNameLst>
                                      </p:cBhvr>
                                      <p:tavLst>
                                        <p:tav tm="0">
                                          <p:val>
                                            <p:strVal val="#ppt_x"/>
                                          </p:val>
                                        </p:tav>
                                        <p:tav tm="100000">
                                          <p:val>
                                            <p:strVal val="#ppt_x"/>
                                          </p:val>
                                        </p:tav>
                                      </p:tavLst>
                                    </p:anim>
                                    <p:anim calcmode="lin" valueType="num">
                                      <p:cBhvr>
                                        <p:cTn id="44" dur="250" fill="hold"/>
                                        <p:tgtEl>
                                          <p:spTgt spid="3086"/>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3090"/>
                                        </p:tgtEl>
                                        <p:attrNameLst>
                                          <p:attrName>style.visibility</p:attrName>
                                        </p:attrNameLst>
                                      </p:cBhvr>
                                      <p:to>
                                        <p:strVal val="visible"/>
                                      </p:to>
                                    </p:set>
                                    <p:anim calcmode="lin" valueType="num">
                                      <p:cBhvr>
                                        <p:cTn id="48" dur="500" fill="hold"/>
                                        <p:tgtEl>
                                          <p:spTgt spid="3090"/>
                                        </p:tgtEl>
                                        <p:attrNameLst>
                                          <p:attrName>ppt_w</p:attrName>
                                        </p:attrNameLst>
                                      </p:cBhvr>
                                      <p:tavLst>
                                        <p:tav tm="0">
                                          <p:val>
                                            <p:fltVal val="0"/>
                                          </p:val>
                                        </p:tav>
                                        <p:tav tm="100000">
                                          <p:val>
                                            <p:strVal val="#ppt_w"/>
                                          </p:val>
                                        </p:tav>
                                      </p:tavLst>
                                    </p:anim>
                                    <p:anim calcmode="lin" valueType="num">
                                      <p:cBhvr>
                                        <p:cTn id="49" dur="500" fill="hold"/>
                                        <p:tgtEl>
                                          <p:spTgt spid="3090"/>
                                        </p:tgtEl>
                                        <p:attrNameLst>
                                          <p:attrName>ppt_h</p:attrName>
                                        </p:attrNameLst>
                                      </p:cBhvr>
                                      <p:tavLst>
                                        <p:tav tm="0">
                                          <p:val>
                                            <p:fltVal val="0"/>
                                          </p:val>
                                        </p:tav>
                                        <p:tav tm="100000">
                                          <p:val>
                                            <p:strVal val="#ppt_h"/>
                                          </p:val>
                                        </p:tav>
                                      </p:tavLst>
                                    </p:anim>
                                    <p:animEffect transition="in" filter="fade">
                                      <p:cBhvr>
                                        <p:cTn id="50" dur="500"/>
                                        <p:tgtEl>
                                          <p:spTgt spid="3090"/>
                                        </p:tgtEl>
                                      </p:cBhvr>
                                    </p:animEffec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3085"/>
                                        </p:tgtEl>
                                        <p:attrNameLst>
                                          <p:attrName>style.visibility</p:attrName>
                                        </p:attrNameLst>
                                      </p:cBhvr>
                                      <p:to>
                                        <p:strVal val="visible"/>
                                      </p:to>
                                    </p:set>
                                    <p:animEffect transition="in" filter="fade">
                                      <p:cBhvr>
                                        <p:cTn id="58" dur="250"/>
                                        <p:tgtEl>
                                          <p:spTgt spid="3085"/>
                                        </p:tgtEl>
                                      </p:cBhvr>
                                    </p:animEffect>
                                    <p:anim calcmode="lin" valueType="num">
                                      <p:cBhvr>
                                        <p:cTn id="59" dur="250" fill="hold"/>
                                        <p:tgtEl>
                                          <p:spTgt spid="3085"/>
                                        </p:tgtEl>
                                        <p:attrNameLst>
                                          <p:attrName>ppt_x</p:attrName>
                                        </p:attrNameLst>
                                      </p:cBhvr>
                                      <p:tavLst>
                                        <p:tav tm="0">
                                          <p:val>
                                            <p:strVal val="#ppt_x"/>
                                          </p:val>
                                        </p:tav>
                                        <p:tav tm="100000">
                                          <p:val>
                                            <p:strVal val="#ppt_x"/>
                                          </p:val>
                                        </p:tav>
                                      </p:tavLst>
                                    </p:anim>
                                    <p:anim calcmode="lin" valueType="num">
                                      <p:cBhvr>
                                        <p:cTn id="60" dur="250" fill="hold"/>
                                        <p:tgtEl>
                                          <p:spTgt spid="3085"/>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3091"/>
                                        </p:tgtEl>
                                        <p:attrNameLst>
                                          <p:attrName>style.visibility</p:attrName>
                                        </p:attrNameLst>
                                      </p:cBhvr>
                                      <p:to>
                                        <p:strVal val="visible"/>
                                      </p:to>
                                    </p:set>
                                    <p:anim calcmode="lin" valueType="num">
                                      <p:cBhvr>
                                        <p:cTn id="64" dur="500" fill="hold"/>
                                        <p:tgtEl>
                                          <p:spTgt spid="3091"/>
                                        </p:tgtEl>
                                        <p:attrNameLst>
                                          <p:attrName>ppt_w</p:attrName>
                                        </p:attrNameLst>
                                      </p:cBhvr>
                                      <p:tavLst>
                                        <p:tav tm="0">
                                          <p:val>
                                            <p:fltVal val="0"/>
                                          </p:val>
                                        </p:tav>
                                        <p:tav tm="100000">
                                          <p:val>
                                            <p:strVal val="#ppt_w"/>
                                          </p:val>
                                        </p:tav>
                                      </p:tavLst>
                                    </p:anim>
                                    <p:anim calcmode="lin" valueType="num">
                                      <p:cBhvr>
                                        <p:cTn id="65" dur="500" fill="hold"/>
                                        <p:tgtEl>
                                          <p:spTgt spid="3091"/>
                                        </p:tgtEl>
                                        <p:attrNameLst>
                                          <p:attrName>ppt_h</p:attrName>
                                        </p:attrNameLst>
                                      </p:cBhvr>
                                      <p:tavLst>
                                        <p:tav tm="0">
                                          <p:val>
                                            <p:fltVal val="0"/>
                                          </p:val>
                                        </p:tav>
                                        <p:tav tm="100000">
                                          <p:val>
                                            <p:strVal val="#ppt_h"/>
                                          </p:val>
                                        </p:tav>
                                      </p:tavLst>
                                    </p:anim>
                                    <p:animEffect transition="in" filter="fade">
                                      <p:cBhvr>
                                        <p:cTn id="66" dur="500"/>
                                        <p:tgtEl>
                                          <p:spTgt spid="3091"/>
                                        </p:tgtEl>
                                      </p:cBhvr>
                                    </p:animEffect>
                                  </p:childTnLst>
                                </p:cTn>
                              </p:par>
                            </p:childTnLst>
                          </p:cTn>
                        </p:par>
                        <p:par>
                          <p:cTn id="67" fill="hold">
                            <p:stCondLst>
                              <p:cond delay="5500"/>
                            </p:stCondLst>
                            <p:childTnLst>
                              <p:par>
                                <p:cTn id="68" presetID="10" presetClass="entr" presetSubtype="0"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3084"/>
                                        </p:tgtEl>
                                        <p:attrNameLst>
                                          <p:attrName>style.visibility</p:attrName>
                                        </p:attrNameLst>
                                      </p:cBhvr>
                                      <p:to>
                                        <p:strVal val="visible"/>
                                      </p:to>
                                    </p:set>
                                    <p:animEffect transition="in" filter="fade">
                                      <p:cBhvr>
                                        <p:cTn id="74" dur="250"/>
                                        <p:tgtEl>
                                          <p:spTgt spid="3084"/>
                                        </p:tgtEl>
                                      </p:cBhvr>
                                    </p:animEffect>
                                    <p:anim calcmode="lin" valueType="num">
                                      <p:cBhvr>
                                        <p:cTn id="75" dur="250" fill="hold"/>
                                        <p:tgtEl>
                                          <p:spTgt spid="3084"/>
                                        </p:tgtEl>
                                        <p:attrNameLst>
                                          <p:attrName>ppt_x</p:attrName>
                                        </p:attrNameLst>
                                      </p:cBhvr>
                                      <p:tavLst>
                                        <p:tav tm="0">
                                          <p:val>
                                            <p:strVal val="#ppt_x"/>
                                          </p:val>
                                        </p:tav>
                                        <p:tav tm="100000">
                                          <p:val>
                                            <p:strVal val="#ppt_x"/>
                                          </p:val>
                                        </p:tav>
                                      </p:tavLst>
                                    </p:anim>
                                    <p:anim calcmode="lin" valueType="num">
                                      <p:cBhvr>
                                        <p:cTn id="76" dur="250" fill="hold"/>
                                        <p:tgtEl>
                                          <p:spTgt spid="3084"/>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53" presetClass="entr" presetSubtype="16" fill="hold" grpId="0" nodeType="afterEffect">
                                  <p:stCondLst>
                                    <p:cond delay="0"/>
                                  </p:stCondLst>
                                  <p:childTnLst>
                                    <p:set>
                                      <p:cBhvr>
                                        <p:cTn id="79" dur="1" fill="hold">
                                          <p:stCondLst>
                                            <p:cond delay="0"/>
                                          </p:stCondLst>
                                        </p:cTn>
                                        <p:tgtEl>
                                          <p:spTgt spid="3092"/>
                                        </p:tgtEl>
                                        <p:attrNameLst>
                                          <p:attrName>style.visibility</p:attrName>
                                        </p:attrNameLst>
                                      </p:cBhvr>
                                      <p:to>
                                        <p:strVal val="visible"/>
                                      </p:to>
                                    </p:set>
                                    <p:anim calcmode="lin" valueType="num">
                                      <p:cBhvr>
                                        <p:cTn id="80" dur="500" fill="hold"/>
                                        <p:tgtEl>
                                          <p:spTgt spid="3092"/>
                                        </p:tgtEl>
                                        <p:attrNameLst>
                                          <p:attrName>ppt_w</p:attrName>
                                        </p:attrNameLst>
                                      </p:cBhvr>
                                      <p:tavLst>
                                        <p:tav tm="0">
                                          <p:val>
                                            <p:fltVal val="0"/>
                                          </p:val>
                                        </p:tav>
                                        <p:tav tm="100000">
                                          <p:val>
                                            <p:strVal val="#ppt_w"/>
                                          </p:val>
                                        </p:tav>
                                      </p:tavLst>
                                    </p:anim>
                                    <p:anim calcmode="lin" valueType="num">
                                      <p:cBhvr>
                                        <p:cTn id="81" dur="500" fill="hold"/>
                                        <p:tgtEl>
                                          <p:spTgt spid="3092"/>
                                        </p:tgtEl>
                                        <p:attrNameLst>
                                          <p:attrName>ppt_h</p:attrName>
                                        </p:attrNameLst>
                                      </p:cBhvr>
                                      <p:tavLst>
                                        <p:tav tm="0">
                                          <p:val>
                                            <p:fltVal val="0"/>
                                          </p:val>
                                        </p:tav>
                                        <p:tav tm="100000">
                                          <p:val>
                                            <p:strVal val="#ppt_h"/>
                                          </p:val>
                                        </p:tav>
                                      </p:tavLst>
                                    </p:anim>
                                    <p:animEffect transition="in" filter="fade">
                                      <p:cBhvr>
                                        <p:cTn id="82" dur="500"/>
                                        <p:tgtEl>
                                          <p:spTgt spid="3092"/>
                                        </p:tgtEl>
                                      </p:cBhvr>
                                    </p:animEffect>
                                  </p:childTnLst>
                                </p:cTn>
                              </p:par>
                            </p:childTnLst>
                          </p:cTn>
                        </p:par>
                        <p:par>
                          <p:cTn id="83" fill="hold">
                            <p:stCondLst>
                              <p:cond delay="7000"/>
                            </p:stCondLst>
                            <p:childTnLst>
                              <p:par>
                                <p:cTn id="84" presetID="10" presetClass="entr" presetSubtype="0"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childTnLst>
                          </p:cTn>
                        </p:par>
                        <p:par>
                          <p:cTn id="87" fill="hold">
                            <p:stCondLst>
                              <p:cond delay="7500"/>
                            </p:stCondLst>
                            <p:childTnLst>
                              <p:par>
                                <p:cTn id="88" presetID="42" presetClass="entr" presetSubtype="0" fill="hold" grpId="0" nodeType="afterEffect">
                                  <p:stCondLst>
                                    <p:cond delay="0"/>
                                  </p:stCondLst>
                                  <p:childTnLst>
                                    <p:set>
                                      <p:cBhvr>
                                        <p:cTn id="89" dur="1" fill="hold">
                                          <p:stCondLst>
                                            <p:cond delay="0"/>
                                          </p:stCondLst>
                                        </p:cTn>
                                        <p:tgtEl>
                                          <p:spTgt spid="3083"/>
                                        </p:tgtEl>
                                        <p:attrNameLst>
                                          <p:attrName>style.visibility</p:attrName>
                                        </p:attrNameLst>
                                      </p:cBhvr>
                                      <p:to>
                                        <p:strVal val="visible"/>
                                      </p:to>
                                    </p:set>
                                    <p:animEffect transition="in" filter="fade">
                                      <p:cBhvr>
                                        <p:cTn id="90" dur="250"/>
                                        <p:tgtEl>
                                          <p:spTgt spid="3083"/>
                                        </p:tgtEl>
                                      </p:cBhvr>
                                    </p:animEffect>
                                    <p:anim calcmode="lin" valueType="num">
                                      <p:cBhvr>
                                        <p:cTn id="91" dur="250" fill="hold"/>
                                        <p:tgtEl>
                                          <p:spTgt spid="3083"/>
                                        </p:tgtEl>
                                        <p:attrNameLst>
                                          <p:attrName>ppt_x</p:attrName>
                                        </p:attrNameLst>
                                      </p:cBhvr>
                                      <p:tavLst>
                                        <p:tav tm="0">
                                          <p:val>
                                            <p:strVal val="#ppt_x"/>
                                          </p:val>
                                        </p:tav>
                                        <p:tav tm="100000">
                                          <p:val>
                                            <p:strVal val="#ppt_x"/>
                                          </p:val>
                                        </p:tav>
                                      </p:tavLst>
                                    </p:anim>
                                    <p:anim calcmode="lin" valueType="num">
                                      <p:cBhvr>
                                        <p:cTn id="92" dur="250" fill="hold"/>
                                        <p:tgtEl>
                                          <p:spTgt spid="30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14" grpId="0" animBg="1"/>
      <p:bldP spid="16" grpId="0" animBg="1"/>
      <p:bldP spid="17" grpId="0" animBg="1"/>
      <p:bldP spid="18" grpId="0" animBg="1"/>
      <p:bldP spid="19" grpId="0" animBg="1"/>
      <p:bldP spid="3083" grpId="0" animBg="1"/>
      <p:bldP spid="3084" grpId="0" animBg="1"/>
      <p:bldP spid="3085" grpId="0" animBg="1"/>
      <p:bldP spid="3086" grpId="0" animBg="1"/>
      <p:bldP spid="3087" grpId="0" animBg="1"/>
      <p:bldP spid="3088" grpId="0"/>
      <p:bldP spid="3089" grpId="0"/>
      <p:bldP spid="3090" grpId="0"/>
      <p:bldP spid="3091" grpId="0"/>
      <p:bldP spid="309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098" name="图片 7"/>
          <p:cNvPicPr>
            <a:picLocks noChangeAspect="1"/>
          </p:cNvPicPr>
          <p:nvPr/>
        </p:nvPicPr>
        <p:blipFill>
          <a:blip r:embed="rId2" cstate="email"/>
          <a:srcRect/>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096000" y="0"/>
            <a:ext cx="6096000" cy="68580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4100" name="组合 77"/>
          <p:cNvGrpSpPr/>
          <p:nvPr/>
        </p:nvGrpSpPr>
        <p:grpSpPr bwMode="auto">
          <a:xfrm>
            <a:off x="5584825" y="2579688"/>
            <a:ext cx="4625975" cy="1878012"/>
            <a:chOff x="5584825" y="2580037"/>
            <a:chExt cx="2717800" cy="1103313"/>
          </a:xfrm>
        </p:grpSpPr>
        <p:sp>
          <p:nvSpPr>
            <p:cNvPr id="71" name="矩形 70"/>
            <p:cNvSpPr/>
            <p:nvPr/>
          </p:nvSpPr>
          <p:spPr>
            <a:xfrm>
              <a:off x="5584825" y="2679829"/>
              <a:ext cx="2146074" cy="508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endParaRPr lang="zh-CN" altLang="en-US" sz="4000" dirty="0">
                <a:solidFill>
                  <a:schemeClr val="accent4"/>
                </a:solidFill>
                <a:latin typeface="Adobe Hebrew" panose="02040503050201020203" pitchFamily="18" charset="-79"/>
                <a:cs typeface="Adobe Hebrew" panose="02040503050201020203" pitchFamily="18" charset="-79"/>
              </a:endParaRPr>
            </a:p>
          </p:txBody>
        </p:sp>
        <p:sp>
          <p:nvSpPr>
            <p:cNvPr id="4" name="矩形 3"/>
            <p:cNvSpPr/>
            <p:nvPr/>
          </p:nvSpPr>
          <p:spPr>
            <a:xfrm>
              <a:off x="5645449" y="2580037"/>
              <a:ext cx="2146073" cy="50828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en-US" altLang="zh-CN" sz="4000" dirty="0">
                  <a:solidFill>
                    <a:schemeClr val="accent4"/>
                  </a:solidFill>
                  <a:latin typeface="Adobe Hebrew" panose="02040503050201020203" pitchFamily="18" charset="-79"/>
                  <a:cs typeface="Adobe Hebrew" panose="02040503050201020203" pitchFamily="18" charset="-79"/>
                </a:rPr>
                <a:t>Chapter 1</a:t>
              </a:r>
              <a:endParaRPr lang="zh-CN" altLang="en-US" sz="4000" dirty="0">
                <a:solidFill>
                  <a:schemeClr val="accent4"/>
                </a:solidFill>
                <a:latin typeface="Adobe Hebrew" panose="02040503050201020203" pitchFamily="18" charset="-79"/>
                <a:cs typeface="Adobe Hebrew" panose="02040503050201020203" pitchFamily="18" charset="-79"/>
              </a:endParaRPr>
            </a:p>
          </p:txBody>
        </p:sp>
        <p:sp>
          <p:nvSpPr>
            <p:cNvPr id="74" name="矩形 73"/>
            <p:cNvSpPr/>
            <p:nvPr/>
          </p:nvSpPr>
          <p:spPr>
            <a:xfrm>
              <a:off x="6537081" y="3175061"/>
              <a:ext cx="1704921" cy="508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endParaRPr lang="zh-CN" altLang="en-US" sz="4000" dirty="0">
                <a:solidFill>
                  <a:schemeClr val="accent4"/>
                </a:solidFill>
                <a:latin typeface="Adobe Hebrew" panose="02040503050201020203" pitchFamily="18" charset="-79"/>
                <a:cs typeface="Adobe Hebrew" panose="02040503050201020203" pitchFamily="18" charset="-79"/>
              </a:endParaRPr>
            </a:p>
          </p:txBody>
        </p:sp>
        <p:sp>
          <p:nvSpPr>
            <p:cNvPr id="72" name="矩形 71"/>
            <p:cNvSpPr/>
            <p:nvPr/>
          </p:nvSpPr>
          <p:spPr>
            <a:xfrm>
              <a:off x="6638742" y="3088326"/>
              <a:ext cx="1663883" cy="50735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zh-CN" altLang="en-US" sz="4000" dirty="0">
                  <a:solidFill>
                    <a:schemeClr val="accent4"/>
                  </a:solidFill>
                  <a:effectLst>
                    <a:outerShdw blurRad="38100" dist="38100" dir="2700000" algn="tl">
                      <a:srgbClr val="000000">
                        <a:alpha val="43137"/>
                      </a:srgbClr>
                    </a:outerShdw>
                  </a:effectLst>
                  <a:latin typeface="造字工房尚雅（非商用）常规体" pitchFamily="50" charset="-122"/>
                  <a:ea typeface="造字工房尚雅（非商用）常规体" pitchFamily="50" charset="-122"/>
                  <a:cs typeface="Adobe Hebrew" panose="02040503050201020203" pitchFamily="18" charset="-79"/>
                </a:rPr>
                <a:t>寒冬腊月</a:t>
              </a:r>
            </a:p>
          </p:txBody>
        </p:sp>
      </p:grpSp>
      <p:sp>
        <p:nvSpPr>
          <p:cNvPr id="6" name="椭圆 5"/>
          <p:cNvSpPr/>
          <p:nvPr/>
        </p:nvSpPr>
        <p:spPr>
          <a:xfrm>
            <a:off x="11772900" y="2565400"/>
            <a:ext cx="88900" cy="88900"/>
          </a:xfrm>
          <a:prstGeom prst="ellipse">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5" name="椭圆 74"/>
          <p:cNvSpPr/>
          <p:nvPr/>
        </p:nvSpPr>
        <p:spPr>
          <a:xfrm>
            <a:off x="11772900" y="3135313"/>
            <a:ext cx="88900" cy="889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6" name="椭圆 75"/>
          <p:cNvSpPr/>
          <p:nvPr/>
        </p:nvSpPr>
        <p:spPr>
          <a:xfrm>
            <a:off x="11772900" y="3706813"/>
            <a:ext cx="88900" cy="889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7" name="椭圆 76"/>
          <p:cNvSpPr/>
          <p:nvPr/>
        </p:nvSpPr>
        <p:spPr>
          <a:xfrm>
            <a:off x="11772900" y="4276725"/>
            <a:ext cx="88900" cy="889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3" name="直接箭头连接符 12"/>
          <p:cNvCxnSpPr/>
          <p:nvPr/>
        </p:nvCxnSpPr>
        <p:spPr>
          <a:xfrm flipH="1">
            <a:off x="11406188" y="2609850"/>
            <a:ext cx="2984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106" name="图片 81"/>
          <p:cNvPicPr>
            <a:picLocks noChangeAspect="1"/>
          </p:cNvPicPr>
          <p:nvPr/>
        </p:nvPicPr>
        <p:blipFill>
          <a:blip r:embed="rId3" cstate="email"/>
          <a:srcRect/>
          <a:stretch>
            <a:fillRect/>
          </a:stretch>
        </p:blipFill>
        <p:spPr bwMode="auto">
          <a:xfrm>
            <a:off x="8604250" y="6075363"/>
            <a:ext cx="10795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椭圆 1"/>
          <p:cNvSpPr/>
          <p:nvPr/>
        </p:nvSpPr>
        <p:spPr>
          <a:xfrm>
            <a:off x="-1281113" y="174625"/>
            <a:ext cx="6583363" cy="6581775"/>
          </a:xfrm>
          <a:prstGeom prst="ellipse">
            <a:avLst/>
          </a:prstGeom>
          <a:solidFill>
            <a:schemeClr val="tx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椭圆 14"/>
          <p:cNvSpPr/>
          <p:nvPr/>
        </p:nvSpPr>
        <p:spPr>
          <a:xfrm>
            <a:off x="-2559050" y="-1755775"/>
            <a:ext cx="10444163" cy="1044257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椭圆 4"/>
          <p:cNvSpPr/>
          <p:nvPr/>
        </p:nvSpPr>
        <p:spPr>
          <a:xfrm>
            <a:off x="7104063" y="809625"/>
            <a:ext cx="188912" cy="1889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造字工房尚雅（非商用）常规体" pitchFamily="50" charset="-122"/>
              <a:ea typeface="造字工房尚雅（非商用）常规体" pitchFamily="50" charset="-122"/>
            </a:endParaRPr>
          </a:p>
        </p:txBody>
      </p:sp>
      <p:sp>
        <p:nvSpPr>
          <p:cNvPr id="17" name="椭圆 16"/>
          <p:cNvSpPr/>
          <p:nvPr/>
        </p:nvSpPr>
        <p:spPr>
          <a:xfrm>
            <a:off x="7620000" y="2092325"/>
            <a:ext cx="188913" cy="1889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造字工房尚雅（非商用）常规体" pitchFamily="50" charset="-122"/>
              <a:ea typeface="造字工房尚雅（非商用）常规体" pitchFamily="50" charset="-122"/>
            </a:endParaRPr>
          </a:p>
        </p:txBody>
      </p:sp>
      <p:sp>
        <p:nvSpPr>
          <p:cNvPr id="18" name="椭圆 17"/>
          <p:cNvSpPr/>
          <p:nvPr/>
        </p:nvSpPr>
        <p:spPr>
          <a:xfrm>
            <a:off x="7772400" y="3375025"/>
            <a:ext cx="188913" cy="1889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椭圆 18"/>
          <p:cNvSpPr/>
          <p:nvPr/>
        </p:nvSpPr>
        <p:spPr>
          <a:xfrm>
            <a:off x="7605713" y="4657725"/>
            <a:ext cx="188912" cy="1889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造字工房尚雅（非商用）常规体" pitchFamily="50" charset="-122"/>
              <a:ea typeface="造字工房尚雅（非商用）常规体" pitchFamily="50" charset="-122"/>
            </a:endParaRPr>
          </a:p>
        </p:txBody>
      </p:sp>
      <p:sp>
        <p:nvSpPr>
          <p:cNvPr id="20" name="椭圆 19"/>
          <p:cNvSpPr/>
          <p:nvPr/>
        </p:nvSpPr>
        <p:spPr>
          <a:xfrm>
            <a:off x="7104063" y="5940425"/>
            <a:ext cx="188912" cy="1889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造字工房尚雅（非商用）常规体" pitchFamily="50" charset="-122"/>
              <a:ea typeface="造字工房尚雅（非商用）常规体" pitchFamily="50" charset="-122"/>
            </a:endParaRPr>
          </a:p>
        </p:txBody>
      </p:sp>
      <p:pic>
        <p:nvPicPr>
          <p:cNvPr id="7" name="图片 6"/>
          <p:cNvPicPr>
            <a:picLocks noChangeAspect="1"/>
          </p:cNvPicPr>
          <p:nvPr/>
        </p:nvPicPr>
        <p:blipFill rotWithShape="1">
          <a:blip r:embed="rId2" cstate="email"/>
          <a:srcRect/>
          <a:stretch>
            <a:fillRect/>
          </a:stretch>
        </p:blipFill>
        <p:spPr>
          <a:xfrm>
            <a:off x="-950913" y="504371"/>
            <a:ext cx="5922284" cy="5922284"/>
          </a:xfrm>
          <a:prstGeom prst="ellipse">
            <a:avLst/>
          </a:prstGeom>
        </p:spPr>
      </p:pic>
      <p:sp>
        <p:nvSpPr>
          <p:cNvPr id="5130" name="文本框 9"/>
          <p:cNvSpPr txBox="1">
            <a:spLocks noChangeArrowheads="1"/>
          </p:cNvSpPr>
          <p:nvPr/>
        </p:nvSpPr>
        <p:spPr bwMode="auto">
          <a:xfrm>
            <a:off x="6457950" y="719138"/>
            <a:ext cx="646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zh-CN" altLang="en-US" sz="1800" dirty="0">
                <a:latin typeface="造字工房尚雅（非商用）常规体" pitchFamily="50" charset="-122"/>
                <a:ea typeface="造字工房尚雅（非商用）常规体" pitchFamily="50" charset="-122"/>
              </a:rPr>
              <a:t>姓名</a:t>
            </a:r>
          </a:p>
        </p:txBody>
      </p:sp>
      <p:sp>
        <p:nvSpPr>
          <p:cNvPr id="5131" name="文本框 24"/>
          <p:cNvSpPr txBox="1">
            <a:spLocks noChangeArrowheads="1"/>
          </p:cNvSpPr>
          <p:nvPr/>
        </p:nvSpPr>
        <p:spPr bwMode="auto">
          <a:xfrm>
            <a:off x="6897688" y="1998663"/>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zh-CN" altLang="en-US" sz="1800">
                <a:latin typeface="造字工房尚雅（非商用）常规体" pitchFamily="50" charset="-122"/>
                <a:ea typeface="造字工房尚雅（非商用）常规体" pitchFamily="50" charset="-122"/>
              </a:rPr>
              <a:t>职位</a:t>
            </a:r>
          </a:p>
        </p:txBody>
      </p:sp>
      <p:sp>
        <p:nvSpPr>
          <p:cNvPr id="5132" name="文本框 25"/>
          <p:cNvSpPr txBox="1">
            <a:spLocks noChangeArrowheads="1"/>
          </p:cNvSpPr>
          <p:nvPr/>
        </p:nvSpPr>
        <p:spPr bwMode="auto">
          <a:xfrm>
            <a:off x="6486525" y="4564063"/>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zh-CN" altLang="en-US" sz="1800">
                <a:latin typeface="造字工房尚雅（非商用）常规体" pitchFamily="50" charset="-122"/>
                <a:ea typeface="造字工房尚雅（非商用）常规体" pitchFamily="50" charset="-122"/>
              </a:rPr>
              <a:t>业务水平</a:t>
            </a:r>
          </a:p>
        </p:txBody>
      </p:sp>
      <p:sp>
        <p:nvSpPr>
          <p:cNvPr id="5133" name="文本框 26"/>
          <p:cNvSpPr txBox="1">
            <a:spLocks noChangeArrowheads="1"/>
          </p:cNvSpPr>
          <p:nvPr/>
        </p:nvSpPr>
        <p:spPr bwMode="auto">
          <a:xfrm>
            <a:off x="5994400" y="584993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zh-CN" altLang="en-US" sz="1800">
                <a:latin typeface="造字工房尚雅（非商用）常规体" pitchFamily="50" charset="-122"/>
                <a:ea typeface="造字工房尚雅（非商用）常规体" pitchFamily="50" charset="-122"/>
              </a:rPr>
              <a:t>工作目标</a:t>
            </a:r>
          </a:p>
        </p:txBody>
      </p:sp>
      <p:sp>
        <p:nvSpPr>
          <p:cNvPr id="5134" name="文本框 27"/>
          <p:cNvSpPr txBox="1">
            <a:spLocks noChangeArrowheads="1"/>
          </p:cNvSpPr>
          <p:nvPr/>
        </p:nvSpPr>
        <p:spPr bwMode="auto">
          <a:xfrm>
            <a:off x="6645275" y="3278188"/>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zh-CN" altLang="en-US" sz="1800">
                <a:latin typeface="造字工房尚雅（非商用）常规体" pitchFamily="50" charset="-122"/>
                <a:ea typeface="造字工房尚雅（非商用）常规体" pitchFamily="50" charset="-122"/>
              </a:rPr>
              <a:t>工作经历</a:t>
            </a:r>
          </a:p>
        </p:txBody>
      </p:sp>
      <p:sp>
        <p:nvSpPr>
          <p:cNvPr id="5135" name="文本框 10"/>
          <p:cNvSpPr txBox="1">
            <a:spLocks noChangeArrowheads="1"/>
          </p:cNvSpPr>
          <p:nvPr/>
        </p:nvSpPr>
        <p:spPr bwMode="auto">
          <a:xfrm>
            <a:off x="7292975" y="712788"/>
            <a:ext cx="1870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zh-CN" altLang="en-US" sz="1800">
                <a:latin typeface="微软雅黑 Light" panose="020B0502040204020203" pitchFamily="34" charset="-122"/>
                <a:ea typeface="微软雅黑 Light" panose="020B0502040204020203" pitchFamily="34" charset="-122"/>
              </a:rPr>
              <a:t>巴拉巴拉小魔仙</a:t>
            </a:r>
          </a:p>
        </p:txBody>
      </p:sp>
      <p:sp>
        <p:nvSpPr>
          <p:cNvPr id="5136" name="文本框 29"/>
          <p:cNvSpPr txBox="1">
            <a:spLocks noChangeArrowheads="1"/>
          </p:cNvSpPr>
          <p:nvPr/>
        </p:nvSpPr>
        <p:spPr bwMode="auto">
          <a:xfrm>
            <a:off x="7794625" y="1990725"/>
            <a:ext cx="1868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zh-CN" altLang="en-US" sz="1800">
                <a:latin typeface="微软雅黑 Light" panose="020B0502040204020203" pitchFamily="34" charset="-122"/>
                <a:ea typeface="微软雅黑 Light" panose="020B0502040204020203" pitchFamily="34" charset="-122"/>
              </a:rPr>
              <a:t>巴拉巴拉小魔仙</a:t>
            </a:r>
          </a:p>
        </p:txBody>
      </p:sp>
      <p:sp>
        <p:nvSpPr>
          <p:cNvPr id="5137" name="文本框 30"/>
          <p:cNvSpPr txBox="1">
            <a:spLocks noChangeArrowheads="1"/>
          </p:cNvSpPr>
          <p:nvPr/>
        </p:nvSpPr>
        <p:spPr bwMode="auto">
          <a:xfrm>
            <a:off x="7961313" y="3284538"/>
            <a:ext cx="1868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zh-CN" altLang="en-US" sz="1800">
                <a:latin typeface="微软雅黑 Light" panose="020B0502040204020203" pitchFamily="34" charset="-122"/>
                <a:ea typeface="微软雅黑 Light" panose="020B0502040204020203" pitchFamily="34" charset="-122"/>
              </a:rPr>
              <a:t>巴拉巴拉小魔仙</a:t>
            </a:r>
          </a:p>
        </p:txBody>
      </p:sp>
      <p:sp>
        <p:nvSpPr>
          <p:cNvPr id="5138" name="文本框 31"/>
          <p:cNvSpPr txBox="1">
            <a:spLocks noChangeArrowheads="1"/>
          </p:cNvSpPr>
          <p:nvPr/>
        </p:nvSpPr>
        <p:spPr bwMode="auto">
          <a:xfrm>
            <a:off x="7748588" y="4570413"/>
            <a:ext cx="1868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zh-CN" altLang="en-US" sz="1800">
                <a:latin typeface="微软雅黑 Light" panose="020B0502040204020203" pitchFamily="34" charset="-122"/>
                <a:ea typeface="微软雅黑 Light" panose="020B0502040204020203" pitchFamily="34" charset="-122"/>
              </a:rPr>
              <a:t>巴拉巴拉小魔仙</a:t>
            </a:r>
          </a:p>
        </p:txBody>
      </p:sp>
      <p:sp>
        <p:nvSpPr>
          <p:cNvPr id="5139" name="文本框 32"/>
          <p:cNvSpPr txBox="1">
            <a:spLocks noChangeArrowheads="1"/>
          </p:cNvSpPr>
          <p:nvPr/>
        </p:nvSpPr>
        <p:spPr bwMode="auto">
          <a:xfrm>
            <a:off x="7280275" y="5827713"/>
            <a:ext cx="1870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zh-CN" altLang="en-US" sz="1800">
                <a:latin typeface="微软雅黑 Light" panose="020B0502040204020203" pitchFamily="34" charset="-122"/>
                <a:ea typeface="微软雅黑 Light" panose="020B0502040204020203" pitchFamily="34" charset="-122"/>
              </a:rPr>
              <a:t>巴拉巴拉小魔仙</a:t>
            </a:r>
          </a:p>
        </p:txBody>
      </p:sp>
      <p:pic>
        <p:nvPicPr>
          <p:cNvPr id="5140" name="图片 33"/>
          <p:cNvPicPr>
            <a:picLocks noChangeAspect="1"/>
          </p:cNvPicPr>
          <p:nvPr/>
        </p:nvPicPr>
        <p:blipFill>
          <a:blip r:embed="rId3" cstate="email"/>
          <a:srcRect/>
          <a:stretch>
            <a:fillRect/>
          </a:stretch>
        </p:blipFill>
        <p:spPr bwMode="auto">
          <a:xfrm>
            <a:off x="11029950" y="5973763"/>
            <a:ext cx="10795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146" name="图片 33"/>
          <p:cNvPicPr>
            <a:picLocks noChangeAspect="1"/>
          </p:cNvPicPr>
          <p:nvPr/>
        </p:nvPicPr>
        <p:blipFill>
          <a:blip r:embed="rId2" cstate="email"/>
          <a:srcRect/>
          <a:stretch>
            <a:fillRect/>
          </a:stretch>
        </p:blipFill>
        <p:spPr bwMode="auto">
          <a:xfrm>
            <a:off x="11029950" y="5973763"/>
            <a:ext cx="1079500" cy="78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等腰三角形 2"/>
          <p:cNvSpPr/>
          <p:nvPr/>
        </p:nvSpPr>
        <p:spPr>
          <a:xfrm>
            <a:off x="3268338" y="0"/>
            <a:ext cx="5655325" cy="6858000"/>
          </a:xfrm>
          <a:prstGeom prst="triangle">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等腰三角形 21"/>
          <p:cNvSpPr/>
          <p:nvPr/>
        </p:nvSpPr>
        <p:spPr>
          <a:xfrm rot="10800000">
            <a:off x="-303694" y="0"/>
            <a:ext cx="5655325" cy="6858000"/>
          </a:xfrm>
          <a:prstGeom prst="triangle">
            <a:avLst/>
          </a:prstGeom>
          <a:blipFill dpi="0" rotWithShape="0">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等腰三角形 22"/>
          <p:cNvSpPr/>
          <p:nvPr/>
        </p:nvSpPr>
        <p:spPr>
          <a:xfrm rot="10800000">
            <a:off x="6806175" y="1"/>
            <a:ext cx="5655325" cy="6858000"/>
          </a:xfrm>
          <a:prstGeom prst="triangle">
            <a:avLst/>
          </a:prstGeom>
          <a:blipFill dpi="0" rotWithShape="0">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9" name="等腰三角形 28"/>
          <p:cNvSpPr/>
          <p:nvPr/>
        </p:nvSpPr>
        <p:spPr>
          <a:xfrm>
            <a:off x="3268663" y="0"/>
            <a:ext cx="5654675" cy="6858000"/>
          </a:xfrm>
          <a:prstGeom prst="triangle">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等腰三角形 34"/>
          <p:cNvSpPr/>
          <p:nvPr/>
        </p:nvSpPr>
        <p:spPr>
          <a:xfrm rot="10800000">
            <a:off x="-303213" y="0"/>
            <a:ext cx="5654676" cy="6858000"/>
          </a:xfrm>
          <a:prstGeom prst="triangle">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等腰三角形 35"/>
          <p:cNvSpPr/>
          <p:nvPr/>
        </p:nvSpPr>
        <p:spPr>
          <a:xfrm rot="10800000">
            <a:off x="6805613" y="0"/>
            <a:ext cx="5656262" cy="6858000"/>
          </a:xfrm>
          <a:prstGeom prst="triangle">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3" name="图片 12"/>
          <p:cNvPicPr>
            <a:picLocks noChangeAspect="1"/>
          </p:cNvPicPr>
          <p:nvPr/>
        </p:nvPicPr>
        <p:blipFill rotWithShape="1">
          <a:blip r:embed="rId6" cstate="email"/>
          <a:srcRect t="-196"/>
          <a:stretch>
            <a:fillRect/>
          </a:stretch>
        </p:blipFill>
        <p:spPr>
          <a:xfrm>
            <a:off x="8801700" y="320385"/>
            <a:ext cx="1664280" cy="1664280"/>
          </a:xfrm>
          <a:prstGeom prst="ellipse">
            <a:avLst/>
          </a:prstGeom>
        </p:spPr>
      </p:pic>
      <p:pic>
        <p:nvPicPr>
          <p:cNvPr id="39" name="图片 38"/>
          <p:cNvPicPr>
            <a:picLocks noChangeAspect="1"/>
          </p:cNvPicPr>
          <p:nvPr/>
        </p:nvPicPr>
        <p:blipFill rotWithShape="1">
          <a:blip r:embed="rId7" cstate="email"/>
          <a:srcRect/>
          <a:stretch>
            <a:fillRect/>
          </a:stretch>
        </p:blipFill>
        <p:spPr>
          <a:xfrm>
            <a:off x="5263860" y="2596860"/>
            <a:ext cx="1664280" cy="1664280"/>
          </a:xfrm>
          <a:prstGeom prst="ellipse">
            <a:avLst/>
          </a:prstGeom>
        </p:spPr>
      </p:pic>
      <p:pic>
        <p:nvPicPr>
          <p:cNvPr id="40" name="图片 39"/>
          <p:cNvPicPr>
            <a:picLocks noChangeAspect="1"/>
          </p:cNvPicPr>
          <p:nvPr/>
        </p:nvPicPr>
        <p:blipFill rotWithShape="1">
          <a:blip r:embed="rId8" cstate="email"/>
          <a:srcRect/>
          <a:stretch>
            <a:fillRect/>
          </a:stretch>
        </p:blipFill>
        <p:spPr>
          <a:xfrm>
            <a:off x="1691826" y="320385"/>
            <a:ext cx="1664280" cy="1664280"/>
          </a:xfrm>
          <a:prstGeom prst="ellipse">
            <a:avLst/>
          </a:prstGeom>
        </p:spPr>
      </p:pic>
      <p:sp>
        <p:nvSpPr>
          <p:cNvPr id="6162" name="文本框 20"/>
          <p:cNvSpPr txBox="1">
            <a:spLocks noChangeArrowheads="1"/>
          </p:cNvSpPr>
          <p:nvPr/>
        </p:nvSpPr>
        <p:spPr bwMode="auto">
          <a:xfrm>
            <a:off x="1571625" y="2597150"/>
            <a:ext cx="199390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50000"/>
              </a:lnSpc>
              <a:spcBef>
                <a:spcPct val="0"/>
              </a:spcBef>
              <a:buFontTx/>
              <a:buNone/>
            </a:pPr>
            <a:r>
              <a:rPr lang="zh-CN" altLang="en-US" sz="1400">
                <a:solidFill>
                  <a:schemeClr val="bg1"/>
                </a:solidFill>
                <a:latin typeface="微软雅黑 Light" panose="020B0502040204020203" pitchFamily="34" charset="-122"/>
                <a:ea typeface="微软雅黑 Light" panose="020B0502040204020203" pitchFamily="34" charset="-122"/>
              </a:rPr>
              <a:t>巴拉巴拉巴拉巴拉巴拉巴拉巴拉巴拉巴拉巴拉巴拉巴拉巴拉巴拉巴拉巴拉</a:t>
            </a:r>
          </a:p>
        </p:txBody>
      </p:sp>
      <p:sp>
        <p:nvSpPr>
          <p:cNvPr id="6163" name="文本框 23"/>
          <p:cNvSpPr txBox="1">
            <a:spLocks noChangeArrowheads="1"/>
          </p:cNvSpPr>
          <p:nvPr/>
        </p:nvSpPr>
        <p:spPr bwMode="auto">
          <a:xfrm>
            <a:off x="1919288" y="2076450"/>
            <a:ext cx="120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zh-CN" altLang="en-US" sz="2000">
                <a:solidFill>
                  <a:schemeClr val="bg1"/>
                </a:solidFill>
                <a:latin typeface="造字工房尚雅（非商用）常规体" pitchFamily="50" charset="-122"/>
                <a:ea typeface="造字工房尚雅（非商用）常规体" pitchFamily="50" charset="-122"/>
              </a:rPr>
              <a:t>部门经理</a:t>
            </a:r>
          </a:p>
        </p:txBody>
      </p:sp>
      <p:sp>
        <p:nvSpPr>
          <p:cNvPr id="6164" name="文本框 40"/>
          <p:cNvSpPr txBox="1">
            <a:spLocks noChangeArrowheads="1"/>
          </p:cNvSpPr>
          <p:nvPr/>
        </p:nvSpPr>
        <p:spPr bwMode="auto">
          <a:xfrm>
            <a:off x="5473700" y="4371975"/>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zh-CN" altLang="en-US" sz="2000">
                <a:solidFill>
                  <a:schemeClr val="bg1"/>
                </a:solidFill>
                <a:latin typeface="造字工房尚雅（非商用）常规体" pitchFamily="50" charset="-122"/>
                <a:ea typeface="造字工房尚雅（非商用）常规体" pitchFamily="50" charset="-122"/>
              </a:rPr>
              <a:t>部门经理</a:t>
            </a:r>
          </a:p>
        </p:txBody>
      </p:sp>
      <p:sp>
        <p:nvSpPr>
          <p:cNvPr id="6165" name="文本框 41"/>
          <p:cNvSpPr txBox="1">
            <a:spLocks noChangeArrowheads="1"/>
          </p:cNvSpPr>
          <p:nvPr/>
        </p:nvSpPr>
        <p:spPr bwMode="auto">
          <a:xfrm>
            <a:off x="9036050" y="2105025"/>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00000"/>
              </a:lnSpc>
              <a:spcBef>
                <a:spcPct val="0"/>
              </a:spcBef>
              <a:buFontTx/>
              <a:buNone/>
            </a:pPr>
            <a:r>
              <a:rPr lang="zh-CN" altLang="en-US" sz="2000">
                <a:solidFill>
                  <a:schemeClr val="bg1"/>
                </a:solidFill>
                <a:latin typeface="造字工房尚雅（非商用）常规体" pitchFamily="50" charset="-122"/>
                <a:ea typeface="造字工房尚雅（非商用）常规体" pitchFamily="50" charset="-122"/>
              </a:rPr>
              <a:t>部门经理</a:t>
            </a:r>
          </a:p>
        </p:txBody>
      </p:sp>
      <p:sp>
        <p:nvSpPr>
          <p:cNvPr id="6166" name="文本框 42"/>
          <p:cNvSpPr txBox="1">
            <a:spLocks noChangeArrowheads="1"/>
          </p:cNvSpPr>
          <p:nvPr/>
        </p:nvSpPr>
        <p:spPr bwMode="auto">
          <a:xfrm>
            <a:off x="4910138" y="4767263"/>
            <a:ext cx="235743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50000"/>
              </a:lnSpc>
              <a:spcBef>
                <a:spcPct val="0"/>
              </a:spcBef>
              <a:buFontTx/>
              <a:buNone/>
            </a:pPr>
            <a:r>
              <a:rPr lang="zh-CN" altLang="en-US" sz="1400">
                <a:solidFill>
                  <a:schemeClr val="bg1"/>
                </a:solidFill>
                <a:latin typeface="微软雅黑 Light" panose="020B0502040204020203" pitchFamily="34" charset="-122"/>
                <a:ea typeface="微软雅黑 Light" panose="020B0502040204020203" pitchFamily="34" charset="-122"/>
              </a:rPr>
              <a:t>巴拉巴拉巴拉巴拉巴拉巴拉巴拉巴拉巴拉巴拉巴拉巴拉巴拉巴拉巴拉巴拉</a:t>
            </a:r>
          </a:p>
        </p:txBody>
      </p:sp>
      <p:sp>
        <p:nvSpPr>
          <p:cNvPr id="6167" name="文本框 43"/>
          <p:cNvSpPr txBox="1">
            <a:spLocks noChangeArrowheads="1"/>
          </p:cNvSpPr>
          <p:nvPr/>
        </p:nvSpPr>
        <p:spPr bwMode="auto">
          <a:xfrm>
            <a:off x="8645525" y="2597150"/>
            <a:ext cx="1992313"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50000"/>
              </a:lnSpc>
              <a:spcBef>
                <a:spcPct val="0"/>
              </a:spcBef>
              <a:buFontTx/>
              <a:buNone/>
            </a:pPr>
            <a:r>
              <a:rPr lang="zh-CN" altLang="en-US" sz="1400">
                <a:solidFill>
                  <a:schemeClr val="bg1"/>
                </a:solidFill>
                <a:latin typeface="微软雅黑 Light" panose="020B0502040204020203" pitchFamily="34" charset="-122"/>
                <a:ea typeface="微软雅黑 Light" panose="020B0502040204020203" pitchFamily="34" charset="-122"/>
              </a:rPr>
              <a:t>巴拉巴拉巴拉巴拉巴拉巴拉巴拉巴拉巴拉巴拉巴拉巴拉巴拉巴拉巴拉巴拉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p:cNvPicPr>
          <p:nvPr/>
        </p:nvPicPr>
        <p:blipFill>
          <a:blip r:embed="rId3" cstate="email"/>
          <a:srcRect/>
          <a:stretch>
            <a:fillRect/>
          </a:stretch>
        </p:blipFill>
        <p:spPr bwMode="auto">
          <a:xfrm>
            <a:off x="0" y="0"/>
            <a:ext cx="121920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图片 24"/>
          <p:cNvPicPr>
            <a:picLocks noChangeAspect="1"/>
          </p:cNvPicPr>
          <p:nvPr/>
        </p:nvPicPr>
        <p:blipFill>
          <a:blip r:embed="rId4"/>
          <a:srcRect/>
          <a:stretch>
            <a:fillRect/>
          </a:stretch>
        </p:blipFill>
        <p:spPr bwMode="auto">
          <a:xfrm>
            <a:off x="3894138" y="1474788"/>
            <a:ext cx="44958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矩形 7"/>
          <p:cNvSpPr>
            <a:spLocks noChangeArrowheads="1"/>
          </p:cNvSpPr>
          <p:nvPr/>
        </p:nvSpPr>
        <p:spPr bwMode="auto">
          <a:xfrm>
            <a:off x="469900" y="4813300"/>
            <a:ext cx="11252200"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560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50000"/>
              </a:lnSpc>
              <a:spcBef>
                <a:spcPct val="0"/>
              </a:spcBef>
              <a:buFontTx/>
              <a:buNone/>
            </a:pPr>
            <a:r>
              <a:rPr lang="zh-CN" altLang="en-US" sz="1600" dirty="0">
                <a:latin typeface="微软雅黑 Light" panose="020B0502040204020203" pitchFamily="34" charset="-122"/>
                <a:ea typeface="微软雅黑 Light" panose="020B0502040204020203" pitchFamily="34" charset="-122"/>
              </a:rPr>
              <a:t>我喜欢自己安安静静的呆在一个能看到下雪的地方，欣赏银色的雪花漫天飞舞，然后铺满一地，就像是天使从天上投下了一张银白色的地毯。当不下雪之后，我最喜欢到比较高的地方去看雪景，在阳光的照映下，雪花发着银白色的光芒照射大地，虽然有点冷，但是老远就听到了孩子们开心的笑声，孩子们那种天真无邪的笑容，是在任何地方都学不到的，它不会有背叛，有的只有，团结、笑容、智慧，以及是孩子们能够跟好的交流。 </a:t>
            </a:r>
          </a:p>
        </p:txBody>
      </p:sp>
      <p:cxnSp>
        <p:nvCxnSpPr>
          <p:cNvPr id="10" name="直接连接符 9"/>
          <p:cNvCxnSpPr/>
          <p:nvPr/>
        </p:nvCxnSpPr>
        <p:spPr>
          <a:xfrm>
            <a:off x="5207000" y="4645025"/>
            <a:ext cx="177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74" name="PA_文本框 3"/>
          <p:cNvSpPr txBox="1">
            <a:spLocks noChangeArrowheads="1"/>
          </p:cNvSpPr>
          <p:nvPr>
            <p:custDataLst>
              <p:tags r:id="rId1"/>
            </p:custDataLst>
          </p:nvPr>
        </p:nvSpPr>
        <p:spPr bwMode="auto">
          <a:xfrm>
            <a:off x="4605338" y="1754188"/>
            <a:ext cx="313531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00000"/>
              </a:lnSpc>
              <a:spcBef>
                <a:spcPct val="0"/>
              </a:spcBef>
              <a:buFontTx/>
              <a:buNone/>
            </a:pPr>
            <a:r>
              <a:rPr lang="zh-CN" altLang="en-US" sz="11500">
                <a:solidFill>
                  <a:srgbClr val="C00000"/>
                </a:solidFill>
                <a:latin typeface="★日文毛笔" panose="02000609000000000000" pitchFamily="49" charset="-128"/>
                <a:ea typeface="★日文毛笔" panose="02000609000000000000" pitchFamily="49" charset="-128"/>
              </a:rPr>
              <a:t>冬日</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194" name="图片 1"/>
          <p:cNvPicPr>
            <a:picLocks noChangeAspect="1"/>
          </p:cNvPicPr>
          <p:nvPr/>
        </p:nvPicPr>
        <p:blipFill>
          <a:blip r:embed="rId2" cstate="email"/>
          <a:srcRect/>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6096000" y="0"/>
            <a:ext cx="6096000" cy="6858000"/>
          </a:xfrm>
          <a:prstGeom prst="rect">
            <a:avLst/>
          </a:prstGeom>
          <a:solidFill>
            <a:schemeClr val="bg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8196" name="组合 77"/>
          <p:cNvGrpSpPr/>
          <p:nvPr/>
        </p:nvGrpSpPr>
        <p:grpSpPr bwMode="auto">
          <a:xfrm>
            <a:off x="5584825" y="2579688"/>
            <a:ext cx="4625975" cy="1878012"/>
            <a:chOff x="5584825" y="2580037"/>
            <a:chExt cx="2717800" cy="1103313"/>
          </a:xfrm>
        </p:grpSpPr>
        <p:sp>
          <p:nvSpPr>
            <p:cNvPr id="71" name="矩形 70"/>
            <p:cNvSpPr/>
            <p:nvPr/>
          </p:nvSpPr>
          <p:spPr>
            <a:xfrm>
              <a:off x="5584825" y="2679829"/>
              <a:ext cx="2146074" cy="508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endParaRPr lang="zh-CN" altLang="en-US" sz="4000" dirty="0">
                <a:solidFill>
                  <a:schemeClr val="accent4"/>
                </a:solidFill>
                <a:latin typeface="Adobe Hebrew" panose="02040503050201020203" pitchFamily="18" charset="-79"/>
                <a:cs typeface="Adobe Hebrew" panose="02040503050201020203" pitchFamily="18" charset="-79"/>
              </a:endParaRPr>
            </a:p>
          </p:txBody>
        </p:sp>
        <p:sp>
          <p:nvSpPr>
            <p:cNvPr id="4" name="矩形 3"/>
            <p:cNvSpPr/>
            <p:nvPr/>
          </p:nvSpPr>
          <p:spPr>
            <a:xfrm>
              <a:off x="5645449" y="2580037"/>
              <a:ext cx="2146073" cy="50828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en-US" altLang="zh-CN" sz="4000" dirty="0">
                  <a:solidFill>
                    <a:schemeClr val="accent4"/>
                  </a:solidFill>
                  <a:latin typeface="Adobe Hebrew" panose="02040503050201020203" pitchFamily="18" charset="-79"/>
                  <a:cs typeface="Adobe Hebrew" panose="02040503050201020203" pitchFamily="18" charset="-79"/>
                </a:rPr>
                <a:t>Chapter 2</a:t>
              </a:r>
              <a:endParaRPr lang="zh-CN" altLang="en-US" sz="4000" dirty="0">
                <a:solidFill>
                  <a:schemeClr val="accent4"/>
                </a:solidFill>
                <a:latin typeface="Adobe Hebrew" panose="02040503050201020203" pitchFamily="18" charset="-79"/>
                <a:cs typeface="Adobe Hebrew" panose="02040503050201020203" pitchFamily="18" charset="-79"/>
              </a:endParaRPr>
            </a:p>
          </p:txBody>
        </p:sp>
        <p:sp>
          <p:nvSpPr>
            <p:cNvPr id="74" name="矩形 73"/>
            <p:cNvSpPr/>
            <p:nvPr/>
          </p:nvSpPr>
          <p:spPr>
            <a:xfrm>
              <a:off x="6537081" y="3175061"/>
              <a:ext cx="1704921" cy="50828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endParaRPr lang="zh-CN" altLang="en-US" sz="4000" dirty="0">
                <a:solidFill>
                  <a:schemeClr val="accent4"/>
                </a:solidFill>
                <a:latin typeface="Adobe Hebrew" panose="02040503050201020203" pitchFamily="18" charset="-79"/>
                <a:cs typeface="Adobe Hebrew" panose="02040503050201020203" pitchFamily="18" charset="-79"/>
              </a:endParaRPr>
            </a:p>
          </p:txBody>
        </p:sp>
        <p:sp>
          <p:nvSpPr>
            <p:cNvPr id="72" name="矩形 71"/>
            <p:cNvSpPr/>
            <p:nvPr/>
          </p:nvSpPr>
          <p:spPr>
            <a:xfrm>
              <a:off x="6638742" y="3088326"/>
              <a:ext cx="1663883" cy="507356"/>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defRPr/>
              </a:pPr>
              <a:r>
                <a:rPr lang="zh-CN" altLang="en-US" sz="4000" dirty="0">
                  <a:solidFill>
                    <a:schemeClr val="accent4"/>
                  </a:solidFill>
                  <a:effectLst>
                    <a:outerShdw blurRad="38100" dist="38100" dir="2700000" algn="tl">
                      <a:srgbClr val="000000">
                        <a:alpha val="43137"/>
                      </a:srgbClr>
                    </a:outerShdw>
                  </a:effectLst>
                  <a:latin typeface="造字工房尚雅（非商用）常规体" pitchFamily="50" charset="-122"/>
                  <a:ea typeface="造字工房尚雅（非商用）常规体" pitchFamily="50" charset="-122"/>
                  <a:cs typeface="Adobe Hebrew" panose="02040503050201020203" pitchFamily="18" charset="-79"/>
                </a:rPr>
                <a:t>冬日赞歌</a:t>
              </a:r>
            </a:p>
          </p:txBody>
        </p:sp>
      </p:grpSp>
      <p:sp>
        <p:nvSpPr>
          <p:cNvPr id="6" name="椭圆 5"/>
          <p:cNvSpPr/>
          <p:nvPr/>
        </p:nvSpPr>
        <p:spPr>
          <a:xfrm>
            <a:off x="11772900" y="2565400"/>
            <a:ext cx="88900" cy="889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5" name="椭圆 74"/>
          <p:cNvSpPr/>
          <p:nvPr/>
        </p:nvSpPr>
        <p:spPr>
          <a:xfrm>
            <a:off x="11772900" y="3135313"/>
            <a:ext cx="88900" cy="889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6" name="椭圆 75"/>
          <p:cNvSpPr/>
          <p:nvPr/>
        </p:nvSpPr>
        <p:spPr>
          <a:xfrm>
            <a:off x="11772900" y="3706813"/>
            <a:ext cx="88900" cy="889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7" name="椭圆 76"/>
          <p:cNvSpPr/>
          <p:nvPr/>
        </p:nvSpPr>
        <p:spPr>
          <a:xfrm>
            <a:off x="11772900" y="4276725"/>
            <a:ext cx="88900" cy="88900"/>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3" name="直接箭头连接符 12"/>
          <p:cNvCxnSpPr/>
          <p:nvPr/>
        </p:nvCxnSpPr>
        <p:spPr>
          <a:xfrm flipH="1">
            <a:off x="11406188" y="3181350"/>
            <a:ext cx="29845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202" name="图片 81"/>
          <p:cNvPicPr>
            <a:picLocks noChangeAspect="1"/>
          </p:cNvPicPr>
          <p:nvPr/>
        </p:nvPicPr>
        <p:blipFill>
          <a:blip r:embed="rId3" cstate="email"/>
          <a:srcRect/>
          <a:stretch>
            <a:fillRect/>
          </a:stretch>
        </p:blipFill>
        <p:spPr bwMode="auto">
          <a:xfrm>
            <a:off x="6178550" y="398463"/>
            <a:ext cx="29337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rotWithShape="1">
          <a:blip r:embed="rId3" cstate="email"/>
          <a:srcRect/>
          <a:stretch>
            <a:fillRect/>
          </a:stretch>
        </p:blipFill>
        <p:spPr>
          <a:xfrm>
            <a:off x="0" y="1863059"/>
            <a:ext cx="12192000" cy="3204905"/>
          </a:xfrm>
          <a:prstGeom prst="rect">
            <a:avLst/>
          </a:prstGeom>
        </p:spPr>
      </p:pic>
      <p:sp>
        <p:nvSpPr>
          <p:cNvPr id="33" name="矩形 32"/>
          <p:cNvSpPr/>
          <p:nvPr/>
        </p:nvSpPr>
        <p:spPr>
          <a:xfrm>
            <a:off x="0" y="1863060"/>
            <a:ext cx="12192000" cy="3204905"/>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rotWithShape="1">
          <a:blip r:embed="rId4" cstate="email"/>
          <a:srcRect/>
          <a:stretch>
            <a:fillRect/>
          </a:stretch>
        </p:blipFill>
        <p:spPr>
          <a:xfrm>
            <a:off x="3631792" y="2476037"/>
            <a:ext cx="1980001" cy="1980000"/>
          </a:xfrm>
          <a:prstGeom prst="ellipse">
            <a:avLst/>
          </a:prstGeom>
          <a:ln>
            <a:solidFill>
              <a:srgbClr val="262640"/>
            </a:solidFill>
          </a:ln>
          <a:effectLst>
            <a:outerShdw blurRad="50800" dist="38100" dir="2700000" algn="tl" rotWithShape="0">
              <a:prstClr val="black">
                <a:alpha val="40000"/>
              </a:prstClr>
            </a:outerShdw>
          </a:effectLst>
        </p:spPr>
      </p:pic>
      <p:sp>
        <p:nvSpPr>
          <p:cNvPr id="6" name="等腰三角形 5"/>
          <p:cNvSpPr/>
          <p:nvPr/>
        </p:nvSpPr>
        <p:spPr>
          <a:xfrm>
            <a:off x="4459740" y="4686281"/>
            <a:ext cx="324104" cy="279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5" cstate="email"/>
          <a:srcRect/>
          <a:stretch>
            <a:fillRect/>
          </a:stretch>
        </p:blipFill>
        <p:spPr>
          <a:xfrm>
            <a:off x="705264" y="2476037"/>
            <a:ext cx="1980000" cy="1980000"/>
          </a:xfrm>
          <a:prstGeom prst="ellipse">
            <a:avLst/>
          </a:prstGeom>
          <a:ln>
            <a:solidFill>
              <a:srgbClr val="262640"/>
            </a:solidFill>
          </a:ln>
          <a:effectLst>
            <a:outerShdw blurRad="50800" dist="38100" dir="2700000" algn="tl" rotWithShape="0">
              <a:prstClr val="black">
                <a:alpha val="40000"/>
              </a:prstClr>
            </a:outerShdw>
          </a:effectLst>
        </p:spPr>
      </p:pic>
      <p:sp>
        <p:nvSpPr>
          <p:cNvPr id="7" name="等腰三角形 6"/>
          <p:cNvSpPr/>
          <p:nvPr/>
        </p:nvSpPr>
        <p:spPr>
          <a:xfrm>
            <a:off x="1530871" y="4686281"/>
            <a:ext cx="324104" cy="279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6" cstate="email"/>
          <a:srcRect/>
          <a:stretch>
            <a:fillRect/>
          </a:stretch>
        </p:blipFill>
        <p:spPr>
          <a:xfrm>
            <a:off x="9484848" y="2476037"/>
            <a:ext cx="1980000" cy="1980000"/>
          </a:xfrm>
          <a:prstGeom prst="ellipse">
            <a:avLst/>
          </a:prstGeom>
          <a:ln>
            <a:solidFill>
              <a:srgbClr val="262640"/>
            </a:solidFill>
          </a:ln>
          <a:effectLst>
            <a:outerShdw blurRad="50800" dist="38100" dir="2700000" algn="tl" rotWithShape="0">
              <a:prstClr val="black">
                <a:alpha val="40000"/>
              </a:prstClr>
            </a:outerShdw>
          </a:effectLst>
        </p:spPr>
      </p:pic>
      <p:sp>
        <p:nvSpPr>
          <p:cNvPr id="8" name="等腰三角形 7"/>
          <p:cNvSpPr/>
          <p:nvPr/>
        </p:nvSpPr>
        <p:spPr>
          <a:xfrm>
            <a:off x="10312796" y="4686281"/>
            <a:ext cx="324104" cy="279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7" cstate="email"/>
          <a:srcRect/>
          <a:stretch>
            <a:fillRect/>
          </a:stretch>
        </p:blipFill>
        <p:spPr>
          <a:xfrm>
            <a:off x="6558321" y="2476037"/>
            <a:ext cx="1980000" cy="1980000"/>
          </a:xfrm>
          <a:prstGeom prst="ellipse">
            <a:avLst/>
          </a:prstGeom>
          <a:ln>
            <a:solidFill>
              <a:srgbClr val="262640"/>
            </a:solidFill>
          </a:ln>
          <a:effectLst>
            <a:outerShdw blurRad="50800" dist="38100" dir="2700000" algn="tl" rotWithShape="0">
              <a:prstClr val="black">
                <a:alpha val="40000"/>
              </a:prstClr>
            </a:outerShdw>
          </a:effectLst>
        </p:spPr>
      </p:pic>
      <p:sp>
        <p:nvSpPr>
          <p:cNvPr id="9" name="等腰三角形 8"/>
          <p:cNvSpPr/>
          <p:nvPr/>
        </p:nvSpPr>
        <p:spPr>
          <a:xfrm>
            <a:off x="7374169" y="4686281"/>
            <a:ext cx="324104" cy="2794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69431" y="5182265"/>
            <a:ext cx="2446984" cy="923330"/>
          </a:xfrm>
          <a:prstGeom prst="rect">
            <a:avLst/>
          </a:prstGeom>
          <a:noFill/>
          <a:ln>
            <a:solidFill>
              <a:srgbClr val="262640"/>
            </a:solidFill>
          </a:ln>
        </p:spPr>
        <p:txBody>
          <a:bodyPr wrap="square" rtlCol="0">
            <a:spAutoFit/>
          </a:bodyPr>
          <a:lstStyle/>
          <a:p>
            <a:r>
              <a:rPr lang="zh-CN" altLang="en-US" sz="1800" dirty="0">
                <a:latin typeface="微软雅黑 Light" panose="020B0502040204020203" pitchFamily="34" charset="-122"/>
                <a:ea typeface="微软雅黑 Light" panose="020B0502040204020203" pitchFamily="34" charset="-122"/>
              </a:rPr>
              <a:t>我喜欢自己安安静静的呆在一个能看到下雪的地方</a:t>
            </a:r>
            <a:endParaRPr lang="zh-CN" altLang="en-US" dirty="0"/>
          </a:p>
        </p:txBody>
      </p:sp>
      <p:sp>
        <p:nvSpPr>
          <p:cNvPr id="30" name="文本框 29"/>
          <p:cNvSpPr txBox="1"/>
          <p:nvPr/>
        </p:nvSpPr>
        <p:spPr>
          <a:xfrm>
            <a:off x="3398300" y="5182265"/>
            <a:ext cx="2446984" cy="923330"/>
          </a:xfrm>
          <a:prstGeom prst="rect">
            <a:avLst/>
          </a:prstGeom>
          <a:noFill/>
          <a:ln>
            <a:solidFill>
              <a:srgbClr val="262640"/>
            </a:solidFill>
          </a:ln>
        </p:spPr>
        <p:txBody>
          <a:bodyPr wrap="square" rtlCol="0">
            <a:spAutoFit/>
          </a:bodyPr>
          <a:lstStyle/>
          <a:p>
            <a:r>
              <a:rPr lang="zh-CN" altLang="en-US" sz="1800" dirty="0">
                <a:latin typeface="微软雅黑 Light" panose="020B0502040204020203" pitchFamily="34" charset="-122"/>
                <a:ea typeface="微软雅黑 Light" panose="020B0502040204020203" pitchFamily="34" charset="-122"/>
              </a:rPr>
              <a:t>我喜欢自己安安静静的呆在一个能看到下雪的地方</a:t>
            </a:r>
            <a:endParaRPr lang="zh-CN" altLang="en-US" dirty="0"/>
          </a:p>
        </p:txBody>
      </p:sp>
      <p:sp>
        <p:nvSpPr>
          <p:cNvPr id="31" name="文本框 30"/>
          <p:cNvSpPr txBox="1"/>
          <p:nvPr/>
        </p:nvSpPr>
        <p:spPr>
          <a:xfrm>
            <a:off x="6327169" y="5182265"/>
            <a:ext cx="2446984" cy="923330"/>
          </a:xfrm>
          <a:prstGeom prst="rect">
            <a:avLst/>
          </a:prstGeom>
          <a:noFill/>
          <a:ln>
            <a:solidFill>
              <a:srgbClr val="262640"/>
            </a:solidFill>
          </a:ln>
        </p:spPr>
        <p:txBody>
          <a:bodyPr wrap="square" rtlCol="0">
            <a:spAutoFit/>
          </a:bodyPr>
          <a:lstStyle/>
          <a:p>
            <a:r>
              <a:rPr lang="zh-CN" altLang="en-US" sz="1800" dirty="0">
                <a:latin typeface="微软雅黑 Light" panose="020B0502040204020203" pitchFamily="34" charset="-122"/>
                <a:ea typeface="微软雅黑 Light" panose="020B0502040204020203" pitchFamily="34" charset="-122"/>
              </a:rPr>
              <a:t>我喜欢自己安安静静的呆在一个能看到下雪的地方</a:t>
            </a:r>
            <a:endParaRPr lang="zh-CN" altLang="en-US" dirty="0"/>
          </a:p>
        </p:txBody>
      </p:sp>
      <p:sp>
        <p:nvSpPr>
          <p:cNvPr id="32" name="文本框 31"/>
          <p:cNvSpPr txBox="1"/>
          <p:nvPr/>
        </p:nvSpPr>
        <p:spPr>
          <a:xfrm>
            <a:off x="9251356" y="5182265"/>
            <a:ext cx="2446984" cy="923330"/>
          </a:xfrm>
          <a:prstGeom prst="rect">
            <a:avLst/>
          </a:prstGeom>
          <a:noFill/>
          <a:ln>
            <a:solidFill>
              <a:srgbClr val="262640"/>
            </a:solidFill>
          </a:ln>
        </p:spPr>
        <p:txBody>
          <a:bodyPr wrap="square" rtlCol="0">
            <a:spAutoFit/>
          </a:bodyPr>
          <a:lstStyle/>
          <a:p>
            <a:r>
              <a:rPr lang="zh-CN" altLang="en-US" sz="1800" dirty="0">
                <a:latin typeface="微软雅黑 Light" panose="020B0502040204020203" pitchFamily="34" charset="-122"/>
                <a:ea typeface="微软雅黑 Light" panose="020B0502040204020203" pitchFamily="34" charset="-122"/>
              </a:rPr>
              <a:t>我喜欢自己安安静静的呆在一个能看到下雪的地方</a:t>
            </a:r>
            <a:endParaRPr lang="zh-CN" altLang="en-US" dirty="0"/>
          </a:p>
        </p:txBody>
      </p:sp>
      <p:pic>
        <p:nvPicPr>
          <p:cNvPr id="35" name="图片 81"/>
          <p:cNvPicPr>
            <a:picLocks noChangeAspect="1"/>
          </p:cNvPicPr>
          <p:nvPr/>
        </p:nvPicPr>
        <p:blipFill>
          <a:blip r:embed="rId8" cstate="email"/>
          <a:srcRect/>
          <a:stretch>
            <a:fillRect/>
          </a:stretch>
        </p:blipFill>
        <p:spPr bwMode="auto">
          <a:xfrm>
            <a:off x="5161935" y="200965"/>
            <a:ext cx="1868130" cy="135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3" cstate="email"/>
          <a:srcRect/>
          <a:stretch>
            <a:fillRect/>
          </a:stretch>
        </p:blipFill>
        <p:spPr>
          <a:xfrm>
            <a:off x="-12904" y="0"/>
            <a:ext cx="12217808" cy="6858000"/>
          </a:xfrm>
          <a:prstGeom prst="rect">
            <a:avLst/>
          </a:prstGeom>
        </p:spPr>
      </p:pic>
      <p:sp>
        <p:nvSpPr>
          <p:cNvPr id="11" name="矩形 10"/>
          <p:cNvSpPr/>
          <p:nvPr/>
        </p:nvSpPr>
        <p:spPr>
          <a:xfrm rot="10800000">
            <a:off x="-12904" y="0"/>
            <a:ext cx="12217808" cy="6858000"/>
          </a:xfrm>
          <a:prstGeom prst="rect">
            <a:avLst/>
          </a:prstGeom>
          <a:solidFill>
            <a:srgbClr val="26264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p:cNvGrpSpPr/>
          <p:nvPr/>
        </p:nvGrpSpPr>
        <p:grpSpPr>
          <a:xfrm>
            <a:off x="877930" y="1600200"/>
            <a:ext cx="1308100" cy="3419610"/>
            <a:chOff x="8902700" y="1727200"/>
            <a:chExt cx="1308100" cy="3217714"/>
          </a:xfrm>
        </p:grpSpPr>
        <p:sp>
          <p:nvSpPr>
            <p:cNvPr id="12" name="矩形 11"/>
            <p:cNvSpPr/>
            <p:nvPr/>
          </p:nvSpPr>
          <p:spPr>
            <a:xfrm>
              <a:off x="8902700" y="1727200"/>
              <a:ext cx="1308100" cy="3217714"/>
            </a:xfrm>
            <a:prstGeom prst="rect">
              <a:avLst/>
            </a:prstGeom>
            <a:solidFill>
              <a:schemeClr val="bg1"/>
            </a:solidFill>
            <a:ln>
              <a:solidFill>
                <a:srgbClr val="2626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985418" y="1915289"/>
              <a:ext cx="1015663" cy="2862322"/>
            </a:xfrm>
            <a:prstGeom prst="rect">
              <a:avLst/>
            </a:prstGeom>
            <a:noFill/>
          </p:spPr>
          <p:txBody>
            <a:bodyPr vert="eaVert" wrap="none" rtlCol="0">
              <a:spAutoFit/>
            </a:bodyPr>
            <a:lstStyle/>
            <a:p>
              <a:r>
                <a:rPr lang="zh-CN" altLang="en-US" sz="5400" dirty="0">
                  <a:solidFill>
                    <a:schemeClr val="tx2"/>
                  </a:solidFill>
                  <a:latin typeface="造字工房尚雅（非商用）常规体" pitchFamily="50" charset="-122"/>
                  <a:ea typeface="造字工房尚雅（非商用）常规体" pitchFamily="50" charset="-122"/>
                </a:rPr>
                <a:t>收入汇报</a:t>
              </a:r>
            </a:p>
          </p:txBody>
        </p:sp>
      </p:grpSp>
      <p:graphicFrame>
        <p:nvGraphicFramePr>
          <p:cNvPr id="19" name="图表 18"/>
          <p:cNvGraphicFramePr/>
          <p:nvPr/>
        </p:nvGraphicFramePr>
        <p:xfrm>
          <a:off x="2971800" y="630402"/>
          <a:ext cx="7880350" cy="4527222"/>
        </p:xfrm>
        <a:graphic>
          <a:graphicData uri="http://schemas.openxmlformats.org/drawingml/2006/chart">
            <c:chart xmlns:c="http://schemas.openxmlformats.org/drawingml/2006/chart" xmlns:r="http://schemas.openxmlformats.org/officeDocument/2006/relationships" r:id="rId4"/>
          </a:graphicData>
        </a:graphic>
      </p:graphicFrame>
      <p:cxnSp>
        <p:nvCxnSpPr>
          <p:cNvPr id="25" name="直接连接符 24"/>
          <p:cNvCxnSpPr/>
          <p:nvPr/>
        </p:nvCxnSpPr>
        <p:spPr>
          <a:xfrm>
            <a:off x="877930" y="5019810"/>
            <a:ext cx="10221870" cy="0"/>
          </a:xfrm>
          <a:prstGeom prst="line">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6" name="图片 81"/>
          <p:cNvPicPr>
            <a:picLocks noChangeAspect="1"/>
          </p:cNvPicPr>
          <p:nvPr/>
        </p:nvPicPr>
        <p:blipFill>
          <a:blip r:embed="rId5" cstate="email">
            <a:lum bright="70000" contrast="-70000"/>
          </a:blip>
          <a:srcRect/>
          <a:stretch>
            <a:fillRect/>
          </a:stretch>
        </p:blipFill>
        <p:spPr bwMode="auto">
          <a:xfrm>
            <a:off x="10561982" y="5744085"/>
            <a:ext cx="1630018" cy="118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graphicEl>
                                              <a:chart seriesIdx="-3" categoryIdx="-3" bldStep="gridLegend"/>
                                            </p:graphicEl>
                                          </p:spTgt>
                                        </p:tgtEl>
                                        <p:attrNameLst>
                                          <p:attrName>style.visibility</p:attrName>
                                        </p:attrNameLst>
                                      </p:cBhvr>
                                      <p:to>
                                        <p:strVal val="visible"/>
                                      </p:to>
                                    </p:set>
                                    <p:animEffect transition="in" filter="fade">
                                      <p:cBhvr>
                                        <p:cTn id="7" dur="500"/>
                                        <p:tgtEl>
                                          <p:spTgt spid="19">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graphicEl>
                                              <a:chart seriesIdx="-4" categoryIdx="0" bldStep="category"/>
                                            </p:graphicEl>
                                          </p:spTgt>
                                        </p:tgtEl>
                                        <p:attrNameLst>
                                          <p:attrName>style.visibility</p:attrName>
                                        </p:attrNameLst>
                                      </p:cBhvr>
                                      <p:to>
                                        <p:strVal val="visible"/>
                                      </p:to>
                                    </p:set>
                                    <p:animEffect transition="in" filter="fade">
                                      <p:cBhvr>
                                        <p:cTn id="11" dur="500"/>
                                        <p:tgtEl>
                                          <p:spTgt spid="19">
                                            <p:graphicEl>
                                              <a:chart seriesIdx="-4" categoryIdx="0" bldStep="category"/>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graphicEl>
                                              <a:chart seriesIdx="-4" categoryIdx="1" bldStep="category"/>
                                            </p:graphicEl>
                                          </p:spTgt>
                                        </p:tgtEl>
                                        <p:attrNameLst>
                                          <p:attrName>style.visibility</p:attrName>
                                        </p:attrNameLst>
                                      </p:cBhvr>
                                      <p:to>
                                        <p:strVal val="visible"/>
                                      </p:to>
                                    </p:set>
                                    <p:animEffect transition="in" filter="fade">
                                      <p:cBhvr>
                                        <p:cTn id="15" dur="500"/>
                                        <p:tgtEl>
                                          <p:spTgt spid="19">
                                            <p:graphicEl>
                                              <a:chart seriesIdx="-4" categoryIdx="1" bldStep="category"/>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graphicEl>
                                              <a:chart seriesIdx="-4" categoryIdx="2" bldStep="category"/>
                                            </p:graphicEl>
                                          </p:spTgt>
                                        </p:tgtEl>
                                        <p:attrNameLst>
                                          <p:attrName>style.visibility</p:attrName>
                                        </p:attrNameLst>
                                      </p:cBhvr>
                                      <p:to>
                                        <p:strVal val="visible"/>
                                      </p:to>
                                    </p:set>
                                    <p:animEffect transition="in" filter="fade">
                                      <p:cBhvr>
                                        <p:cTn id="19" dur="500"/>
                                        <p:tgtEl>
                                          <p:spTgt spid="19">
                                            <p:graphicEl>
                                              <a:chart seriesIdx="-4" categoryIdx="2" bldStep="category"/>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graphicEl>
                                              <a:chart seriesIdx="-4" categoryIdx="3" bldStep="category"/>
                                            </p:graphicEl>
                                          </p:spTgt>
                                        </p:tgtEl>
                                        <p:attrNameLst>
                                          <p:attrName>style.visibility</p:attrName>
                                        </p:attrNameLst>
                                      </p:cBhvr>
                                      <p:to>
                                        <p:strVal val="visible"/>
                                      </p:to>
                                    </p:set>
                                    <p:animEffect transition="in" filter="fade">
                                      <p:cBhvr>
                                        <p:cTn id="23" dur="500"/>
                                        <p:tgtEl>
                                          <p:spTgt spid="19">
                                            <p:graphicEl>
                                              <a:chart seriesIdx="-4" categoryIdx="3" bldStep="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graphicEl>
                                              <a:chart seriesIdx="-4" categoryIdx="4" bldStep="category"/>
                                            </p:graphicEl>
                                          </p:spTgt>
                                        </p:tgtEl>
                                        <p:attrNameLst>
                                          <p:attrName>style.visibility</p:attrName>
                                        </p:attrNameLst>
                                      </p:cBhvr>
                                      <p:to>
                                        <p:strVal val="visible"/>
                                      </p:to>
                                    </p:set>
                                    <p:animEffect transition="in" filter="fade">
                                      <p:cBhvr>
                                        <p:cTn id="27" dur="500"/>
                                        <p:tgtEl>
                                          <p:spTgt spid="19">
                                            <p:graphicEl>
                                              <a:chart seriesIdx="-4" categoryIdx="4"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uiExpand="1">
        <p:bldSub>
          <a:bldChart bld="category"/>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冬天">
      <a:dk1>
        <a:srgbClr val="3F3F3F"/>
      </a:dk1>
      <a:lt1>
        <a:srgbClr val="F2F2F2"/>
      </a:lt1>
      <a:dk2>
        <a:srgbClr val="44546A"/>
      </a:dk2>
      <a:lt2>
        <a:srgbClr val="F2F2F2"/>
      </a:lt2>
      <a:accent1>
        <a:srgbClr val="F2F2F2"/>
      </a:accent1>
      <a:accent2>
        <a:srgbClr val="E9F3FF"/>
      </a:accent2>
      <a:accent3>
        <a:srgbClr val="E6F0F2"/>
      </a:accent3>
      <a:accent4>
        <a:srgbClr val="262640"/>
      </a:accent4>
      <a:accent5>
        <a:srgbClr val="516473"/>
      </a:accent5>
      <a:accent6>
        <a:srgbClr val="C5CFD1"/>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359</Words>
  <Application>Microsoft Office PowerPoint</Application>
  <PresentationFormat>宽屏</PresentationFormat>
  <Paragraphs>48</Paragraphs>
  <Slides>11</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11</vt:i4>
      </vt:variant>
    </vt:vector>
  </HeadingPairs>
  <TitlesOfParts>
    <vt:vector size="21" baseType="lpstr">
      <vt:lpstr>★日文毛笔</vt:lpstr>
      <vt:lpstr>Adobe Hebrew</vt:lpstr>
      <vt:lpstr>Batang</vt:lpstr>
      <vt:lpstr>等线</vt:lpstr>
      <vt:lpstr>等线 Light</vt:lpstr>
      <vt:lpstr>微软雅黑 Light</vt:lpstr>
      <vt:lpstr>造字工房尚雅（非商用）常规体</vt:lpstr>
      <vt:lpstr>Arial</vt:lpstr>
      <vt:lpstr>Utsaah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cp:lastModifiedBy>天 下</cp:lastModifiedBy>
  <cp:revision>50</cp:revision>
  <dcterms:created xsi:type="dcterms:W3CDTF">2016-12-19T03:37:00Z</dcterms:created>
  <dcterms:modified xsi:type="dcterms:W3CDTF">2021-01-04T10:18:33Z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