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6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800"/>
    <a:srgbClr val="FFFF00"/>
    <a:srgbClr val="E3DE00"/>
    <a:srgbClr val="B4B000"/>
    <a:srgbClr val="9898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2151" autoAdjust="0"/>
  </p:normalViewPr>
  <p:slideViewPr>
    <p:cSldViewPr snapToGrid="0" showGuides="1">
      <p:cViewPr varScale="1">
        <p:scale>
          <a:sx n="104" d="100"/>
          <a:sy n="104" d="100"/>
        </p:scale>
        <p:origin x="864" y="126"/>
      </p:cViewPr>
      <p:guideLst>
        <p:guide orient="horz" pos="2160"/>
        <p:guide pos="3863"/>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48" d="100"/>
          <a:sy n="48" d="100"/>
        </p:scale>
        <p:origin x="293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1C0DE1E7-CFA1-4304-BE8D-AB23CB8DF5F7}" type="datetimeFigureOut">
              <a:rPr lang="zh-CN" altLang="en-US" smtClean="0"/>
              <a:t>2021/1/4</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2BF62A92-20FA-492D-BEDA-830BF9F91844}"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B4418A1-7382-47FF-8DA2-75F120EF5251}"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06E302-BF37-4867-AF79-7C39ABE98CC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ea typeface="微软雅黑" panose="020B0503020204020204" pitchFamily="34" charset="-122"/>
              </a:defRPr>
            </a:lvl1pPr>
          </a:lstStyle>
          <a:p>
            <a:fld id="{8B4418A1-7382-47FF-8DA2-75F120EF5251}" type="datetimeFigureOut">
              <a:rPr lang="zh-CN" altLang="en-US" smtClean="0"/>
              <a:t>2021/1/4</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ea typeface="微软雅黑" panose="020B0503020204020204" pitchFamily="34" charset="-122"/>
              </a:defRPr>
            </a:lvl1pPr>
          </a:lstStyle>
          <a:p>
            <a:fld id="{7B06E302-BF37-4867-AF79-7C39ABE98CCA}" type="slidenum">
              <a:rPr lang="zh-CN" altLang="en-US" smtClean="0"/>
              <a:t>‹#›</a:t>
            </a:fld>
            <a:endParaRPr lang="zh-CN" altLang="en-US" dirty="0"/>
          </a:p>
        </p:txBody>
      </p:sp>
      <p:pic>
        <p:nvPicPr>
          <p:cNvPr id="9" name="图片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矩形 7"/>
          <p:cNvSpPr/>
          <p:nvPr userDrawn="1"/>
        </p:nvSpPr>
        <p:spPr>
          <a:xfrm>
            <a:off x="0" y="0"/>
            <a:ext cx="12192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文本框 8"/>
          <p:cNvSpPr txBox="1">
            <a:spLocks noChangeArrowheads="1"/>
          </p:cNvSpPr>
          <p:nvPr/>
        </p:nvSpPr>
        <p:spPr bwMode="auto">
          <a:xfrm>
            <a:off x="7227676" y="2417734"/>
            <a:ext cx="3403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6000" dirty="0">
                <a:latin typeface="蒙纳简超刚黑" panose="00000900000000000000" pitchFamily="2" charset="-120"/>
                <a:ea typeface="蒙纳简超刚黑" panose="00000900000000000000" pitchFamily="2" charset="-120"/>
              </a:rPr>
              <a:t>雪花商务通用模板</a:t>
            </a:r>
          </a:p>
        </p:txBody>
      </p:sp>
      <p:sp>
        <p:nvSpPr>
          <p:cNvPr id="3077" name="文本框 22"/>
          <p:cNvSpPr txBox="1">
            <a:spLocks noChangeArrowheads="1"/>
          </p:cNvSpPr>
          <p:nvPr/>
        </p:nvSpPr>
        <p:spPr bwMode="auto">
          <a:xfrm>
            <a:off x="1103786" y="4482700"/>
            <a:ext cx="93388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3200" dirty="0">
                <a:latin typeface="Segoe UI" panose="020B0502040204020203" pitchFamily="34" charset="0"/>
                <a:ea typeface="宋体" panose="02010600030101010101" pitchFamily="2" charset="-122"/>
                <a:cs typeface="Segoe UI" panose="020B0502040204020203" pitchFamily="34" charset="0"/>
              </a:rPr>
              <a:t>Snow Style Business General Power point Template</a:t>
            </a:r>
            <a:endParaRPr lang="zh-CN" altLang="en-US" sz="3200" dirty="0">
              <a:latin typeface="Segoe UI" panose="020B0502040204020203" pitchFamily="34" charset="0"/>
              <a:ea typeface="宋体" panose="02010600030101010101" pitchFamily="2" charset="-122"/>
              <a:cs typeface="Segoe UI" panose="020B0502040204020203" pitchFamily="34" charset="0"/>
            </a:endParaRPr>
          </a:p>
        </p:txBody>
      </p:sp>
      <p:sp>
        <p:nvSpPr>
          <p:cNvPr id="3078" name="半闭框 24"/>
          <p:cNvSpPr>
            <a:spLocks noChangeArrowheads="1"/>
          </p:cNvSpPr>
          <p:nvPr/>
        </p:nvSpPr>
        <p:spPr bwMode="auto">
          <a:xfrm>
            <a:off x="758825" y="1817688"/>
            <a:ext cx="1390650" cy="1390650"/>
          </a:xfrm>
          <a:custGeom>
            <a:avLst/>
            <a:gdLst>
              <a:gd name="T0" fmla="*/ 0 w 1390650"/>
              <a:gd name="T1" fmla="*/ 0 h 1390650"/>
              <a:gd name="T2" fmla="*/ 1390650 w 1390650"/>
              <a:gd name="T3" fmla="*/ 0 h 1390650"/>
              <a:gd name="T4" fmla="*/ 1333119 w 1390650"/>
              <a:gd name="T5" fmla="*/ 57531 h 1390650"/>
              <a:gd name="T6" fmla="*/ 50689 w 1390650"/>
              <a:gd name="T7" fmla="*/ 57531 h 1390650"/>
              <a:gd name="T8" fmla="*/ 50689 w 1390650"/>
              <a:gd name="T9" fmla="*/ 1339961 h 1390650"/>
              <a:gd name="T10" fmla="*/ 0 w 1390650"/>
              <a:gd name="T11" fmla="*/ 1390650 h 1390650"/>
              <a:gd name="T12" fmla="*/ 0 w 1390650"/>
              <a:gd name="T13" fmla="*/ 0 h 1390650"/>
              <a:gd name="T14" fmla="*/ 0 60000 65536"/>
              <a:gd name="T15" fmla="*/ 0 60000 65536"/>
              <a:gd name="T16" fmla="*/ 0 60000 65536"/>
              <a:gd name="T17" fmla="*/ 0 60000 65536"/>
              <a:gd name="T18" fmla="*/ 0 60000 65536"/>
              <a:gd name="T19" fmla="*/ 0 60000 65536"/>
              <a:gd name="T20" fmla="*/ 0 60000 65536"/>
              <a:gd name="T21" fmla="*/ 0 w 1390650"/>
              <a:gd name="T22" fmla="*/ 0 h 1390650"/>
              <a:gd name="T23" fmla="*/ 1390650 w 1390650"/>
              <a:gd name="T24" fmla="*/ 1390650 h 1390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0650" h="1390650">
                <a:moveTo>
                  <a:pt x="0" y="0"/>
                </a:moveTo>
                <a:lnTo>
                  <a:pt x="1390650" y="0"/>
                </a:lnTo>
                <a:lnTo>
                  <a:pt x="1333119" y="57531"/>
                </a:lnTo>
                <a:lnTo>
                  <a:pt x="50689" y="57531"/>
                </a:lnTo>
                <a:lnTo>
                  <a:pt x="50689" y="1339961"/>
                </a:lnTo>
                <a:lnTo>
                  <a:pt x="0" y="1390650"/>
                </a:lnTo>
                <a:lnTo>
                  <a:pt x="0" y="0"/>
                </a:lnTo>
                <a:close/>
              </a:path>
            </a:pathLst>
          </a:custGeom>
          <a:solidFill>
            <a:schemeClr val="bg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dirty="0">
              <a:latin typeface="Segoe UI" panose="020B0502040204020203" pitchFamily="34" charset="0"/>
            </a:endParaRPr>
          </a:p>
        </p:txBody>
      </p:sp>
      <p:sp>
        <p:nvSpPr>
          <p:cNvPr id="3079" name="半闭框 161"/>
          <p:cNvSpPr>
            <a:spLocks noChangeArrowheads="1"/>
          </p:cNvSpPr>
          <p:nvPr/>
        </p:nvSpPr>
        <p:spPr bwMode="auto">
          <a:xfrm rot="16200000" flipV="1">
            <a:off x="9720263" y="4092575"/>
            <a:ext cx="1390650" cy="1390650"/>
          </a:xfrm>
          <a:custGeom>
            <a:avLst/>
            <a:gdLst>
              <a:gd name="T0" fmla="*/ 0 w 1390650"/>
              <a:gd name="T1" fmla="*/ 0 h 1390650"/>
              <a:gd name="T2" fmla="*/ 1390650 w 1390650"/>
              <a:gd name="T3" fmla="*/ 0 h 1390650"/>
              <a:gd name="T4" fmla="*/ 1333119 w 1390650"/>
              <a:gd name="T5" fmla="*/ 57531 h 1390650"/>
              <a:gd name="T6" fmla="*/ 50689 w 1390650"/>
              <a:gd name="T7" fmla="*/ 57531 h 1390650"/>
              <a:gd name="T8" fmla="*/ 50689 w 1390650"/>
              <a:gd name="T9" fmla="*/ 1339961 h 1390650"/>
              <a:gd name="T10" fmla="*/ 0 w 1390650"/>
              <a:gd name="T11" fmla="*/ 1390650 h 1390650"/>
              <a:gd name="T12" fmla="*/ 0 w 1390650"/>
              <a:gd name="T13" fmla="*/ 0 h 1390650"/>
              <a:gd name="T14" fmla="*/ 0 60000 65536"/>
              <a:gd name="T15" fmla="*/ 0 60000 65536"/>
              <a:gd name="T16" fmla="*/ 0 60000 65536"/>
              <a:gd name="T17" fmla="*/ 0 60000 65536"/>
              <a:gd name="T18" fmla="*/ 0 60000 65536"/>
              <a:gd name="T19" fmla="*/ 0 60000 65536"/>
              <a:gd name="T20" fmla="*/ 0 60000 65536"/>
              <a:gd name="T21" fmla="*/ 0 w 1390650"/>
              <a:gd name="T22" fmla="*/ 0 h 1390650"/>
              <a:gd name="T23" fmla="*/ 1390650 w 1390650"/>
              <a:gd name="T24" fmla="*/ 1390650 h 1390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0650" h="1390650">
                <a:moveTo>
                  <a:pt x="0" y="0"/>
                </a:moveTo>
                <a:lnTo>
                  <a:pt x="1390650" y="0"/>
                </a:lnTo>
                <a:lnTo>
                  <a:pt x="1333119" y="57531"/>
                </a:lnTo>
                <a:lnTo>
                  <a:pt x="50689" y="57531"/>
                </a:lnTo>
                <a:lnTo>
                  <a:pt x="50689" y="1339961"/>
                </a:lnTo>
                <a:lnTo>
                  <a:pt x="0" y="1390650"/>
                </a:lnTo>
                <a:lnTo>
                  <a:pt x="0" y="0"/>
                </a:lnTo>
                <a:close/>
              </a:path>
            </a:pathLst>
          </a:custGeom>
          <a:solidFill>
            <a:schemeClr val="bg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dirty="0">
                <a:latin typeface="Segoe UI" panose="020B0502040204020203" pitchFamily="34" charset="0"/>
              </a:rPr>
              <a:t>c</a:t>
            </a:r>
            <a:endParaRPr lang="zh-CN" altLang="en-US" dirty="0">
              <a:latin typeface="Segoe UI" panose="020B0502040204020203" pitchFamily="34" charset="0"/>
            </a:endParaRPr>
          </a:p>
        </p:txBody>
      </p:sp>
      <p:grpSp>
        <p:nvGrpSpPr>
          <p:cNvPr id="7" name="组合 6"/>
          <p:cNvGrpSpPr/>
          <p:nvPr/>
        </p:nvGrpSpPr>
        <p:grpSpPr>
          <a:xfrm>
            <a:off x="5440045" y="1818005"/>
            <a:ext cx="2495550" cy="2861310"/>
            <a:chOff x="6096000" y="1924784"/>
            <a:chExt cx="2495550" cy="2861310"/>
          </a:xfrm>
        </p:grpSpPr>
        <p:sp>
          <p:nvSpPr>
            <p:cNvPr id="3" name="文本框 2"/>
            <p:cNvSpPr txBox="1"/>
            <p:nvPr/>
          </p:nvSpPr>
          <p:spPr>
            <a:xfrm>
              <a:off x="6096000" y="1924784"/>
              <a:ext cx="2495550" cy="2861310"/>
            </a:xfrm>
            <a:prstGeom prst="rect">
              <a:avLst/>
            </a:prstGeom>
            <a:noFill/>
          </p:spPr>
          <p:txBody>
            <a:bodyPr wrap="square" rtlCol="0">
              <a:spAutoFit/>
            </a:bodyPr>
            <a:lstStyle/>
            <a:p>
              <a:endParaRPr lang="zh-CN" altLang="en-US" sz="18000" dirty="0">
                <a:solidFill>
                  <a:schemeClr val="bg1"/>
                </a:solidFill>
                <a:latin typeface="Broadway" panose="04040905080B02020502" pitchFamily="82" charset="0"/>
                <a:ea typeface="微软雅黑" panose="020B0503020204020204" pitchFamily="34" charset="-122"/>
              </a:endParaRPr>
            </a:p>
          </p:txBody>
        </p:sp>
        <p:sp>
          <p:nvSpPr>
            <p:cNvPr id="18" name="自由: 形状 17"/>
            <p:cNvSpPr/>
            <p:nvPr/>
          </p:nvSpPr>
          <p:spPr bwMode="auto">
            <a:xfrm rot="11348181">
              <a:off x="6193553" y="2671260"/>
              <a:ext cx="801344" cy="956283"/>
            </a:xfrm>
            <a:custGeom>
              <a:avLst/>
              <a:gdLst>
                <a:gd name="connsiteX0" fmla="*/ 278330 w 1091283"/>
                <a:gd name="connsiteY0" fmla="*/ 669176 h 1976562"/>
                <a:gd name="connsiteX1" fmla="*/ 282998 w 1091283"/>
                <a:gd name="connsiteY1" fmla="*/ 673845 h 1976562"/>
                <a:gd name="connsiteX2" fmla="*/ 283743 w 1091283"/>
                <a:gd name="connsiteY2" fmla="*/ 674591 h 1976562"/>
                <a:gd name="connsiteX3" fmla="*/ 236017 w 1091283"/>
                <a:gd name="connsiteY3" fmla="*/ 865536 h 1976562"/>
                <a:gd name="connsiteX4" fmla="*/ 235764 w 1091283"/>
                <a:gd name="connsiteY4" fmla="*/ 864632 h 1976562"/>
                <a:gd name="connsiteX5" fmla="*/ 542824 w 1091283"/>
                <a:gd name="connsiteY5" fmla="*/ 272241 h 1976562"/>
                <a:gd name="connsiteX6" fmla="*/ 570096 w 1091283"/>
                <a:gd name="connsiteY6" fmla="*/ 292701 h 1976562"/>
                <a:gd name="connsiteX7" fmla="*/ 576913 w 1091283"/>
                <a:gd name="connsiteY7" fmla="*/ 572299 h 1976562"/>
                <a:gd name="connsiteX8" fmla="*/ 645093 w 1091283"/>
                <a:gd name="connsiteY8" fmla="*/ 497285 h 1976562"/>
                <a:gd name="connsiteX9" fmla="*/ 645093 w 1091283"/>
                <a:gd name="connsiteY9" fmla="*/ 374534 h 1976562"/>
                <a:gd name="connsiteX10" fmla="*/ 665547 w 1091283"/>
                <a:gd name="connsiteY10" fmla="*/ 354074 h 1976562"/>
                <a:gd name="connsiteX11" fmla="*/ 686000 w 1091283"/>
                <a:gd name="connsiteY11" fmla="*/ 374534 h 1976562"/>
                <a:gd name="connsiteX12" fmla="*/ 692818 w 1091283"/>
                <a:gd name="connsiteY12" fmla="*/ 449548 h 1976562"/>
                <a:gd name="connsiteX13" fmla="*/ 760998 w 1091283"/>
                <a:gd name="connsiteY13" fmla="*/ 374534 h 1976562"/>
                <a:gd name="connsiteX14" fmla="*/ 774634 w 1091283"/>
                <a:gd name="connsiteY14" fmla="*/ 367714 h 1976562"/>
                <a:gd name="connsiteX15" fmla="*/ 795089 w 1091283"/>
                <a:gd name="connsiteY15" fmla="*/ 374534 h 1976562"/>
                <a:gd name="connsiteX16" fmla="*/ 795088 w 1091283"/>
                <a:gd name="connsiteY16" fmla="*/ 408631 h 1976562"/>
                <a:gd name="connsiteX17" fmla="*/ 726908 w 1091283"/>
                <a:gd name="connsiteY17" fmla="*/ 483644 h 1976562"/>
                <a:gd name="connsiteX18" fmla="*/ 801905 w 1091283"/>
                <a:gd name="connsiteY18" fmla="*/ 483644 h 1976562"/>
                <a:gd name="connsiteX19" fmla="*/ 822360 w 1091283"/>
                <a:gd name="connsiteY19" fmla="*/ 504104 h 1976562"/>
                <a:gd name="connsiteX20" fmla="*/ 801907 w 1091283"/>
                <a:gd name="connsiteY20" fmla="*/ 524562 h 1976562"/>
                <a:gd name="connsiteX21" fmla="*/ 679183 w 1091283"/>
                <a:gd name="connsiteY21" fmla="*/ 531383 h 1976562"/>
                <a:gd name="connsiteX22" fmla="*/ 604186 w 1091283"/>
                <a:gd name="connsiteY22" fmla="*/ 606396 h 1976562"/>
                <a:gd name="connsiteX23" fmla="*/ 890539 w 1091283"/>
                <a:gd name="connsiteY23" fmla="*/ 599577 h 1976562"/>
                <a:gd name="connsiteX24" fmla="*/ 910992 w 1091283"/>
                <a:gd name="connsiteY24" fmla="*/ 620034 h 1976562"/>
                <a:gd name="connsiteX25" fmla="*/ 890540 w 1091283"/>
                <a:gd name="connsiteY25" fmla="*/ 647313 h 1976562"/>
                <a:gd name="connsiteX26" fmla="*/ 563277 w 1091283"/>
                <a:gd name="connsiteY26" fmla="*/ 654133 h 1976562"/>
                <a:gd name="connsiteX27" fmla="*/ 317832 w 1091283"/>
                <a:gd name="connsiteY27" fmla="*/ 906454 h 1976562"/>
                <a:gd name="connsiteX28" fmla="*/ 501916 w 1091283"/>
                <a:gd name="connsiteY28" fmla="*/ 851898 h 1976562"/>
                <a:gd name="connsiteX29" fmla="*/ 522370 w 1091283"/>
                <a:gd name="connsiteY29" fmla="*/ 790523 h 1976562"/>
                <a:gd name="connsiteX30" fmla="*/ 542823 w 1091283"/>
                <a:gd name="connsiteY30" fmla="*/ 770065 h 1976562"/>
                <a:gd name="connsiteX31" fmla="*/ 556459 w 1091283"/>
                <a:gd name="connsiteY31" fmla="*/ 776883 h 1976562"/>
                <a:gd name="connsiteX32" fmla="*/ 570096 w 1091283"/>
                <a:gd name="connsiteY32" fmla="*/ 804162 h 1976562"/>
                <a:gd name="connsiteX33" fmla="*/ 556460 w 1091283"/>
                <a:gd name="connsiteY33" fmla="*/ 838259 h 1976562"/>
                <a:gd name="connsiteX34" fmla="*/ 624640 w 1091283"/>
                <a:gd name="connsiteY34" fmla="*/ 817800 h 1976562"/>
                <a:gd name="connsiteX35" fmla="*/ 631457 w 1091283"/>
                <a:gd name="connsiteY35" fmla="*/ 817800 h 1976562"/>
                <a:gd name="connsiteX36" fmla="*/ 658729 w 1091283"/>
                <a:gd name="connsiteY36" fmla="*/ 831438 h 1976562"/>
                <a:gd name="connsiteX37" fmla="*/ 638275 w 1091283"/>
                <a:gd name="connsiteY37" fmla="*/ 858717 h 1976562"/>
                <a:gd name="connsiteX38" fmla="*/ 576913 w 1091283"/>
                <a:gd name="connsiteY38" fmla="*/ 879175 h 1976562"/>
                <a:gd name="connsiteX39" fmla="*/ 604184 w 1091283"/>
                <a:gd name="connsiteY39" fmla="*/ 899633 h 1976562"/>
                <a:gd name="connsiteX40" fmla="*/ 611003 w 1091283"/>
                <a:gd name="connsiteY40" fmla="*/ 933732 h 1976562"/>
                <a:gd name="connsiteX41" fmla="*/ 590550 w 1091283"/>
                <a:gd name="connsiteY41" fmla="*/ 947370 h 1976562"/>
                <a:gd name="connsiteX42" fmla="*/ 583731 w 1091283"/>
                <a:gd name="connsiteY42" fmla="*/ 940552 h 1976562"/>
                <a:gd name="connsiteX43" fmla="*/ 515552 w 1091283"/>
                <a:gd name="connsiteY43" fmla="*/ 899634 h 1976562"/>
                <a:gd name="connsiteX44" fmla="*/ 331469 w 1091283"/>
                <a:gd name="connsiteY44" fmla="*/ 954190 h 1976562"/>
                <a:gd name="connsiteX45" fmla="*/ 672366 w 1091283"/>
                <a:gd name="connsiteY45" fmla="*/ 1036024 h 1976562"/>
                <a:gd name="connsiteX46" fmla="*/ 951900 w 1091283"/>
                <a:gd name="connsiteY46" fmla="*/ 865537 h 1976562"/>
                <a:gd name="connsiteX47" fmla="*/ 965536 w 1091283"/>
                <a:gd name="connsiteY47" fmla="*/ 865536 h 1976562"/>
                <a:gd name="connsiteX48" fmla="*/ 985990 w 1091283"/>
                <a:gd name="connsiteY48" fmla="*/ 872357 h 1976562"/>
                <a:gd name="connsiteX49" fmla="*/ 979171 w 1091283"/>
                <a:gd name="connsiteY49" fmla="*/ 906454 h 1976562"/>
                <a:gd name="connsiteX50" fmla="*/ 740544 w 1091283"/>
                <a:gd name="connsiteY50" fmla="*/ 1049664 h 1976562"/>
                <a:gd name="connsiteX51" fmla="*/ 835995 w 1091283"/>
                <a:gd name="connsiteY51" fmla="*/ 1076941 h 1976562"/>
                <a:gd name="connsiteX52" fmla="*/ 842814 w 1091283"/>
                <a:gd name="connsiteY52" fmla="*/ 1076941 h 1976562"/>
                <a:gd name="connsiteX53" fmla="*/ 945083 w 1091283"/>
                <a:gd name="connsiteY53" fmla="*/ 1015565 h 1976562"/>
                <a:gd name="connsiteX54" fmla="*/ 951900 w 1091283"/>
                <a:gd name="connsiteY54" fmla="*/ 1008747 h 1976562"/>
                <a:gd name="connsiteX55" fmla="*/ 972354 w 1091283"/>
                <a:gd name="connsiteY55" fmla="*/ 1022385 h 1976562"/>
                <a:gd name="connsiteX56" fmla="*/ 965536 w 1091283"/>
                <a:gd name="connsiteY56" fmla="*/ 1056482 h 1976562"/>
                <a:gd name="connsiteX57" fmla="*/ 904175 w 1091283"/>
                <a:gd name="connsiteY57" fmla="*/ 1090580 h 1976562"/>
                <a:gd name="connsiteX58" fmla="*/ 916107 w 1091283"/>
                <a:gd name="connsiteY58" fmla="*/ 1093989 h 1976562"/>
                <a:gd name="connsiteX59" fmla="*/ 974597 w 1091283"/>
                <a:gd name="connsiteY59" fmla="*/ 1110706 h 1976562"/>
                <a:gd name="connsiteX60" fmla="*/ 970371 w 1091283"/>
                <a:gd name="connsiteY60" fmla="*/ 1139329 h 1976562"/>
                <a:gd name="connsiteX61" fmla="*/ 965649 w 1091283"/>
                <a:gd name="connsiteY61" fmla="*/ 1154415 h 1976562"/>
                <a:gd name="connsiteX62" fmla="*/ 890539 w 1091283"/>
                <a:gd name="connsiteY62" fmla="*/ 1138317 h 1976562"/>
                <a:gd name="connsiteX63" fmla="*/ 931447 w 1091283"/>
                <a:gd name="connsiteY63" fmla="*/ 1199693 h 1976562"/>
                <a:gd name="connsiteX64" fmla="*/ 924628 w 1091283"/>
                <a:gd name="connsiteY64" fmla="*/ 1233790 h 1976562"/>
                <a:gd name="connsiteX65" fmla="*/ 910993 w 1091283"/>
                <a:gd name="connsiteY65" fmla="*/ 1233790 h 1976562"/>
                <a:gd name="connsiteX66" fmla="*/ 890539 w 1091283"/>
                <a:gd name="connsiteY66" fmla="*/ 1226969 h 1976562"/>
                <a:gd name="connsiteX67" fmla="*/ 829178 w 1091283"/>
                <a:gd name="connsiteY67" fmla="*/ 1124677 h 1976562"/>
                <a:gd name="connsiteX68" fmla="*/ 822358 w 1091283"/>
                <a:gd name="connsiteY68" fmla="*/ 1117858 h 1976562"/>
                <a:gd name="connsiteX69" fmla="*/ 726909 w 1091283"/>
                <a:gd name="connsiteY69" fmla="*/ 1097401 h 1976562"/>
                <a:gd name="connsiteX70" fmla="*/ 870084 w 1091283"/>
                <a:gd name="connsiteY70" fmla="*/ 1336082 h 1976562"/>
                <a:gd name="connsiteX71" fmla="*/ 863268 w 1091283"/>
                <a:gd name="connsiteY71" fmla="*/ 1370180 h 1976562"/>
                <a:gd name="connsiteX72" fmla="*/ 856450 w 1091283"/>
                <a:gd name="connsiteY72" fmla="*/ 1370180 h 1976562"/>
                <a:gd name="connsiteX73" fmla="*/ 835996 w 1091283"/>
                <a:gd name="connsiteY73" fmla="*/ 1363359 h 1976562"/>
                <a:gd name="connsiteX74" fmla="*/ 665547 w 1091283"/>
                <a:gd name="connsiteY74" fmla="*/ 1083760 h 1976562"/>
                <a:gd name="connsiteX75" fmla="*/ 317832 w 1091283"/>
                <a:gd name="connsiteY75" fmla="*/ 995108 h 1976562"/>
                <a:gd name="connsiteX76" fmla="*/ 461008 w 1091283"/>
                <a:gd name="connsiteY76" fmla="*/ 1131498 h 1976562"/>
                <a:gd name="connsiteX77" fmla="*/ 529189 w 1091283"/>
                <a:gd name="connsiteY77" fmla="*/ 1117857 h 1976562"/>
                <a:gd name="connsiteX78" fmla="*/ 556460 w 1091283"/>
                <a:gd name="connsiteY78" fmla="*/ 1131498 h 1976562"/>
                <a:gd name="connsiteX79" fmla="*/ 536006 w 1091283"/>
                <a:gd name="connsiteY79" fmla="*/ 1158774 h 1976562"/>
                <a:gd name="connsiteX80" fmla="*/ 501916 w 1091283"/>
                <a:gd name="connsiteY80" fmla="*/ 1172414 h 1976562"/>
                <a:gd name="connsiteX81" fmla="*/ 549642 w 1091283"/>
                <a:gd name="connsiteY81" fmla="*/ 1220149 h 1976562"/>
                <a:gd name="connsiteX82" fmla="*/ 556460 w 1091283"/>
                <a:gd name="connsiteY82" fmla="*/ 1254248 h 1976562"/>
                <a:gd name="connsiteX83" fmla="*/ 536006 w 1091283"/>
                <a:gd name="connsiteY83" fmla="*/ 1261067 h 1976562"/>
                <a:gd name="connsiteX84" fmla="*/ 522369 w 1091283"/>
                <a:gd name="connsiteY84" fmla="*/ 1254248 h 1976562"/>
                <a:gd name="connsiteX85" fmla="*/ 474646 w 1091283"/>
                <a:gd name="connsiteY85" fmla="*/ 1206511 h 1976562"/>
                <a:gd name="connsiteX86" fmla="*/ 467826 w 1091283"/>
                <a:gd name="connsiteY86" fmla="*/ 1247429 h 1976562"/>
                <a:gd name="connsiteX87" fmla="*/ 447373 w 1091283"/>
                <a:gd name="connsiteY87" fmla="*/ 1267888 h 1976562"/>
                <a:gd name="connsiteX88" fmla="*/ 420102 w 1091283"/>
                <a:gd name="connsiteY88" fmla="*/ 1240609 h 1976562"/>
                <a:gd name="connsiteX89" fmla="*/ 426918 w 1091283"/>
                <a:gd name="connsiteY89" fmla="*/ 1165594 h 1976562"/>
                <a:gd name="connsiteX90" fmla="*/ 290561 w 1091283"/>
                <a:gd name="connsiteY90" fmla="*/ 1029204 h 1976562"/>
                <a:gd name="connsiteX91" fmla="*/ 386012 w 1091283"/>
                <a:gd name="connsiteY91" fmla="*/ 1370180 h 1976562"/>
                <a:gd name="connsiteX92" fmla="*/ 672364 w 1091283"/>
                <a:gd name="connsiteY92" fmla="*/ 1527028 h 1976562"/>
                <a:gd name="connsiteX93" fmla="*/ 679183 w 1091283"/>
                <a:gd name="connsiteY93" fmla="*/ 1561125 h 1976562"/>
                <a:gd name="connsiteX94" fmla="*/ 658729 w 1091283"/>
                <a:gd name="connsiteY94" fmla="*/ 1574765 h 1976562"/>
                <a:gd name="connsiteX95" fmla="*/ 651912 w 1091283"/>
                <a:gd name="connsiteY95" fmla="*/ 1567944 h 1976562"/>
                <a:gd name="connsiteX96" fmla="*/ 406466 w 1091283"/>
                <a:gd name="connsiteY96" fmla="*/ 1431554 h 1976562"/>
                <a:gd name="connsiteX97" fmla="*/ 433738 w 1091283"/>
                <a:gd name="connsiteY97" fmla="*/ 1533846 h 1976562"/>
                <a:gd name="connsiteX98" fmla="*/ 542825 w 1091283"/>
                <a:gd name="connsiteY98" fmla="*/ 1595223 h 1976562"/>
                <a:gd name="connsiteX99" fmla="*/ 549642 w 1091283"/>
                <a:gd name="connsiteY99" fmla="*/ 1622500 h 1976562"/>
                <a:gd name="connsiteX100" fmla="*/ 529188 w 1091283"/>
                <a:gd name="connsiteY100" fmla="*/ 1636138 h 1976562"/>
                <a:gd name="connsiteX101" fmla="*/ 515552 w 1091283"/>
                <a:gd name="connsiteY101" fmla="*/ 1636138 h 1976562"/>
                <a:gd name="connsiteX102" fmla="*/ 454191 w 1091283"/>
                <a:gd name="connsiteY102" fmla="*/ 1595222 h 1976562"/>
                <a:gd name="connsiteX103" fmla="*/ 481462 w 1091283"/>
                <a:gd name="connsiteY103" fmla="*/ 1690695 h 1976562"/>
                <a:gd name="connsiteX104" fmla="*/ 467826 w 1091283"/>
                <a:gd name="connsiteY104" fmla="*/ 1724793 h 1976562"/>
                <a:gd name="connsiteX105" fmla="*/ 461010 w 1091283"/>
                <a:gd name="connsiteY105" fmla="*/ 1724793 h 1976562"/>
                <a:gd name="connsiteX106" fmla="*/ 433738 w 1091283"/>
                <a:gd name="connsiteY106" fmla="*/ 1704333 h 1976562"/>
                <a:gd name="connsiteX107" fmla="*/ 406466 w 1091283"/>
                <a:gd name="connsiteY107" fmla="*/ 1608862 h 1976562"/>
                <a:gd name="connsiteX108" fmla="*/ 372376 w 1091283"/>
                <a:gd name="connsiteY108" fmla="*/ 1677057 h 1976562"/>
                <a:gd name="connsiteX109" fmla="*/ 351922 w 1091283"/>
                <a:gd name="connsiteY109" fmla="*/ 1690695 h 1976562"/>
                <a:gd name="connsiteX110" fmla="*/ 338286 w 1091283"/>
                <a:gd name="connsiteY110" fmla="*/ 1683877 h 1976562"/>
                <a:gd name="connsiteX111" fmla="*/ 331469 w 1091283"/>
                <a:gd name="connsiteY111" fmla="*/ 1656598 h 1976562"/>
                <a:gd name="connsiteX112" fmla="*/ 386011 w 1091283"/>
                <a:gd name="connsiteY112" fmla="*/ 1547487 h 1976562"/>
                <a:gd name="connsiteX113" fmla="*/ 358740 w 1091283"/>
                <a:gd name="connsiteY113" fmla="*/ 1445193 h 1976562"/>
                <a:gd name="connsiteX114" fmla="*/ 229199 w 1091283"/>
                <a:gd name="connsiteY114" fmla="*/ 1690695 h 1976562"/>
                <a:gd name="connsiteX115" fmla="*/ 208745 w 1091283"/>
                <a:gd name="connsiteY115" fmla="*/ 1704334 h 1976562"/>
                <a:gd name="connsiteX116" fmla="*/ 195109 w 1091283"/>
                <a:gd name="connsiteY116" fmla="*/ 1704333 h 1976562"/>
                <a:gd name="connsiteX117" fmla="*/ 188291 w 1091283"/>
                <a:gd name="connsiteY117" fmla="*/ 1670236 h 1976562"/>
                <a:gd name="connsiteX118" fmla="*/ 345105 w 1091283"/>
                <a:gd name="connsiteY118" fmla="*/ 1383818 h 1976562"/>
                <a:gd name="connsiteX119" fmla="*/ 242835 w 1091283"/>
                <a:gd name="connsiteY119" fmla="*/ 1042844 h 1976562"/>
                <a:gd name="connsiteX120" fmla="*/ 195109 w 1091283"/>
                <a:gd name="connsiteY120" fmla="*/ 1233790 h 1976562"/>
                <a:gd name="connsiteX121" fmla="*/ 242835 w 1091283"/>
                <a:gd name="connsiteY121" fmla="*/ 1281526 h 1976562"/>
                <a:gd name="connsiteX122" fmla="*/ 242835 w 1091283"/>
                <a:gd name="connsiteY122" fmla="*/ 1315623 h 1976562"/>
                <a:gd name="connsiteX123" fmla="*/ 229199 w 1091283"/>
                <a:gd name="connsiteY123" fmla="*/ 1322443 h 1976562"/>
                <a:gd name="connsiteX124" fmla="*/ 208745 w 1091283"/>
                <a:gd name="connsiteY124" fmla="*/ 1315623 h 1976562"/>
                <a:gd name="connsiteX125" fmla="*/ 181474 w 1091283"/>
                <a:gd name="connsiteY125" fmla="*/ 1288346 h 1976562"/>
                <a:gd name="connsiteX126" fmla="*/ 167837 w 1091283"/>
                <a:gd name="connsiteY126" fmla="*/ 1356540 h 1976562"/>
                <a:gd name="connsiteX127" fmla="*/ 147385 w 1091283"/>
                <a:gd name="connsiteY127" fmla="*/ 1376998 h 1976562"/>
                <a:gd name="connsiteX128" fmla="*/ 140565 w 1091283"/>
                <a:gd name="connsiteY128" fmla="*/ 1376999 h 1976562"/>
                <a:gd name="connsiteX129" fmla="*/ 134958 w 1091283"/>
                <a:gd name="connsiteY129" fmla="*/ 1369520 h 1976562"/>
                <a:gd name="connsiteX130" fmla="*/ 218562 w 1091283"/>
                <a:gd name="connsiteY130" fmla="*/ 971319 h 1976562"/>
                <a:gd name="connsiteX131" fmla="*/ 299429 w 1091283"/>
                <a:gd name="connsiteY131" fmla="*/ 613194 h 1976562"/>
                <a:gd name="connsiteX132" fmla="*/ 299934 w 1091283"/>
                <a:gd name="connsiteY132" fmla="*/ 611512 h 1976562"/>
                <a:gd name="connsiteX133" fmla="*/ 317832 w 1091283"/>
                <a:gd name="connsiteY133" fmla="*/ 551839 h 1976562"/>
                <a:gd name="connsiteX134" fmla="*/ 338286 w 1091283"/>
                <a:gd name="connsiteY134" fmla="*/ 531383 h 1976562"/>
                <a:gd name="connsiteX135" fmla="*/ 345105 w 1091283"/>
                <a:gd name="connsiteY135" fmla="*/ 538201 h 1976562"/>
                <a:gd name="connsiteX136" fmla="*/ 358739 w 1091283"/>
                <a:gd name="connsiteY136" fmla="*/ 565480 h 1976562"/>
                <a:gd name="connsiteX137" fmla="*/ 345105 w 1091283"/>
                <a:gd name="connsiteY137" fmla="*/ 626854 h 1976562"/>
                <a:gd name="connsiteX138" fmla="*/ 379193 w 1091283"/>
                <a:gd name="connsiteY138" fmla="*/ 613216 h 1976562"/>
                <a:gd name="connsiteX139" fmla="*/ 386012 w 1091283"/>
                <a:gd name="connsiteY139" fmla="*/ 606397 h 1976562"/>
                <a:gd name="connsiteX140" fmla="*/ 406466 w 1091283"/>
                <a:gd name="connsiteY140" fmla="*/ 620035 h 1976562"/>
                <a:gd name="connsiteX141" fmla="*/ 399648 w 1091283"/>
                <a:gd name="connsiteY141" fmla="*/ 654132 h 1976562"/>
                <a:gd name="connsiteX142" fmla="*/ 331468 w 1091283"/>
                <a:gd name="connsiteY142" fmla="*/ 688230 h 1976562"/>
                <a:gd name="connsiteX143" fmla="*/ 283742 w 1091283"/>
                <a:gd name="connsiteY143" fmla="*/ 879177 h 1976562"/>
                <a:gd name="connsiteX144" fmla="*/ 529187 w 1091283"/>
                <a:gd name="connsiteY144" fmla="*/ 620035 h 1976562"/>
                <a:gd name="connsiteX145" fmla="*/ 522370 w 1091283"/>
                <a:gd name="connsiteY145" fmla="*/ 292701 h 1976562"/>
                <a:gd name="connsiteX146" fmla="*/ 542824 w 1091283"/>
                <a:gd name="connsiteY146" fmla="*/ 272241 h 1976562"/>
                <a:gd name="connsiteX147" fmla="*/ 463979 w 1091283"/>
                <a:gd name="connsiteY147" fmla="*/ 4329 h 1976562"/>
                <a:gd name="connsiteX148" fmla="*/ 984537 w 1091283"/>
                <a:gd name="connsiteY148" fmla="*/ 415154 h 1976562"/>
                <a:gd name="connsiteX149" fmla="*/ 1057678 w 1091283"/>
                <a:gd name="connsiteY149" fmla="*/ 1169728 h 1976562"/>
                <a:gd name="connsiteX150" fmla="*/ 632231 w 1091283"/>
                <a:gd name="connsiteY150" fmla="*/ 1837065 h 1976562"/>
                <a:gd name="connsiteX151" fmla="*/ 38496 w 1091283"/>
                <a:gd name="connsiteY151" fmla="*/ 1958236 h 1976562"/>
                <a:gd name="connsiteX152" fmla="*/ 0 w 1091283"/>
                <a:gd name="connsiteY152" fmla="*/ 1947222 h 1976562"/>
                <a:gd name="connsiteX153" fmla="*/ 127869 w 1091283"/>
                <a:gd name="connsiteY153" fmla="*/ 1360066 h 1976562"/>
                <a:gd name="connsiteX154" fmla="*/ 134958 w 1091283"/>
                <a:gd name="connsiteY154" fmla="*/ 1369520 h 1976562"/>
                <a:gd name="connsiteX155" fmla="*/ 65404 w 1091283"/>
                <a:gd name="connsiteY155" fmla="*/ 1700803 h 1976562"/>
                <a:gd name="connsiteX156" fmla="*/ 31825 w 1091283"/>
                <a:gd name="connsiteY156" fmla="*/ 1861427 h 1976562"/>
                <a:gd name="connsiteX157" fmla="*/ 502436 w 1091283"/>
                <a:gd name="connsiteY157" fmla="*/ 1807372 h 1976562"/>
                <a:gd name="connsiteX158" fmla="*/ 799155 w 1091283"/>
                <a:gd name="connsiteY158" fmla="*/ 1543946 h 1976562"/>
                <a:gd name="connsiteX159" fmla="*/ 902122 w 1091283"/>
                <a:gd name="connsiteY159" fmla="*/ 1357337 h 1976562"/>
                <a:gd name="connsiteX160" fmla="*/ 965649 w 1091283"/>
                <a:gd name="connsiteY160" fmla="*/ 1154415 h 1976562"/>
                <a:gd name="connsiteX161" fmla="*/ 974058 w 1091283"/>
                <a:gd name="connsiteY161" fmla="*/ 1156219 h 1976562"/>
                <a:gd name="connsiteX162" fmla="*/ 985990 w 1091283"/>
                <a:gd name="connsiteY162" fmla="*/ 1158774 h 1976562"/>
                <a:gd name="connsiteX163" fmla="*/ 992808 w 1091283"/>
                <a:gd name="connsiteY163" fmla="*/ 1158774 h 1976562"/>
                <a:gd name="connsiteX164" fmla="*/ 1020080 w 1091283"/>
                <a:gd name="connsiteY164" fmla="*/ 1145136 h 1976562"/>
                <a:gd name="connsiteX165" fmla="*/ 999626 w 1091283"/>
                <a:gd name="connsiteY165" fmla="*/ 1117859 h 1976562"/>
                <a:gd name="connsiteX166" fmla="*/ 974597 w 1091283"/>
                <a:gd name="connsiteY166" fmla="*/ 1110706 h 1976562"/>
                <a:gd name="connsiteX167" fmla="*/ 999728 w 1091283"/>
                <a:gd name="connsiteY167" fmla="*/ 940514 h 1976562"/>
                <a:gd name="connsiteX168" fmla="*/ 900358 w 1091283"/>
                <a:gd name="connsiteY168" fmla="*/ 436670 h 1976562"/>
                <a:gd name="connsiteX169" fmla="*/ 716581 w 1091283"/>
                <a:gd name="connsiteY169" fmla="*/ 217320 h 1976562"/>
                <a:gd name="connsiteX170" fmla="*/ 480644 w 1091283"/>
                <a:gd name="connsiteY170" fmla="*/ 100467 h 1976562"/>
                <a:gd name="connsiteX171" fmla="*/ 417662 w 1091283"/>
                <a:gd name="connsiteY171" fmla="*/ 89596 h 1976562"/>
                <a:gd name="connsiteX172" fmla="*/ 299429 w 1091283"/>
                <a:gd name="connsiteY172" fmla="*/ 613194 h 1976562"/>
                <a:gd name="connsiteX173" fmla="*/ 297697 w 1091283"/>
                <a:gd name="connsiteY173" fmla="*/ 618970 h 1976562"/>
                <a:gd name="connsiteX174" fmla="*/ 297378 w 1091283"/>
                <a:gd name="connsiteY174" fmla="*/ 620034 h 1976562"/>
                <a:gd name="connsiteX175" fmla="*/ 290525 w 1091283"/>
                <a:gd name="connsiteY175" fmla="*/ 613179 h 1976562"/>
                <a:gd name="connsiteX176" fmla="*/ 424061 w 1091283"/>
                <a:gd name="connsiteY176" fmla="*/ 0 h 1976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91283" h="1976562">
                  <a:moveTo>
                    <a:pt x="278330" y="669176"/>
                  </a:moveTo>
                  <a:lnTo>
                    <a:pt x="282998" y="673845"/>
                  </a:lnTo>
                  <a:cubicBezTo>
                    <a:pt x="283743" y="674591"/>
                    <a:pt x="283743" y="674591"/>
                    <a:pt x="283743" y="674591"/>
                  </a:cubicBezTo>
                  <a:cubicBezTo>
                    <a:pt x="236017" y="865536"/>
                    <a:pt x="236017" y="865536"/>
                    <a:pt x="236017" y="865536"/>
                  </a:cubicBezTo>
                  <a:lnTo>
                    <a:pt x="235764" y="864632"/>
                  </a:lnTo>
                  <a:close/>
                  <a:moveTo>
                    <a:pt x="542824" y="272241"/>
                  </a:moveTo>
                  <a:cubicBezTo>
                    <a:pt x="556460" y="272241"/>
                    <a:pt x="570096" y="279060"/>
                    <a:pt x="570096" y="292701"/>
                  </a:cubicBezTo>
                  <a:cubicBezTo>
                    <a:pt x="570096" y="292701"/>
                    <a:pt x="570096" y="292701"/>
                    <a:pt x="576913" y="572299"/>
                  </a:cubicBezTo>
                  <a:cubicBezTo>
                    <a:pt x="576913" y="572299"/>
                    <a:pt x="576913" y="572299"/>
                    <a:pt x="645093" y="497285"/>
                  </a:cubicBezTo>
                  <a:cubicBezTo>
                    <a:pt x="645093" y="497285"/>
                    <a:pt x="645093" y="497285"/>
                    <a:pt x="645093" y="374534"/>
                  </a:cubicBezTo>
                  <a:cubicBezTo>
                    <a:pt x="645093" y="360895"/>
                    <a:pt x="651912" y="354074"/>
                    <a:pt x="665547" y="354074"/>
                  </a:cubicBezTo>
                  <a:cubicBezTo>
                    <a:pt x="679183" y="354074"/>
                    <a:pt x="686001" y="360895"/>
                    <a:pt x="686000" y="374534"/>
                  </a:cubicBezTo>
                  <a:cubicBezTo>
                    <a:pt x="686000" y="374534"/>
                    <a:pt x="686000" y="374534"/>
                    <a:pt x="692818" y="449548"/>
                  </a:cubicBezTo>
                  <a:cubicBezTo>
                    <a:pt x="692818" y="449548"/>
                    <a:pt x="692818" y="449548"/>
                    <a:pt x="760998" y="374534"/>
                  </a:cubicBezTo>
                  <a:cubicBezTo>
                    <a:pt x="767817" y="374534"/>
                    <a:pt x="767816" y="367714"/>
                    <a:pt x="774634" y="367714"/>
                  </a:cubicBezTo>
                  <a:cubicBezTo>
                    <a:pt x="781452" y="367714"/>
                    <a:pt x="788269" y="374534"/>
                    <a:pt x="795089" y="374534"/>
                  </a:cubicBezTo>
                  <a:cubicBezTo>
                    <a:pt x="801907" y="388172"/>
                    <a:pt x="801906" y="401811"/>
                    <a:pt x="795088" y="408631"/>
                  </a:cubicBezTo>
                  <a:cubicBezTo>
                    <a:pt x="795088" y="408631"/>
                    <a:pt x="795088" y="408631"/>
                    <a:pt x="726908" y="483644"/>
                  </a:cubicBezTo>
                  <a:cubicBezTo>
                    <a:pt x="726908" y="483644"/>
                    <a:pt x="726908" y="483644"/>
                    <a:pt x="801905" y="483644"/>
                  </a:cubicBezTo>
                  <a:cubicBezTo>
                    <a:pt x="808724" y="483646"/>
                    <a:pt x="822360" y="490464"/>
                    <a:pt x="822360" y="504104"/>
                  </a:cubicBezTo>
                  <a:cubicBezTo>
                    <a:pt x="822360" y="517743"/>
                    <a:pt x="815540" y="524562"/>
                    <a:pt x="801907" y="524562"/>
                  </a:cubicBezTo>
                  <a:cubicBezTo>
                    <a:pt x="801907" y="524562"/>
                    <a:pt x="801907" y="524562"/>
                    <a:pt x="679183" y="531383"/>
                  </a:cubicBezTo>
                  <a:cubicBezTo>
                    <a:pt x="679183" y="531383"/>
                    <a:pt x="679183" y="531383"/>
                    <a:pt x="604186" y="606396"/>
                  </a:cubicBezTo>
                  <a:cubicBezTo>
                    <a:pt x="604186" y="606396"/>
                    <a:pt x="604186" y="606396"/>
                    <a:pt x="890539" y="599577"/>
                  </a:cubicBezTo>
                  <a:cubicBezTo>
                    <a:pt x="897356" y="599577"/>
                    <a:pt x="910992" y="606396"/>
                    <a:pt x="910992" y="620034"/>
                  </a:cubicBezTo>
                  <a:cubicBezTo>
                    <a:pt x="910991" y="633675"/>
                    <a:pt x="904174" y="647313"/>
                    <a:pt x="890540" y="647313"/>
                  </a:cubicBezTo>
                  <a:cubicBezTo>
                    <a:pt x="890540" y="647313"/>
                    <a:pt x="890540" y="647313"/>
                    <a:pt x="563277" y="654133"/>
                  </a:cubicBezTo>
                  <a:cubicBezTo>
                    <a:pt x="563277" y="654133"/>
                    <a:pt x="563277" y="654133"/>
                    <a:pt x="317832" y="906454"/>
                  </a:cubicBezTo>
                  <a:cubicBezTo>
                    <a:pt x="317832" y="906454"/>
                    <a:pt x="317832" y="906454"/>
                    <a:pt x="501916" y="851898"/>
                  </a:cubicBezTo>
                  <a:cubicBezTo>
                    <a:pt x="501916" y="851898"/>
                    <a:pt x="501916" y="851898"/>
                    <a:pt x="522370" y="790523"/>
                  </a:cubicBezTo>
                  <a:cubicBezTo>
                    <a:pt x="529188" y="776883"/>
                    <a:pt x="536006" y="770065"/>
                    <a:pt x="542823" y="770065"/>
                  </a:cubicBezTo>
                  <a:cubicBezTo>
                    <a:pt x="549642" y="770065"/>
                    <a:pt x="549642" y="770065"/>
                    <a:pt x="556459" y="776883"/>
                  </a:cubicBezTo>
                  <a:cubicBezTo>
                    <a:pt x="563278" y="776883"/>
                    <a:pt x="570096" y="790522"/>
                    <a:pt x="570096" y="804162"/>
                  </a:cubicBezTo>
                  <a:cubicBezTo>
                    <a:pt x="570096" y="804162"/>
                    <a:pt x="570096" y="804162"/>
                    <a:pt x="556460" y="838259"/>
                  </a:cubicBezTo>
                  <a:cubicBezTo>
                    <a:pt x="556460" y="838259"/>
                    <a:pt x="556460" y="838259"/>
                    <a:pt x="624640" y="817800"/>
                  </a:cubicBezTo>
                  <a:cubicBezTo>
                    <a:pt x="631457" y="817800"/>
                    <a:pt x="631457" y="817800"/>
                    <a:pt x="631457" y="817800"/>
                  </a:cubicBezTo>
                  <a:cubicBezTo>
                    <a:pt x="645093" y="817800"/>
                    <a:pt x="651912" y="824620"/>
                    <a:pt x="658729" y="831438"/>
                  </a:cubicBezTo>
                  <a:cubicBezTo>
                    <a:pt x="658729" y="845078"/>
                    <a:pt x="651911" y="858717"/>
                    <a:pt x="638275" y="858717"/>
                  </a:cubicBezTo>
                  <a:cubicBezTo>
                    <a:pt x="638275" y="858717"/>
                    <a:pt x="638275" y="858717"/>
                    <a:pt x="576913" y="879175"/>
                  </a:cubicBezTo>
                  <a:cubicBezTo>
                    <a:pt x="576913" y="879175"/>
                    <a:pt x="576913" y="879175"/>
                    <a:pt x="604184" y="899633"/>
                  </a:cubicBezTo>
                  <a:cubicBezTo>
                    <a:pt x="617822" y="906454"/>
                    <a:pt x="617822" y="920092"/>
                    <a:pt x="611003" y="933732"/>
                  </a:cubicBezTo>
                  <a:cubicBezTo>
                    <a:pt x="611003" y="940552"/>
                    <a:pt x="604186" y="947370"/>
                    <a:pt x="590550" y="947370"/>
                  </a:cubicBezTo>
                  <a:cubicBezTo>
                    <a:pt x="590550" y="947370"/>
                    <a:pt x="583731" y="940552"/>
                    <a:pt x="583731" y="940552"/>
                  </a:cubicBezTo>
                  <a:cubicBezTo>
                    <a:pt x="583731" y="940552"/>
                    <a:pt x="583731" y="940552"/>
                    <a:pt x="515552" y="899634"/>
                  </a:cubicBezTo>
                  <a:cubicBezTo>
                    <a:pt x="515552" y="899634"/>
                    <a:pt x="515552" y="899634"/>
                    <a:pt x="331469" y="954190"/>
                  </a:cubicBezTo>
                  <a:cubicBezTo>
                    <a:pt x="331469" y="954190"/>
                    <a:pt x="331469" y="954190"/>
                    <a:pt x="672366" y="1036024"/>
                  </a:cubicBezTo>
                  <a:cubicBezTo>
                    <a:pt x="672366" y="1036024"/>
                    <a:pt x="672366" y="1036024"/>
                    <a:pt x="951900" y="865537"/>
                  </a:cubicBezTo>
                  <a:cubicBezTo>
                    <a:pt x="958718" y="865537"/>
                    <a:pt x="958718" y="865537"/>
                    <a:pt x="965536" y="865536"/>
                  </a:cubicBezTo>
                  <a:cubicBezTo>
                    <a:pt x="972354" y="865536"/>
                    <a:pt x="979171" y="865537"/>
                    <a:pt x="985990" y="872357"/>
                  </a:cubicBezTo>
                  <a:cubicBezTo>
                    <a:pt x="992807" y="885995"/>
                    <a:pt x="985990" y="899635"/>
                    <a:pt x="979171" y="906454"/>
                  </a:cubicBezTo>
                  <a:cubicBezTo>
                    <a:pt x="979171" y="906454"/>
                    <a:pt x="979171" y="906454"/>
                    <a:pt x="740544" y="1049664"/>
                  </a:cubicBezTo>
                  <a:cubicBezTo>
                    <a:pt x="740544" y="1049664"/>
                    <a:pt x="740544" y="1049664"/>
                    <a:pt x="835995" y="1076941"/>
                  </a:cubicBezTo>
                  <a:cubicBezTo>
                    <a:pt x="835995" y="1076941"/>
                    <a:pt x="835995" y="1076941"/>
                    <a:pt x="842814" y="1076941"/>
                  </a:cubicBezTo>
                  <a:cubicBezTo>
                    <a:pt x="842814" y="1076941"/>
                    <a:pt x="842814" y="1076941"/>
                    <a:pt x="945083" y="1015565"/>
                  </a:cubicBezTo>
                  <a:cubicBezTo>
                    <a:pt x="945082" y="1008746"/>
                    <a:pt x="951900" y="1008747"/>
                    <a:pt x="951900" y="1008747"/>
                  </a:cubicBezTo>
                  <a:cubicBezTo>
                    <a:pt x="965535" y="1008746"/>
                    <a:pt x="972354" y="1015565"/>
                    <a:pt x="972354" y="1022385"/>
                  </a:cubicBezTo>
                  <a:cubicBezTo>
                    <a:pt x="979171" y="1036024"/>
                    <a:pt x="979171" y="1049664"/>
                    <a:pt x="965536" y="1056482"/>
                  </a:cubicBezTo>
                  <a:cubicBezTo>
                    <a:pt x="965536" y="1056482"/>
                    <a:pt x="965536" y="1056482"/>
                    <a:pt x="904175" y="1090580"/>
                  </a:cubicBezTo>
                  <a:cubicBezTo>
                    <a:pt x="904175" y="1090580"/>
                    <a:pt x="904175" y="1090580"/>
                    <a:pt x="916107" y="1093989"/>
                  </a:cubicBezTo>
                  <a:lnTo>
                    <a:pt x="974597" y="1110706"/>
                  </a:lnTo>
                  <a:lnTo>
                    <a:pt x="970371" y="1139329"/>
                  </a:lnTo>
                  <a:lnTo>
                    <a:pt x="965649" y="1154415"/>
                  </a:lnTo>
                  <a:lnTo>
                    <a:pt x="890539" y="1138317"/>
                  </a:lnTo>
                  <a:cubicBezTo>
                    <a:pt x="890539" y="1138317"/>
                    <a:pt x="890539" y="1138317"/>
                    <a:pt x="931447" y="1199693"/>
                  </a:cubicBezTo>
                  <a:cubicBezTo>
                    <a:pt x="938264" y="1213331"/>
                    <a:pt x="931447" y="1226969"/>
                    <a:pt x="924628" y="1233790"/>
                  </a:cubicBezTo>
                  <a:cubicBezTo>
                    <a:pt x="917810" y="1233790"/>
                    <a:pt x="917810" y="1233790"/>
                    <a:pt x="910993" y="1233790"/>
                  </a:cubicBezTo>
                  <a:cubicBezTo>
                    <a:pt x="904174" y="1233790"/>
                    <a:pt x="897358" y="1233790"/>
                    <a:pt x="890539" y="1226969"/>
                  </a:cubicBezTo>
                  <a:cubicBezTo>
                    <a:pt x="890539" y="1226969"/>
                    <a:pt x="890539" y="1226969"/>
                    <a:pt x="829178" y="1124677"/>
                  </a:cubicBezTo>
                  <a:cubicBezTo>
                    <a:pt x="829178" y="1124677"/>
                    <a:pt x="829178" y="1124677"/>
                    <a:pt x="822358" y="1117858"/>
                  </a:cubicBezTo>
                  <a:cubicBezTo>
                    <a:pt x="822358" y="1117858"/>
                    <a:pt x="822358" y="1117858"/>
                    <a:pt x="726909" y="1097401"/>
                  </a:cubicBezTo>
                  <a:cubicBezTo>
                    <a:pt x="726909" y="1097401"/>
                    <a:pt x="726909" y="1097401"/>
                    <a:pt x="870084" y="1336082"/>
                  </a:cubicBezTo>
                  <a:cubicBezTo>
                    <a:pt x="876901" y="1349721"/>
                    <a:pt x="876901" y="1363359"/>
                    <a:pt x="863268" y="1370180"/>
                  </a:cubicBezTo>
                  <a:cubicBezTo>
                    <a:pt x="863268" y="1370180"/>
                    <a:pt x="856450" y="1370180"/>
                    <a:pt x="856450" y="1370180"/>
                  </a:cubicBezTo>
                  <a:cubicBezTo>
                    <a:pt x="842813" y="1370180"/>
                    <a:pt x="835996" y="1370180"/>
                    <a:pt x="835996" y="1363359"/>
                  </a:cubicBezTo>
                  <a:cubicBezTo>
                    <a:pt x="835996" y="1363359"/>
                    <a:pt x="835996" y="1363359"/>
                    <a:pt x="665547" y="1083760"/>
                  </a:cubicBezTo>
                  <a:cubicBezTo>
                    <a:pt x="665547" y="1083760"/>
                    <a:pt x="665547" y="1083760"/>
                    <a:pt x="317832" y="995108"/>
                  </a:cubicBezTo>
                  <a:cubicBezTo>
                    <a:pt x="317832" y="995108"/>
                    <a:pt x="317832" y="995108"/>
                    <a:pt x="461008" y="1131498"/>
                  </a:cubicBezTo>
                  <a:cubicBezTo>
                    <a:pt x="461008" y="1131498"/>
                    <a:pt x="461008" y="1131498"/>
                    <a:pt x="529189" y="1117857"/>
                  </a:cubicBezTo>
                  <a:cubicBezTo>
                    <a:pt x="542823" y="1117857"/>
                    <a:pt x="549642" y="1124677"/>
                    <a:pt x="556460" y="1131498"/>
                  </a:cubicBezTo>
                  <a:cubicBezTo>
                    <a:pt x="556460" y="1145136"/>
                    <a:pt x="549642" y="1158774"/>
                    <a:pt x="536006" y="1158774"/>
                  </a:cubicBezTo>
                  <a:cubicBezTo>
                    <a:pt x="536006" y="1158774"/>
                    <a:pt x="536006" y="1158774"/>
                    <a:pt x="501916" y="1172414"/>
                  </a:cubicBezTo>
                  <a:cubicBezTo>
                    <a:pt x="501916" y="1172414"/>
                    <a:pt x="501916" y="1172414"/>
                    <a:pt x="549642" y="1220149"/>
                  </a:cubicBezTo>
                  <a:cubicBezTo>
                    <a:pt x="563278" y="1226969"/>
                    <a:pt x="563278" y="1247429"/>
                    <a:pt x="556460" y="1254248"/>
                  </a:cubicBezTo>
                  <a:cubicBezTo>
                    <a:pt x="549642" y="1261067"/>
                    <a:pt x="542826" y="1261067"/>
                    <a:pt x="536006" y="1261067"/>
                  </a:cubicBezTo>
                  <a:cubicBezTo>
                    <a:pt x="529187" y="1261067"/>
                    <a:pt x="522370" y="1261067"/>
                    <a:pt x="522369" y="1254248"/>
                  </a:cubicBezTo>
                  <a:cubicBezTo>
                    <a:pt x="522369" y="1254248"/>
                    <a:pt x="522369" y="1254248"/>
                    <a:pt x="474646" y="1206511"/>
                  </a:cubicBezTo>
                  <a:cubicBezTo>
                    <a:pt x="474646" y="1206511"/>
                    <a:pt x="474646" y="1206511"/>
                    <a:pt x="467826" y="1247429"/>
                  </a:cubicBezTo>
                  <a:cubicBezTo>
                    <a:pt x="467826" y="1254248"/>
                    <a:pt x="461008" y="1267888"/>
                    <a:pt x="447373" y="1267888"/>
                  </a:cubicBezTo>
                  <a:cubicBezTo>
                    <a:pt x="433736" y="1267888"/>
                    <a:pt x="420102" y="1254248"/>
                    <a:pt x="420102" y="1240609"/>
                  </a:cubicBezTo>
                  <a:cubicBezTo>
                    <a:pt x="420102" y="1240609"/>
                    <a:pt x="420102" y="1240609"/>
                    <a:pt x="426918" y="1165594"/>
                  </a:cubicBezTo>
                  <a:cubicBezTo>
                    <a:pt x="426918" y="1165594"/>
                    <a:pt x="426918" y="1165594"/>
                    <a:pt x="290561" y="1029204"/>
                  </a:cubicBezTo>
                  <a:cubicBezTo>
                    <a:pt x="290561" y="1029204"/>
                    <a:pt x="290561" y="1029204"/>
                    <a:pt x="386012" y="1370180"/>
                  </a:cubicBezTo>
                  <a:cubicBezTo>
                    <a:pt x="386012" y="1370180"/>
                    <a:pt x="386012" y="1370180"/>
                    <a:pt x="672364" y="1527028"/>
                  </a:cubicBezTo>
                  <a:cubicBezTo>
                    <a:pt x="686001" y="1533846"/>
                    <a:pt x="686000" y="1547486"/>
                    <a:pt x="679183" y="1561125"/>
                  </a:cubicBezTo>
                  <a:cubicBezTo>
                    <a:pt x="679183" y="1567943"/>
                    <a:pt x="672366" y="1574764"/>
                    <a:pt x="658729" y="1574765"/>
                  </a:cubicBezTo>
                  <a:cubicBezTo>
                    <a:pt x="658729" y="1574765"/>
                    <a:pt x="651912" y="1567944"/>
                    <a:pt x="651912" y="1567944"/>
                  </a:cubicBezTo>
                  <a:cubicBezTo>
                    <a:pt x="651912" y="1567944"/>
                    <a:pt x="651912" y="1567944"/>
                    <a:pt x="406466" y="1431554"/>
                  </a:cubicBezTo>
                  <a:cubicBezTo>
                    <a:pt x="406466" y="1431554"/>
                    <a:pt x="406466" y="1431554"/>
                    <a:pt x="433738" y="1533846"/>
                  </a:cubicBezTo>
                  <a:cubicBezTo>
                    <a:pt x="433738" y="1533846"/>
                    <a:pt x="433738" y="1533846"/>
                    <a:pt x="542825" y="1595223"/>
                  </a:cubicBezTo>
                  <a:cubicBezTo>
                    <a:pt x="549642" y="1595223"/>
                    <a:pt x="556459" y="1615682"/>
                    <a:pt x="549642" y="1622500"/>
                  </a:cubicBezTo>
                  <a:cubicBezTo>
                    <a:pt x="542823" y="1629320"/>
                    <a:pt x="536006" y="1636138"/>
                    <a:pt x="529188" y="1636138"/>
                  </a:cubicBezTo>
                  <a:cubicBezTo>
                    <a:pt x="522369" y="1636138"/>
                    <a:pt x="522369" y="1636138"/>
                    <a:pt x="515552" y="1636138"/>
                  </a:cubicBezTo>
                  <a:cubicBezTo>
                    <a:pt x="515552" y="1636138"/>
                    <a:pt x="515552" y="1636138"/>
                    <a:pt x="454191" y="1595222"/>
                  </a:cubicBezTo>
                  <a:cubicBezTo>
                    <a:pt x="454191" y="1595222"/>
                    <a:pt x="454191" y="1595222"/>
                    <a:pt x="481462" y="1690695"/>
                  </a:cubicBezTo>
                  <a:cubicBezTo>
                    <a:pt x="481462" y="1704335"/>
                    <a:pt x="474644" y="1717974"/>
                    <a:pt x="467826" y="1724793"/>
                  </a:cubicBezTo>
                  <a:cubicBezTo>
                    <a:pt x="461010" y="1724793"/>
                    <a:pt x="461010" y="1724793"/>
                    <a:pt x="461010" y="1724793"/>
                  </a:cubicBezTo>
                  <a:cubicBezTo>
                    <a:pt x="447372" y="1724793"/>
                    <a:pt x="440555" y="1717973"/>
                    <a:pt x="433738" y="1704333"/>
                  </a:cubicBezTo>
                  <a:cubicBezTo>
                    <a:pt x="433738" y="1704333"/>
                    <a:pt x="433738" y="1704333"/>
                    <a:pt x="406466" y="1608862"/>
                  </a:cubicBezTo>
                  <a:cubicBezTo>
                    <a:pt x="406466" y="1608862"/>
                    <a:pt x="406466" y="1608862"/>
                    <a:pt x="372376" y="1677057"/>
                  </a:cubicBezTo>
                  <a:cubicBezTo>
                    <a:pt x="365558" y="1683875"/>
                    <a:pt x="358741" y="1690695"/>
                    <a:pt x="351922" y="1690695"/>
                  </a:cubicBezTo>
                  <a:cubicBezTo>
                    <a:pt x="351922" y="1690695"/>
                    <a:pt x="345105" y="1683875"/>
                    <a:pt x="338286" y="1683877"/>
                  </a:cubicBezTo>
                  <a:cubicBezTo>
                    <a:pt x="331468" y="1677057"/>
                    <a:pt x="324650" y="1663417"/>
                    <a:pt x="331469" y="1656598"/>
                  </a:cubicBezTo>
                  <a:cubicBezTo>
                    <a:pt x="331469" y="1656598"/>
                    <a:pt x="331469" y="1656598"/>
                    <a:pt x="386011" y="1547487"/>
                  </a:cubicBezTo>
                  <a:cubicBezTo>
                    <a:pt x="386011" y="1547487"/>
                    <a:pt x="386011" y="1547487"/>
                    <a:pt x="358740" y="1445193"/>
                  </a:cubicBezTo>
                  <a:cubicBezTo>
                    <a:pt x="358740" y="1445193"/>
                    <a:pt x="358740" y="1445193"/>
                    <a:pt x="229199" y="1690695"/>
                  </a:cubicBezTo>
                  <a:cubicBezTo>
                    <a:pt x="222381" y="1697515"/>
                    <a:pt x="215564" y="1704334"/>
                    <a:pt x="208745" y="1704334"/>
                  </a:cubicBezTo>
                  <a:cubicBezTo>
                    <a:pt x="201928" y="1704334"/>
                    <a:pt x="201928" y="1704334"/>
                    <a:pt x="195109" y="1704333"/>
                  </a:cubicBezTo>
                  <a:cubicBezTo>
                    <a:pt x="181474" y="1697515"/>
                    <a:pt x="181474" y="1683875"/>
                    <a:pt x="188291" y="1670236"/>
                  </a:cubicBezTo>
                  <a:cubicBezTo>
                    <a:pt x="188291" y="1670236"/>
                    <a:pt x="188291" y="1670236"/>
                    <a:pt x="345105" y="1383818"/>
                  </a:cubicBezTo>
                  <a:cubicBezTo>
                    <a:pt x="345105" y="1383818"/>
                    <a:pt x="345105" y="1383818"/>
                    <a:pt x="242835" y="1042844"/>
                  </a:cubicBezTo>
                  <a:cubicBezTo>
                    <a:pt x="242835" y="1042844"/>
                    <a:pt x="242835" y="1042844"/>
                    <a:pt x="195109" y="1233790"/>
                  </a:cubicBezTo>
                  <a:cubicBezTo>
                    <a:pt x="195109" y="1233790"/>
                    <a:pt x="195109" y="1233790"/>
                    <a:pt x="242835" y="1281526"/>
                  </a:cubicBezTo>
                  <a:cubicBezTo>
                    <a:pt x="249654" y="1295164"/>
                    <a:pt x="249652" y="1308804"/>
                    <a:pt x="242835" y="1315623"/>
                  </a:cubicBezTo>
                  <a:cubicBezTo>
                    <a:pt x="236017" y="1322443"/>
                    <a:pt x="229199" y="1322443"/>
                    <a:pt x="229199" y="1322443"/>
                  </a:cubicBezTo>
                  <a:cubicBezTo>
                    <a:pt x="222381" y="1322443"/>
                    <a:pt x="215564" y="1322443"/>
                    <a:pt x="208745" y="1315623"/>
                  </a:cubicBezTo>
                  <a:cubicBezTo>
                    <a:pt x="208745" y="1315623"/>
                    <a:pt x="208745" y="1315623"/>
                    <a:pt x="181474" y="1288346"/>
                  </a:cubicBezTo>
                  <a:cubicBezTo>
                    <a:pt x="181474" y="1288346"/>
                    <a:pt x="181474" y="1288346"/>
                    <a:pt x="167837" y="1356540"/>
                  </a:cubicBezTo>
                  <a:cubicBezTo>
                    <a:pt x="161020" y="1370180"/>
                    <a:pt x="154201" y="1376998"/>
                    <a:pt x="147385" y="1376998"/>
                  </a:cubicBezTo>
                  <a:cubicBezTo>
                    <a:pt x="140565" y="1376999"/>
                    <a:pt x="140565" y="1376999"/>
                    <a:pt x="140565" y="1376999"/>
                  </a:cubicBezTo>
                  <a:lnTo>
                    <a:pt x="134958" y="1369520"/>
                  </a:lnTo>
                  <a:lnTo>
                    <a:pt x="218562" y="971319"/>
                  </a:lnTo>
                  <a:lnTo>
                    <a:pt x="299429" y="613194"/>
                  </a:lnTo>
                  <a:lnTo>
                    <a:pt x="299934" y="611512"/>
                  </a:lnTo>
                  <a:cubicBezTo>
                    <a:pt x="302492" y="602987"/>
                    <a:pt x="307606" y="585937"/>
                    <a:pt x="317832" y="551839"/>
                  </a:cubicBezTo>
                  <a:cubicBezTo>
                    <a:pt x="317832" y="538201"/>
                    <a:pt x="324651" y="531383"/>
                    <a:pt x="338286" y="531383"/>
                  </a:cubicBezTo>
                  <a:cubicBezTo>
                    <a:pt x="338286" y="531383"/>
                    <a:pt x="338286" y="531383"/>
                    <a:pt x="345105" y="538201"/>
                  </a:cubicBezTo>
                  <a:cubicBezTo>
                    <a:pt x="358740" y="538201"/>
                    <a:pt x="365559" y="551839"/>
                    <a:pt x="358739" y="565480"/>
                  </a:cubicBezTo>
                  <a:cubicBezTo>
                    <a:pt x="358739" y="565480"/>
                    <a:pt x="358739" y="565480"/>
                    <a:pt x="345105" y="626854"/>
                  </a:cubicBezTo>
                  <a:cubicBezTo>
                    <a:pt x="345105" y="626854"/>
                    <a:pt x="345105" y="626854"/>
                    <a:pt x="379193" y="613216"/>
                  </a:cubicBezTo>
                  <a:cubicBezTo>
                    <a:pt x="379193" y="613216"/>
                    <a:pt x="386012" y="606397"/>
                    <a:pt x="386012" y="606397"/>
                  </a:cubicBezTo>
                  <a:cubicBezTo>
                    <a:pt x="399648" y="606396"/>
                    <a:pt x="406466" y="613216"/>
                    <a:pt x="406466" y="620035"/>
                  </a:cubicBezTo>
                  <a:cubicBezTo>
                    <a:pt x="413285" y="633675"/>
                    <a:pt x="406466" y="647313"/>
                    <a:pt x="399648" y="654132"/>
                  </a:cubicBezTo>
                  <a:cubicBezTo>
                    <a:pt x="399648" y="654132"/>
                    <a:pt x="399648" y="654132"/>
                    <a:pt x="331468" y="688230"/>
                  </a:cubicBezTo>
                  <a:cubicBezTo>
                    <a:pt x="331468" y="688230"/>
                    <a:pt x="331468" y="688230"/>
                    <a:pt x="283742" y="879177"/>
                  </a:cubicBezTo>
                  <a:cubicBezTo>
                    <a:pt x="283742" y="879177"/>
                    <a:pt x="283742" y="879177"/>
                    <a:pt x="529187" y="620035"/>
                  </a:cubicBezTo>
                  <a:cubicBezTo>
                    <a:pt x="529187" y="620035"/>
                    <a:pt x="529187" y="620035"/>
                    <a:pt x="522370" y="292701"/>
                  </a:cubicBezTo>
                  <a:cubicBezTo>
                    <a:pt x="522370" y="279060"/>
                    <a:pt x="529187" y="272241"/>
                    <a:pt x="542824" y="272241"/>
                  </a:cubicBezTo>
                  <a:close/>
                  <a:moveTo>
                    <a:pt x="463979" y="4329"/>
                  </a:moveTo>
                  <a:cubicBezTo>
                    <a:pt x="696580" y="54986"/>
                    <a:pt x="870097" y="191928"/>
                    <a:pt x="984537" y="415154"/>
                  </a:cubicBezTo>
                  <a:cubicBezTo>
                    <a:pt x="1095631" y="631958"/>
                    <a:pt x="1120010" y="883484"/>
                    <a:pt x="1057678" y="1169728"/>
                  </a:cubicBezTo>
                  <a:cubicBezTo>
                    <a:pt x="993172" y="1465940"/>
                    <a:pt x="851358" y="1688386"/>
                    <a:pt x="632231" y="1837065"/>
                  </a:cubicBezTo>
                  <a:cubicBezTo>
                    <a:pt x="447282" y="1963772"/>
                    <a:pt x="249371" y="2004162"/>
                    <a:pt x="38496" y="1958236"/>
                  </a:cubicBezTo>
                  <a:lnTo>
                    <a:pt x="0" y="1947222"/>
                  </a:lnTo>
                  <a:lnTo>
                    <a:pt x="127869" y="1360066"/>
                  </a:lnTo>
                  <a:lnTo>
                    <a:pt x="134958" y="1369520"/>
                  </a:lnTo>
                  <a:lnTo>
                    <a:pt x="65404" y="1700803"/>
                  </a:lnTo>
                  <a:lnTo>
                    <a:pt x="31825" y="1861427"/>
                  </a:lnTo>
                  <a:cubicBezTo>
                    <a:pt x="200516" y="1900066"/>
                    <a:pt x="357383" y="1882046"/>
                    <a:pt x="502436" y="1807372"/>
                  </a:cubicBezTo>
                  <a:cubicBezTo>
                    <a:pt x="620032" y="1745694"/>
                    <a:pt x="718941" y="1657886"/>
                    <a:pt x="799155" y="1543946"/>
                  </a:cubicBezTo>
                  <a:cubicBezTo>
                    <a:pt x="839263" y="1486977"/>
                    <a:pt x="873586" y="1424773"/>
                    <a:pt x="902122" y="1357337"/>
                  </a:cubicBezTo>
                  <a:lnTo>
                    <a:pt x="965649" y="1154415"/>
                  </a:lnTo>
                  <a:lnTo>
                    <a:pt x="974058" y="1156219"/>
                  </a:lnTo>
                  <a:cubicBezTo>
                    <a:pt x="985990" y="1158774"/>
                    <a:pt x="985990" y="1158774"/>
                    <a:pt x="985990" y="1158774"/>
                  </a:cubicBezTo>
                  <a:cubicBezTo>
                    <a:pt x="992808" y="1158774"/>
                    <a:pt x="992808" y="1158774"/>
                    <a:pt x="992808" y="1158774"/>
                  </a:cubicBezTo>
                  <a:cubicBezTo>
                    <a:pt x="1006444" y="1158774"/>
                    <a:pt x="1013261" y="1151956"/>
                    <a:pt x="1020080" y="1145136"/>
                  </a:cubicBezTo>
                  <a:cubicBezTo>
                    <a:pt x="1020079" y="1131497"/>
                    <a:pt x="1013261" y="1117858"/>
                    <a:pt x="999626" y="1117859"/>
                  </a:cubicBezTo>
                  <a:lnTo>
                    <a:pt x="974597" y="1110706"/>
                  </a:lnTo>
                  <a:lnTo>
                    <a:pt x="999728" y="940514"/>
                  </a:lnTo>
                  <a:cubicBezTo>
                    <a:pt x="1013463" y="749415"/>
                    <a:pt x="980339" y="581467"/>
                    <a:pt x="900358" y="436670"/>
                  </a:cubicBezTo>
                  <a:cubicBezTo>
                    <a:pt x="852848" y="350419"/>
                    <a:pt x="791590" y="277302"/>
                    <a:pt x="716581" y="217320"/>
                  </a:cubicBezTo>
                  <a:cubicBezTo>
                    <a:pt x="641574" y="157339"/>
                    <a:pt x="562928" y="118387"/>
                    <a:pt x="480644" y="100467"/>
                  </a:cubicBezTo>
                  <a:cubicBezTo>
                    <a:pt x="467088" y="97512"/>
                    <a:pt x="446092" y="93889"/>
                    <a:pt x="417662" y="89596"/>
                  </a:cubicBezTo>
                  <a:lnTo>
                    <a:pt x="299429" y="613194"/>
                  </a:lnTo>
                  <a:lnTo>
                    <a:pt x="297697" y="618970"/>
                  </a:lnTo>
                  <a:cubicBezTo>
                    <a:pt x="297378" y="620034"/>
                    <a:pt x="297378" y="620034"/>
                    <a:pt x="297378" y="620034"/>
                  </a:cubicBezTo>
                  <a:lnTo>
                    <a:pt x="290525" y="613179"/>
                  </a:lnTo>
                  <a:lnTo>
                    <a:pt x="42406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dirty="0">
                <a:ea typeface="微软雅黑" panose="020B0503020204020204" pitchFamily="34" charset="-122"/>
              </a:endParaRPr>
            </a:p>
          </p:txBody>
        </p:sp>
      </p:grpSp>
      <p:sp>
        <p:nvSpPr>
          <p:cNvPr id="3074" name="Freeform 123"/>
          <p:cNvSpPr/>
          <p:nvPr/>
        </p:nvSpPr>
        <p:spPr bwMode="auto">
          <a:xfrm rot="21447982">
            <a:off x="8216755" y="-1712091"/>
            <a:ext cx="3641725" cy="3381376"/>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组合 38"/>
          <p:cNvGrpSpPr/>
          <p:nvPr/>
        </p:nvGrpSpPr>
        <p:grpSpPr bwMode="auto">
          <a:xfrm>
            <a:off x="4248150" y="1793875"/>
            <a:ext cx="3684588" cy="3776663"/>
            <a:chOff x="0" y="0"/>
            <a:chExt cx="2670367" cy="2737965"/>
          </a:xfrm>
        </p:grpSpPr>
        <p:sp>
          <p:nvSpPr>
            <p:cNvPr id="13315" name="对角圆角矩形 16"/>
            <p:cNvSpPr/>
            <p:nvPr/>
          </p:nvSpPr>
          <p:spPr bwMode="auto">
            <a:xfrm>
              <a:off x="0" y="0"/>
              <a:ext cx="1243584" cy="1243584"/>
            </a:xfrm>
            <a:custGeom>
              <a:avLst/>
              <a:gdLst>
                <a:gd name="T0" fmla="*/ 207268 w 1243584"/>
                <a:gd name="T1" fmla="*/ 0 h 1243584"/>
                <a:gd name="T2" fmla="*/ 1243584 w 1243584"/>
                <a:gd name="T3" fmla="*/ 0 h 1243584"/>
                <a:gd name="T4" fmla="*/ 1243584 w 1243584"/>
                <a:gd name="T5" fmla="*/ 1036316 h 1243584"/>
                <a:gd name="T6" fmla="*/ 1036316 w 1243584"/>
                <a:gd name="T7" fmla="*/ 1243584 h 1243584"/>
                <a:gd name="T8" fmla="*/ 0 w 1243584"/>
                <a:gd name="T9" fmla="*/ 1243584 h 1243584"/>
                <a:gd name="T10" fmla="*/ 0 w 1243584"/>
                <a:gd name="T11" fmla="*/ 207268 h 1243584"/>
                <a:gd name="T12" fmla="*/ 207268 w 1243584"/>
                <a:gd name="T13" fmla="*/ 0 h 1243584"/>
              </a:gdLst>
              <a:ahLst/>
              <a:cxnLst>
                <a:cxn ang="0">
                  <a:pos x="T0" y="T1"/>
                </a:cxn>
                <a:cxn ang="0">
                  <a:pos x="T2" y="T3"/>
                </a:cxn>
                <a:cxn ang="0">
                  <a:pos x="T4" y="T5"/>
                </a:cxn>
                <a:cxn ang="0">
                  <a:pos x="T6" y="T7"/>
                </a:cxn>
                <a:cxn ang="0">
                  <a:pos x="T8" y="T9"/>
                </a:cxn>
                <a:cxn ang="0">
                  <a:pos x="T10" y="T11"/>
                </a:cxn>
                <a:cxn ang="0">
                  <a:pos x="T12" y="T13"/>
                </a:cxn>
              </a:cxnLst>
              <a:rect l="0" t="0" r="r" b="b"/>
              <a:pathLst>
                <a:path w="1243584" h="1243584">
                  <a:moveTo>
                    <a:pt x="207268" y="0"/>
                  </a:moveTo>
                  <a:lnTo>
                    <a:pt x="1243584" y="0"/>
                  </a:lnTo>
                  <a:lnTo>
                    <a:pt x="1243584" y="1036316"/>
                  </a:lnTo>
                  <a:cubicBezTo>
                    <a:pt x="1243584" y="1150787"/>
                    <a:pt x="1150787" y="1243584"/>
                    <a:pt x="1036316" y="1243584"/>
                  </a:cubicBezTo>
                  <a:lnTo>
                    <a:pt x="0" y="1243584"/>
                  </a:lnTo>
                  <a:lnTo>
                    <a:pt x="0" y="207268"/>
                  </a:lnTo>
                  <a:cubicBezTo>
                    <a:pt x="0" y="92797"/>
                    <a:pt x="92797" y="0"/>
                    <a:pt x="207268" y="0"/>
                  </a:cubicBezTo>
                  <a:close/>
                </a:path>
              </a:pathLst>
            </a:custGeom>
            <a:noFill/>
            <a:ln w="381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dirty="0">
                <a:ea typeface="微软雅黑" panose="020B0503020204020204" pitchFamily="34" charset="-122"/>
              </a:endParaRPr>
            </a:p>
          </p:txBody>
        </p:sp>
        <p:sp>
          <p:nvSpPr>
            <p:cNvPr id="13316" name="对角圆角矩形 17"/>
            <p:cNvSpPr/>
            <p:nvPr/>
          </p:nvSpPr>
          <p:spPr bwMode="auto">
            <a:xfrm rot="16200000">
              <a:off x="1426783" y="0"/>
              <a:ext cx="1243584" cy="1243584"/>
            </a:xfrm>
            <a:custGeom>
              <a:avLst/>
              <a:gdLst>
                <a:gd name="T0" fmla="*/ 207268 w 1243584"/>
                <a:gd name="T1" fmla="*/ 0 h 1243584"/>
                <a:gd name="T2" fmla="*/ 1243584 w 1243584"/>
                <a:gd name="T3" fmla="*/ 0 h 1243584"/>
                <a:gd name="T4" fmla="*/ 1243584 w 1243584"/>
                <a:gd name="T5" fmla="*/ 1036316 h 1243584"/>
                <a:gd name="T6" fmla="*/ 1036316 w 1243584"/>
                <a:gd name="T7" fmla="*/ 1243584 h 1243584"/>
                <a:gd name="T8" fmla="*/ 0 w 1243584"/>
                <a:gd name="T9" fmla="*/ 1243584 h 1243584"/>
                <a:gd name="T10" fmla="*/ 0 w 1243584"/>
                <a:gd name="T11" fmla="*/ 207268 h 1243584"/>
                <a:gd name="T12" fmla="*/ 207268 w 1243584"/>
                <a:gd name="T13" fmla="*/ 0 h 1243584"/>
              </a:gdLst>
              <a:ahLst/>
              <a:cxnLst>
                <a:cxn ang="0">
                  <a:pos x="T0" y="T1"/>
                </a:cxn>
                <a:cxn ang="0">
                  <a:pos x="T2" y="T3"/>
                </a:cxn>
                <a:cxn ang="0">
                  <a:pos x="T4" y="T5"/>
                </a:cxn>
                <a:cxn ang="0">
                  <a:pos x="T6" y="T7"/>
                </a:cxn>
                <a:cxn ang="0">
                  <a:pos x="T8" y="T9"/>
                </a:cxn>
                <a:cxn ang="0">
                  <a:pos x="T10" y="T11"/>
                </a:cxn>
                <a:cxn ang="0">
                  <a:pos x="T12" y="T13"/>
                </a:cxn>
              </a:cxnLst>
              <a:rect l="0" t="0" r="r" b="b"/>
              <a:pathLst>
                <a:path w="1243584" h="1243584">
                  <a:moveTo>
                    <a:pt x="207268" y="0"/>
                  </a:moveTo>
                  <a:lnTo>
                    <a:pt x="1243584" y="0"/>
                  </a:lnTo>
                  <a:lnTo>
                    <a:pt x="1243584" y="1036316"/>
                  </a:lnTo>
                  <a:cubicBezTo>
                    <a:pt x="1243584" y="1150787"/>
                    <a:pt x="1150787" y="1243584"/>
                    <a:pt x="1036316" y="1243584"/>
                  </a:cubicBezTo>
                  <a:lnTo>
                    <a:pt x="0" y="1243584"/>
                  </a:lnTo>
                  <a:lnTo>
                    <a:pt x="0" y="207268"/>
                  </a:lnTo>
                  <a:cubicBezTo>
                    <a:pt x="0" y="92797"/>
                    <a:pt x="92797" y="0"/>
                    <a:pt x="207268" y="0"/>
                  </a:cubicBezTo>
                  <a:close/>
                </a:path>
              </a:pathLst>
            </a:custGeom>
            <a:noFill/>
            <a:ln w="381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dirty="0">
                <a:ea typeface="微软雅黑" panose="020B0503020204020204" pitchFamily="34" charset="-122"/>
              </a:endParaRPr>
            </a:p>
          </p:txBody>
        </p:sp>
        <p:sp>
          <p:nvSpPr>
            <p:cNvPr id="13317" name="对角圆角矩形 18"/>
            <p:cNvSpPr/>
            <p:nvPr/>
          </p:nvSpPr>
          <p:spPr bwMode="auto">
            <a:xfrm rot="16200000">
              <a:off x="0" y="1494381"/>
              <a:ext cx="1243584" cy="1243584"/>
            </a:xfrm>
            <a:custGeom>
              <a:avLst/>
              <a:gdLst>
                <a:gd name="T0" fmla="*/ 207268 w 1243584"/>
                <a:gd name="T1" fmla="*/ 0 h 1243584"/>
                <a:gd name="T2" fmla="*/ 1243584 w 1243584"/>
                <a:gd name="T3" fmla="*/ 0 h 1243584"/>
                <a:gd name="T4" fmla="*/ 1243584 w 1243584"/>
                <a:gd name="T5" fmla="*/ 1036316 h 1243584"/>
                <a:gd name="T6" fmla="*/ 1036316 w 1243584"/>
                <a:gd name="T7" fmla="*/ 1243584 h 1243584"/>
                <a:gd name="T8" fmla="*/ 0 w 1243584"/>
                <a:gd name="T9" fmla="*/ 1243584 h 1243584"/>
                <a:gd name="T10" fmla="*/ 0 w 1243584"/>
                <a:gd name="T11" fmla="*/ 207268 h 1243584"/>
                <a:gd name="T12" fmla="*/ 207268 w 1243584"/>
                <a:gd name="T13" fmla="*/ 0 h 1243584"/>
              </a:gdLst>
              <a:ahLst/>
              <a:cxnLst>
                <a:cxn ang="0">
                  <a:pos x="T0" y="T1"/>
                </a:cxn>
                <a:cxn ang="0">
                  <a:pos x="T2" y="T3"/>
                </a:cxn>
                <a:cxn ang="0">
                  <a:pos x="T4" y="T5"/>
                </a:cxn>
                <a:cxn ang="0">
                  <a:pos x="T6" y="T7"/>
                </a:cxn>
                <a:cxn ang="0">
                  <a:pos x="T8" y="T9"/>
                </a:cxn>
                <a:cxn ang="0">
                  <a:pos x="T10" y="T11"/>
                </a:cxn>
                <a:cxn ang="0">
                  <a:pos x="T12" y="T13"/>
                </a:cxn>
              </a:cxnLst>
              <a:rect l="0" t="0" r="r" b="b"/>
              <a:pathLst>
                <a:path w="1243584" h="1243584">
                  <a:moveTo>
                    <a:pt x="207268" y="0"/>
                  </a:moveTo>
                  <a:lnTo>
                    <a:pt x="1243584" y="0"/>
                  </a:lnTo>
                  <a:lnTo>
                    <a:pt x="1243584" y="1036316"/>
                  </a:lnTo>
                  <a:cubicBezTo>
                    <a:pt x="1243584" y="1150787"/>
                    <a:pt x="1150787" y="1243584"/>
                    <a:pt x="1036316" y="1243584"/>
                  </a:cubicBezTo>
                  <a:lnTo>
                    <a:pt x="0" y="1243584"/>
                  </a:lnTo>
                  <a:lnTo>
                    <a:pt x="0" y="207268"/>
                  </a:lnTo>
                  <a:cubicBezTo>
                    <a:pt x="0" y="92797"/>
                    <a:pt x="92797" y="0"/>
                    <a:pt x="207268" y="0"/>
                  </a:cubicBezTo>
                  <a:close/>
                </a:path>
              </a:pathLst>
            </a:custGeom>
            <a:noFill/>
            <a:ln w="381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dirty="0">
                <a:ea typeface="微软雅黑" panose="020B0503020204020204" pitchFamily="34" charset="-122"/>
              </a:endParaRPr>
            </a:p>
          </p:txBody>
        </p:sp>
        <p:sp>
          <p:nvSpPr>
            <p:cNvPr id="13318" name="对角圆角矩形 19"/>
            <p:cNvSpPr/>
            <p:nvPr/>
          </p:nvSpPr>
          <p:spPr bwMode="auto">
            <a:xfrm>
              <a:off x="1426782" y="1494381"/>
              <a:ext cx="1243584" cy="1243584"/>
            </a:xfrm>
            <a:custGeom>
              <a:avLst/>
              <a:gdLst>
                <a:gd name="T0" fmla="*/ 207268 w 1243584"/>
                <a:gd name="T1" fmla="*/ 0 h 1243584"/>
                <a:gd name="T2" fmla="*/ 1243584 w 1243584"/>
                <a:gd name="T3" fmla="*/ 0 h 1243584"/>
                <a:gd name="T4" fmla="*/ 1243584 w 1243584"/>
                <a:gd name="T5" fmla="*/ 1036316 h 1243584"/>
                <a:gd name="T6" fmla="*/ 1036316 w 1243584"/>
                <a:gd name="T7" fmla="*/ 1243584 h 1243584"/>
                <a:gd name="T8" fmla="*/ 0 w 1243584"/>
                <a:gd name="T9" fmla="*/ 1243584 h 1243584"/>
                <a:gd name="T10" fmla="*/ 0 w 1243584"/>
                <a:gd name="T11" fmla="*/ 207268 h 1243584"/>
                <a:gd name="T12" fmla="*/ 207268 w 1243584"/>
                <a:gd name="T13" fmla="*/ 0 h 1243584"/>
              </a:gdLst>
              <a:ahLst/>
              <a:cxnLst>
                <a:cxn ang="0">
                  <a:pos x="T0" y="T1"/>
                </a:cxn>
                <a:cxn ang="0">
                  <a:pos x="T2" y="T3"/>
                </a:cxn>
                <a:cxn ang="0">
                  <a:pos x="T4" y="T5"/>
                </a:cxn>
                <a:cxn ang="0">
                  <a:pos x="T6" y="T7"/>
                </a:cxn>
                <a:cxn ang="0">
                  <a:pos x="T8" y="T9"/>
                </a:cxn>
                <a:cxn ang="0">
                  <a:pos x="T10" y="T11"/>
                </a:cxn>
                <a:cxn ang="0">
                  <a:pos x="T12" y="T13"/>
                </a:cxn>
              </a:cxnLst>
              <a:rect l="0" t="0" r="r" b="b"/>
              <a:pathLst>
                <a:path w="1243584" h="1243584">
                  <a:moveTo>
                    <a:pt x="207268" y="0"/>
                  </a:moveTo>
                  <a:lnTo>
                    <a:pt x="1243584" y="0"/>
                  </a:lnTo>
                  <a:lnTo>
                    <a:pt x="1243584" y="1036316"/>
                  </a:lnTo>
                  <a:cubicBezTo>
                    <a:pt x="1243584" y="1150787"/>
                    <a:pt x="1150787" y="1243584"/>
                    <a:pt x="1036316" y="1243584"/>
                  </a:cubicBezTo>
                  <a:lnTo>
                    <a:pt x="0" y="1243584"/>
                  </a:lnTo>
                  <a:lnTo>
                    <a:pt x="0" y="207268"/>
                  </a:lnTo>
                  <a:cubicBezTo>
                    <a:pt x="0" y="92797"/>
                    <a:pt x="92797" y="0"/>
                    <a:pt x="207268" y="0"/>
                  </a:cubicBezTo>
                  <a:close/>
                </a:path>
              </a:pathLst>
            </a:custGeom>
            <a:noFill/>
            <a:ln w="381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dirty="0">
                <a:ea typeface="微软雅黑" panose="020B0503020204020204" pitchFamily="34" charset="-122"/>
              </a:endParaRPr>
            </a:p>
          </p:txBody>
        </p:sp>
      </p:grpSp>
      <p:sp>
        <p:nvSpPr>
          <p:cNvPr id="13319" name="文本框 40"/>
          <p:cNvSpPr txBox="1">
            <a:spLocks noChangeArrowheads="1"/>
          </p:cNvSpPr>
          <p:nvPr/>
        </p:nvSpPr>
        <p:spPr bwMode="auto">
          <a:xfrm>
            <a:off x="4528005" y="2856312"/>
            <a:ext cx="13098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副标题</a:t>
            </a:r>
          </a:p>
        </p:txBody>
      </p:sp>
      <p:grpSp>
        <p:nvGrpSpPr>
          <p:cNvPr id="13320" name="组合 33"/>
          <p:cNvGrpSpPr/>
          <p:nvPr/>
        </p:nvGrpSpPr>
        <p:grpSpPr bwMode="auto">
          <a:xfrm>
            <a:off x="179388" y="5772150"/>
            <a:ext cx="12012612" cy="995363"/>
            <a:chOff x="0" y="0"/>
            <a:chExt cx="12011908" cy="995624"/>
          </a:xfrm>
        </p:grpSpPr>
        <p:cxnSp>
          <p:nvCxnSpPr>
            <p:cNvPr id="13321"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3322"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3323"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3324"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3325"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3326" name="组合 1"/>
          <p:cNvGrpSpPr/>
          <p:nvPr/>
        </p:nvGrpSpPr>
        <p:grpSpPr bwMode="auto">
          <a:xfrm>
            <a:off x="6272213" y="163513"/>
            <a:ext cx="5657850" cy="2025650"/>
            <a:chOff x="0" y="0"/>
            <a:chExt cx="5657712" cy="2026080"/>
          </a:xfrm>
        </p:grpSpPr>
        <p:grpSp>
          <p:nvGrpSpPr>
            <p:cNvPr id="13327" name="组合 39"/>
            <p:cNvGrpSpPr/>
            <p:nvPr/>
          </p:nvGrpSpPr>
          <p:grpSpPr bwMode="auto">
            <a:xfrm>
              <a:off x="0" y="0"/>
              <a:ext cx="5657712" cy="995624"/>
              <a:chOff x="0" y="0"/>
              <a:chExt cx="5657712" cy="995624"/>
            </a:xfrm>
          </p:grpSpPr>
          <p:cxnSp>
            <p:nvCxnSpPr>
              <p:cNvPr id="13328"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3329"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3330"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3331"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3332"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pic>
        <p:nvPicPr>
          <p:cNvPr id="13337" name="Group 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5338" y="2062266"/>
            <a:ext cx="9017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8" name="Group 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8300" y="2114550"/>
            <a:ext cx="7921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9" name="Group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188" y="4224338"/>
            <a:ext cx="7620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0" name="Freeform 58"/>
          <p:cNvSpPr>
            <a:spLocks noEditPoints="1"/>
          </p:cNvSpPr>
          <p:nvPr/>
        </p:nvSpPr>
        <p:spPr bwMode="auto">
          <a:xfrm>
            <a:off x="6715125" y="4060825"/>
            <a:ext cx="746125" cy="835025"/>
          </a:xfrm>
          <a:custGeom>
            <a:avLst/>
            <a:gdLst>
              <a:gd name="T0" fmla="*/ 15 w 98"/>
              <a:gd name="T1" fmla="*/ 55 h 110"/>
              <a:gd name="T2" fmla="*/ 25 w 98"/>
              <a:gd name="T3" fmla="*/ 36 h 110"/>
              <a:gd name="T4" fmla="*/ 11 w 98"/>
              <a:gd name="T5" fmla="*/ 24 h 110"/>
              <a:gd name="T6" fmla="*/ 1 w 98"/>
              <a:gd name="T7" fmla="*/ 38 h 110"/>
              <a:gd name="T8" fmla="*/ 15 w 98"/>
              <a:gd name="T9" fmla="*/ 55 h 110"/>
              <a:gd name="T10" fmla="*/ 27 w 98"/>
              <a:gd name="T11" fmla="*/ 79 h 110"/>
              <a:gd name="T12" fmla="*/ 27 w 98"/>
              <a:gd name="T13" fmla="*/ 84 h 110"/>
              <a:gd name="T14" fmla="*/ 32 w 98"/>
              <a:gd name="T15" fmla="*/ 89 h 110"/>
              <a:gd name="T16" fmla="*/ 38 w 98"/>
              <a:gd name="T17" fmla="*/ 89 h 110"/>
              <a:gd name="T18" fmla="*/ 38 w 98"/>
              <a:gd name="T19" fmla="*/ 75 h 110"/>
              <a:gd name="T20" fmla="*/ 32 w 98"/>
              <a:gd name="T21" fmla="*/ 75 h 110"/>
              <a:gd name="T22" fmla="*/ 27 w 98"/>
              <a:gd name="T23" fmla="*/ 79 h 110"/>
              <a:gd name="T24" fmla="*/ 36 w 98"/>
              <a:gd name="T25" fmla="*/ 33 h 110"/>
              <a:gd name="T26" fmla="*/ 48 w 98"/>
              <a:gd name="T27" fmla="*/ 16 h 110"/>
              <a:gd name="T28" fmla="*/ 36 w 98"/>
              <a:gd name="T29" fmla="*/ 0 h 110"/>
              <a:gd name="T30" fmla="*/ 25 w 98"/>
              <a:gd name="T31" fmla="*/ 16 h 110"/>
              <a:gd name="T32" fmla="*/ 36 w 98"/>
              <a:gd name="T33" fmla="*/ 33 h 110"/>
              <a:gd name="T34" fmla="*/ 63 w 98"/>
              <a:gd name="T35" fmla="*/ 34 h 110"/>
              <a:gd name="T36" fmla="*/ 78 w 98"/>
              <a:gd name="T37" fmla="*/ 19 h 110"/>
              <a:gd name="T38" fmla="*/ 68 w 98"/>
              <a:gd name="T39" fmla="*/ 3 h 110"/>
              <a:gd name="T40" fmla="*/ 54 w 98"/>
              <a:gd name="T41" fmla="*/ 17 h 110"/>
              <a:gd name="T42" fmla="*/ 63 w 98"/>
              <a:gd name="T43" fmla="*/ 34 h 110"/>
              <a:gd name="T44" fmla="*/ 84 w 98"/>
              <a:gd name="T45" fmla="*/ 73 h 110"/>
              <a:gd name="T46" fmla="*/ 63 w 98"/>
              <a:gd name="T47" fmla="*/ 52 h 110"/>
              <a:gd name="T48" fmla="*/ 34 w 98"/>
              <a:gd name="T49" fmla="*/ 51 h 110"/>
              <a:gd name="T50" fmla="*/ 20 w 98"/>
              <a:gd name="T51" fmla="*/ 66 h 110"/>
              <a:gd name="T52" fmla="*/ 8 w 98"/>
              <a:gd name="T53" fmla="*/ 89 h 110"/>
              <a:gd name="T54" fmla="*/ 22 w 98"/>
              <a:gd name="T55" fmla="*/ 103 h 110"/>
              <a:gd name="T56" fmla="*/ 40 w 98"/>
              <a:gd name="T57" fmla="*/ 102 h 110"/>
              <a:gd name="T58" fmla="*/ 58 w 98"/>
              <a:gd name="T59" fmla="*/ 102 h 110"/>
              <a:gd name="T60" fmla="*/ 87 w 98"/>
              <a:gd name="T61" fmla="*/ 95 h 110"/>
              <a:gd name="T62" fmla="*/ 84 w 98"/>
              <a:gd name="T63" fmla="*/ 73 h 110"/>
              <a:gd name="T64" fmla="*/ 45 w 98"/>
              <a:gd name="T65" fmla="*/ 95 h 110"/>
              <a:gd name="T66" fmla="*/ 30 w 98"/>
              <a:gd name="T67" fmla="*/ 95 h 110"/>
              <a:gd name="T68" fmla="*/ 21 w 98"/>
              <a:gd name="T69" fmla="*/ 89 h 110"/>
              <a:gd name="T70" fmla="*/ 20 w 98"/>
              <a:gd name="T71" fmla="*/ 78 h 110"/>
              <a:gd name="T72" fmla="*/ 30 w 98"/>
              <a:gd name="T73" fmla="*/ 69 h 110"/>
              <a:gd name="T74" fmla="*/ 38 w 98"/>
              <a:gd name="T75" fmla="*/ 69 h 110"/>
              <a:gd name="T76" fmla="*/ 38 w 98"/>
              <a:gd name="T77" fmla="*/ 59 h 110"/>
              <a:gd name="T78" fmla="*/ 45 w 98"/>
              <a:gd name="T79" fmla="*/ 59 h 110"/>
              <a:gd name="T80" fmla="*/ 45 w 98"/>
              <a:gd name="T81" fmla="*/ 95 h 110"/>
              <a:gd name="T82" fmla="*/ 72 w 98"/>
              <a:gd name="T83" fmla="*/ 95 h 110"/>
              <a:gd name="T84" fmla="*/ 55 w 98"/>
              <a:gd name="T85" fmla="*/ 95 h 110"/>
              <a:gd name="T86" fmla="*/ 48 w 98"/>
              <a:gd name="T87" fmla="*/ 89 h 110"/>
              <a:gd name="T88" fmla="*/ 48 w 98"/>
              <a:gd name="T89" fmla="*/ 70 h 110"/>
              <a:gd name="T90" fmla="*/ 55 w 98"/>
              <a:gd name="T91" fmla="*/ 70 h 110"/>
              <a:gd name="T92" fmla="*/ 55 w 98"/>
              <a:gd name="T93" fmla="*/ 86 h 110"/>
              <a:gd name="T94" fmla="*/ 58 w 98"/>
              <a:gd name="T95" fmla="*/ 89 h 110"/>
              <a:gd name="T96" fmla="*/ 65 w 98"/>
              <a:gd name="T97" fmla="*/ 89 h 110"/>
              <a:gd name="T98" fmla="*/ 65 w 98"/>
              <a:gd name="T99" fmla="*/ 70 h 110"/>
              <a:gd name="T100" fmla="*/ 72 w 98"/>
              <a:gd name="T101" fmla="*/ 70 h 110"/>
              <a:gd name="T102" fmla="*/ 72 w 98"/>
              <a:gd name="T103" fmla="*/ 95 h 110"/>
              <a:gd name="T104" fmla="*/ 96 w 98"/>
              <a:gd name="T105" fmla="*/ 45 h 110"/>
              <a:gd name="T106" fmla="*/ 84 w 98"/>
              <a:gd name="T107" fmla="*/ 32 h 110"/>
              <a:gd name="T108" fmla="*/ 72 w 98"/>
              <a:gd name="T109" fmla="*/ 48 h 110"/>
              <a:gd name="T110" fmla="*/ 85 w 98"/>
              <a:gd name="T111" fmla="*/ 62 h 110"/>
              <a:gd name="T112" fmla="*/ 96 w 98"/>
              <a:gd name="T113" fmla="*/ 4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 h="110">
                <a:moveTo>
                  <a:pt x="15" y="55"/>
                </a:moveTo>
                <a:cubicBezTo>
                  <a:pt x="27" y="53"/>
                  <a:pt x="25" y="39"/>
                  <a:pt x="25" y="36"/>
                </a:cubicBezTo>
                <a:cubicBezTo>
                  <a:pt x="24" y="32"/>
                  <a:pt x="19" y="24"/>
                  <a:pt x="11" y="24"/>
                </a:cubicBezTo>
                <a:cubicBezTo>
                  <a:pt x="2" y="25"/>
                  <a:pt x="1" y="38"/>
                  <a:pt x="1" y="38"/>
                </a:cubicBezTo>
                <a:cubicBezTo>
                  <a:pt x="0" y="45"/>
                  <a:pt x="4" y="58"/>
                  <a:pt x="15" y="55"/>
                </a:cubicBezTo>
                <a:close/>
                <a:moveTo>
                  <a:pt x="27" y="79"/>
                </a:moveTo>
                <a:cubicBezTo>
                  <a:pt x="27" y="80"/>
                  <a:pt x="26" y="82"/>
                  <a:pt x="27" y="84"/>
                </a:cubicBezTo>
                <a:cubicBezTo>
                  <a:pt x="28" y="89"/>
                  <a:pt x="32" y="89"/>
                  <a:pt x="32" y="89"/>
                </a:cubicBezTo>
                <a:cubicBezTo>
                  <a:pt x="38" y="89"/>
                  <a:pt x="38" y="89"/>
                  <a:pt x="38" y="89"/>
                </a:cubicBezTo>
                <a:cubicBezTo>
                  <a:pt x="38" y="75"/>
                  <a:pt x="38" y="75"/>
                  <a:pt x="38" y="75"/>
                </a:cubicBezTo>
                <a:cubicBezTo>
                  <a:pt x="32" y="75"/>
                  <a:pt x="32" y="75"/>
                  <a:pt x="32" y="75"/>
                </a:cubicBezTo>
                <a:cubicBezTo>
                  <a:pt x="29" y="76"/>
                  <a:pt x="28" y="78"/>
                  <a:pt x="27" y="79"/>
                </a:cubicBezTo>
                <a:close/>
                <a:moveTo>
                  <a:pt x="36" y="33"/>
                </a:moveTo>
                <a:cubicBezTo>
                  <a:pt x="42" y="33"/>
                  <a:pt x="48" y="25"/>
                  <a:pt x="48" y="16"/>
                </a:cubicBezTo>
                <a:cubicBezTo>
                  <a:pt x="48" y="8"/>
                  <a:pt x="42" y="0"/>
                  <a:pt x="36" y="0"/>
                </a:cubicBezTo>
                <a:cubicBezTo>
                  <a:pt x="30" y="0"/>
                  <a:pt x="25" y="8"/>
                  <a:pt x="25" y="16"/>
                </a:cubicBezTo>
                <a:cubicBezTo>
                  <a:pt x="25" y="25"/>
                  <a:pt x="30" y="33"/>
                  <a:pt x="36" y="33"/>
                </a:cubicBezTo>
                <a:close/>
                <a:moveTo>
                  <a:pt x="63" y="34"/>
                </a:moveTo>
                <a:cubicBezTo>
                  <a:pt x="71" y="35"/>
                  <a:pt x="77" y="26"/>
                  <a:pt x="78" y="19"/>
                </a:cubicBezTo>
                <a:cubicBezTo>
                  <a:pt x="79" y="12"/>
                  <a:pt x="74" y="4"/>
                  <a:pt x="68" y="3"/>
                </a:cubicBezTo>
                <a:cubicBezTo>
                  <a:pt x="62" y="2"/>
                  <a:pt x="54" y="11"/>
                  <a:pt x="54" y="17"/>
                </a:cubicBezTo>
                <a:cubicBezTo>
                  <a:pt x="53" y="25"/>
                  <a:pt x="55" y="32"/>
                  <a:pt x="63" y="34"/>
                </a:cubicBezTo>
                <a:close/>
                <a:moveTo>
                  <a:pt x="84" y="73"/>
                </a:moveTo>
                <a:cubicBezTo>
                  <a:pt x="84" y="73"/>
                  <a:pt x="71" y="63"/>
                  <a:pt x="63" y="52"/>
                </a:cubicBezTo>
                <a:cubicBezTo>
                  <a:pt x="53" y="37"/>
                  <a:pt x="38" y="43"/>
                  <a:pt x="34" y="51"/>
                </a:cubicBezTo>
                <a:cubicBezTo>
                  <a:pt x="29" y="59"/>
                  <a:pt x="21" y="64"/>
                  <a:pt x="20" y="66"/>
                </a:cubicBezTo>
                <a:cubicBezTo>
                  <a:pt x="19" y="67"/>
                  <a:pt x="4" y="75"/>
                  <a:pt x="8" y="89"/>
                </a:cubicBezTo>
                <a:cubicBezTo>
                  <a:pt x="11" y="103"/>
                  <a:pt x="22" y="103"/>
                  <a:pt x="22" y="103"/>
                </a:cubicBezTo>
                <a:cubicBezTo>
                  <a:pt x="22" y="103"/>
                  <a:pt x="31" y="104"/>
                  <a:pt x="40" y="102"/>
                </a:cubicBezTo>
                <a:cubicBezTo>
                  <a:pt x="50" y="100"/>
                  <a:pt x="58" y="102"/>
                  <a:pt x="58" y="102"/>
                </a:cubicBezTo>
                <a:cubicBezTo>
                  <a:pt x="58" y="102"/>
                  <a:pt x="81" y="110"/>
                  <a:pt x="87" y="95"/>
                </a:cubicBezTo>
                <a:cubicBezTo>
                  <a:pt x="93" y="81"/>
                  <a:pt x="84" y="73"/>
                  <a:pt x="84" y="73"/>
                </a:cubicBezTo>
                <a:close/>
                <a:moveTo>
                  <a:pt x="45" y="95"/>
                </a:moveTo>
                <a:cubicBezTo>
                  <a:pt x="30" y="95"/>
                  <a:pt x="30" y="95"/>
                  <a:pt x="30" y="95"/>
                </a:cubicBezTo>
                <a:cubicBezTo>
                  <a:pt x="24" y="94"/>
                  <a:pt x="21" y="89"/>
                  <a:pt x="21" y="89"/>
                </a:cubicBezTo>
                <a:cubicBezTo>
                  <a:pt x="21" y="88"/>
                  <a:pt x="19" y="84"/>
                  <a:pt x="20" y="78"/>
                </a:cubicBezTo>
                <a:cubicBezTo>
                  <a:pt x="23" y="70"/>
                  <a:pt x="30" y="69"/>
                  <a:pt x="30" y="69"/>
                </a:cubicBezTo>
                <a:cubicBezTo>
                  <a:pt x="38" y="69"/>
                  <a:pt x="38" y="69"/>
                  <a:pt x="38" y="69"/>
                </a:cubicBezTo>
                <a:cubicBezTo>
                  <a:pt x="38" y="59"/>
                  <a:pt x="38" y="59"/>
                  <a:pt x="38" y="59"/>
                </a:cubicBezTo>
                <a:cubicBezTo>
                  <a:pt x="45" y="59"/>
                  <a:pt x="45" y="59"/>
                  <a:pt x="45" y="59"/>
                </a:cubicBezTo>
                <a:lnTo>
                  <a:pt x="45" y="95"/>
                </a:lnTo>
                <a:close/>
                <a:moveTo>
                  <a:pt x="72" y="95"/>
                </a:moveTo>
                <a:cubicBezTo>
                  <a:pt x="55" y="95"/>
                  <a:pt x="55" y="95"/>
                  <a:pt x="55" y="95"/>
                </a:cubicBezTo>
                <a:cubicBezTo>
                  <a:pt x="49" y="93"/>
                  <a:pt x="48" y="89"/>
                  <a:pt x="48" y="89"/>
                </a:cubicBezTo>
                <a:cubicBezTo>
                  <a:pt x="48" y="70"/>
                  <a:pt x="48" y="70"/>
                  <a:pt x="48" y="70"/>
                </a:cubicBezTo>
                <a:cubicBezTo>
                  <a:pt x="55" y="70"/>
                  <a:pt x="55" y="70"/>
                  <a:pt x="55" y="70"/>
                </a:cubicBezTo>
                <a:cubicBezTo>
                  <a:pt x="55" y="86"/>
                  <a:pt x="55" y="86"/>
                  <a:pt x="55" y="86"/>
                </a:cubicBezTo>
                <a:cubicBezTo>
                  <a:pt x="56" y="88"/>
                  <a:pt x="58" y="89"/>
                  <a:pt x="58" y="89"/>
                </a:cubicBezTo>
                <a:cubicBezTo>
                  <a:pt x="65" y="89"/>
                  <a:pt x="65" y="89"/>
                  <a:pt x="65" y="89"/>
                </a:cubicBezTo>
                <a:cubicBezTo>
                  <a:pt x="65" y="70"/>
                  <a:pt x="65" y="70"/>
                  <a:pt x="65" y="70"/>
                </a:cubicBezTo>
                <a:cubicBezTo>
                  <a:pt x="72" y="70"/>
                  <a:pt x="72" y="70"/>
                  <a:pt x="72" y="70"/>
                </a:cubicBezTo>
                <a:lnTo>
                  <a:pt x="72" y="95"/>
                </a:lnTo>
                <a:close/>
                <a:moveTo>
                  <a:pt x="96" y="45"/>
                </a:moveTo>
                <a:cubicBezTo>
                  <a:pt x="96" y="42"/>
                  <a:pt x="94" y="32"/>
                  <a:pt x="84" y="32"/>
                </a:cubicBezTo>
                <a:cubicBezTo>
                  <a:pt x="74" y="32"/>
                  <a:pt x="72" y="41"/>
                  <a:pt x="72" y="48"/>
                </a:cubicBezTo>
                <a:cubicBezTo>
                  <a:pt x="72" y="54"/>
                  <a:pt x="73" y="62"/>
                  <a:pt x="85" y="62"/>
                </a:cubicBezTo>
                <a:cubicBezTo>
                  <a:pt x="98" y="62"/>
                  <a:pt x="96" y="48"/>
                  <a:pt x="96" y="4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3343" name="文本框 63"/>
          <p:cNvSpPr txBox="1">
            <a:spLocks noChangeArrowheads="1"/>
          </p:cNvSpPr>
          <p:nvPr/>
        </p:nvSpPr>
        <p:spPr bwMode="auto">
          <a:xfrm>
            <a:off x="1589864" y="2003732"/>
            <a:ext cx="232165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Enter the text here, </a:t>
            </a:r>
          </a:p>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
        <p:nvSpPr>
          <p:cNvPr id="33"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34" name="组合 33"/>
          <p:cNvGrpSpPr/>
          <p:nvPr/>
        </p:nvGrpSpPr>
        <p:grpSpPr>
          <a:xfrm>
            <a:off x="208580" y="255717"/>
            <a:ext cx="444266" cy="383152"/>
            <a:chOff x="556913" y="503804"/>
            <a:chExt cx="444266" cy="383152"/>
          </a:xfrm>
        </p:grpSpPr>
        <p:grpSp>
          <p:nvGrpSpPr>
            <p:cNvPr id="35" name="组合 32"/>
            <p:cNvGrpSpPr/>
            <p:nvPr/>
          </p:nvGrpSpPr>
          <p:grpSpPr bwMode="auto">
            <a:xfrm>
              <a:off x="556913" y="503804"/>
              <a:ext cx="444266" cy="383152"/>
              <a:chOff x="0" y="0"/>
              <a:chExt cx="1897234" cy="1635546"/>
            </a:xfrm>
          </p:grpSpPr>
          <p:sp>
            <p:nvSpPr>
              <p:cNvPr id="37"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38" name="组合 18"/>
              <p:cNvGrpSpPr/>
              <p:nvPr/>
            </p:nvGrpSpPr>
            <p:grpSpPr bwMode="auto">
              <a:xfrm rot="2198315">
                <a:off x="0" y="0"/>
                <a:ext cx="1897234" cy="1635546"/>
                <a:chOff x="0" y="0"/>
                <a:chExt cx="1897234" cy="1635546"/>
              </a:xfrm>
            </p:grpSpPr>
            <p:sp>
              <p:nvSpPr>
                <p:cNvPr id="39"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40"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36" name="文本框 35"/>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3</a:t>
              </a:r>
              <a:endParaRPr lang="zh-CN" altLang="en-US" sz="1600" b="1" dirty="0">
                <a:solidFill>
                  <a:schemeClr val="bg1"/>
                </a:solidFill>
                <a:latin typeface="+mj-lt"/>
                <a:ea typeface="微软雅黑" panose="020B0503020204020204" pitchFamily="34" charset="-122"/>
              </a:endParaRPr>
            </a:p>
          </p:txBody>
        </p:sp>
      </p:grpSp>
      <p:sp>
        <p:nvSpPr>
          <p:cNvPr id="41" name="文本框 40"/>
          <p:cNvSpPr txBox="1">
            <a:spLocks noChangeArrowheads="1"/>
          </p:cNvSpPr>
          <p:nvPr/>
        </p:nvSpPr>
        <p:spPr bwMode="auto">
          <a:xfrm>
            <a:off x="6459445" y="2856312"/>
            <a:ext cx="13098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副标题</a:t>
            </a:r>
          </a:p>
        </p:txBody>
      </p:sp>
      <p:sp>
        <p:nvSpPr>
          <p:cNvPr id="42" name="文本框 41"/>
          <p:cNvSpPr txBox="1">
            <a:spLocks noChangeArrowheads="1"/>
          </p:cNvSpPr>
          <p:nvPr/>
        </p:nvSpPr>
        <p:spPr bwMode="auto">
          <a:xfrm>
            <a:off x="6459445" y="4984275"/>
            <a:ext cx="13098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副标题</a:t>
            </a:r>
          </a:p>
        </p:txBody>
      </p:sp>
      <p:sp>
        <p:nvSpPr>
          <p:cNvPr id="43" name="文本框 42"/>
          <p:cNvSpPr txBox="1">
            <a:spLocks noChangeArrowheads="1"/>
          </p:cNvSpPr>
          <p:nvPr/>
        </p:nvSpPr>
        <p:spPr bwMode="auto">
          <a:xfrm>
            <a:off x="4451166" y="4984275"/>
            <a:ext cx="13098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副标题</a:t>
            </a:r>
          </a:p>
        </p:txBody>
      </p:sp>
      <p:sp>
        <p:nvSpPr>
          <p:cNvPr id="44" name="文本框 63"/>
          <p:cNvSpPr txBox="1">
            <a:spLocks noChangeArrowheads="1"/>
          </p:cNvSpPr>
          <p:nvPr/>
        </p:nvSpPr>
        <p:spPr bwMode="auto">
          <a:xfrm>
            <a:off x="1589864" y="4060825"/>
            <a:ext cx="232165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Enter the text here, </a:t>
            </a:r>
          </a:p>
          <a:p>
            <a:pPr algn="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
        <p:nvSpPr>
          <p:cNvPr id="45" name="文本框 63"/>
          <p:cNvSpPr txBox="1">
            <a:spLocks noChangeArrowheads="1"/>
          </p:cNvSpPr>
          <p:nvPr/>
        </p:nvSpPr>
        <p:spPr bwMode="auto">
          <a:xfrm>
            <a:off x="8365578" y="4060825"/>
            <a:ext cx="232165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Enter the text here, </a:t>
            </a:r>
          </a:p>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
        <p:nvSpPr>
          <p:cNvPr id="46" name="文本框 63"/>
          <p:cNvSpPr txBox="1">
            <a:spLocks noChangeArrowheads="1"/>
          </p:cNvSpPr>
          <p:nvPr/>
        </p:nvSpPr>
        <p:spPr bwMode="auto">
          <a:xfrm>
            <a:off x="8365578" y="2003732"/>
            <a:ext cx="232165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Enter the text here, </a:t>
            </a:r>
          </a:p>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par>
                                <p:cTn id="8" presetID="10" presetClass="entr" presetSubtype="0" fill="hold" nodeType="withEffect">
                                  <p:stCondLst>
                                    <p:cond delay="0"/>
                                  </p:stCondLst>
                                  <p:childTnLst>
                                    <p:set>
                                      <p:cBhvr>
                                        <p:cTn id="9" dur="1" fill="hold">
                                          <p:stCondLst>
                                            <p:cond delay="0"/>
                                          </p:stCondLst>
                                        </p:cTn>
                                        <p:tgtEl>
                                          <p:spTgt spid="13337"/>
                                        </p:tgtEl>
                                        <p:attrNameLst>
                                          <p:attrName>style.visibility</p:attrName>
                                        </p:attrNameLst>
                                      </p:cBhvr>
                                      <p:to>
                                        <p:strVal val="visible"/>
                                      </p:to>
                                    </p:set>
                                    <p:animEffect transition="in" filter="fade">
                                      <p:cBhvr>
                                        <p:cTn id="10" dur="250"/>
                                        <p:tgtEl>
                                          <p:spTgt spid="133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319"/>
                                        </p:tgtEl>
                                        <p:attrNameLst>
                                          <p:attrName>style.visibility</p:attrName>
                                        </p:attrNameLst>
                                      </p:cBhvr>
                                      <p:to>
                                        <p:strVal val="visible"/>
                                      </p:to>
                                    </p:set>
                                    <p:animEffect transition="in" filter="fade">
                                      <p:cBhvr>
                                        <p:cTn id="13" dur="250"/>
                                        <p:tgtEl>
                                          <p:spTgt spid="13319"/>
                                        </p:tgtEl>
                                      </p:cBhvr>
                                    </p:animEffect>
                                  </p:childTnLst>
                                </p:cTn>
                              </p:par>
                              <p:par>
                                <p:cTn id="14" presetID="10" presetClass="entr" presetSubtype="0" fill="hold" nodeType="withEffect">
                                  <p:stCondLst>
                                    <p:cond delay="0"/>
                                  </p:stCondLst>
                                  <p:childTnLst>
                                    <p:set>
                                      <p:cBhvr>
                                        <p:cTn id="15" dur="1" fill="hold">
                                          <p:stCondLst>
                                            <p:cond delay="0"/>
                                          </p:stCondLst>
                                        </p:cTn>
                                        <p:tgtEl>
                                          <p:spTgt spid="13338"/>
                                        </p:tgtEl>
                                        <p:attrNameLst>
                                          <p:attrName>style.visibility</p:attrName>
                                        </p:attrNameLst>
                                      </p:cBhvr>
                                      <p:to>
                                        <p:strVal val="visible"/>
                                      </p:to>
                                    </p:set>
                                    <p:animEffect transition="in" filter="fade">
                                      <p:cBhvr>
                                        <p:cTn id="16" dur="250"/>
                                        <p:tgtEl>
                                          <p:spTgt spid="13338"/>
                                        </p:tgtEl>
                                      </p:cBhvr>
                                    </p:animEffect>
                                  </p:childTnLst>
                                </p:cTn>
                              </p:par>
                              <p:par>
                                <p:cTn id="17" presetID="10" presetClass="entr" presetSubtype="0" fill="hold" nodeType="withEffect">
                                  <p:stCondLst>
                                    <p:cond delay="0"/>
                                  </p:stCondLst>
                                  <p:childTnLst>
                                    <p:set>
                                      <p:cBhvr>
                                        <p:cTn id="18" dur="1" fill="hold">
                                          <p:stCondLst>
                                            <p:cond delay="0"/>
                                          </p:stCondLst>
                                        </p:cTn>
                                        <p:tgtEl>
                                          <p:spTgt spid="13339"/>
                                        </p:tgtEl>
                                        <p:attrNameLst>
                                          <p:attrName>style.visibility</p:attrName>
                                        </p:attrNameLst>
                                      </p:cBhvr>
                                      <p:to>
                                        <p:strVal val="visible"/>
                                      </p:to>
                                    </p:set>
                                    <p:animEffect transition="in" filter="fade">
                                      <p:cBhvr>
                                        <p:cTn id="19" dur="250"/>
                                        <p:tgtEl>
                                          <p:spTgt spid="1333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340"/>
                                        </p:tgtEl>
                                        <p:attrNameLst>
                                          <p:attrName>style.visibility</p:attrName>
                                        </p:attrNameLst>
                                      </p:cBhvr>
                                      <p:to>
                                        <p:strVal val="visible"/>
                                      </p:to>
                                    </p:set>
                                    <p:animEffect transition="in" filter="fade">
                                      <p:cBhvr>
                                        <p:cTn id="22" dur="250"/>
                                        <p:tgtEl>
                                          <p:spTgt spid="13340"/>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3343"/>
                                        </p:tgtEl>
                                        <p:attrNameLst>
                                          <p:attrName>style.visibility</p:attrName>
                                        </p:attrNameLst>
                                      </p:cBhvr>
                                      <p:to>
                                        <p:strVal val="visible"/>
                                      </p:to>
                                    </p:set>
                                    <p:animEffect transition="in" filter="fade">
                                      <p:cBhvr>
                                        <p:cTn id="26" dur="250"/>
                                        <p:tgtEl>
                                          <p:spTgt spid="1334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fade">
                                      <p:cBhvr>
                                        <p:cTn id="29" dur="250"/>
                                        <p:tgtEl>
                                          <p:spTgt spid="4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250"/>
                                        <p:tgtEl>
                                          <p:spTgt spid="4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250"/>
                                        <p:tgtEl>
                                          <p:spTgt spid="43"/>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250"/>
                                        <p:tgtEl>
                                          <p:spTgt spid="44"/>
                                        </p:tgtEl>
                                      </p:cBhvr>
                                    </p:animEffect>
                                  </p:childTnLst>
                                </p:cTn>
                              </p:par>
                            </p:childTnLst>
                          </p:cTn>
                        </p:par>
                        <p:par>
                          <p:cTn id="40" fill="hold">
                            <p:stCondLst>
                              <p:cond delay="1500"/>
                            </p:stCondLst>
                            <p:childTnLst>
                              <p:par>
                                <p:cTn id="41" presetID="10" presetClass="entr" presetSubtype="0" fill="hold" grpId="0" nodeType="after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250"/>
                                        <p:tgtEl>
                                          <p:spTgt spid="45"/>
                                        </p:tgtEl>
                                      </p:cBhvr>
                                    </p:animEffect>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2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utoUpdateAnimBg="0"/>
      <p:bldP spid="13340" grpId="0" animBg="1"/>
      <p:bldP spid="13343" grpId="0" autoUpdateAnimBg="0"/>
      <p:bldP spid="41" grpId="0" autoUpdateAnimBg="0"/>
      <p:bldP spid="42" grpId="0" autoUpdateAnimBg="0"/>
      <p:bldP spid="43" grpId="0" autoUpdateAnimBg="0"/>
      <p:bldP spid="44" grpId="0" autoUpdateAnimBg="0"/>
      <p:bldP spid="45" grpId="0" autoUpdateAnimBg="0"/>
      <p:bldP spid="4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Freeform 123"/>
          <p:cNvSpPr/>
          <p:nvPr/>
        </p:nvSpPr>
        <p:spPr bwMode="auto">
          <a:xfrm rot="21447982">
            <a:off x="10371138" y="3095625"/>
            <a:ext cx="3641725" cy="3381375"/>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nvGrpSpPr>
          <p:cNvPr id="14347" name="组合 33"/>
          <p:cNvGrpSpPr/>
          <p:nvPr/>
        </p:nvGrpSpPr>
        <p:grpSpPr bwMode="auto">
          <a:xfrm>
            <a:off x="7262813" y="177800"/>
            <a:ext cx="4694237" cy="1679575"/>
            <a:chOff x="0" y="0"/>
            <a:chExt cx="5657712" cy="2026080"/>
          </a:xfrm>
        </p:grpSpPr>
        <p:grpSp>
          <p:nvGrpSpPr>
            <p:cNvPr id="14348" name="组合 34"/>
            <p:cNvGrpSpPr/>
            <p:nvPr/>
          </p:nvGrpSpPr>
          <p:grpSpPr bwMode="auto">
            <a:xfrm>
              <a:off x="0" y="0"/>
              <a:ext cx="5657712" cy="995624"/>
              <a:chOff x="0" y="0"/>
              <a:chExt cx="5657712" cy="995624"/>
            </a:xfrm>
          </p:grpSpPr>
          <p:cxnSp>
            <p:nvCxnSpPr>
              <p:cNvPr id="14349"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4350"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4351"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4352"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4353"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grpSp>
        <p:nvGrpSpPr>
          <p:cNvPr id="19" name="组合 18"/>
          <p:cNvGrpSpPr/>
          <p:nvPr/>
        </p:nvGrpSpPr>
        <p:grpSpPr>
          <a:xfrm>
            <a:off x="1897863" y="2284412"/>
            <a:ext cx="2654300" cy="2289175"/>
            <a:chOff x="1654040" y="2371952"/>
            <a:chExt cx="2654300" cy="2289175"/>
          </a:xfrm>
        </p:grpSpPr>
        <p:grpSp>
          <p:nvGrpSpPr>
            <p:cNvPr id="20" name="组合 32"/>
            <p:cNvGrpSpPr/>
            <p:nvPr/>
          </p:nvGrpSpPr>
          <p:grpSpPr bwMode="auto">
            <a:xfrm>
              <a:off x="1654040" y="2371952"/>
              <a:ext cx="2654300" cy="2289175"/>
              <a:chOff x="0" y="0"/>
              <a:chExt cx="1897234" cy="1635546"/>
            </a:xfrm>
          </p:grpSpPr>
          <p:sp>
            <p:nvSpPr>
              <p:cNvPr id="22"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23" name="组合 18"/>
              <p:cNvGrpSpPr/>
              <p:nvPr/>
            </p:nvGrpSpPr>
            <p:grpSpPr bwMode="auto">
              <a:xfrm rot="2198315">
                <a:off x="0" y="0"/>
                <a:ext cx="1897234" cy="1635546"/>
                <a:chOff x="0" y="0"/>
                <a:chExt cx="1897234" cy="1635546"/>
              </a:xfrm>
            </p:grpSpPr>
            <p:sp>
              <p:nvSpPr>
                <p:cNvPr id="24"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25"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21" name="文本框 19"/>
            <p:cNvSpPr txBox="1">
              <a:spLocks noChangeArrowheads="1"/>
            </p:cNvSpPr>
            <p:nvPr/>
          </p:nvSpPr>
          <p:spPr bwMode="auto">
            <a:xfrm>
              <a:off x="2464861" y="2607446"/>
              <a:ext cx="1032655"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11500" b="1" dirty="0">
                  <a:latin typeface="+mj-lt"/>
                  <a:ea typeface="宋体" panose="02010600030101010101" pitchFamily="2" charset="-122"/>
                </a:rPr>
                <a:t>3</a:t>
              </a:r>
              <a:endParaRPr lang="zh-CN" altLang="en-US" sz="11500" b="1" dirty="0">
                <a:latin typeface="+mj-lt"/>
                <a:ea typeface="宋体" panose="02010600030101010101" pitchFamily="2" charset="-122"/>
              </a:endParaRPr>
            </a:p>
          </p:txBody>
        </p:sp>
      </p:grpSp>
      <p:sp>
        <p:nvSpPr>
          <p:cNvPr id="26" name="文本框 20"/>
          <p:cNvSpPr txBox="1">
            <a:spLocks noChangeArrowheads="1"/>
          </p:cNvSpPr>
          <p:nvPr/>
        </p:nvSpPr>
        <p:spPr bwMode="auto">
          <a:xfrm>
            <a:off x="5384702" y="2436113"/>
            <a:ext cx="375622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7200" dirty="0">
                <a:latin typeface="+mj-lt"/>
                <a:ea typeface="宋体" panose="02010600030101010101" pitchFamily="2" charset="-122"/>
              </a:rPr>
              <a:t>Part One</a:t>
            </a:r>
            <a:endParaRPr lang="zh-CN" altLang="en-US" sz="7200" dirty="0">
              <a:latin typeface="+mj-lt"/>
              <a:ea typeface="宋体" panose="02010600030101010101" pitchFamily="2" charset="-122"/>
            </a:endParaRPr>
          </a:p>
        </p:txBody>
      </p:sp>
      <p:sp>
        <p:nvSpPr>
          <p:cNvPr id="27" name="文本框 30"/>
          <p:cNvSpPr txBox="1">
            <a:spLocks noChangeArrowheads="1"/>
          </p:cNvSpPr>
          <p:nvPr/>
        </p:nvSpPr>
        <p:spPr bwMode="auto">
          <a:xfrm>
            <a:off x="5397390" y="3508348"/>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800" b="1" dirty="0">
                <a:solidFill>
                  <a:schemeClr val="bg1"/>
                </a:solidFill>
                <a:latin typeface="+mj-ea"/>
                <a:ea typeface="+mj-ea"/>
              </a:rPr>
              <a:t>在这里输入你的小标题</a:t>
            </a:r>
          </a:p>
        </p:txBody>
      </p:sp>
      <p:sp>
        <p:nvSpPr>
          <p:cNvPr id="28" name="文本框 17"/>
          <p:cNvSpPr txBox="1">
            <a:spLocks noChangeArrowheads="1"/>
          </p:cNvSpPr>
          <p:nvPr/>
        </p:nvSpPr>
        <p:spPr bwMode="auto">
          <a:xfrm>
            <a:off x="5438005" y="4102102"/>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dirty="0">
                <a:solidFill>
                  <a:schemeClr val="bg1"/>
                </a:solidFill>
                <a:latin typeface="微软雅黑" panose="020B0503020204020204" pitchFamily="34" charset="-122"/>
                <a:ea typeface="微软雅黑" panose="020B0503020204020204" pitchFamily="34" charset="-122"/>
              </a:rPr>
              <a:t>在这里输入你的关键句</a:t>
            </a:r>
          </a:p>
        </p:txBody>
      </p:sp>
      <p:sp>
        <p:nvSpPr>
          <p:cNvPr id="29" name="矩形 28"/>
          <p:cNvSpPr/>
          <p:nvPr/>
        </p:nvSpPr>
        <p:spPr>
          <a:xfrm>
            <a:off x="5237389" y="2745865"/>
            <a:ext cx="72000" cy="17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组合 1"/>
          <p:cNvGrpSpPr/>
          <p:nvPr/>
        </p:nvGrpSpPr>
        <p:grpSpPr bwMode="auto">
          <a:xfrm>
            <a:off x="5444124" y="1412817"/>
            <a:ext cx="1204064" cy="1069876"/>
            <a:chOff x="0" y="0"/>
            <a:chExt cx="1736725" cy="1404938"/>
          </a:xfrm>
        </p:grpSpPr>
        <p:sp>
          <p:nvSpPr>
            <p:cNvPr id="15363" name="椭圆 7"/>
            <p:cNvSpPr>
              <a:spLocks noChangeArrowheads="1"/>
            </p:cNvSpPr>
            <p:nvPr/>
          </p:nvSpPr>
          <p:spPr bwMode="auto">
            <a:xfrm>
              <a:off x="193675" y="187325"/>
              <a:ext cx="1349375" cy="1090613"/>
            </a:xfrm>
            <a:prstGeom prst="hexagon">
              <a:avLst>
                <a:gd name="adj" fmla="val 25009"/>
                <a:gd name="vf" fmla="val 115470"/>
              </a:avLst>
            </a:prstGeom>
            <a:noFill/>
            <a:ln w="34925"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5364" name="椭圆 8"/>
            <p:cNvSpPr>
              <a:spLocks noChangeArrowheads="1"/>
            </p:cNvSpPr>
            <p:nvPr/>
          </p:nvSpPr>
          <p:spPr bwMode="auto">
            <a:xfrm>
              <a:off x="0" y="0"/>
              <a:ext cx="1736725" cy="1404938"/>
            </a:xfrm>
            <a:prstGeom prst="hexagon">
              <a:avLst>
                <a:gd name="adj" fmla="val 24986"/>
                <a:gd name="vf" fmla="val 115470"/>
              </a:avLst>
            </a:prstGeom>
            <a:noFill/>
            <a:ln w="22225" cmpd="sng">
              <a:solidFill>
                <a:schemeClr val="bg1"/>
              </a:solidFill>
              <a:prstDash val="lgDash"/>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5365" name="文本框 17"/>
            <p:cNvSpPr txBox="1">
              <a:spLocks noChangeArrowheads="1"/>
            </p:cNvSpPr>
            <p:nvPr/>
          </p:nvSpPr>
          <p:spPr bwMode="auto">
            <a:xfrm>
              <a:off x="252260" y="490132"/>
              <a:ext cx="1349792" cy="484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1800" dirty="0">
                  <a:latin typeface="微软雅黑" panose="020B0503020204020204" pitchFamily="34" charset="-122"/>
                  <a:ea typeface="微软雅黑" panose="020B0503020204020204" pitchFamily="34" charset="-122"/>
                </a:rPr>
                <a:t>小标题</a:t>
              </a:r>
            </a:p>
          </p:txBody>
        </p:sp>
      </p:grpSp>
      <p:grpSp>
        <p:nvGrpSpPr>
          <p:cNvPr id="15366" name="组合 4"/>
          <p:cNvGrpSpPr/>
          <p:nvPr/>
        </p:nvGrpSpPr>
        <p:grpSpPr bwMode="auto">
          <a:xfrm>
            <a:off x="3637918" y="1576206"/>
            <a:ext cx="1765300" cy="149225"/>
            <a:chOff x="0" y="0"/>
            <a:chExt cx="1765300" cy="149225"/>
          </a:xfrm>
        </p:grpSpPr>
        <p:cxnSp>
          <p:nvCxnSpPr>
            <p:cNvPr id="15367" name="直接连接符 21"/>
            <p:cNvCxnSpPr>
              <a:cxnSpLocks noChangeShapeType="1"/>
            </p:cNvCxnSpPr>
            <p:nvPr/>
          </p:nvCxnSpPr>
          <p:spPr bwMode="auto">
            <a:xfrm>
              <a:off x="76200" y="74612"/>
              <a:ext cx="1689100"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368" name="椭圆 28"/>
            <p:cNvSpPr>
              <a:spLocks noChangeArrowheads="1"/>
            </p:cNvSpPr>
            <p:nvPr/>
          </p:nvSpPr>
          <p:spPr bwMode="auto">
            <a:xfrm>
              <a:off x="0" y="0"/>
              <a:ext cx="150812" cy="1492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15370" name="组合 33"/>
          <p:cNvGrpSpPr/>
          <p:nvPr/>
        </p:nvGrpSpPr>
        <p:grpSpPr bwMode="auto">
          <a:xfrm>
            <a:off x="179388" y="5772150"/>
            <a:ext cx="12012612" cy="995363"/>
            <a:chOff x="0" y="0"/>
            <a:chExt cx="12011908" cy="995624"/>
          </a:xfrm>
        </p:grpSpPr>
        <p:cxnSp>
          <p:nvCxnSpPr>
            <p:cNvPr id="15371"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5372"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5373"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5374"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5375"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5376" name="组合 1"/>
          <p:cNvGrpSpPr/>
          <p:nvPr/>
        </p:nvGrpSpPr>
        <p:grpSpPr bwMode="auto">
          <a:xfrm>
            <a:off x="6272213" y="163513"/>
            <a:ext cx="5657850" cy="2025650"/>
            <a:chOff x="0" y="0"/>
            <a:chExt cx="5657712" cy="2026080"/>
          </a:xfrm>
        </p:grpSpPr>
        <p:grpSp>
          <p:nvGrpSpPr>
            <p:cNvPr id="15377" name="组合 39"/>
            <p:cNvGrpSpPr/>
            <p:nvPr/>
          </p:nvGrpSpPr>
          <p:grpSpPr bwMode="auto">
            <a:xfrm>
              <a:off x="0" y="0"/>
              <a:ext cx="5657712" cy="995624"/>
              <a:chOff x="0" y="0"/>
              <a:chExt cx="5657712" cy="995624"/>
            </a:xfrm>
          </p:grpSpPr>
          <p:cxnSp>
            <p:nvCxnSpPr>
              <p:cNvPr id="15378"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5379"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5380"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5381"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5382"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grpSp>
        <p:nvGrpSpPr>
          <p:cNvPr id="15384" name="组合 5"/>
          <p:cNvGrpSpPr/>
          <p:nvPr/>
        </p:nvGrpSpPr>
        <p:grpSpPr bwMode="auto">
          <a:xfrm>
            <a:off x="6642431" y="2171616"/>
            <a:ext cx="1704975" cy="149225"/>
            <a:chOff x="0" y="0"/>
            <a:chExt cx="1704975" cy="149225"/>
          </a:xfrm>
        </p:grpSpPr>
        <p:cxnSp>
          <p:nvCxnSpPr>
            <p:cNvPr id="15385" name="直接连接符 21"/>
            <p:cNvCxnSpPr>
              <a:cxnSpLocks noChangeShapeType="1"/>
            </p:cNvCxnSpPr>
            <p:nvPr/>
          </p:nvCxnSpPr>
          <p:spPr bwMode="auto">
            <a:xfrm>
              <a:off x="0" y="74612"/>
              <a:ext cx="1690687"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386" name="椭圆 28"/>
            <p:cNvSpPr>
              <a:spLocks noChangeArrowheads="1"/>
            </p:cNvSpPr>
            <p:nvPr/>
          </p:nvSpPr>
          <p:spPr bwMode="auto">
            <a:xfrm>
              <a:off x="1554162" y="0"/>
              <a:ext cx="150813" cy="1492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
        <p:nvSpPr>
          <p:cNvPr id="15387" name="文本框 43"/>
          <p:cNvSpPr txBox="1">
            <a:spLocks noChangeArrowheads="1"/>
          </p:cNvSpPr>
          <p:nvPr/>
        </p:nvSpPr>
        <p:spPr bwMode="auto">
          <a:xfrm>
            <a:off x="878035" y="1301424"/>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gn="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grpSp>
        <p:nvGrpSpPr>
          <p:cNvPr id="15390" name="组合 6"/>
          <p:cNvGrpSpPr/>
          <p:nvPr/>
        </p:nvGrpSpPr>
        <p:grpSpPr bwMode="auto">
          <a:xfrm>
            <a:off x="3637918" y="3233539"/>
            <a:ext cx="1765300" cy="150813"/>
            <a:chOff x="0" y="0"/>
            <a:chExt cx="1765300" cy="150813"/>
          </a:xfrm>
        </p:grpSpPr>
        <p:cxnSp>
          <p:nvCxnSpPr>
            <p:cNvPr id="15391" name="直接连接符 21"/>
            <p:cNvCxnSpPr>
              <a:cxnSpLocks noChangeShapeType="1"/>
            </p:cNvCxnSpPr>
            <p:nvPr/>
          </p:nvCxnSpPr>
          <p:spPr bwMode="auto">
            <a:xfrm>
              <a:off x="76200" y="74613"/>
              <a:ext cx="1689100"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392" name="椭圆 28"/>
            <p:cNvSpPr>
              <a:spLocks noChangeArrowheads="1"/>
            </p:cNvSpPr>
            <p:nvPr/>
          </p:nvSpPr>
          <p:spPr bwMode="auto">
            <a:xfrm>
              <a:off x="0" y="0"/>
              <a:ext cx="150812" cy="150813"/>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15395" name="组合 8"/>
          <p:cNvGrpSpPr/>
          <p:nvPr/>
        </p:nvGrpSpPr>
        <p:grpSpPr bwMode="auto">
          <a:xfrm>
            <a:off x="3637918" y="4892461"/>
            <a:ext cx="1765300" cy="149225"/>
            <a:chOff x="0" y="0"/>
            <a:chExt cx="1765300" cy="149225"/>
          </a:xfrm>
        </p:grpSpPr>
        <p:cxnSp>
          <p:nvCxnSpPr>
            <p:cNvPr id="15396" name="直接连接符 21"/>
            <p:cNvCxnSpPr>
              <a:cxnSpLocks noChangeShapeType="1"/>
            </p:cNvCxnSpPr>
            <p:nvPr/>
          </p:nvCxnSpPr>
          <p:spPr bwMode="auto">
            <a:xfrm>
              <a:off x="76200" y="74612"/>
              <a:ext cx="1689100"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397" name="椭圆 28"/>
            <p:cNvSpPr>
              <a:spLocks noChangeArrowheads="1"/>
            </p:cNvSpPr>
            <p:nvPr/>
          </p:nvSpPr>
          <p:spPr bwMode="auto">
            <a:xfrm>
              <a:off x="0" y="0"/>
              <a:ext cx="150812" cy="1492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15400" name="组合 7"/>
          <p:cNvGrpSpPr/>
          <p:nvPr/>
        </p:nvGrpSpPr>
        <p:grpSpPr bwMode="auto">
          <a:xfrm>
            <a:off x="6642431" y="3851972"/>
            <a:ext cx="1704975" cy="149225"/>
            <a:chOff x="0" y="0"/>
            <a:chExt cx="1704975" cy="149225"/>
          </a:xfrm>
        </p:grpSpPr>
        <p:cxnSp>
          <p:nvCxnSpPr>
            <p:cNvPr id="15401" name="直接连接符 21"/>
            <p:cNvCxnSpPr>
              <a:cxnSpLocks noChangeShapeType="1"/>
            </p:cNvCxnSpPr>
            <p:nvPr/>
          </p:nvCxnSpPr>
          <p:spPr bwMode="auto">
            <a:xfrm>
              <a:off x="0" y="74613"/>
              <a:ext cx="1690687"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402" name="椭圆 28"/>
            <p:cNvSpPr>
              <a:spLocks noChangeArrowheads="1"/>
            </p:cNvSpPr>
            <p:nvPr/>
          </p:nvSpPr>
          <p:spPr bwMode="auto">
            <a:xfrm>
              <a:off x="1554162" y="0"/>
              <a:ext cx="150813" cy="1492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15405" name="组合 9"/>
          <p:cNvGrpSpPr/>
          <p:nvPr/>
        </p:nvGrpSpPr>
        <p:grpSpPr bwMode="auto">
          <a:xfrm>
            <a:off x="6642431" y="5532327"/>
            <a:ext cx="1704975" cy="149225"/>
            <a:chOff x="0" y="0"/>
            <a:chExt cx="1704975" cy="149225"/>
          </a:xfrm>
        </p:grpSpPr>
        <p:cxnSp>
          <p:nvCxnSpPr>
            <p:cNvPr id="15406" name="直接连接符 21"/>
            <p:cNvCxnSpPr>
              <a:cxnSpLocks noChangeShapeType="1"/>
            </p:cNvCxnSpPr>
            <p:nvPr/>
          </p:nvCxnSpPr>
          <p:spPr bwMode="auto">
            <a:xfrm>
              <a:off x="0" y="74613"/>
              <a:ext cx="1690687" cy="0"/>
            </a:xfrm>
            <a:prstGeom prst="line">
              <a:avLst/>
            </a:prstGeom>
            <a:noFill/>
            <a:ln w="15875" cmpd="sng">
              <a:solidFill>
                <a:schemeClr val="bg1"/>
              </a:solidFill>
              <a:round/>
            </a:ln>
            <a:extLst>
              <a:ext uri="{909E8E84-426E-40DD-AFC4-6F175D3DCCD1}">
                <a14:hiddenFill xmlns:a14="http://schemas.microsoft.com/office/drawing/2010/main">
                  <a:noFill/>
                </a14:hiddenFill>
              </a:ext>
            </a:extLst>
          </p:spPr>
        </p:cxnSp>
        <p:sp>
          <p:nvSpPr>
            <p:cNvPr id="15407" name="椭圆 28"/>
            <p:cNvSpPr>
              <a:spLocks noChangeArrowheads="1"/>
            </p:cNvSpPr>
            <p:nvPr/>
          </p:nvSpPr>
          <p:spPr bwMode="auto">
            <a:xfrm>
              <a:off x="1554162" y="0"/>
              <a:ext cx="150813" cy="1492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
        <p:nvSpPr>
          <p:cNvPr id="58"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59" name="组合 58"/>
          <p:cNvGrpSpPr/>
          <p:nvPr/>
        </p:nvGrpSpPr>
        <p:grpSpPr>
          <a:xfrm>
            <a:off x="208580" y="255717"/>
            <a:ext cx="444266" cy="383152"/>
            <a:chOff x="556913" y="503804"/>
            <a:chExt cx="444266" cy="383152"/>
          </a:xfrm>
        </p:grpSpPr>
        <p:grpSp>
          <p:nvGrpSpPr>
            <p:cNvPr id="60" name="组合 32"/>
            <p:cNvGrpSpPr/>
            <p:nvPr/>
          </p:nvGrpSpPr>
          <p:grpSpPr bwMode="auto">
            <a:xfrm>
              <a:off x="556913" y="503804"/>
              <a:ext cx="444266" cy="383152"/>
              <a:chOff x="0" y="0"/>
              <a:chExt cx="1897234" cy="1635546"/>
            </a:xfrm>
          </p:grpSpPr>
          <p:sp>
            <p:nvSpPr>
              <p:cNvPr id="62"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63" name="组合 18"/>
              <p:cNvGrpSpPr/>
              <p:nvPr/>
            </p:nvGrpSpPr>
            <p:grpSpPr bwMode="auto">
              <a:xfrm rot="2198315">
                <a:off x="0" y="0"/>
                <a:ext cx="1897234" cy="1635546"/>
                <a:chOff x="0" y="0"/>
                <a:chExt cx="1897234" cy="1635546"/>
              </a:xfrm>
            </p:grpSpPr>
            <p:sp>
              <p:nvSpPr>
                <p:cNvPr id="64"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65"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61" name="文本框 60"/>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1</a:t>
              </a:r>
              <a:endParaRPr lang="zh-CN" altLang="en-US" sz="1600" b="1" dirty="0">
                <a:solidFill>
                  <a:schemeClr val="bg1"/>
                </a:solidFill>
                <a:latin typeface="+mj-lt"/>
                <a:ea typeface="微软雅黑" panose="020B0503020204020204" pitchFamily="34" charset="-122"/>
              </a:endParaRPr>
            </a:p>
          </p:txBody>
        </p:sp>
      </p:grpSp>
      <p:grpSp>
        <p:nvGrpSpPr>
          <p:cNvPr id="66" name="组合 1"/>
          <p:cNvGrpSpPr/>
          <p:nvPr/>
        </p:nvGrpSpPr>
        <p:grpSpPr bwMode="auto">
          <a:xfrm>
            <a:off x="5444124" y="3081314"/>
            <a:ext cx="1204064" cy="1069876"/>
            <a:chOff x="0" y="0"/>
            <a:chExt cx="1736725" cy="1404938"/>
          </a:xfrm>
        </p:grpSpPr>
        <p:sp>
          <p:nvSpPr>
            <p:cNvPr id="67" name="椭圆 7"/>
            <p:cNvSpPr>
              <a:spLocks noChangeArrowheads="1"/>
            </p:cNvSpPr>
            <p:nvPr/>
          </p:nvSpPr>
          <p:spPr bwMode="auto">
            <a:xfrm>
              <a:off x="193675" y="187325"/>
              <a:ext cx="1349375" cy="1090613"/>
            </a:xfrm>
            <a:prstGeom prst="hexagon">
              <a:avLst>
                <a:gd name="adj" fmla="val 25009"/>
                <a:gd name="vf" fmla="val 115470"/>
              </a:avLst>
            </a:prstGeom>
            <a:noFill/>
            <a:ln w="34925"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68" name="椭圆 8"/>
            <p:cNvSpPr>
              <a:spLocks noChangeArrowheads="1"/>
            </p:cNvSpPr>
            <p:nvPr/>
          </p:nvSpPr>
          <p:spPr bwMode="auto">
            <a:xfrm>
              <a:off x="0" y="0"/>
              <a:ext cx="1736725" cy="1404938"/>
            </a:xfrm>
            <a:prstGeom prst="hexagon">
              <a:avLst>
                <a:gd name="adj" fmla="val 24986"/>
                <a:gd name="vf" fmla="val 115470"/>
              </a:avLst>
            </a:prstGeom>
            <a:noFill/>
            <a:ln w="22225" cmpd="sng">
              <a:solidFill>
                <a:schemeClr val="bg1"/>
              </a:solidFill>
              <a:prstDash val="lgDash"/>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69" name="文本框 17"/>
            <p:cNvSpPr txBox="1">
              <a:spLocks noChangeArrowheads="1"/>
            </p:cNvSpPr>
            <p:nvPr/>
          </p:nvSpPr>
          <p:spPr bwMode="auto">
            <a:xfrm>
              <a:off x="252260" y="490132"/>
              <a:ext cx="1349792" cy="484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1800" dirty="0">
                  <a:latin typeface="微软雅黑" panose="020B0503020204020204" pitchFamily="34" charset="-122"/>
                  <a:ea typeface="微软雅黑" panose="020B0503020204020204" pitchFamily="34" charset="-122"/>
                </a:rPr>
                <a:t>小标题</a:t>
              </a:r>
            </a:p>
          </p:txBody>
        </p:sp>
      </p:grpSp>
      <p:grpSp>
        <p:nvGrpSpPr>
          <p:cNvPr id="70" name="组合 1"/>
          <p:cNvGrpSpPr/>
          <p:nvPr/>
        </p:nvGrpSpPr>
        <p:grpSpPr bwMode="auto">
          <a:xfrm>
            <a:off x="5444124" y="4749811"/>
            <a:ext cx="1204064" cy="1069876"/>
            <a:chOff x="0" y="0"/>
            <a:chExt cx="1736725" cy="1404938"/>
          </a:xfrm>
        </p:grpSpPr>
        <p:sp>
          <p:nvSpPr>
            <p:cNvPr id="71" name="椭圆 7"/>
            <p:cNvSpPr>
              <a:spLocks noChangeArrowheads="1"/>
            </p:cNvSpPr>
            <p:nvPr/>
          </p:nvSpPr>
          <p:spPr bwMode="auto">
            <a:xfrm>
              <a:off x="193675" y="187325"/>
              <a:ext cx="1349375" cy="1090613"/>
            </a:xfrm>
            <a:prstGeom prst="hexagon">
              <a:avLst>
                <a:gd name="adj" fmla="val 25009"/>
                <a:gd name="vf" fmla="val 115470"/>
              </a:avLst>
            </a:prstGeom>
            <a:noFill/>
            <a:ln w="34925"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72" name="椭圆 8"/>
            <p:cNvSpPr>
              <a:spLocks noChangeArrowheads="1"/>
            </p:cNvSpPr>
            <p:nvPr/>
          </p:nvSpPr>
          <p:spPr bwMode="auto">
            <a:xfrm>
              <a:off x="0" y="0"/>
              <a:ext cx="1736725" cy="1404938"/>
            </a:xfrm>
            <a:prstGeom prst="hexagon">
              <a:avLst>
                <a:gd name="adj" fmla="val 24986"/>
                <a:gd name="vf" fmla="val 115470"/>
              </a:avLst>
            </a:prstGeom>
            <a:noFill/>
            <a:ln w="22225" cmpd="sng">
              <a:solidFill>
                <a:schemeClr val="bg1"/>
              </a:solidFill>
              <a:prstDash val="lgDash"/>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73" name="文本框 17"/>
            <p:cNvSpPr txBox="1">
              <a:spLocks noChangeArrowheads="1"/>
            </p:cNvSpPr>
            <p:nvPr/>
          </p:nvSpPr>
          <p:spPr bwMode="auto">
            <a:xfrm>
              <a:off x="252260" y="490132"/>
              <a:ext cx="1349792" cy="484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1800" dirty="0">
                  <a:latin typeface="微软雅黑" panose="020B0503020204020204" pitchFamily="34" charset="-122"/>
                  <a:ea typeface="微软雅黑" panose="020B0503020204020204" pitchFamily="34" charset="-122"/>
                </a:rPr>
                <a:t>小标题</a:t>
              </a:r>
            </a:p>
          </p:txBody>
        </p:sp>
      </p:grpSp>
      <p:sp>
        <p:nvSpPr>
          <p:cNvPr id="74" name="文本框 43"/>
          <p:cNvSpPr txBox="1">
            <a:spLocks noChangeArrowheads="1"/>
          </p:cNvSpPr>
          <p:nvPr/>
        </p:nvSpPr>
        <p:spPr bwMode="auto">
          <a:xfrm>
            <a:off x="8483391" y="1922411"/>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sp>
        <p:nvSpPr>
          <p:cNvPr id="75" name="文本框 43"/>
          <p:cNvSpPr txBox="1">
            <a:spLocks noChangeArrowheads="1"/>
          </p:cNvSpPr>
          <p:nvPr/>
        </p:nvSpPr>
        <p:spPr bwMode="auto">
          <a:xfrm>
            <a:off x="8483391" y="3624949"/>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sp>
        <p:nvSpPr>
          <p:cNvPr id="76" name="文本框 43"/>
          <p:cNvSpPr txBox="1">
            <a:spLocks noChangeArrowheads="1"/>
          </p:cNvSpPr>
          <p:nvPr/>
        </p:nvSpPr>
        <p:spPr bwMode="auto">
          <a:xfrm>
            <a:off x="8483391" y="5259986"/>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sp>
        <p:nvSpPr>
          <p:cNvPr id="77" name="文本框 43"/>
          <p:cNvSpPr txBox="1">
            <a:spLocks noChangeArrowheads="1"/>
          </p:cNvSpPr>
          <p:nvPr/>
        </p:nvSpPr>
        <p:spPr bwMode="auto">
          <a:xfrm>
            <a:off x="878035" y="2950554"/>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gn="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sp>
        <p:nvSpPr>
          <p:cNvPr id="78" name="文本框 43"/>
          <p:cNvSpPr txBox="1">
            <a:spLocks noChangeArrowheads="1"/>
          </p:cNvSpPr>
          <p:nvPr/>
        </p:nvSpPr>
        <p:spPr bwMode="auto">
          <a:xfrm>
            <a:off x="878035" y="4599684"/>
            <a:ext cx="26388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 </a:t>
            </a:r>
          </a:p>
          <a:p>
            <a:pPr algn="r">
              <a:lnSpc>
                <a:spcPct val="100000"/>
              </a:lnSpc>
              <a:spcBef>
                <a:spcPct val="0"/>
              </a:spcBef>
              <a:buNone/>
            </a:pPr>
            <a:r>
              <a:rPr lang="en-US" altLang="zh-CN" sz="1800" dirty="0">
                <a:latin typeface="+mn-lt"/>
                <a:ea typeface="宋体" panose="02010600030101010101" pitchFamily="2" charset="-122"/>
              </a:rPr>
              <a:t>All the text is editable. </a:t>
            </a:r>
            <a:endParaRPr lang="zh-CN" altLang="en-US" sz="1800" dirty="0">
              <a:latin typeface="+mn-lt"/>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outVertical)">
                                      <p:cBhvr>
                                        <p:cTn id="7" dur="500"/>
                                        <p:tgtEl>
                                          <p:spTgt spid="1536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5366"/>
                                        </p:tgtEl>
                                        <p:attrNameLst>
                                          <p:attrName>style.visibility</p:attrName>
                                        </p:attrNameLst>
                                      </p:cBhvr>
                                      <p:to>
                                        <p:strVal val="visible"/>
                                      </p:to>
                                    </p:set>
                                    <p:animEffect transition="in" filter="wipe(right)">
                                      <p:cBhvr>
                                        <p:cTn id="11" dur="250"/>
                                        <p:tgtEl>
                                          <p:spTgt spid="15366"/>
                                        </p:tgtEl>
                                      </p:cBhvr>
                                    </p:animEffect>
                                  </p:childTnLst>
                                </p:cTn>
                              </p:par>
                              <p:par>
                                <p:cTn id="12" presetID="22" presetClass="entr" presetSubtype="8" fill="hold" nodeType="withEffect">
                                  <p:stCondLst>
                                    <p:cond delay="0"/>
                                  </p:stCondLst>
                                  <p:childTnLst>
                                    <p:set>
                                      <p:cBhvr>
                                        <p:cTn id="13" dur="1" fill="hold">
                                          <p:stCondLst>
                                            <p:cond delay="0"/>
                                          </p:stCondLst>
                                        </p:cTn>
                                        <p:tgtEl>
                                          <p:spTgt spid="15384"/>
                                        </p:tgtEl>
                                        <p:attrNameLst>
                                          <p:attrName>style.visibility</p:attrName>
                                        </p:attrNameLst>
                                      </p:cBhvr>
                                      <p:to>
                                        <p:strVal val="visible"/>
                                      </p:to>
                                    </p:set>
                                    <p:animEffect transition="in" filter="wipe(left)">
                                      <p:cBhvr>
                                        <p:cTn id="14" dur="250"/>
                                        <p:tgtEl>
                                          <p:spTgt spid="15384"/>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5387">
                                            <p:txEl>
                                              <p:pRg st="0" end="0"/>
                                            </p:txEl>
                                          </p:spTgt>
                                        </p:tgtEl>
                                        <p:attrNameLst>
                                          <p:attrName>style.visibility</p:attrName>
                                        </p:attrNameLst>
                                      </p:cBhvr>
                                      <p:to>
                                        <p:strVal val="visible"/>
                                      </p:to>
                                    </p:set>
                                    <p:animEffect transition="in" filter="wipe(up)">
                                      <p:cBhvr>
                                        <p:cTn id="17" dur="250"/>
                                        <p:tgtEl>
                                          <p:spTgt spid="1538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387">
                                            <p:txEl>
                                              <p:pRg st="1" end="1"/>
                                            </p:txEl>
                                          </p:spTgt>
                                        </p:tgtEl>
                                        <p:attrNameLst>
                                          <p:attrName>style.visibility</p:attrName>
                                        </p:attrNameLst>
                                      </p:cBhvr>
                                      <p:to>
                                        <p:strVal val="visible"/>
                                      </p:to>
                                    </p:set>
                                    <p:animEffect transition="in" filter="wipe(up)">
                                      <p:cBhvr>
                                        <p:cTn id="22" dur="250"/>
                                        <p:tgtEl>
                                          <p:spTgt spid="15387">
                                            <p:txEl>
                                              <p:pRg st="1" end="1"/>
                                            </p:txEl>
                                          </p:spTgt>
                                        </p:tgtEl>
                                      </p:cBhvr>
                                    </p:animEffect>
                                  </p:childTnLst>
                                </p:cTn>
                              </p:par>
                            </p:childTnLst>
                          </p:cTn>
                        </p:par>
                        <p:par>
                          <p:cTn id="23" fill="hold">
                            <p:stCondLst>
                              <p:cond delay="500"/>
                            </p:stCondLst>
                            <p:childTnLst>
                              <p:par>
                                <p:cTn id="24" presetID="22" presetClass="entr" presetSubtype="2" fill="hold" nodeType="afterEffect">
                                  <p:stCondLst>
                                    <p:cond delay="0"/>
                                  </p:stCondLst>
                                  <p:childTnLst>
                                    <p:set>
                                      <p:cBhvr>
                                        <p:cTn id="25" dur="1" fill="hold">
                                          <p:stCondLst>
                                            <p:cond delay="0"/>
                                          </p:stCondLst>
                                        </p:cTn>
                                        <p:tgtEl>
                                          <p:spTgt spid="15390"/>
                                        </p:tgtEl>
                                        <p:attrNameLst>
                                          <p:attrName>style.visibility</p:attrName>
                                        </p:attrNameLst>
                                      </p:cBhvr>
                                      <p:to>
                                        <p:strVal val="visible"/>
                                      </p:to>
                                    </p:set>
                                    <p:animEffect transition="in" filter="wipe(right)">
                                      <p:cBhvr>
                                        <p:cTn id="26" dur="250"/>
                                        <p:tgtEl>
                                          <p:spTgt spid="15390"/>
                                        </p:tgtEl>
                                      </p:cBhvr>
                                    </p:animEffect>
                                  </p:childTnLst>
                                </p:cTn>
                              </p:par>
                              <p:par>
                                <p:cTn id="27" presetID="22" presetClass="entr" presetSubtype="8" fill="hold" nodeType="withEffect">
                                  <p:stCondLst>
                                    <p:cond delay="0"/>
                                  </p:stCondLst>
                                  <p:childTnLst>
                                    <p:set>
                                      <p:cBhvr>
                                        <p:cTn id="28" dur="1" fill="hold">
                                          <p:stCondLst>
                                            <p:cond delay="0"/>
                                          </p:stCondLst>
                                        </p:cTn>
                                        <p:tgtEl>
                                          <p:spTgt spid="15400"/>
                                        </p:tgtEl>
                                        <p:attrNameLst>
                                          <p:attrName>style.visibility</p:attrName>
                                        </p:attrNameLst>
                                      </p:cBhvr>
                                      <p:to>
                                        <p:strVal val="visible"/>
                                      </p:to>
                                    </p:set>
                                    <p:animEffect transition="in" filter="wipe(left)">
                                      <p:cBhvr>
                                        <p:cTn id="29" dur="250"/>
                                        <p:tgtEl>
                                          <p:spTgt spid="15400"/>
                                        </p:tgtEl>
                                      </p:cBhvr>
                                    </p:animEffect>
                                  </p:childTnLst>
                                </p:cTn>
                              </p:par>
                            </p:childTnLst>
                          </p:cTn>
                        </p:par>
                        <p:par>
                          <p:cTn id="30" fill="hold">
                            <p:stCondLst>
                              <p:cond delay="1000"/>
                            </p:stCondLst>
                            <p:childTnLst>
                              <p:par>
                                <p:cTn id="31" presetID="22" presetClass="entr" presetSubtype="2" fill="hold" nodeType="afterEffect">
                                  <p:stCondLst>
                                    <p:cond delay="0"/>
                                  </p:stCondLst>
                                  <p:childTnLst>
                                    <p:set>
                                      <p:cBhvr>
                                        <p:cTn id="32" dur="1" fill="hold">
                                          <p:stCondLst>
                                            <p:cond delay="0"/>
                                          </p:stCondLst>
                                        </p:cTn>
                                        <p:tgtEl>
                                          <p:spTgt spid="15395"/>
                                        </p:tgtEl>
                                        <p:attrNameLst>
                                          <p:attrName>style.visibility</p:attrName>
                                        </p:attrNameLst>
                                      </p:cBhvr>
                                      <p:to>
                                        <p:strVal val="visible"/>
                                      </p:to>
                                    </p:set>
                                    <p:animEffect transition="in" filter="wipe(right)">
                                      <p:cBhvr>
                                        <p:cTn id="33" dur="250"/>
                                        <p:tgtEl>
                                          <p:spTgt spid="15395"/>
                                        </p:tgtEl>
                                      </p:cBhvr>
                                    </p:animEffect>
                                  </p:childTnLst>
                                </p:cTn>
                              </p:par>
                              <p:par>
                                <p:cTn id="34" presetID="22" presetClass="entr" presetSubtype="8" fill="hold" nodeType="withEffect">
                                  <p:stCondLst>
                                    <p:cond delay="0"/>
                                  </p:stCondLst>
                                  <p:childTnLst>
                                    <p:set>
                                      <p:cBhvr>
                                        <p:cTn id="35" dur="1" fill="hold">
                                          <p:stCondLst>
                                            <p:cond delay="0"/>
                                          </p:stCondLst>
                                        </p:cTn>
                                        <p:tgtEl>
                                          <p:spTgt spid="15405"/>
                                        </p:tgtEl>
                                        <p:attrNameLst>
                                          <p:attrName>style.visibility</p:attrName>
                                        </p:attrNameLst>
                                      </p:cBhvr>
                                      <p:to>
                                        <p:strVal val="visible"/>
                                      </p:to>
                                    </p:set>
                                    <p:animEffect transition="in" filter="wipe(left)">
                                      <p:cBhvr>
                                        <p:cTn id="36" dur="250"/>
                                        <p:tgtEl>
                                          <p:spTgt spid="15405"/>
                                        </p:tgtEl>
                                      </p:cBhvr>
                                    </p:animEffect>
                                  </p:childTnLst>
                                </p:cTn>
                              </p:par>
                            </p:childTnLst>
                          </p:cTn>
                        </p:par>
                        <p:par>
                          <p:cTn id="37" fill="hold">
                            <p:stCondLst>
                              <p:cond delay="1500"/>
                            </p:stCondLst>
                            <p:childTnLst>
                              <p:par>
                                <p:cTn id="38" presetID="16" presetClass="entr" presetSubtype="37" fill="hold" nodeType="after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barn(outVertical)">
                                      <p:cBhvr>
                                        <p:cTn id="40" dur="500"/>
                                        <p:tgtEl>
                                          <p:spTgt spid="66"/>
                                        </p:tgtEl>
                                      </p:cBhvr>
                                    </p:animEffect>
                                  </p:childTnLst>
                                </p:cTn>
                              </p:par>
                            </p:childTnLst>
                          </p:cTn>
                        </p:par>
                        <p:par>
                          <p:cTn id="41" fill="hold">
                            <p:stCondLst>
                              <p:cond delay="2000"/>
                            </p:stCondLst>
                            <p:childTnLst>
                              <p:par>
                                <p:cTn id="42" presetID="16" presetClass="entr" presetSubtype="37" fill="hold" nodeType="afterEffect">
                                  <p:stCondLst>
                                    <p:cond delay="0"/>
                                  </p:stCondLst>
                                  <p:childTnLst>
                                    <p:set>
                                      <p:cBhvr>
                                        <p:cTn id="43" dur="1" fill="hold">
                                          <p:stCondLst>
                                            <p:cond delay="0"/>
                                          </p:stCondLst>
                                        </p:cTn>
                                        <p:tgtEl>
                                          <p:spTgt spid="70"/>
                                        </p:tgtEl>
                                        <p:attrNameLst>
                                          <p:attrName>style.visibility</p:attrName>
                                        </p:attrNameLst>
                                      </p:cBhvr>
                                      <p:to>
                                        <p:strVal val="visible"/>
                                      </p:to>
                                    </p:set>
                                    <p:animEffect transition="in" filter="barn(outVertical)">
                                      <p:cBhvr>
                                        <p:cTn id="44" dur="500"/>
                                        <p:tgtEl>
                                          <p:spTgt spid="7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74">
                                            <p:txEl>
                                              <p:pRg st="0" end="0"/>
                                            </p:txEl>
                                          </p:spTgt>
                                        </p:tgtEl>
                                        <p:attrNameLst>
                                          <p:attrName>style.visibility</p:attrName>
                                        </p:attrNameLst>
                                      </p:cBhvr>
                                      <p:to>
                                        <p:strVal val="visible"/>
                                      </p:to>
                                    </p:set>
                                    <p:animEffect transition="in" filter="wipe(up)">
                                      <p:cBhvr>
                                        <p:cTn id="47" dur="250"/>
                                        <p:tgtEl>
                                          <p:spTgt spid="7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74">
                                            <p:txEl>
                                              <p:pRg st="1" end="1"/>
                                            </p:txEl>
                                          </p:spTgt>
                                        </p:tgtEl>
                                        <p:attrNameLst>
                                          <p:attrName>style.visibility</p:attrName>
                                        </p:attrNameLst>
                                      </p:cBhvr>
                                      <p:to>
                                        <p:strVal val="visible"/>
                                      </p:to>
                                    </p:set>
                                    <p:animEffect transition="in" filter="wipe(up)">
                                      <p:cBhvr>
                                        <p:cTn id="52" dur="250"/>
                                        <p:tgtEl>
                                          <p:spTgt spid="74">
                                            <p:txEl>
                                              <p:pRg st="1" end="1"/>
                                            </p:txEl>
                                          </p:spTgt>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75">
                                            <p:txEl>
                                              <p:pRg st="0" end="0"/>
                                            </p:txEl>
                                          </p:spTgt>
                                        </p:tgtEl>
                                        <p:attrNameLst>
                                          <p:attrName>style.visibility</p:attrName>
                                        </p:attrNameLst>
                                      </p:cBhvr>
                                      <p:to>
                                        <p:strVal val="visible"/>
                                      </p:to>
                                    </p:set>
                                    <p:animEffect transition="in" filter="wipe(up)">
                                      <p:cBhvr>
                                        <p:cTn id="55" dur="250"/>
                                        <p:tgtEl>
                                          <p:spTgt spid="75">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75">
                                            <p:txEl>
                                              <p:pRg st="1" end="1"/>
                                            </p:txEl>
                                          </p:spTgt>
                                        </p:tgtEl>
                                        <p:attrNameLst>
                                          <p:attrName>style.visibility</p:attrName>
                                        </p:attrNameLst>
                                      </p:cBhvr>
                                      <p:to>
                                        <p:strVal val="visible"/>
                                      </p:to>
                                    </p:set>
                                    <p:animEffect transition="in" filter="wipe(up)">
                                      <p:cBhvr>
                                        <p:cTn id="60" dur="250"/>
                                        <p:tgtEl>
                                          <p:spTgt spid="75">
                                            <p:txEl>
                                              <p:pRg st="1" end="1"/>
                                            </p:tx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76">
                                            <p:txEl>
                                              <p:pRg st="0" end="0"/>
                                            </p:txEl>
                                          </p:spTgt>
                                        </p:tgtEl>
                                        <p:attrNameLst>
                                          <p:attrName>style.visibility</p:attrName>
                                        </p:attrNameLst>
                                      </p:cBhvr>
                                      <p:to>
                                        <p:strVal val="visible"/>
                                      </p:to>
                                    </p:set>
                                    <p:animEffect transition="in" filter="wipe(up)">
                                      <p:cBhvr>
                                        <p:cTn id="63" dur="250"/>
                                        <p:tgtEl>
                                          <p:spTgt spid="76">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76">
                                            <p:txEl>
                                              <p:pRg st="1" end="1"/>
                                            </p:txEl>
                                          </p:spTgt>
                                        </p:tgtEl>
                                        <p:attrNameLst>
                                          <p:attrName>style.visibility</p:attrName>
                                        </p:attrNameLst>
                                      </p:cBhvr>
                                      <p:to>
                                        <p:strVal val="visible"/>
                                      </p:to>
                                    </p:set>
                                    <p:animEffect transition="in" filter="wipe(up)">
                                      <p:cBhvr>
                                        <p:cTn id="68" dur="250"/>
                                        <p:tgtEl>
                                          <p:spTgt spid="76">
                                            <p:txEl>
                                              <p:pRg st="1" end="1"/>
                                            </p:txEl>
                                          </p:spTgt>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77">
                                            <p:txEl>
                                              <p:pRg st="0" end="0"/>
                                            </p:txEl>
                                          </p:spTgt>
                                        </p:tgtEl>
                                        <p:attrNameLst>
                                          <p:attrName>style.visibility</p:attrName>
                                        </p:attrNameLst>
                                      </p:cBhvr>
                                      <p:to>
                                        <p:strVal val="visible"/>
                                      </p:to>
                                    </p:set>
                                    <p:animEffect transition="in" filter="wipe(up)">
                                      <p:cBhvr>
                                        <p:cTn id="71" dur="250"/>
                                        <p:tgtEl>
                                          <p:spTgt spid="77">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77">
                                            <p:txEl>
                                              <p:pRg st="1" end="1"/>
                                            </p:txEl>
                                          </p:spTgt>
                                        </p:tgtEl>
                                        <p:attrNameLst>
                                          <p:attrName>style.visibility</p:attrName>
                                        </p:attrNameLst>
                                      </p:cBhvr>
                                      <p:to>
                                        <p:strVal val="visible"/>
                                      </p:to>
                                    </p:set>
                                    <p:animEffect transition="in" filter="wipe(up)">
                                      <p:cBhvr>
                                        <p:cTn id="76" dur="250"/>
                                        <p:tgtEl>
                                          <p:spTgt spid="77">
                                            <p:txEl>
                                              <p:pRg st="1" end="1"/>
                                            </p:txEl>
                                          </p:spTgt>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78">
                                            <p:txEl>
                                              <p:pRg st="0" end="0"/>
                                            </p:txEl>
                                          </p:spTgt>
                                        </p:tgtEl>
                                        <p:attrNameLst>
                                          <p:attrName>style.visibility</p:attrName>
                                        </p:attrNameLst>
                                      </p:cBhvr>
                                      <p:to>
                                        <p:strVal val="visible"/>
                                      </p:to>
                                    </p:set>
                                    <p:animEffect transition="in" filter="wipe(up)">
                                      <p:cBhvr>
                                        <p:cTn id="79" dur="250"/>
                                        <p:tgtEl>
                                          <p:spTgt spid="78">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78">
                                            <p:txEl>
                                              <p:pRg st="1" end="1"/>
                                            </p:txEl>
                                          </p:spTgt>
                                        </p:tgtEl>
                                        <p:attrNameLst>
                                          <p:attrName>style.visibility</p:attrName>
                                        </p:attrNameLst>
                                      </p:cBhvr>
                                      <p:to>
                                        <p:strVal val="visible"/>
                                      </p:to>
                                    </p:set>
                                    <p:animEffect transition="in" filter="wipe(up)">
                                      <p:cBhvr>
                                        <p:cTn id="84" dur="250"/>
                                        <p:tgtEl>
                                          <p:spTgt spid="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7" grpId="0" build="p" autoUpdateAnimBg="0"/>
      <p:bldP spid="74" grpId="0" build="p" autoUpdateAnimBg="0"/>
      <p:bldP spid="75" grpId="0" build="p" autoUpdateAnimBg="0"/>
      <p:bldP spid="76" grpId="0" build="p" autoUpdateAnimBg="0"/>
      <p:bldP spid="77" grpId="0" build="p" autoUpdateAnimBg="0"/>
      <p:bldP spid="7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86" name="直接连接符 27"/>
          <p:cNvCxnSpPr>
            <a:cxnSpLocks noChangeShapeType="1"/>
          </p:cNvCxnSpPr>
          <p:nvPr/>
        </p:nvCxnSpPr>
        <p:spPr bwMode="auto">
          <a:xfrm>
            <a:off x="3890282" y="1778794"/>
            <a:ext cx="4060825" cy="0"/>
          </a:xfrm>
          <a:prstGeom prst="line">
            <a:avLst/>
          </a:prstGeom>
          <a:noFill/>
          <a:ln w="25400" cmpd="sng">
            <a:solidFill>
              <a:schemeClr val="bg1"/>
            </a:solidFill>
            <a:round/>
          </a:ln>
          <a:extLst>
            <a:ext uri="{909E8E84-426E-40DD-AFC4-6F175D3DCCD1}">
              <a14:hiddenFill xmlns:a14="http://schemas.microsoft.com/office/drawing/2010/main">
                <a:noFill/>
              </a14:hiddenFill>
            </a:ext>
          </a:extLst>
        </p:spPr>
      </p:cxnSp>
      <p:cxnSp>
        <p:nvCxnSpPr>
          <p:cNvPr id="16387" name="直接连接符 28"/>
          <p:cNvCxnSpPr>
            <a:cxnSpLocks noChangeShapeType="1"/>
          </p:cNvCxnSpPr>
          <p:nvPr/>
        </p:nvCxnSpPr>
        <p:spPr bwMode="auto">
          <a:xfrm>
            <a:off x="4691970" y="3366294"/>
            <a:ext cx="4062412" cy="0"/>
          </a:xfrm>
          <a:prstGeom prst="line">
            <a:avLst/>
          </a:prstGeom>
          <a:noFill/>
          <a:ln w="25400" cmpd="sng">
            <a:solidFill>
              <a:schemeClr val="bg1"/>
            </a:solidFill>
            <a:round/>
          </a:ln>
          <a:extLst>
            <a:ext uri="{909E8E84-426E-40DD-AFC4-6F175D3DCCD1}">
              <a14:hiddenFill xmlns:a14="http://schemas.microsoft.com/office/drawing/2010/main">
                <a:noFill/>
              </a14:hiddenFill>
            </a:ext>
          </a:extLst>
        </p:spPr>
      </p:cxnSp>
      <p:cxnSp>
        <p:nvCxnSpPr>
          <p:cNvPr id="16388" name="直接连接符 29"/>
          <p:cNvCxnSpPr>
            <a:cxnSpLocks noChangeShapeType="1"/>
          </p:cNvCxnSpPr>
          <p:nvPr/>
        </p:nvCxnSpPr>
        <p:spPr bwMode="auto">
          <a:xfrm>
            <a:off x="3909332" y="4945857"/>
            <a:ext cx="4060825" cy="0"/>
          </a:xfrm>
          <a:prstGeom prst="line">
            <a:avLst/>
          </a:prstGeom>
          <a:noFill/>
          <a:ln w="25400" cmpd="sng">
            <a:solidFill>
              <a:schemeClr val="bg1"/>
            </a:solidFill>
            <a:round/>
          </a:ln>
          <a:extLst>
            <a:ext uri="{909E8E84-426E-40DD-AFC4-6F175D3DCCD1}">
              <a14:hiddenFill xmlns:a14="http://schemas.microsoft.com/office/drawing/2010/main">
                <a:noFill/>
              </a14:hiddenFill>
            </a:ext>
          </a:extLst>
        </p:spPr>
      </p:cxnSp>
      <p:sp>
        <p:nvSpPr>
          <p:cNvPr id="16390" name="矩形 31"/>
          <p:cNvSpPr>
            <a:spLocks noChangeArrowheads="1"/>
          </p:cNvSpPr>
          <p:nvPr/>
        </p:nvSpPr>
        <p:spPr bwMode="auto">
          <a:xfrm>
            <a:off x="2207532" y="1326357"/>
            <a:ext cx="2506663" cy="449262"/>
          </a:xfrm>
          <a:prstGeom prst="rect">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6391" name="文本框 34"/>
          <p:cNvSpPr txBox="1">
            <a:spLocks noChangeArrowheads="1"/>
          </p:cNvSpPr>
          <p:nvPr/>
        </p:nvSpPr>
        <p:spPr bwMode="auto">
          <a:xfrm>
            <a:off x="2471228" y="1342398"/>
            <a:ext cx="2232679"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输入你的小标题</a:t>
            </a:r>
            <a:endParaRPr lang="zh-CN" altLang="en-US" sz="2000" dirty="0">
              <a:latin typeface="微软雅黑" panose="020B0503020204020204" pitchFamily="34" charset="-122"/>
              <a:ea typeface="微软雅黑" panose="020B0503020204020204" pitchFamily="34" charset="-122"/>
            </a:endParaRPr>
          </a:p>
        </p:txBody>
      </p:sp>
      <p:sp>
        <p:nvSpPr>
          <p:cNvPr id="16393" name="矩形 32"/>
          <p:cNvSpPr>
            <a:spLocks noChangeArrowheads="1"/>
          </p:cNvSpPr>
          <p:nvPr/>
        </p:nvSpPr>
        <p:spPr bwMode="auto">
          <a:xfrm>
            <a:off x="3171145" y="2924969"/>
            <a:ext cx="2508069" cy="447675"/>
          </a:xfrm>
          <a:prstGeom prst="rect">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6394" name="文本框 35"/>
          <p:cNvSpPr txBox="1">
            <a:spLocks noChangeArrowheads="1"/>
          </p:cNvSpPr>
          <p:nvPr/>
        </p:nvSpPr>
        <p:spPr bwMode="auto">
          <a:xfrm>
            <a:off x="3370490" y="2958961"/>
            <a:ext cx="23676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输入你的小标题</a:t>
            </a:r>
            <a:endParaRPr lang="zh-CN" altLang="en-US" sz="2000" dirty="0">
              <a:latin typeface="微软雅黑" panose="020B0503020204020204" pitchFamily="34" charset="-122"/>
              <a:ea typeface="微软雅黑" panose="020B0503020204020204" pitchFamily="34" charset="-122"/>
            </a:endParaRPr>
          </a:p>
        </p:txBody>
      </p:sp>
      <p:sp>
        <p:nvSpPr>
          <p:cNvPr id="16396" name="矩形 33"/>
          <p:cNvSpPr>
            <a:spLocks noChangeArrowheads="1"/>
          </p:cNvSpPr>
          <p:nvPr/>
        </p:nvSpPr>
        <p:spPr bwMode="auto">
          <a:xfrm>
            <a:off x="2277382" y="4510882"/>
            <a:ext cx="2507684" cy="447675"/>
          </a:xfrm>
          <a:prstGeom prst="rect">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6397" name="文本框 36"/>
          <p:cNvSpPr txBox="1">
            <a:spLocks noChangeArrowheads="1"/>
          </p:cNvSpPr>
          <p:nvPr/>
        </p:nvSpPr>
        <p:spPr bwMode="auto">
          <a:xfrm>
            <a:off x="2598081" y="4542290"/>
            <a:ext cx="22335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输入你的小标题</a:t>
            </a:r>
            <a:endParaRPr lang="zh-CN" altLang="en-US" sz="2000" dirty="0">
              <a:latin typeface="微软雅黑" panose="020B0503020204020204" pitchFamily="34" charset="-122"/>
              <a:ea typeface="微软雅黑" panose="020B0503020204020204" pitchFamily="34" charset="-122"/>
            </a:endParaRPr>
          </a:p>
        </p:txBody>
      </p:sp>
      <p:sp>
        <p:nvSpPr>
          <p:cNvPr id="16398" name="文本框 71"/>
          <p:cNvSpPr txBox="1">
            <a:spLocks noChangeArrowheads="1"/>
          </p:cNvSpPr>
          <p:nvPr/>
        </p:nvSpPr>
        <p:spPr bwMode="auto">
          <a:xfrm>
            <a:off x="2479025" y="1838892"/>
            <a:ext cx="44497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 All the text is editable. Enter the text here, All the text is editable. </a:t>
            </a:r>
            <a:endParaRPr lang="zh-CN" altLang="en-US" sz="1800" dirty="0">
              <a:latin typeface="+mn-lt"/>
              <a:ea typeface="微软雅黑" panose="020B0503020204020204" pitchFamily="34" charset="-122"/>
            </a:endParaRPr>
          </a:p>
        </p:txBody>
      </p:sp>
      <p:grpSp>
        <p:nvGrpSpPr>
          <p:cNvPr id="16399" name="组合 33"/>
          <p:cNvGrpSpPr/>
          <p:nvPr/>
        </p:nvGrpSpPr>
        <p:grpSpPr bwMode="auto">
          <a:xfrm>
            <a:off x="179388" y="5772150"/>
            <a:ext cx="12012612" cy="995363"/>
            <a:chOff x="0" y="0"/>
            <a:chExt cx="12011908" cy="995624"/>
          </a:xfrm>
        </p:grpSpPr>
        <p:cxnSp>
          <p:nvCxnSpPr>
            <p:cNvPr id="16400"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6401"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6402"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6403"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6404"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6405" name="组合 1"/>
          <p:cNvGrpSpPr/>
          <p:nvPr/>
        </p:nvGrpSpPr>
        <p:grpSpPr bwMode="auto">
          <a:xfrm>
            <a:off x="6272213" y="163513"/>
            <a:ext cx="5657850" cy="2025650"/>
            <a:chOff x="0" y="0"/>
            <a:chExt cx="5657712" cy="2026080"/>
          </a:xfrm>
        </p:grpSpPr>
        <p:grpSp>
          <p:nvGrpSpPr>
            <p:cNvPr id="16406" name="组合 39"/>
            <p:cNvGrpSpPr/>
            <p:nvPr/>
          </p:nvGrpSpPr>
          <p:grpSpPr bwMode="auto">
            <a:xfrm>
              <a:off x="0" y="0"/>
              <a:ext cx="5657712" cy="995624"/>
              <a:chOff x="0" y="0"/>
              <a:chExt cx="5657712" cy="995624"/>
            </a:xfrm>
          </p:grpSpPr>
          <p:cxnSp>
            <p:nvCxnSpPr>
              <p:cNvPr id="16407"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6408"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6409"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6410"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6411"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grpSp>
        <p:nvGrpSpPr>
          <p:cNvPr id="16412" name="组合 1"/>
          <p:cNvGrpSpPr/>
          <p:nvPr/>
        </p:nvGrpSpPr>
        <p:grpSpPr bwMode="auto">
          <a:xfrm>
            <a:off x="7951107" y="1437482"/>
            <a:ext cx="1295400" cy="1503362"/>
            <a:chOff x="0" y="0"/>
            <a:chExt cx="1295400" cy="1503362"/>
          </a:xfrm>
        </p:grpSpPr>
        <p:sp>
          <p:nvSpPr>
            <p:cNvPr id="16413" name="任意多边形 62"/>
            <p:cNvSpPr/>
            <p:nvPr/>
          </p:nvSpPr>
          <p:spPr bwMode="auto">
            <a:xfrm>
              <a:off x="0" y="0"/>
              <a:ext cx="1295400" cy="1503362"/>
            </a:xfrm>
            <a:custGeom>
              <a:avLst/>
              <a:gdLst>
                <a:gd name="T0" fmla="*/ 653887 w 1295400"/>
                <a:gd name="T1" fmla="*/ 199883 h 1503364"/>
                <a:gd name="T2" fmla="*/ 97464 w 1295400"/>
                <a:gd name="T3" fmla="*/ 756565 h 1503364"/>
                <a:gd name="T4" fmla="*/ 653887 w 1295400"/>
                <a:gd name="T5" fmla="*/ 1313247 h 1503364"/>
                <a:gd name="T6" fmla="*/ 1210310 w 1295400"/>
                <a:gd name="T7" fmla="*/ 756565 h 1503364"/>
                <a:gd name="T8" fmla="*/ 653887 w 1295400"/>
                <a:gd name="T9" fmla="*/ 199883 h 1503364"/>
                <a:gd name="T10" fmla="*/ 647700 w 1295400"/>
                <a:gd name="T11" fmla="*/ 0 h 1503364"/>
                <a:gd name="T12" fmla="*/ 1295400 w 1295400"/>
                <a:gd name="T13" fmla="*/ 323838 h 1503364"/>
                <a:gd name="T14" fmla="*/ 1295400 w 1295400"/>
                <a:gd name="T15" fmla="*/ 1179527 h 1503364"/>
                <a:gd name="T16" fmla="*/ 647700 w 1295400"/>
                <a:gd name="T17" fmla="*/ 1503364 h 1503364"/>
                <a:gd name="T18" fmla="*/ 0 w 1295400"/>
                <a:gd name="T19" fmla="*/ 1179527 h 1503364"/>
                <a:gd name="T20" fmla="*/ 0 w 1295400"/>
                <a:gd name="T21" fmla="*/ 323838 h 1503364"/>
                <a:gd name="T22" fmla="*/ 647700 w 1295400"/>
                <a:gd name="T23" fmla="*/ 0 h 1503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5400" h="1503364">
                  <a:moveTo>
                    <a:pt x="653887" y="199883"/>
                  </a:moveTo>
                  <a:cubicBezTo>
                    <a:pt x="346583" y="199883"/>
                    <a:pt x="97464" y="449118"/>
                    <a:pt x="97464" y="756565"/>
                  </a:cubicBezTo>
                  <a:cubicBezTo>
                    <a:pt x="97464" y="1064012"/>
                    <a:pt x="346583" y="1313247"/>
                    <a:pt x="653887" y="1313247"/>
                  </a:cubicBezTo>
                  <a:cubicBezTo>
                    <a:pt x="961191" y="1313247"/>
                    <a:pt x="1210310" y="1064012"/>
                    <a:pt x="1210310" y="756565"/>
                  </a:cubicBezTo>
                  <a:cubicBezTo>
                    <a:pt x="1210310" y="449118"/>
                    <a:pt x="961191" y="199883"/>
                    <a:pt x="653887" y="199883"/>
                  </a:cubicBezTo>
                  <a:close/>
                  <a:moveTo>
                    <a:pt x="647700" y="0"/>
                  </a:moveTo>
                  <a:lnTo>
                    <a:pt x="1295400" y="323838"/>
                  </a:lnTo>
                  <a:lnTo>
                    <a:pt x="1295400" y="1179527"/>
                  </a:lnTo>
                  <a:lnTo>
                    <a:pt x="647700" y="1503364"/>
                  </a:lnTo>
                  <a:lnTo>
                    <a:pt x="0" y="1179527"/>
                  </a:lnTo>
                  <a:lnTo>
                    <a:pt x="0" y="323838"/>
                  </a:lnTo>
                  <a:lnTo>
                    <a:pt x="64770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pic>
          <p:nvPicPr>
            <p:cNvPr id="1641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 y="357187"/>
              <a:ext cx="7731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415" name="组合 2"/>
          <p:cNvGrpSpPr/>
          <p:nvPr/>
        </p:nvGrpSpPr>
        <p:grpSpPr bwMode="auto">
          <a:xfrm>
            <a:off x="8754382" y="3007519"/>
            <a:ext cx="1295400" cy="1503363"/>
            <a:chOff x="0" y="0"/>
            <a:chExt cx="1295400" cy="1503363"/>
          </a:xfrm>
        </p:grpSpPr>
        <p:sp>
          <p:nvSpPr>
            <p:cNvPr id="16416" name="任意多边形 63"/>
            <p:cNvSpPr/>
            <p:nvPr/>
          </p:nvSpPr>
          <p:spPr bwMode="auto">
            <a:xfrm>
              <a:off x="0" y="0"/>
              <a:ext cx="1295400" cy="1503363"/>
            </a:xfrm>
            <a:custGeom>
              <a:avLst/>
              <a:gdLst>
                <a:gd name="T0" fmla="*/ 653887 w 1295400"/>
                <a:gd name="T1" fmla="*/ 199883 h 1503364"/>
                <a:gd name="T2" fmla="*/ 97464 w 1295400"/>
                <a:gd name="T3" fmla="*/ 756565 h 1503364"/>
                <a:gd name="T4" fmla="*/ 653887 w 1295400"/>
                <a:gd name="T5" fmla="*/ 1313247 h 1503364"/>
                <a:gd name="T6" fmla="*/ 1210310 w 1295400"/>
                <a:gd name="T7" fmla="*/ 756565 h 1503364"/>
                <a:gd name="T8" fmla="*/ 653887 w 1295400"/>
                <a:gd name="T9" fmla="*/ 199883 h 1503364"/>
                <a:gd name="T10" fmla="*/ 647700 w 1295400"/>
                <a:gd name="T11" fmla="*/ 0 h 1503364"/>
                <a:gd name="T12" fmla="*/ 1295400 w 1295400"/>
                <a:gd name="T13" fmla="*/ 323838 h 1503364"/>
                <a:gd name="T14" fmla="*/ 1295400 w 1295400"/>
                <a:gd name="T15" fmla="*/ 1179527 h 1503364"/>
                <a:gd name="T16" fmla="*/ 647700 w 1295400"/>
                <a:gd name="T17" fmla="*/ 1503364 h 1503364"/>
                <a:gd name="T18" fmla="*/ 0 w 1295400"/>
                <a:gd name="T19" fmla="*/ 1179527 h 1503364"/>
                <a:gd name="T20" fmla="*/ 0 w 1295400"/>
                <a:gd name="T21" fmla="*/ 323838 h 1503364"/>
                <a:gd name="T22" fmla="*/ 647700 w 1295400"/>
                <a:gd name="T23" fmla="*/ 0 h 1503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5400" h="1503364">
                  <a:moveTo>
                    <a:pt x="653887" y="199883"/>
                  </a:moveTo>
                  <a:cubicBezTo>
                    <a:pt x="346583" y="199883"/>
                    <a:pt x="97464" y="449118"/>
                    <a:pt x="97464" y="756565"/>
                  </a:cubicBezTo>
                  <a:cubicBezTo>
                    <a:pt x="97464" y="1064012"/>
                    <a:pt x="346583" y="1313247"/>
                    <a:pt x="653887" y="1313247"/>
                  </a:cubicBezTo>
                  <a:cubicBezTo>
                    <a:pt x="961191" y="1313247"/>
                    <a:pt x="1210310" y="1064012"/>
                    <a:pt x="1210310" y="756565"/>
                  </a:cubicBezTo>
                  <a:cubicBezTo>
                    <a:pt x="1210310" y="449118"/>
                    <a:pt x="961191" y="199883"/>
                    <a:pt x="653887" y="199883"/>
                  </a:cubicBezTo>
                  <a:close/>
                  <a:moveTo>
                    <a:pt x="647700" y="0"/>
                  </a:moveTo>
                  <a:lnTo>
                    <a:pt x="1295400" y="323838"/>
                  </a:lnTo>
                  <a:lnTo>
                    <a:pt x="1295400" y="1179527"/>
                  </a:lnTo>
                  <a:lnTo>
                    <a:pt x="647700" y="1503364"/>
                  </a:lnTo>
                  <a:lnTo>
                    <a:pt x="0" y="1179527"/>
                  </a:lnTo>
                  <a:lnTo>
                    <a:pt x="0" y="323838"/>
                  </a:lnTo>
                  <a:lnTo>
                    <a:pt x="64770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pic>
          <p:nvPicPr>
            <p:cNvPr id="16417"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475" y="320675"/>
              <a:ext cx="830263"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418" name="组合 3"/>
          <p:cNvGrpSpPr/>
          <p:nvPr/>
        </p:nvGrpSpPr>
        <p:grpSpPr bwMode="auto">
          <a:xfrm>
            <a:off x="7970157" y="4625182"/>
            <a:ext cx="1295400" cy="1503362"/>
            <a:chOff x="0" y="0"/>
            <a:chExt cx="1295400" cy="1503362"/>
          </a:xfrm>
        </p:grpSpPr>
        <p:sp>
          <p:nvSpPr>
            <p:cNvPr id="16419" name="任意多边形 64"/>
            <p:cNvSpPr/>
            <p:nvPr/>
          </p:nvSpPr>
          <p:spPr bwMode="auto">
            <a:xfrm>
              <a:off x="0" y="0"/>
              <a:ext cx="1295400" cy="1503362"/>
            </a:xfrm>
            <a:custGeom>
              <a:avLst/>
              <a:gdLst>
                <a:gd name="T0" fmla="*/ 653887 w 1295400"/>
                <a:gd name="T1" fmla="*/ 199883 h 1503364"/>
                <a:gd name="T2" fmla="*/ 97464 w 1295400"/>
                <a:gd name="T3" fmla="*/ 756565 h 1503364"/>
                <a:gd name="T4" fmla="*/ 653887 w 1295400"/>
                <a:gd name="T5" fmla="*/ 1313247 h 1503364"/>
                <a:gd name="T6" fmla="*/ 1210310 w 1295400"/>
                <a:gd name="T7" fmla="*/ 756565 h 1503364"/>
                <a:gd name="T8" fmla="*/ 653887 w 1295400"/>
                <a:gd name="T9" fmla="*/ 199883 h 1503364"/>
                <a:gd name="T10" fmla="*/ 647700 w 1295400"/>
                <a:gd name="T11" fmla="*/ 0 h 1503364"/>
                <a:gd name="T12" fmla="*/ 1295400 w 1295400"/>
                <a:gd name="T13" fmla="*/ 323838 h 1503364"/>
                <a:gd name="T14" fmla="*/ 1295400 w 1295400"/>
                <a:gd name="T15" fmla="*/ 1179527 h 1503364"/>
                <a:gd name="T16" fmla="*/ 647700 w 1295400"/>
                <a:gd name="T17" fmla="*/ 1503364 h 1503364"/>
                <a:gd name="T18" fmla="*/ 0 w 1295400"/>
                <a:gd name="T19" fmla="*/ 1179527 h 1503364"/>
                <a:gd name="T20" fmla="*/ 0 w 1295400"/>
                <a:gd name="T21" fmla="*/ 323838 h 1503364"/>
                <a:gd name="T22" fmla="*/ 647700 w 1295400"/>
                <a:gd name="T23" fmla="*/ 0 h 1503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5400" h="1503364">
                  <a:moveTo>
                    <a:pt x="653887" y="199883"/>
                  </a:moveTo>
                  <a:cubicBezTo>
                    <a:pt x="346583" y="199883"/>
                    <a:pt x="97464" y="449118"/>
                    <a:pt x="97464" y="756565"/>
                  </a:cubicBezTo>
                  <a:cubicBezTo>
                    <a:pt x="97464" y="1064012"/>
                    <a:pt x="346583" y="1313247"/>
                    <a:pt x="653887" y="1313247"/>
                  </a:cubicBezTo>
                  <a:cubicBezTo>
                    <a:pt x="961191" y="1313247"/>
                    <a:pt x="1210310" y="1064012"/>
                    <a:pt x="1210310" y="756565"/>
                  </a:cubicBezTo>
                  <a:cubicBezTo>
                    <a:pt x="1210310" y="449118"/>
                    <a:pt x="961191" y="199883"/>
                    <a:pt x="653887" y="199883"/>
                  </a:cubicBezTo>
                  <a:close/>
                  <a:moveTo>
                    <a:pt x="647700" y="0"/>
                  </a:moveTo>
                  <a:lnTo>
                    <a:pt x="1295400" y="323838"/>
                  </a:lnTo>
                  <a:lnTo>
                    <a:pt x="1295400" y="1179527"/>
                  </a:lnTo>
                  <a:lnTo>
                    <a:pt x="647700" y="1503364"/>
                  </a:lnTo>
                  <a:lnTo>
                    <a:pt x="0" y="1179527"/>
                  </a:lnTo>
                  <a:lnTo>
                    <a:pt x="0" y="323838"/>
                  </a:lnTo>
                  <a:lnTo>
                    <a:pt x="64770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pic>
          <p:nvPicPr>
            <p:cNvPr id="16420" name="图片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163" y="384175"/>
              <a:ext cx="7366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21" name="文本框 71"/>
          <p:cNvSpPr txBox="1">
            <a:spLocks noChangeArrowheads="1"/>
          </p:cNvSpPr>
          <p:nvPr/>
        </p:nvSpPr>
        <p:spPr bwMode="auto">
          <a:xfrm>
            <a:off x="3410176" y="3437845"/>
            <a:ext cx="44497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 All the text is editable. Enter the text here, All the text is editable. </a:t>
            </a:r>
            <a:endParaRPr lang="zh-CN" altLang="en-US" sz="1800" dirty="0">
              <a:latin typeface="+mn-lt"/>
              <a:ea typeface="微软雅黑" panose="020B0503020204020204" pitchFamily="34" charset="-122"/>
            </a:endParaRPr>
          </a:p>
        </p:txBody>
      </p:sp>
      <p:sp>
        <p:nvSpPr>
          <p:cNvPr id="16422" name="文本框 71"/>
          <p:cNvSpPr txBox="1">
            <a:spLocks noChangeArrowheads="1"/>
          </p:cNvSpPr>
          <p:nvPr/>
        </p:nvSpPr>
        <p:spPr bwMode="auto">
          <a:xfrm>
            <a:off x="2663372" y="5034792"/>
            <a:ext cx="44497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 All the text is editable. Enter the text here, All the text is editable. </a:t>
            </a:r>
            <a:endParaRPr lang="zh-CN" altLang="en-US" sz="1800" dirty="0">
              <a:latin typeface="+mn-lt"/>
              <a:ea typeface="微软雅黑" panose="020B0503020204020204" pitchFamily="34" charset="-122"/>
            </a:endParaRPr>
          </a:p>
        </p:txBody>
      </p:sp>
      <p:sp>
        <p:nvSpPr>
          <p:cNvPr id="40" name="文本框 6"/>
          <p:cNvSpPr txBox="1">
            <a:spLocks noChangeArrowheads="1"/>
          </p:cNvSpPr>
          <p:nvPr/>
        </p:nvSpPr>
        <p:spPr bwMode="auto">
          <a:xfrm>
            <a:off x="633234" y="183192"/>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41" name="组合 40"/>
          <p:cNvGrpSpPr/>
          <p:nvPr/>
        </p:nvGrpSpPr>
        <p:grpSpPr>
          <a:xfrm>
            <a:off x="208580" y="255717"/>
            <a:ext cx="444266" cy="383152"/>
            <a:chOff x="556913" y="503804"/>
            <a:chExt cx="444266" cy="383152"/>
          </a:xfrm>
        </p:grpSpPr>
        <p:grpSp>
          <p:nvGrpSpPr>
            <p:cNvPr id="42" name="组合 32"/>
            <p:cNvGrpSpPr/>
            <p:nvPr/>
          </p:nvGrpSpPr>
          <p:grpSpPr bwMode="auto">
            <a:xfrm>
              <a:off x="556913" y="503804"/>
              <a:ext cx="444266" cy="383152"/>
              <a:chOff x="0" y="0"/>
              <a:chExt cx="1897234" cy="1635546"/>
            </a:xfrm>
          </p:grpSpPr>
          <p:sp>
            <p:nvSpPr>
              <p:cNvPr id="44"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45" name="组合 18"/>
              <p:cNvGrpSpPr/>
              <p:nvPr/>
            </p:nvGrpSpPr>
            <p:grpSpPr bwMode="auto">
              <a:xfrm rot="2198315">
                <a:off x="0" y="0"/>
                <a:ext cx="1897234" cy="1635546"/>
                <a:chOff x="0" y="0"/>
                <a:chExt cx="1897234" cy="1635546"/>
              </a:xfrm>
            </p:grpSpPr>
            <p:sp>
              <p:nvSpPr>
                <p:cNvPr id="46"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47"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43" name="文本框 42"/>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2</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6412"/>
                                        </p:tgtEl>
                                        <p:attrNameLst>
                                          <p:attrName>style.visibility</p:attrName>
                                        </p:attrNameLst>
                                      </p:cBhvr>
                                      <p:to>
                                        <p:strVal val="visible"/>
                                      </p:to>
                                    </p:set>
                                    <p:anim calcmode="lin" valueType="num">
                                      <p:cBhvr additive="base">
                                        <p:cTn id="7" dur="500" fill="hold"/>
                                        <p:tgtEl>
                                          <p:spTgt spid="16412"/>
                                        </p:tgtEl>
                                        <p:attrNameLst>
                                          <p:attrName>ppt_x</p:attrName>
                                        </p:attrNameLst>
                                      </p:cBhvr>
                                      <p:tavLst>
                                        <p:tav tm="0">
                                          <p:val>
                                            <p:strVal val="1+#ppt_w/2"/>
                                          </p:val>
                                        </p:tav>
                                        <p:tav tm="100000">
                                          <p:val>
                                            <p:strVal val="#ppt_x"/>
                                          </p:val>
                                        </p:tav>
                                      </p:tavLst>
                                    </p:anim>
                                    <p:anim calcmode="lin" valueType="num">
                                      <p:cBhvr additive="base">
                                        <p:cTn id="8" dur="500" fill="hold"/>
                                        <p:tgtEl>
                                          <p:spTgt spid="164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wipe(right)">
                                      <p:cBhvr>
                                        <p:cTn id="12" dur="250"/>
                                        <p:tgtEl>
                                          <p:spTgt spid="16386"/>
                                        </p:tgtEl>
                                      </p:cBhvr>
                                    </p:animEffect>
                                  </p:childTnLst>
                                </p:cTn>
                              </p:par>
                              <p:par>
                                <p:cTn id="13" presetID="2" presetClass="entr" presetSubtype="8" fill="hold" grpId="0" nodeType="withEffect">
                                  <p:stCondLst>
                                    <p:cond delay="0"/>
                                  </p:stCondLst>
                                  <p:childTnLst>
                                    <p:set>
                                      <p:cBhvr>
                                        <p:cTn id="14" dur="1" fill="hold">
                                          <p:stCondLst>
                                            <p:cond delay="0"/>
                                          </p:stCondLst>
                                        </p:cTn>
                                        <p:tgtEl>
                                          <p:spTgt spid="16398"/>
                                        </p:tgtEl>
                                        <p:attrNameLst>
                                          <p:attrName>style.visibility</p:attrName>
                                        </p:attrNameLst>
                                      </p:cBhvr>
                                      <p:to>
                                        <p:strVal val="visible"/>
                                      </p:to>
                                    </p:set>
                                    <p:anim calcmode="lin" valueType="num">
                                      <p:cBhvr additive="base">
                                        <p:cTn id="15" dur="500" fill="hold"/>
                                        <p:tgtEl>
                                          <p:spTgt spid="16398"/>
                                        </p:tgtEl>
                                        <p:attrNameLst>
                                          <p:attrName>ppt_x</p:attrName>
                                        </p:attrNameLst>
                                      </p:cBhvr>
                                      <p:tavLst>
                                        <p:tav tm="0">
                                          <p:val>
                                            <p:strVal val="0-#ppt_w/2"/>
                                          </p:val>
                                        </p:tav>
                                        <p:tav tm="100000">
                                          <p:val>
                                            <p:strVal val="#ppt_x"/>
                                          </p:val>
                                        </p:tav>
                                      </p:tavLst>
                                    </p:anim>
                                    <p:anim calcmode="lin" valueType="num">
                                      <p:cBhvr additive="base">
                                        <p:cTn id="16" dur="500" fill="hold"/>
                                        <p:tgtEl>
                                          <p:spTgt spid="1639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2" fill="hold" nodeType="afterEffect">
                                  <p:stCondLst>
                                    <p:cond delay="0"/>
                                  </p:stCondLst>
                                  <p:childTnLst>
                                    <p:set>
                                      <p:cBhvr>
                                        <p:cTn id="19" dur="1" fill="hold">
                                          <p:stCondLst>
                                            <p:cond delay="0"/>
                                          </p:stCondLst>
                                        </p:cTn>
                                        <p:tgtEl>
                                          <p:spTgt spid="16415"/>
                                        </p:tgtEl>
                                        <p:attrNameLst>
                                          <p:attrName>style.visibility</p:attrName>
                                        </p:attrNameLst>
                                      </p:cBhvr>
                                      <p:to>
                                        <p:strVal val="visible"/>
                                      </p:to>
                                    </p:set>
                                    <p:anim calcmode="lin" valueType="num">
                                      <p:cBhvr additive="base">
                                        <p:cTn id="20" dur="500" fill="hold"/>
                                        <p:tgtEl>
                                          <p:spTgt spid="16415"/>
                                        </p:tgtEl>
                                        <p:attrNameLst>
                                          <p:attrName>ppt_x</p:attrName>
                                        </p:attrNameLst>
                                      </p:cBhvr>
                                      <p:tavLst>
                                        <p:tav tm="0">
                                          <p:val>
                                            <p:strVal val="1+#ppt_w/2"/>
                                          </p:val>
                                        </p:tav>
                                        <p:tav tm="100000">
                                          <p:val>
                                            <p:strVal val="#ppt_x"/>
                                          </p:val>
                                        </p:tav>
                                      </p:tavLst>
                                    </p:anim>
                                    <p:anim calcmode="lin" valueType="num">
                                      <p:cBhvr additive="base">
                                        <p:cTn id="21" dur="500" fill="hold"/>
                                        <p:tgtEl>
                                          <p:spTgt spid="16415"/>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22" presetClass="entr" presetSubtype="2" fill="hold" nodeType="afterEffect">
                                  <p:stCondLst>
                                    <p:cond delay="0"/>
                                  </p:stCondLst>
                                  <p:childTnLst>
                                    <p:set>
                                      <p:cBhvr>
                                        <p:cTn id="24" dur="1" fill="hold">
                                          <p:stCondLst>
                                            <p:cond delay="0"/>
                                          </p:stCondLst>
                                        </p:cTn>
                                        <p:tgtEl>
                                          <p:spTgt spid="16387"/>
                                        </p:tgtEl>
                                        <p:attrNameLst>
                                          <p:attrName>style.visibility</p:attrName>
                                        </p:attrNameLst>
                                      </p:cBhvr>
                                      <p:to>
                                        <p:strVal val="visible"/>
                                      </p:to>
                                    </p:set>
                                    <p:animEffect transition="in" filter="wipe(right)">
                                      <p:cBhvr>
                                        <p:cTn id="25" dur="250"/>
                                        <p:tgtEl>
                                          <p:spTgt spid="16387"/>
                                        </p:tgtEl>
                                      </p:cBhvr>
                                    </p:animEffect>
                                  </p:childTnLst>
                                </p:cTn>
                              </p:par>
                              <p:par>
                                <p:cTn id="26" presetID="2" presetClass="entr" presetSubtype="2" fill="hold" nodeType="withEffect">
                                  <p:stCondLst>
                                    <p:cond delay="0"/>
                                  </p:stCondLst>
                                  <p:childTnLst>
                                    <p:set>
                                      <p:cBhvr>
                                        <p:cTn id="27" dur="1" fill="hold">
                                          <p:stCondLst>
                                            <p:cond delay="0"/>
                                          </p:stCondLst>
                                        </p:cTn>
                                        <p:tgtEl>
                                          <p:spTgt spid="16418"/>
                                        </p:tgtEl>
                                        <p:attrNameLst>
                                          <p:attrName>style.visibility</p:attrName>
                                        </p:attrNameLst>
                                      </p:cBhvr>
                                      <p:to>
                                        <p:strVal val="visible"/>
                                      </p:to>
                                    </p:set>
                                    <p:anim calcmode="lin" valueType="num">
                                      <p:cBhvr additive="base">
                                        <p:cTn id="28" dur="500" fill="hold"/>
                                        <p:tgtEl>
                                          <p:spTgt spid="16418"/>
                                        </p:tgtEl>
                                        <p:attrNameLst>
                                          <p:attrName>ppt_x</p:attrName>
                                        </p:attrNameLst>
                                      </p:cBhvr>
                                      <p:tavLst>
                                        <p:tav tm="0">
                                          <p:val>
                                            <p:strVal val="1+#ppt_w/2"/>
                                          </p:val>
                                        </p:tav>
                                        <p:tav tm="100000">
                                          <p:val>
                                            <p:strVal val="#ppt_x"/>
                                          </p:val>
                                        </p:tav>
                                      </p:tavLst>
                                    </p:anim>
                                    <p:anim calcmode="lin" valueType="num">
                                      <p:cBhvr additive="base">
                                        <p:cTn id="29" dur="500" fill="hold"/>
                                        <p:tgtEl>
                                          <p:spTgt spid="16418"/>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2" presetClass="entr" presetSubtype="2" fill="hold" nodeType="afterEffect">
                                  <p:stCondLst>
                                    <p:cond delay="0"/>
                                  </p:stCondLst>
                                  <p:childTnLst>
                                    <p:set>
                                      <p:cBhvr>
                                        <p:cTn id="32" dur="1" fill="hold">
                                          <p:stCondLst>
                                            <p:cond delay="0"/>
                                          </p:stCondLst>
                                        </p:cTn>
                                        <p:tgtEl>
                                          <p:spTgt spid="16388"/>
                                        </p:tgtEl>
                                        <p:attrNameLst>
                                          <p:attrName>style.visibility</p:attrName>
                                        </p:attrNameLst>
                                      </p:cBhvr>
                                      <p:to>
                                        <p:strVal val="visible"/>
                                      </p:to>
                                    </p:set>
                                    <p:animEffect transition="in" filter="wipe(right)">
                                      <p:cBhvr>
                                        <p:cTn id="33" dur="250"/>
                                        <p:tgtEl>
                                          <p:spTgt spid="16388"/>
                                        </p:tgtEl>
                                      </p:cBhvr>
                                    </p:animEffect>
                                  </p:childTnLst>
                                </p:cTn>
                              </p:par>
                              <p:par>
                                <p:cTn id="34" presetID="2" presetClass="entr" presetSubtype="8" fill="hold" grpId="0" nodeType="withEffect">
                                  <p:stCondLst>
                                    <p:cond delay="0"/>
                                  </p:stCondLst>
                                  <p:childTnLst>
                                    <p:set>
                                      <p:cBhvr>
                                        <p:cTn id="35" dur="1" fill="hold">
                                          <p:stCondLst>
                                            <p:cond delay="0"/>
                                          </p:stCondLst>
                                        </p:cTn>
                                        <p:tgtEl>
                                          <p:spTgt spid="16421"/>
                                        </p:tgtEl>
                                        <p:attrNameLst>
                                          <p:attrName>style.visibility</p:attrName>
                                        </p:attrNameLst>
                                      </p:cBhvr>
                                      <p:to>
                                        <p:strVal val="visible"/>
                                      </p:to>
                                    </p:set>
                                    <p:anim calcmode="lin" valueType="num">
                                      <p:cBhvr additive="base">
                                        <p:cTn id="36" dur="500" fill="hold"/>
                                        <p:tgtEl>
                                          <p:spTgt spid="16421"/>
                                        </p:tgtEl>
                                        <p:attrNameLst>
                                          <p:attrName>ppt_x</p:attrName>
                                        </p:attrNameLst>
                                      </p:cBhvr>
                                      <p:tavLst>
                                        <p:tav tm="0">
                                          <p:val>
                                            <p:strVal val="0-#ppt_w/2"/>
                                          </p:val>
                                        </p:tav>
                                        <p:tav tm="100000">
                                          <p:val>
                                            <p:strVal val="#ppt_x"/>
                                          </p:val>
                                        </p:tav>
                                      </p:tavLst>
                                    </p:anim>
                                    <p:anim calcmode="lin" valueType="num">
                                      <p:cBhvr additive="base">
                                        <p:cTn id="37" dur="500" fill="hold"/>
                                        <p:tgtEl>
                                          <p:spTgt spid="16421"/>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16422"/>
                                        </p:tgtEl>
                                        <p:attrNameLst>
                                          <p:attrName>style.visibility</p:attrName>
                                        </p:attrNameLst>
                                      </p:cBhvr>
                                      <p:to>
                                        <p:strVal val="visible"/>
                                      </p:to>
                                    </p:set>
                                    <p:anim calcmode="lin" valueType="num">
                                      <p:cBhvr additive="base">
                                        <p:cTn id="40" dur="500" fill="hold"/>
                                        <p:tgtEl>
                                          <p:spTgt spid="16422"/>
                                        </p:tgtEl>
                                        <p:attrNameLst>
                                          <p:attrName>ppt_x</p:attrName>
                                        </p:attrNameLst>
                                      </p:cBhvr>
                                      <p:tavLst>
                                        <p:tav tm="0">
                                          <p:val>
                                            <p:strVal val="0-#ppt_w/2"/>
                                          </p:val>
                                        </p:tav>
                                        <p:tav tm="100000">
                                          <p:val>
                                            <p:strVal val="#ppt_x"/>
                                          </p:val>
                                        </p:tav>
                                      </p:tavLst>
                                    </p:anim>
                                    <p:anim calcmode="lin" valueType="num">
                                      <p:cBhvr additive="base">
                                        <p:cTn id="41" dur="500" fill="hold"/>
                                        <p:tgtEl>
                                          <p:spTgt spid="164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8" grpId="0" autoUpdateAnimBg="0"/>
      <p:bldP spid="16421" grpId="0" autoUpdateAnimBg="0"/>
      <p:bldP spid="1642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8" name="Freeform 123"/>
          <p:cNvSpPr/>
          <p:nvPr/>
        </p:nvSpPr>
        <p:spPr bwMode="auto">
          <a:xfrm rot="21447982">
            <a:off x="10371138" y="3095625"/>
            <a:ext cx="3641725" cy="3381375"/>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nvGrpSpPr>
          <p:cNvPr id="17419" name="组合 33"/>
          <p:cNvGrpSpPr/>
          <p:nvPr/>
        </p:nvGrpSpPr>
        <p:grpSpPr bwMode="auto">
          <a:xfrm>
            <a:off x="7262813" y="177800"/>
            <a:ext cx="4694237" cy="1679575"/>
            <a:chOff x="0" y="0"/>
            <a:chExt cx="5657712" cy="2026080"/>
          </a:xfrm>
        </p:grpSpPr>
        <p:grpSp>
          <p:nvGrpSpPr>
            <p:cNvPr id="17420" name="组合 34"/>
            <p:cNvGrpSpPr/>
            <p:nvPr/>
          </p:nvGrpSpPr>
          <p:grpSpPr bwMode="auto">
            <a:xfrm>
              <a:off x="0" y="0"/>
              <a:ext cx="5657712" cy="995624"/>
              <a:chOff x="0" y="0"/>
              <a:chExt cx="5657712" cy="995624"/>
            </a:xfrm>
          </p:grpSpPr>
          <p:cxnSp>
            <p:nvCxnSpPr>
              <p:cNvPr id="17421"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7422"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7423"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7424"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7425"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grpSp>
        <p:nvGrpSpPr>
          <p:cNvPr id="19" name="组合 18"/>
          <p:cNvGrpSpPr/>
          <p:nvPr/>
        </p:nvGrpSpPr>
        <p:grpSpPr>
          <a:xfrm>
            <a:off x="1897863" y="2284412"/>
            <a:ext cx="2654300" cy="2289175"/>
            <a:chOff x="1654040" y="2371952"/>
            <a:chExt cx="2654300" cy="2289175"/>
          </a:xfrm>
        </p:grpSpPr>
        <p:grpSp>
          <p:nvGrpSpPr>
            <p:cNvPr id="20" name="组合 32"/>
            <p:cNvGrpSpPr/>
            <p:nvPr/>
          </p:nvGrpSpPr>
          <p:grpSpPr bwMode="auto">
            <a:xfrm>
              <a:off x="1654040" y="2371952"/>
              <a:ext cx="2654300" cy="2289175"/>
              <a:chOff x="0" y="0"/>
              <a:chExt cx="1897234" cy="1635546"/>
            </a:xfrm>
          </p:grpSpPr>
          <p:sp>
            <p:nvSpPr>
              <p:cNvPr id="22"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23" name="组合 18"/>
              <p:cNvGrpSpPr/>
              <p:nvPr/>
            </p:nvGrpSpPr>
            <p:grpSpPr bwMode="auto">
              <a:xfrm rot="2198315">
                <a:off x="0" y="0"/>
                <a:ext cx="1897234" cy="1635546"/>
                <a:chOff x="0" y="0"/>
                <a:chExt cx="1897234" cy="1635546"/>
              </a:xfrm>
            </p:grpSpPr>
            <p:sp>
              <p:nvSpPr>
                <p:cNvPr id="24"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25"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21" name="文本框 19"/>
            <p:cNvSpPr txBox="1">
              <a:spLocks noChangeArrowheads="1"/>
            </p:cNvSpPr>
            <p:nvPr/>
          </p:nvSpPr>
          <p:spPr bwMode="auto">
            <a:xfrm>
              <a:off x="2464861" y="2607446"/>
              <a:ext cx="1032655"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11500" b="1" dirty="0">
                  <a:latin typeface="+mj-lt"/>
                  <a:ea typeface="宋体" panose="02010600030101010101" pitchFamily="2" charset="-122"/>
                </a:rPr>
                <a:t>4</a:t>
              </a:r>
              <a:endParaRPr lang="zh-CN" altLang="en-US" sz="11500" b="1" dirty="0">
                <a:latin typeface="+mj-lt"/>
                <a:ea typeface="宋体" panose="02010600030101010101" pitchFamily="2" charset="-122"/>
              </a:endParaRPr>
            </a:p>
          </p:txBody>
        </p:sp>
      </p:grpSp>
      <p:sp>
        <p:nvSpPr>
          <p:cNvPr id="26" name="文本框 20"/>
          <p:cNvSpPr txBox="1">
            <a:spLocks noChangeArrowheads="1"/>
          </p:cNvSpPr>
          <p:nvPr/>
        </p:nvSpPr>
        <p:spPr bwMode="auto">
          <a:xfrm>
            <a:off x="5384702" y="2436113"/>
            <a:ext cx="375622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7200" dirty="0">
                <a:latin typeface="+mj-lt"/>
                <a:ea typeface="宋体" panose="02010600030101010101" pitchFamily="2" charset="-122"/>
              </a:rPr>
              <a:t>Part One</a:t>
            </a:r>
            <a:endParaRPr lang="zh-CN" altLang="en-US" sz="7200" dirty="0">
              <a:latin typeface="+mj-lt"/>
              <a:ea typeface="宋体" panose="02010600030101010101" pitchFamily="2" charset="-122"/>
            </a:endParaRPr>
          </a:p>
        </p:txBody>
      </p:sp>
      <p:sp>
        <p:nvSpPr>
          <p:cNvPr id="27" name="文本框 30"/>
          <p:cNvSpPr txBox="1">
            <a:spLocks noChangeArrowheads="1"/>
          </p:cNvSpPr>
          <p:nvPr/>
        </p:nvSpPr>
        <p:spPr bwMode="auto">
          <a:xfrm>
            <a:off x="5397390" y="3508348"/>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800" b="1" dirty="0">
                <a:solidFill>
                  <a:schemeClr val="bg1"/>
                </a:solidFill>
                <a:latin typeface="+mj-ea"/>
                <a:ea typeface="+mj-ea"/>
              </a:rPr>
              <a:t>在这里输入你的小标题</a:t>
            </a:r>
          </a:p>
        </p:txBody>
      </p:sp>
      <p:sp>
        <p:nvSpPr>
          <p:cNvPr id="28" name="文本框 17"/>
          <p:cNvSpPr txBox="1">
            <a:spLocks noChangeArrowheads="1"/>
          </p:cNvSpPr>
          <p:nvPr/>
        </p:nvSpPr>
        <p:spPr bwMode="auto">
          <a:xfrm>
            <a:off x="5438005" y="4102102"/>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dirty="0">
                <a:solidFill>
                  <a:schemeClr val="bg1"/>
                </a:solidFill>
                <a:latin typeface="微软雅黑" panose="020B0503020204020204" pitchFamily="34" charset="-122"/>
                <a:ea typeface="微软雅黑" panose="020B0503020204020204" pitchFamily="34" charset="-122"/>
              </a:rPr>
              <a:t>在这里输入你的关键句</a:t>
            </a:r>
          </a:p>
        </p:txBody>
      </p:sp>
      <p:sp>
        <p:nvSpPr>
          <p:cNvPr id="29" name="矩形 28"/>
          <p:cNvSpPr/>
          <p:nvPr/>
        </p:nvSpPr>
        <p:spPr>
          <a:xfrm>
            <a:off x="5237389" y="2745865"/>
            <a:ext cx="72000" cy="17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22"/>
          <p:cNvSpPr txBox="1">
            <a:spLocks noChangeArrowheads="1"/>
          </p:cNvSpPr>
          <p:nvPr/>
        </p:nvSpPr>
        <p:spPr bwMode="auto">
          <a:xfrm>
            <a:off x="715963" y="40989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36" name="任意多边形 39"/>
          <p:cNvSpPr/>
          <p:nvPr/>
        </p:nvSpPr>
        <p:spPr bwMode="auto">
          <a:xfrm rot="8085477">
            <a:off x="1398588" y="1766888"/>
            <a:ext cx="1127125" cy="1127125"/>
          </a:xfrm>
          <a:custGeom>
            <a:avLst/>
            <a:gdLst>
              <a:gd name="T0" fmla="*/ 287812 w 1410425"/>
              <a:gd name="T1" fmla="*/ 1127017 h 1410892"/>
              <a:gd name="T2" fmla="*/ 1134599 w 1410425"/>
              <a:gd name="T3" fmla="*/ 1130734 h 1410892"/>
              <a:gd name="T4" fmla="*/ 1138037 w 1410425"/>
              <a:gd name="T5" fmla="*/ 283946 h 1410892"/>
              <a:gd name="T6" fmla="*/ 291249 w 1410425"/>
              <a:gd name="T7" fmla="*/ 280228 h 1410892"/>
              <a:gd name="T8" fmla="*/ 287812 w 1410425"/>
              <a:gd name="T9" fmla="*/ 1127017 h 1410892"/>
              <a:gd name="T10" fmla="*/ 206552 w 1410425"/>
              <a:gd name="T11" fmla="*/ 1204272 h 1410892"/>
              <a:gd name="T12" fmla="*/ 0 w 1410425"/>
              <a:gd name="T13" fmla="*/ 705446 h 1410892"/>
              <a:gd name="T14" fmla="*/ 1 w 1410425"/>
              <a:gd name="T15" fmla="*/ 705446 h 1410892"/>
              <a:gd name="T16" fmla="*/ 705214 w 1410425"/>
              <a:gd name="T17" fmla="*/ 0 h 1410892"/>
              <a:gd name="T18" fmla="*/ 1410425 w 1410425"/>
              <a:gd name="T19" fmla="*/ 0 h 1410892"/>
              <a:gd name="T20" fmla="*/ 1410425 w 1410425"/>
              <a:gd name="T21" fmla="*/ 705446 h 1410892"/>
              <a:gd name="T22" fmla="*/ 705212 w 1410425"/>
              <a:gd name="T23" fmla="*/ 1410892 h 1410892"/>
              <a:gd name="T24" fmla="*/ 206552 w 1410425"/>
              <a:gd name="T25" fmla="*/ 1204272 h 1410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0425" h="1410892">
                <a:moveTo>
                  <a:pt x="287812" y="1127017"/>
                </a:moveTo>
                <a:cubicBezTo>
                  <a:pt x="520697" y="1361878"/>
                  <a:pt x="899816" y="1363542"/>
                  <a:pt x="1134599" y="1130734"/>
                </a:cubicBezTo>
                <a:cubicBezTo>
                  <a:pt x="1369383" y="897926"/>
                  <a:pt x="1370922" y="518806"/>
                  <a:pt x="1138037" y="283946"/>
                </a:cubicBezTo>
                <a:cubicBezTo>
                  <a:pt x="905152" y="49085"/>
                  <a:pt x="526033" y="47420"/>
                  <a:pt x="291249" y="280228"/>
                </a:cubicBezTo>
                <a:cubicBezTo>
                  <a:pt x="56466" y="513036"/>
                  <a:pt x="54927" y="892156"/>
                  <a:pt x="287812" y="1127017"/>
                </a:cubicBezTo>
                <a:close/>
                <a:moveTo>
                  <a:pt x="206552" y="1204272"/>
                </a:moveTo>
                <a:cubicBezTo>
                  <a:pt x="78933" y="1076611"/>
                  <a:pt x="0" y="900250"/>
                  <a:pt x="0" y="705446"/>
                </a:cubicBezTo>
                <a:lnTo>
                  <a:pt x="1" y="705446"/>
                </a:lnTo>
                <a:cubicBezTo>
                  <a:pt x="1" y="315839"/>
                  <a:pt x="315735" y="0"/>
                  <a:pt x="705214" y="0"/>
                </a:cubicBezTo>
                <a:lnTo>
                  <a:pt x="1410425" y="0"/>
                </a:lnTo>
                <a:lnTo>
                  <a:pt x="1410425" y="705446"/>
                </a:lnTo>
                <a:cubicBezTo>
                  <a:pt x="1410425" y="1095053"/>
                  <a:pt x="1094691" y="1410892"/>
                  <a:pt x="705212" y="1410892"/>
                </a:cubicBezTo>
                <a:cubicBezTo>
                  <a:pt x="510473" y="1410892"/>
                  <a:pt x="334170" y="1331933"/>
                  <a:pt x="206552" y="12042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18437" name="文本框 18"/>
          <p:cNvSpPr txBox="1">
            <a:spLocks noChangeArrowheads="1"/>
          </p:cNvSpPr>
          <p:nvPr/>
        </p:nvSpPr>
        <p:spPr bwMode="auto">
          <a:xfrm>
            <a:off x="1614488" y="2025650"/>
            <a:ext cx="8842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a:t>
            </a:r>
            <a:endParaRPr lang="en-US" altLang="zh-CN" sz="2000" b="1" dirty="0">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标题</a:t>
            </a:r>
          </a:p>
        </p:txBody>
      </p:sp>
      <p:sp>
        <p:nvSpPr>
          <p:cNvPr id="18438" name="Freeform 119"/>
          <p:cNvSpPr/>
          <p:nvPr/>
        </p:nvSpPr>
        <p:spPr bwMode="auto">
          <a:xfrm rot="20685864">
            <a:off x="1681163" y="3386138"/>
            <a:ext cx="561975" cy="555625"/>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40" name="任意多边形 41"/>
          <p:cNvSpPr/>
          <p:nvPr/>
        </p:nvSpPr>
        <p:spPr bwMode="auto">
          <a:xfrm rot="8085477">
            <a:off x="4067175" y="1766888"/>
            <a:ext cx="1127125" cy="1127125"/>
          </a:xfrm>
          <a:custGeom>
            <a:avLst/>
            <a:gdLst>
              <a:gd name="T0" fmla="*/ 287812 w 1410425"/>
              <a:gd name="T1" fmla="*/ 1127017 h 1410892"/>
              <a:gd name="T2" fmla="*/ 1134599 w 1410425"/>
              <a:gd name="T3" fmla="*/ 1130734 h 1410892"/>
              <a:gd name="T4" fmla="*/ 1138037 w 1410425"/>
              <a:gd name="T5" fmla="*/ 283946 h 1410892"/>
              <a:gd name="T6" fmla="*/ 291249 w 1410425"/>
              <a:gd name="T7" fmla="*/ 280228 h 1410892"/>
              <a:gd name="T8" fmla="*/ 287812 w 1410425"/>
              <a:gd name="T9" fmla="*/ 1127017 h 1410892"/>
              <a:gd name="T10" fmla="*/ 206552 w 1410425"/>
              <a:gd name="T11" fmla="*/ 1204272 h 1410892"/>
              <a:gd name="T12" fmla="*/ 0 w 1410425"/>
              <a:gd name="T13" fmla="*/ 705446 h 1410892"/>
              <a:gd name="T14" fmla="*/ 1 w 1410425"/>
              <a:gd name="T15" fmla="*/ 705446 h 1410892"/>
              <a:gd name="T16" fmla="*/ 705214 w 1410425"/>
              <a:gd name="T17" fmla="*/ 0 h 1410892"/>
              <a:gd name="T18" fmla="*/ 1410425 w 1410425"/>
              <a:gd name="T19" fmla="*/ 0 h 1410892"/>
              <a:gd name="T20" fmla="*/ 1410425 w 1410425"/>
              <a:gd name="T21" fmla="*/ 705446 h 1410892"/>
              <a:gd name="T22" fmla="*/ 705212 w 1410425"/>
              <a:gd name="T23" fmla="*/ 1410892 h 1410892"/>
              <a:gd name="T24" fmla="*/ 206552 w 1410425"/>
              <a:gd name="T25" fmla="*/ 1204272 h 1410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0425" h="1410892">
                <a:moveTo>
                  <a:pt x="287812" y="1127017"/>
                </a:moveTo>
                <a:cubicBezTo>
                  <a:pt x="520697" y="1361878"/>
                  <a:pt x="899816" y="1363542"/>
                  <a:pt x="1134599" y="1130734"/>
                </a:cubicBezTo>
                <a:cubicBezTo>
                  <a:pt x="1369383" y="897926"/>
                  <a:pt x="1370922" y="518806"/>
                  <a:pt x="1138037" y="283946"/>
                </a:cubicBezTo>
                <a:cubicBezTo>
                  <a:pt x="905152" y="49085"/>
                  <a:pt x="526033" y="47420"/>
                  <a:pt x="291249" y="280228"/>
                </a:cubicBezTo>
                <a:cubicBezTo>
                  <a:pt x="56466" y="513036"/>
                  <a:pt x="54927" y="892156"/>
                  <a:pt x="287812" y="1127017"/>
                </a:cubicBezTo>
                <a:close/>
                <a:moveTo>
                  <a:pt x="206552" y="1204272"/>
                </a:moveTo>
                <a:cubicBezTo>
                  <a:pt x="78933" y="1076611"/>
                  <a:pt x="0" y="900250"/>
                  <a:pt x="0" y="705446"/>
                </a:cubicBezTo>
                <a:lnTo>
                  <a:pt x="1" y="705446"/>
                </a:lnTo>
                <a:cubicBezTo>
                  <a:pt x="1" y="315839"/>
                  <a:pt x="315735" y="0"/>
                  <a:pt x="705214" y="0"/>
                </a:cubicBezTo>
                <a:lnTo>
                  <a:pt x="1410425" y="0"/>
                </a:lnTo>
                <a:lnTo>
                  <a:pt x="1410425" y="705446"/>
                </a:lnTo>
                <a:cubicBezTo>
                  <a:pt x="1410425" y="1095053"/>
                  <a:pt x="1094691" y="1410892"/>
                  <a:pt x="705212" y="1410892"/>
                </a:cubicBezTo>
                <a:cubicBezTo>
                  <a:pt x="510473" y="1410892"/>
                  <a:pt x="334170" y="1331933"/>
                  <a:pt x="206552" y="12042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18441" name="Freeform 119"/>
          <p:cNvSpPr/>
          <p:nvPr/>
        </p:nvSpPr>
        <p:spPr bwMode="auto">
          <a:xfrm rot="20685864">
            <a:off x="4349750" y="3386138"/>
            <a:ext cx="561975" cy="555625"/>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42" name="文本框 18"/>
          <p:cNvSpPr txBox="1">
            <a:spLocks noChangeArrowheads="1"/>
          </p:cNvSpPr>
          <p:nvPr/>
        </p:nvSpPr>
        <p:spPr bwMode="auto">
          <a:xfrm>
            <a:off x="4286250" y="2025650"/>
            <a:ext cx="882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a:t>
            </a:r>
            <a:endParaRPr lang="en-US" altLang="zh-CN" sz="2000" b="1" dirty="0">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标题</a:t>
            </a:r>
          </a:p>
        </p:txBody>
      </p:sp>
      <p:sp>
        <p:nvSpPr>
          <p:cNvPr id="18444" name="任意多边形 43"/>
          <p:cNvSpPr/>
          <p:nvPr/>
        </p:nvSpPr>
        <p:spPr bwMode="auto">
          <a:xfrm rot="8085477">
            <a:off x="6857203" y="1766095"/>
            <a:ext cx="1127125" cy="1128712"/>
          </a:xfrm>
          <a:custGeom>
            <a:avLst/>
            <a:gdLst>
              <a:gd name="T0" fmla="*/ 287812 w 1410425"/>
              <a:gd name="T1" fmla="*/ 1127017 h 1410892"/>
              <a:gd name="T2" fmla="*/ 1134599 w 1410425"/>
              <a:gd name="T3" fmla="*/ 1130734 h 1410892"/>
              <a:gd name="T4" fmla="*/ 1138037 w 1410425"/>
              <a:gd name="T5" fmla="*/ 283946 h 1410892"/>
              <a:gd name="T6" fmla="*/ 291249 w 1410425"/>
              <a:gd name="T7" fmla="*/ 280228 h 1410892"/>
              <a:gd name="T8" fmla="*/ 287812 w 1410425"/>
              <a:gd name="T9" fmla="*/ 1127017 h 1410892"/>
              <a:gd name="T10" fmla="*/ 206552 w 1410425"/>
              <a:gd name="T11" fmla="*/ 1204272 h 1410892"/>
              <a:gd name="T12" fmla="*/ 0 w 1410425"/>
              <a:gd name="T13" fmla="*/ 705446 h 1410892"/>
              <a:gd name="T14" fmla="*/ 1 w 1410425"/>
              <a:gd name="T15" fmla="*/ 705446 h 1410892"/>
              <a:gd name="T16" fmla="*/ 705214 w 1410425"/>
              <a:gd name="T17" fmla="*/ 0 h 1410892"/>
              <a:gd name="T18" fmla="*/ 1410425 w 1410425"/>
              <a:gd name="T19" fmla="*/ 0 h 1410892"/>
              <a:gd name="T20" fmla="*/ 1410425 w 1410425"/>
              <a:gd name="T21" fmla="*/ 705446 h 1410892"/>
              <a:gd name="T22" fmla="*/ 705212 w 1410425"/>
              <a:gd name="T23" fmla="*/ 1410892 h 1410892"/>
              <a:gd name="T24" fmla="*/ 206552 w 1410425"/>
              <a:gd name="T25" fmla="*/ 1204272 h 1410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0425" h="1410892">
                <a:moveTo>
                  <a:pt x="287812" y="1127017"/>
                </a:moveTo>
                <a:cubicBezTo>
                  <a:pt x="520697" y="1361878"/>
                  <a:pt x="899816" y="1363542"/>
                  <a:pt x="1134599" y="1130734"/>
                </a:cubicBezTo>
                <a:cubicBezTo>
                  <a:pt x="1369383" y="897926"/>
                  <a:pt x="1370922" y="518806"/>
                  <a:pt x="1138037" y="283946"/>
                </a:cubicBezTo>
                <a:cubicBezTo>
                  <a:pt x="905152" y="49085"/>
                  <a:pt x="526033" y="47420"/>
                  <a:pt x="291249" y="280228"/>
                </a:cubicBezTo>
                <a:cubicBezTo>
                  <a:pt x="56466" y="513036"/>
                  <a:pt x="54927" y="892156"/>
                  <a:pt x="287812" y="1127017"/>
                </a:cubicBezTo>
                <a:close/>
                <a:moveTo>
                  <a:pt x="206552" y="1204272"/>
                </a:moveTo>
                <a:cubicBezTo>
                  <a:pt x="78933" y="1076611"/>
                  <a:pt x="0" y="900250"/>
                  <a:pt x="0" y="705446"/>
                </a:cubicBezTo>
                <a:lnTo>
                  <a:pt x="1" y="705446"/>
                </a:lnTo>
                <a:cubicBezTo>
                  <a:pt x="1" y="315839"/>
                  <a:pt x="315735" y="0"/>
                  <a:pt x="705214" y="0"/>
                </a:cubicBezTo>
                <a:lnTo>
                  <a:pt x="1410425" y="0"/>
                </a:lnTo>
                <a:lnTo>
                  <a:pt x="1410425" y="705446"/>
                </a:lnTo>
                <a:cubicBezTo>
                  <a:pt x="1410425" y="1095053"/>
                  <a:pt x="1094691" y="1410892"/>
                  <a:pt x="705212" y="1410892"/>
                </a:cubicBezTo>
                <a:cubicBezTo>
                  <a:pt x="510473" y="1410892"/>
                  <a:pt x="334170" y="1331933"/>
                  <a:pt x="206552" y="12042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18445" name="Freeform 119"/>
          <p:cNvSpPr/>
          <p:nvPr/>
        </p:nvSpPr>
        <p:spPr bwMode="auto">
          <a:xfrm rot="20685864">
            <a:off x="7138988" y="3386138"/>
            <a:ext cx="563562" cy="555625"/>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46" name="文本框 18"/>
          <p:cNvSpPr txBox="1">
            <a:spLocks noChangeArrowheads="1"/>
          </p:cNvSpPr>
          <p:nvPr/>
        </p:nvSpPr>
        <p:spPr bwMode="auto">
          <a:xfrm>
            <a:off x="7077075" y="2025650"/>
            <a:ext cx="882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a:t>
            </a:r>
            <a:endParaRPr lang="en-US" altLang="zh-CN" sz="2000" b="1" dirty="0">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标题</a:t>
            </a:r>
          </a:p>
        </p:txBody>
      </p:sp>
      <p:sp>
        <p:nvSpPr>
          <p:cNvPr id="18448" name="任意多边形 45"/>
          <p:cNvSpPr/>
          <p:nvPr/>
        </p:nvSpPr>
        <p:spPr bwMode="auto">
          <a:xfrm rot="8085477">
            <a:off x="9510713" y="1766888"/>
            <a:ext cx="1127125" cy="1127125"/>
          </a:xfrm>
          <a:custGeom>
            <a:avLst/>
            <a:gdLst>
              <a:gd name="T0" fmla="*/ 287812 w 1410425"/>
              <a:gd name="T1" fmla="*/ 1127017 h 1410892"/>
              <a:gd name="T2" fmla="*/ 1134599 w 1410425"/>
              <a:gd name="T3" fmla="*/ 1130734 h 1410892"/>
              <a:gd name="T4" fmla="*/ 1138037 w 1410425"/>
              <a:gd name="T5" fmla="*/ 283946 h 1410892"/>
              <a:gd name="T6" fmla="*/ 291249 w 1410425"/>
              <a:gd name="T7" fmla="*/ 280228 h 1410892"/>
              <a:gd name="T8" fmla="*/ 287812 w 1410425"/>
              <a:gd name="T9" fmla="*/ 1127017 h 1410892"/>
              <a:gd name="T10" fmla="*/ 206552 w 1410425"/>
              <a:gd name="T11" fmla="*/ 1204272 h 1410892"/>
              <a:gd name="T12" fmla="*/ 0 w 1410425"/>
              <a:gd name="T13" fmla="*/ 705446 h 1410892"/>
              <a:gd name="T14" fmla="*/ 1 w 1410425"/>
              <a:gd name="T15" fmla="*/ 705446 h 1410892"/>
              <a:gd name="T16" fmla="*/ 705214 w 1410425"/>
              <a:gd name="T17" fmla="*/ 0 h 1410892"/>
              <a:gd name="T18" fmla="*/ 1410425 w 1410425"/>
              <a:gd name="T19" fmla="*/ 0 h 1410892"/>
              <a:gd name="T20" fmla="*/ 1410425 w 1410425"/>
              <a:gd name="T21" fmla="*/ 705446 h 1410892"/>
              <a:gd name="T22" fmla="*/ 705212 w 1410425"/>
              <a:gd name="T23" fmla="*/ 1410892 h 1410892"/>
              <a:gd name="T24" fmla="*/ 206552 w 1410425"/>
              <a:gd name="T25" fmla="*/ 1204272 h 1410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0425" h="1410892">
                <a:moveTo>
                  <a:pt x="287812" y="1127017"/>
                </a:moveTo>
                <a:cubicBezTo>
                  <a:pt x="520697" y="1361878"/>
                  <a:pt x="899816" y="1363542"/>
                  <a:pt x="1134599" y="1130734"/>
                </a:cubicBezTo>
                <a:cubicBezTo>
                  <a:pt x="1369383" y="897926"/>
                  <a:pt x="1370922" y="518806"/>
                  <a:pt x="1138037" y="283946"/>
                </a:cubicBezTo>
                <a:cubicBezTo>
                  <a:pt x="905152" y="49085"/>
                  <a:pt x="526033" y="47420"/>
                  <a:pt x="291249" y="280228"/>
                </a:cubicBezTo>
                <a:cubicBezTo>
                  <a:pt x="56466" y="513036"/>
                  <a:pt x="54927" y="892156"/>
                  <a:pt x="287812" y="1127017"/>
                </a:cubicBezTo>
                <a:close/>
                <a:moveTo>
                  <a:pt x="206552" y="1204272"/>
                </a:moveTo>
                <a:cubicBezTo>
                  <a:pt x="78933" y="1076611"/>
                  <a:pt x="0" y="900250"/>
                  <a:pt x="0" y="705446"/>
                </a:cubicBezTo>
                <a:lnTo>
                  <a:pt x="1" y="705446"/>
                </a:lnTo>
                <a:cubicBezTo>
                  <a:pt x="1" y="315839"/>
                  <a:pt x="315735" y="0"/>
                  <a:pt x="705214" y="0"/>
                </a:cubicBezTo>
                <a:lnTo>
                  <a:pt x="1410425" y="0"/>
                </a:lnTo>
                <a:lnTo>
                  <a:pt x="1410425" y="705446"/>
                </a:lnTo>
                <a:cubicBezTo>
                  <a:pt x="1410425" y="1095053"/>
                  <a:pt x="1094691" y="1410892"/>
                  <a:pt x="705212" y="1410892"/>
                </a:cubicBezTo>
                <a:cubicBezTo>
                  <a:pt x="510473" y="1410892"/>
                  <a:pt x="334170" y="1331933"/>
                  <a:pt x="206552" y="12042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18449" name="Freeform 119"/>
          <p:cNvSpPr/>
          <p:nvPr/>
        </p:nvSpPr>
        <p:spPr bwMode="auto">
          <a:xfrm rot="20685864">
            <a:off x="9793288" y="3386138"/>
            <a:ext cx="561975" cy="555625"/>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50" name="文本框 18"/>
          <p:cNvSpPr txBox="1">
            <a:spLocks noChangeArrowheads="1"/>
          </p:cNvSpPr>
          <p:nvPr/>
        </p:nvSpPr>
        <p:spPr bwMode="auto">
          <a:xfrm>
            <a:off x="9729788" y="2025650"/>
            <a:ext cx="882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输入</a:t>
            </a:r>
            <a:endParaRPr lang="en-US" altLang="zh-CN" sz="2000" b="1" dirty="0">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标题</a:t>
            </a:r>
          </a:p>
        </p:txBody>
      </p:sp>
      <p:sp>
        <p:nvSpPr>
          <p:cNvPr id="18451" name="文本框 22"/>
          <p:cNvSpPr txBox="1">
            <a:spLocks noChangeArrowheads="1"/>
          </p:cNvSpPr>
          <p:nvPr/>
        </p:nvSpPr>
        <p:spPr bwMode="auto">
          <a:xfrm>
            <a:off x="715963" y="47593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52" name="文本框 22"/>
          <p:cNvSpPr txBox="1">
            <a:spLocks noChangeArrowheads="1"/>
          </p:cNvSpPr>
          <p:nvPr/>
        </p:nvSpPr>
        <p:spPr bwMode="auto">
          <a:xfrm>
            <a:off x="3427413" y="40989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53" name="文本框 22"/>
          <p:cNvSpPr txBox="1">
            <a:spLocks noChangeArrowheads="1"/>
          </p:cNvSpPr>
          <p:nvPr/>
        </p:nvSpPr>
        <p:spPr bwMode="auto">
          <a:xfrm>
            <a:off x="3427413" y="47593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54" name="文本框 22"/>
          <p:cNvSpPr txBox="1">
            <a:spLocks noChangeArrowheads="1"/>
          </p:cNvSpPr>
          <p:nvPr/>
        </p:nvSpPr>
        <p:spPr bwMode="auto">
          <a:xfrm>
            <a:off x="6138863" y="47593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55" name="文本框 22"/>
          <p:cNvSpPr txBox="1">
            <a:spLocks noChangeArrowheads="1"/>
          </p:cNvSpPr>
          <p:nvPr/>
        </p:nvSpPr>
        <p:spPr bwMode="auto">
          <a:xfrm>
            <a:off x="8850313" y="40989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18456" name="文本框 22"/>
          <p:cNvSpPr txBox="1">
            <a:spLocks noChangeArrowheads="1"/>
          </p:cNvSpPr>
          <p:nvPr/>
        </p:nvSpPr>
        <p:spPr bwMode="auto">
          <a:xfrm>
            <a:off x="8850313" y="4759325"/>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grpSp>
        <p:nvGrpSpPr>
          <p:cNvPr id="18457" name="组合 33"/>
          <p:cNvGrpSpPr/>
          <p:nvPr/>
        </p:nvGrpSpPr>
        <p:grpSpPr bwMode="auto">
          <a:xfrm>
            <a:off x="179388" y="5772150"/>
            <a:ext cx="12012612" cy="995363"/>
            <a:chOff x="0" y="0"/>
            <a:chExt cx="12011908" cy="995624"/>
          </a:xfrm>
        </p:grpSpPr>
        <p:cxnSp>
          <p:nvCxnSpPr>
            <p:cNvPr id="18458"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8459"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60"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61"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8462"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8463" name="组合 1"/>
          <p:cNvGrpSpPr/>
          <p:nvPr/>
        </p:nvGrpSpPr>
        <p:grpSpPr bwMode="auto">
          <a:xfrm>
            <a:off x="6272213" y="163513"/>
            <a:ext cx="5657850" cy="2025650"/>
            <a:chOff x="0" y="0"/>
            <a:chExt cx="5657712" cy="2026080"/>
          </a:xfrm>
        </p:grpSpPr>
        <p:grpSp>
          <p:nvGrpSpPr>
            <p:cNvPr id="18464" name="组合 39"/>
            <p:cNvGrpSpPr/>
            <p:nvPr/>
          </p:nvGrpSpPr>
          <p:grpSpPr bwMode="auto">
            <a:xfrm>
              <a:off x="0" y="0"/>
              <a:ext cx="5657712" cy="995624"/>
              <a:chOff x="0" y="0"/>
              <a:chExt cx="5657712" cy="995624"/>
            </a:xfrm>
          </p:grpSpPr>
          <p:cxnSp>
            <p:nvCxnSpPr>
              <p:cNvPr id="18465"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8466"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67"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8468"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8469"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18471" name="文本框 22"/>
          <p:cNvSpPr txBox="1">
            <a:spLocks noChangeArrowheads="1"/>
          </p:cNvSpPr>
          <p:nvPr/>
        </p:nvSpPr>
        <p:spPr bwMode="auto">
          <a:xfrm>
            <a:off x="6138863" y="4106863"/>
            <a:ext cx="2682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sp>
        <p:nvSpPr>
          <p:cNvPr id="39" name="文本框 6"/>
          <p:cNvSpPr txBox="1">
            <a:spLocks noChangeArrowheads="1"/>
          </p:cNvSpPr>
          <p:nvPr/>
        </p:nvSpPr>
        <p:spPr bwMode="auto">
          <a:xfrm>
            <a:off x="633234" y="183192"/>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40" name="组合 39"/>
          <p:cNvGrpSpPr/>
          <p:nvPr/>
        </p:nvGrpSpPr>
        <p:grpSpPr>
          <a:xfrm>
            <a:off x="208580" y="255717"/>
            <a:ext cx="444266" cy="383152"/>
            <a:chOff x="556913" y="503804"/>
            <a:chExt cx="444266" cy="383152"/>
          </a:xfrm>
        </p:grpSpPr>
        <p:grpSp>
          <p:nvGrpSpPr>
            <p:cNvPr id="41" name="组合 32"/>
            <p:cNvGrpSpPr/>
            <p:nvPr/>
          </p:nvGrpSpPr>
          <p:grpSpPr bwMode="auto">
            <a:xfrm>
              <a:off x="556913" y="503804"/>
              <a:ext cx="444266" cy="383152"/>
              <a:chOff x="0" y="0"/>
              <a:chExt cx="1897234" cy="1635546"/>
            </a:xfrm>
          </p:grpSpPr>
          <p:sp>
            <p:nvSpPr>
              <p:cNvPr id="43"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44" name="组合 18"/>
              <p:cNvGrpSpPr/>
              <p:nvPr/>
            </p:nvGrpSpPr>
            <p:grpSpPr bwMode="auto">
              <a:xfrm rot="2198315">
                <a:off x="0" y="0"/>
                <a:ext cx="1897234" cy="1635546"/>
                <a:chOff x="0" y="0"/>
                <a:chExt cx="1897234" cy="1635546"/>
              </a:xfrm>
            </p:grpSpPr>
            <p:sp>
              <p:nvSpPr>
                <p:cNvPr id="45"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46"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42" name="文本框 41"/>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1</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50"/>
                                        <p:tgtEl>
                                          <p:spTgt spid="1843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451"/>
                                        </p:tgtEl>
                                        <p:attrNameLst>
                                          <p:attrName>style.visibility</p:attrName>
                                        </p:attrNameLst>
                                      </p:cBhvr>
                                      <p:to>
                                        <p:strVal val="visible"/>
                                      </p:to>
                                    </p:set>
                                    <p:animEffect transition="in" filter="fade">
                                      <p:cBhvr>
                                        <p:cTn id="11" dur="250"/>
                                        <p:tgtEl>
                                          <p:spTgt spid="1845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8452"/>
                                        </p:tgtEl>
                                        <p:attrNameLst>
                                          <p:attrName>style.visibility</p:attrName>
                                        </p:attrNameLst>
                                      </p:cBhvr>
                                      <p:to>
                                        <p:strVal val="visible"/>
                                      </p:to>
                                    </p:set>
                                    <p:animEffect transition="in" filter="fade">
                                      <p:cBhvr>
                                        <p:cTn id="15" dur="250"/>
                                        <p:tgtEl>
                                          <p:spTgt spid="1845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8453"/>
                                        </p:tgtEl>
                                        <p:attrNameLst>
                                          <p:attrName>style.visibility</p:attrName>
                                        </p:attrNameLst>
                                      </p:cBhvr>
                                      <p:to>
                                        <p:strVal val="visible"/>
                                      </p:to>
                                    </p:set>
                                    <p:animEffect transition="in" filter="fade">
                                      <p:cBhvr>
                                        <p:cTn id="19" dur="250"/>
                                        <p:tgtEl>
                                          <p:spTgt spid="1845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8471"/>
                                        </p:tgtEl>
                                        <p:attrNameLst>
                                          <p:attrName>style.visibility</p:attrName>
                                        </p:attrNameLst>
                                      </p:cBhvr>
                                      <p:to>
                                        <p:strVal val="visible"/>
                                      </p:to>
                                    </p:set>
                                    <p:animEffect transition="in" filter="fade">
                                      <p:cBhvr>
                                        <p:cTn id="23" dur="250"/>
                                        <p:tgtEl>
                                          <p:spTgt spid="1847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8454"/>
                                        </p:tgtEl>
                                        <p:attrNameLst>
                                          <p:attrName>style.visibility</p:attrName>
                                        </p:attrNameLst>
                                      </p:cBhvr>
                                      <p:to>
                                        <p:strVal val="visible"/>
                                      </p:to>
                                    </p:set>
                                    <p:animEffect transition="in" filter="fade">
                                      <p:cBhvr>
                                        <p:cTn id="27" dur="250"/>
                                        <p:tgtEl>
                                          <p:spTgt spid="1845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8455"/>
                                        </p:tgtEl>
                                        <p:attrNameLst>
                                          <p:attrName>style.visibility</p:attrName>
                                        </p:attrNameLst>
                                      </p:cBhvr>
                                      <p:to>
                                        <p:strVal val="visible"/>
                                      </p:to>
                                    </p:set>
                                    <p:animEffect transition="in" filter="fade">
                                      <p:cBhvr>
                                        <p:cTn id="31" dur="250"/>
                                        <p:tgtEl>
                                          <p:spTgt spid="1845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8456"/>
                                        </p:tgtEl>
                                        <p:attrNameLst>
                                          <p:attrName>style.visibility</p:attrName>
                                        </p:attrNameLst>
                                      </p:cBhvr>
                                      <p:to>
                                        <p:strVal val="visible"/>
                                      </p:to>
                                    </p:set>
                                    <p:animEffect transition="in" filter="fade">
                                      <p:cBhvr>
                                        <p:cTn id="35" dur="250"/>
                                        <p:tgtEl>
                                          <p:spTgt spid="1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51" grpId="0" autoUpdateAnimBg="0"/>
      <p:bldP spid="18452" grpId="0" autoUpdateAnimBg="0"/>
      <p:bldP spid="18453" grpId="0" autoUpdateAnimBg="0"/>
      <p:bldP spid="18454" grpId="0" autoUpdateAnimBg="0"/>
      <p:bldP spid="18455" grpId="0" autoUpdateAnimBg="0"/>
      <p:bldP spid="18456" grpId="0" autoUpdateAnimBg="0"/>
      <p:bldP spid="1847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组合 12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9675" y="2609850"/>
            <a:ext cx="8286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组合 12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4113" y="2609850"/>
            <a:ext cx="8223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文本框 18"/>
          <p:cNvSpPr txBox="1">
            <a:spLocks noChangeArrowheads="1"/>
          </p:cNvSpPr>
          <p:nvPr/>
        </p:nvSpPr>
        <p:spPr bwMode="auto">
          <a:xfrm>
            <a:off x="1728788" y="4246576"/>
            <a:ext cx="1501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你的标题</a:t>
            </a:r>
          </a:p>
        </p:txBody>
      </p:sp>
      <p:sp>
        <p:nvSpPr>
          <p:cNvPr id="19461" name="等腰三角形 20"/>
          <p:cNvSpPr>
            <a:spLocks noChangeArrowheads="1"/>
          </p:cNvSpPr>
          <p:nvPr/>
        </p:nvSpPr>
        <p:spPr bwMode="auto">
          <a:xfrm flipV="1">
            <a:off x="2247900" y="3830638"/>
            <a:ext cx="277813" cy="239712"/>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9462" name="文本框 23"/>
          <p:cNvSpPr txBox="1">
            <a:spLocks noChangeArrowheads="1"/>
          </p:cNvSpPr>
          <p:nvPr/>
        </p:nvSpPr>
        <p:spPr bwMode="auto">
          <a:xfrm>
            <a:off x="894557" y="4722802"/>
            <a:ext cx="3262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宋体" panose="02010600030101010101" pitchFamily="2" charset="-122"/>
              </a:rPr>
              <a:t> All the text is editable.</a:t>
            </a:r>
            <a:endParaRPr lang="zh-CN" altLang="en-US" sz="1800" dirty="0">
              <a:latin typeface="+mn-lt"/>
              <a:ea typeface="微软雅黑" panose="020B0503020204020204" pitchFamily="34" charset="-122"/>
            </a:endParaRPr>
          </a:p>
        </p:txBody>
      </p:sp>
      <p:grpSp>
        <p:nvGrpSpPr>
          <p:cNvPr id="19463" name="组合 60"/>
          <p:cNvGrpSpPr/>
          <p:nvPr/>
        </p:nvGrpSpPr>
        <p:grpSpPr bwMode="auto">
          <a:xfrm>
            <a:off x="1687513" y="2082800"/>
            <a:ext cx="1477962" cy="1479550"/>
            <a:chOff x="0" y="0"/>
            <a:chExt cx="1478547" cy="1478547"/>
          </a:xfrm>
        </p:grpSpPr>
        <p:sp>
          <p:nvSpPr>
            <p:cNvPr id="19464" name="椭圆 8"/>
            <p:cNvSpPr>
              <a:spLocks noChangeArrowheads="1"/>
            </p:cNvSpPr>
            <p:nvPr/>
          </p:nvSpPr>
          <p:spPr bwMode="auto">
            <a:xfrm>
              <a:off x="0" y="0"/>
              <a:ext cx="1478547" cy="1478547"/>
            </a:xfrm>
            <a:prstGeom prst="ellipse">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nvGrpSpPr>
            <p:cNvPr id="19465" name="组合 58"/>
            <p:cNvGrpSpPr/>
            <p:nvPr/>
          </p:nvGrpSpPr>
          <p:grpSpPr bwMode="auto">
            <a:xfrm>
              <a:off x="390443" y="322391"/>
              <a:ext cx="697660" cy="791312"/>
              <a:chOff x="0" y="0"/>
              <a:chExt cx="1052513" cy="1193800"/>
            </a:xfrm>
          </p:grpSpPr>
          <p:sp>
            <p:nvSpPr>
              <p:cNvPr id="19466" name="Freeform 16"/>
              <p:cNvSpPr/>
              <p:nvPr/>
            </p:nvSpPr>
            <p:spPr bwMode="auto">
              <a:xfrm>
                <a:off x="179388" y="122237"/>
                <a:ext cx="146050" cy="379413"/>
              </a:xfrm>
              <a:custGeom>
                <a:avLst/>
                <a:gdLst>
                  <a:gd name="T0" fmla="*/ 92 w 92"/>
                  <a:gd name="T1" fmla="*/ 211 h 239"/>
                  <a:gd name="T2" fmla="*/ 0 w 92"/>
                  <a:gd name="T3" fmla="*/ 239 h 239"/>
                  <a:gd name="T4" fmla="*/ 0 w 92"/>
                  <a:gd name="T5" fmla="*/ 0 h 239"/>
                  <a:gd name="T6" fmla="*/ 92 w 92"/>
                  <a:gd name="T7" fmla="*/ 0 h 239"/>
                  <a:gd name="T8" fmla="*/ 92 w 92"/>
                  <a:gd name="T9" fmla="*/ 211 h 239"/>
                </a:gdLst>
                <a:ahLst/>
                <a:cxnLst>
                  <a:cxn ang="0">
                    <a:pos x="T0" y="T1"/>
                  </a:cxn>
                  <a:cxn ang="0">
                    <a:pos x="T2" y="T3"/>
                  </a:cxn>
                  <a:cxn ang="0">
                    <a:pos x="T4" y="T5"/>
                  </a:cxn>
                  <a:cxn ang="0">
                    <a:pos x="T6" y="T7"/>
                  </a:cxn>
                  <a:cxn ang="0">
                    <a:pos x="T8" y="T9"/>
                  </a:cxn>
                </a:cxnLst>
                <a:rect l="0" t="0" r="r" b="b"/>
                <a:pathLst>
                  <a:path w="92" h="239">
                    <a:moveTo>
                      <a:pt x="92" y="211"/>
                    </a:moveTo>
                    <a:lnTo>
                      <a:pt x="0" y="239"/>
                    </a:lnTo>
                    <a:lnTo>
                      <a:pt x="0" y="0"/>
                    </a:lnTo>
                    <a:lnTo>
                      <a:pt x="92" y="0"/>
                    </a:lnTo>
                    <a:lnTo>
                      <a:pt x="92" y="211"/>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67" name="Freeform 17"/>
              <p:cNvSpPr/>
              <p:nvPr/>
            </p:nvSpPr>
            <p:spPr bwMode="auto">
              <a:xfrm>
                <a:off x="179388" y="122237"/>
                <a:ext cx="146050" cy="379413"/>
              </a:xfrm>
              <a:custGeom>
                <a:avLst/>
                <a:gdLst>
                  <a:gd name="T0" fmla="*/ 92 w 92"/>
                  <a:gd name="T1" fmla="*/ 211 h 239"/>
                  <a:gd name="T2" fmla="*/ 0 w 92"/>
                  <a:gd name="T3" fmla="*/ 239 h 239"/>
                  <a:gd name="T4" fmla="*/ 0 w 92"/>
                  <a:gd name="T5" fmla="*/ 0 h 239"/>
                  <a:gd name="T6" fmla="*/ 92 w 92"/>
                  <a:gd name="T7" fmla="*/ 0 h 239"/>
                  <a:gd name="T8" fmla="*/ 92 w 92"/>
                  <a:gd name="T9" fmla="*/ 211 h 239"/>
                </a:gdLst>
                <a:ahLst/>
                <a:cxnLst>
                  <a:cxn ang="0">
                    <a:pos x="T0" y="T1"/>
                  </a:cxn>
                  <a:cxn ang="0">
                    <a:pos x="T2" y="T3"/>
                  </a:cxn>
                  <a:cxn ang="0">
                    <a:pos x="T4" y="T5"/>
                  </a:cxn>
                  <a:cxn ang="0">
                    <a:pos x="T6" y="T7"/>
                  </a:cxn>
                  <a:cxn ang="0">
                    <a:pos x="T8" y="T9"/>
                  </a:cxn>
                </a:cxnLst>
                <a:rect l="0" t="0" r="r" b="b"/>
                <a:pathLst>
                  <a:path w="92" h="239">
                    <a:moveTo>
                      <a:pt x="92" y="211"/>
                    </a:moveTo>
                    <a:lnTo>
                      <a:pt x="0" y="239"/>
                    </a:lnTo>
                    <a:lnTo>
                      <a:pt x="0" y="0"/>
                    </a:lnTo>
                    <a:lnTo>
                      <a:pt x="92" y="0"/>
                    </a:lnTo>
                    <a:lnTo>
                      <a:pt x="92" y="211"/>
                    </a:lnTo>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68" name="Freeform 18"/>
              <p:cNvSpPr/>
              <p:nvPr/>
            </p:nvSpPr>
            <p:spPr bwMode="auto">
              <a:xfrm>
                <a:off x="582613" y="122237"/>
                <a:ext cx="146050" cy="379413"/>
              </a:xfrm>
              <a:custGeom>
                <a:avLst/>
                <a:gdLst>
                  <a:gd name="T0" fmla="*/ 92 w 92"/>
                  <a:gd name="T1" fmla="*/ 211 h 239"/>
                  <a:gd name="T2" fmla="*/ 0 w 92"/>
                  <a:gd name="T3" fmla="*/ 239 h 239"/>
                  <a:gd name="T4" fmla="*/ 0 w 92"/>
                  <a:gd name="T5" fmla="*/ 0 h 239"/>
                  <a:gd name="T6" fmla="*/ 92 w 92"/>
                  <a:gd name="T7" fmla="*/ 0 h 239"/>
                  <a:gd name="T8" fmla="*/ 92 w 92"/>
                  <a:gd name="T9" fmla="*/ 211 h 239"/>
                </a:gdLst>
                <a:ahLst/>
                <a:cxnLst>
                  <a:cxn ang="0">
                    <a:pos x="T0" y="T1"/>
                  </a:cxn>
                  <a:cxn ang="0">
                    <a:pos x="T2" y="T3"/>
                  </a:cxn>
                  <a:cxn ang="0">
                    <a:pos x="T4" y="T5"/>
                  </a:cxn>
                  <a:cxn ang="0">
                    <a:pos x="T6" y="T7"/>
                  </a:cxn>
                  <a:cxn ang="0">
                    <a:pos x="T8" y="T9"/>
                  </a:cxn>
                </a:cxnLst>
                <a:rect l="0" t="0" r="r" b="b"/>
                <a:pathLst>
                  <a:path w="92" h="239">
                    <a:moveTo>
                      <a:pt x="92" y="211"/>
                    </a:moveTo>
                    <a:lnTo>
                      <a:pt x="0" y="239"/>
                    </a:lnTo>
                    <a:lnTo>
                      <a:pt x="0" y="0"/>
                    </a:lnTo>
                    <a:lnTo>
                      <a:pt x="92" y="0"/>
                    </a:lnTo>
                    <a:lnTo>
                      <a:pt x="92" y="211"/>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69" name="Freeform 19"/>
              <p:cNvSpPr/>
              <p:nvPr/>
            </p:nvSpPr>
            <p:spPr bwMode="auto">
              <a:xfrm>
                <a:off x="582613" y="122237"/>
                <a:ext cx="146050" cy="379413"/>
              </a:xfrm>
              <a:custGeom>
                <a:avLst/>
                <a:gdLst>
                  <a:gd name="T0" fmla="*/ 92 w 92"/>
                  <a:gd name="T1" fmla="*/ 211 h 239"/>
                  <a:gd name="T2" fmla="*/ 0 w 92"/>
                  <a:gd name="T3" fmla="*/ 239 h 239"/>
                  <a:gd name="T4" fmla="*/ 0 w 92"/>
                  <a:gd name="T5" fmla="*/ 0 h 239"/>
                  <a:gd name="T6" fmla="*/ 92 w 92"/>
                  <a:gd name="T7" fmla="*/ 0 h 239"/>
                  <a:gd name="T8" fmla="*/ 92 w 92"/>
                  <a:gd name="T9" fmla="*/ 211 h 239"/>
                </a:gdLst>
                <a:ahLst/>
                <a:cxnLst>
                  <a:cxn ang="0">
                    <a:pos x="T0" y="T1"/>
                  </a:cxn>
                  <a:cxn ang="0">
                    <a:pos x="T2" y="T3"/>
                  </a:cxn>
                  <a:cxn ang="0">
                    <a:pos x="T4" y="T5"/>
                  </a:cxn>
                  <a:cxn ang="0">
                    <a:pos x="T6" y="T7"/>
                  </a:cxn>
                  <a:cxn ang="0">
                    <a:pos x="T8" y="T9"/>
                  </a:cxn>
                </a:cxnLst>
                <a:rect l="0" t="0" r="r" b="b"/>
                <a:pathLst>
                  <a:path w="92" h="239">
                    <a:moveTo>
                      <a:pt x="92" y="211"/>
                    </a:moveTo>
                    <a:lnTo>
                      <a:pt x="0" y="239"/>
                    </a:lnTo>
                    <a:lnTo>
                      <a:pt x="0" y="0"/>
                    </a:lnTo>
                    <a:lnTo>
                      <a:pt x="92" y="0"/>
                    </a:lnTo>
                    <a:lnTo>
                      <a:pt x="92" y="211"/>
                    </a:lnTo>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70" name="Rectangle 20"/>
              <p:cNvSpPr>
                <a:spLocks noChangeArrowheads="1"/>
              </p:cNvSpPr>
              <p:nvPr/>
            </p:nvSpPr>
            <p:spPr bwMode="auto">
              <a:xfrm>
                <a:off x="0" y="836612"/>
                <a:ext cx="1052513" cy="357188"/>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9471" name="Freeform 21"/>
              <p:cNvSpPr/>
              <p:nvPr/>
            </p:nvSpPr>
            <p:spPr bwMode="auto">
              <a:xfrm>
                <a:off x="0" y="468312"/>
                <a:ext cx="1052513" cy="312738"/>
              </a:xfrm>
              <a:custGeom>
                <a:avLst/>
                <a:gdLst>
                  <a:gd name="T0" fmla="*/ 487 w 663"/>
                  <a:gd name="T1" fmla="*/ 0 h 197"/>
                  <a:gd name="T2" fmla="*/ 254 w 663"/>
                  <a:gd name="T3" fmla="*/ 98 h 197"/>
                  <a:gd name="T4" fmla="*/ 226 w 663"/>
                  <a:gd name="T5" fmla="*/ 0 h 197"/>
                  <a:gd name="T6" fmla="*/ 0 w 663"/>
                  <a:gd name="T7" fmla="*/ 98 h 197"/>
                  <a:gd name="T8" fmla="*/ 0 w 663"/>
                  <a:gd name="T9" fmla="*/ 197 h 197"/>
                  <a:gd name="T10" fmla="*/ 663 w 663"/>
                  <a:gd name="T11" fmla="*/ 197 h 197"/>
                  <a:gd name="T12" fmla="*/ 663 w 663"/>
                  <a:gd name="T13" fmla="*/ 98 h 197"/>
                  <a:gd name="T14" fmla="*/ 508 w 663"/>
                  <a:gd name="T15" fmla="*/ 98 h 197"/>
                  <a:gd name="T16" fmla="*/ 487 w 663"/>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3" h="197">
                    <a:moveTo>
                      <a:pt x="487" y="0"/>
                    </a:moveTo>
                    <a:lnTo>
                      <a:pt x="254" y="98"/>
                    </a:lnTo>
                    <a:lnTo>
                      <a:pt x="226" y="0"/>
                    </a:lnTo>
                    <a:lnTo>
                      <a:pt x="0" y="98"/>
                    </a:lnTo>
                    <a:lnTo>
                      <a:pt x="0" y="197"/>
                    </a:lnTo>
                    <a:lnTo>
                      <a:pt x="663" y="197"/>
                    </a:lnTo>
                    <a:lnTo>
                      <a:pt x="663" y="98"/>
                    </a:lnTo>
                    <a:lnTo>
                      <a:pt x="508" y="98"/>
                    </a:lnTo>
                    <a:lnTo>
                      <a:pt x="487" y="0"/>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72" name="Freeform 22"/>
              <p:cNvSpPr/>
              <p:nvPr/>
            </p:nvSpPr>
            <p:spPr bwMode="auto">
              <a:xfrm>
                <a:off x="0" y="468312"/>
                <a:ext cx="1052513" cy="312738"/>
              </a:xfrm>
              <a:custGeom>
                <a:avLst/>
                <a:gdLst>
                  <a:gd name="T0" fmla="*/ 487 w 663"/>
                  <a:gd name="T1" fmla="*/ 0 h 197"/>
                  <a:gd name="T2" fmla="*/ 254 w 663"/>
                  <a:gd name="T3" fmla="*/ 98 h 197"/>
                  <a:gd name="T4" fmla="*/ 226 w 663"/>
                  <a:gd name="T5" fmla="*/ 0 h 197"/>
                  <a:gd name="T6" fmla="*/ 0 w 663"/>
                  <a:gd name="T7" fmla="*/ 98 h 197"/>
                  <a:gd name="T8" fmla="*/ 0 w 663"/>
                  <a:gd name="T9" fmla="*/ 197 h 197"/>
                  <a:gd name="T10" fmla="*/ 663 w 663"/>
                  <a:gd name="T11" fmla="*/ 197 h 197"/>
                  <a:gd name="T12" fmla="*/ 663 w 663"/>
                  <a:gd name="T13" fmla="*/ 98 h 197"/>
                  <a:gd name="T14" fmla="*/ 508 w 663"/>
                  <a:gd name="T15" fmla="*/ 98 h 197"/>
                  <a:gd name="T16" fmla="*/ 487 w 663"/>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3" h="197">
                    <a:moveTo>
                      <a:pt x="487" y="0"/>
                    </a:moveTo>
                    <a:lnTo>
                      <a:pt x="254" y="98"/>
                    </a:lnTo>
                    <a:lnTo>
                      <a:pt x="226" y="0"/>
                    </a:lnTo>
                    <a:lnTo>
                      <a:pt x="0" y="98"/>
                    </a:lnTo>
                    <a:lnTo>
                      <a:pt x="0" y="197"/>
                    </a:lnTo>
                    <a:lnTo>
                      <a:pt x="663" y="197"/>
                    </a:lnTo>
                    <a:lnTo>
                      <a:pt x="663" y="98"/>
                    </a:lnTo>
                    <a:lnTo>
                      <a:pt x="508" y="98"/>
                    </a:lnTo>
                    <a:lnTo>
                      <a:pt x="487" y="0"/>
                    </a:lnTo>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73" name="Freeform 23"/>
              <p:cNvSpPr/>
              <p:nvPr/>
            </p:nvSpPr>
            <p:spPr bwMode="auto">
              <a:xfrm>
                <a:off x="469900" y="0"/>
                <a:ext cx="223838" cy="88900"/>
              </a:xfrm>
              <a:custGeom>
                <a:avLst/>
                <a:gdLst>
                  <a:gd name="T0" fmla="*/ 18 w 20"/>
                  <a:gd name="T1" fmla="*/ 8 h 8"/>
                  <a:gd name="T2" fmla="*/ 15 w 20"/>
                  <a:gd name="T3" fmla="*/ 4 h 8"/>
                  <a:gd name="T4" fmla="*/ 11 w 20"/>
                  <a:gd name="T5" fmla="*/ 5 h 8"/>
                  <a:gd name="T6" fmla="*/ 6 w 20"/>
                  <a:gd name="T7" fmla="*/ 7 h 8"/>
                  <a:gd name="T8" fmla="*/ 0 w 20"/>
                  <a:gd name="T9" fmla="*/ 1 h 8"/>
                  <a:gd name="T10" fmla="*/ 2 w 20"/>
                  <a:gd name="T11" fmla="*/ 0 h 8"/>
                  <a:gd name="T12" fmla="*/ 7 w 20"/>
                  <a:gd name="T13" fmla="*/ 5 h 8"/>
                  <a:gd name="T14" fmla="*/ 10 w 20"/>
                  <a:gd name="T15" fmla="*/ 3 h 8"/>
                  <a:gd name="T16" fmla="*/ 15 w 20"/>
                  <a:gd name="T17" fmla="*/ 2 h 8"/>
                  <a:gd name="T18" fmla="*/ 20 w 20"/>
                  <a:gd name="T19" fmla="*/ 8 h 8"/>
                  <a:gd name="T20" fmla="*/ 18 w 20"/>
                  <a:gd name="T21"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18" y="8"/>
                    </a:moveTo>
                    <a:cubicBezTo>
                      <a:pt x="17" y="7"/>
                      <a:pt x="16" y="5"/>
                      <a:pt x="15" y="4"/>
                    </a:cubicBezTo>
                    <a:cubicBezTo>
                      <a:pt x="14" y="4"/>
                      <a:pt x="13" y="4"/>
                      <a:pt x="11" y="5"/>
                    </a:cubicBezTo>
                    <a:cubicBezTo>
                      <a:pt x="10" y="7"/>
                      <a:pt x="8" y="8"/>
                      <a:pt x="6" y="7"/>
                    </a:cubicBezTo>
                    <a:cubicBezTo>
                      <a:pt x="2" y="6"/>
                      <a:pt x="0" y="1"/>
                      <a:pt x="0" y="1"/>
                    </a:cubicBezTo>
                    <a:cubicBezTo>
                      <a:pt x="2" y="0"/>
                      <a:pt x="2" y="0"/>
                      <a:pt x="2" y="0"/>
                    </a:cubicBezTo>
                    <a:cubicBezTo>
                      <a:pt x="3" y="1"/>
                      <a:pt x="4" y="4"/>
                      <a:pt x="7" y="5"/>
                    </a:cubicBezTo>
                    <a:cubicBezTo>
                      <a:pt x="8" y="5"/>
                      <a:pt x="9" y="4"/>
                      <a:pt x="10" y="3"/>
                    </a:cubicBezTo>
                    <a:cubicBezTo>
                      <a:pt x="12" y="2"/>
                      <a:pt x="14" y="1"/>
                      <a:pt x="15" y="2"/>
                    </a:cubicBezTo>
                    <a:cubicBezTo>
                      <a:pt x="19" y="3"/>
                      <a:pt x="20" y="7"/>
                      <a:pt x="20" y="8"/>
                    </a:cubicBezTo>
                    <a:lnTo>
                      <a:pt x="18" y="8"/>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74" name="Freeform 24"/>
              <p:cNvSpPr/>
              <p:nvPr/>
            </p:nvSpPr>
            <p:spPr bwMode="auto">
              <a:xfrm>
                <a:off x="44450" y="0"/>
                <a:ext cx="223838" cy="88900"/>
              </a:xfrm>
              <a:custGeom>
                <a:avLst/>
                <a:gdLst>
                  <a:gd name="T0" fmla="*/ 17 w 20"/>
                  <a:gd name="T1" fmla="*/ 8 h 8"/>
                  <a:gd name="T2" fmla="*/ 15 w 20"/>
                  <a:gd name="T3" fmla="*/ 4 h 8"/>
                  <a:gd name="T4" fmla="*/ 11 w 20"/>
                  <a:gd name="T5" fmla="*/ 5 h 8"/>
                  <a:gd name="T6" fmla="*/ 6 w 20"/>
                  <a:gd name="T7" fmla="*/ 7 h 8"/>
                  <a:gd name="T8" fmla="*/ 0 w 20"/>
                  <a:gd name="T9" fmla="*/ 1 h 8"/>
                  <a:gd name="T10" fmla="*/ 2 w 20"/>
                  <a:gd name="T11" fmla="*/ 0 h 8"/>
                  <a:gd name="T12" fmla="*/ 6 w 20"/>
                  <a:gd name="T13" fmla="*/ 5 h 8"/>
                  <a:gd name="T14" fmla="*/ 10 w 20"/>
                  <a:gd name="T15" fmla="*/ 3 h 8"/>
                  <a:gd name="T16" fmla="*/ 15 w 20"/>
                  <a:gd name="T17" fmla="*/ 2 h 8"/>
                  <a:gd name="T18" fmla="*/ 20 w 20"/>
                  <a:gd name="T19" fmla="*/ 8 h 8"/>
                  <a:gd name="T20" fmla="*/ 17 w 20"/>
                  <a:gd name="T21"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17" y="8"/>
                    </a:moveTo>
                    <a:cubicBezTo>
                      <a:pt x="17" y="7"/>
                      <a:pt x="16" y="5"/>
                      <a:pt x="15" y="4"/>
                    </a:cubicBezTo>
                    <a:cubicBezTo>
                      <a:pt x="14" y="4"/>
                      <a:pt x="13" y="4"/>
                      <a:pt x="11" y="5"/>
                    </a:cubicBezTo>
                    <a:cubicBezTo>
                      <a:pt x="10" y="7"/>
                      <a:pt x="8" y="8"/>
                      <a:pt x="6" y="7"/>
                    </a:cubicBezTo>
                    <a:cubicBezTo>
                      <a:pt x="2" y="6"/>
                      <a:pt x="0" y="1"/>
                      <a:pt x="0" y="1"/>
                    </a:cubicBezTo>
                    <a:cubicBezTo>
                      <a:pt x="2" y="0"/>
                      <a:pt x="2" y="0"/>
                      <a:pt x="2" y="0"/>
                    </a:cubicBezTo>
                    <a:cubicBezTo>
                      <a:pt x="2" y="1"/>
                      <a:pt x="4" y="4"/>
                      <a:pt x="6" y="5"/>
                    </a:cubicBezTo>
                    <a:cubicBezTo>
                      <a:pt x="8" y="5"/>
                      <a:pt x="9" y="4"/>
                      <a:pt x="10" y="3"/>
                    </a:cubicBezTo>
                    <a:cubicBezTo>
                      <a:pt x="12" y="2"/>
                      <a:pt x="14" y="1"/>
                      <a:pt x="15" y="2"/>
                    </a:cubicBezTo>
                    <a:cubicBezTo>
                      <a:pt x="19" y="3"/>
                      <a:pt x="20" y="7"/>
                      <a:pt x="20" y="8"/>
                    </a:cubicBezTo>
                    <a:lnTo>
                      <a:pt x="17" y="8"/>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grpSp>
      <p:sp>
        <p:nvSpPr>
          <p:cNvPr id="19475" name="文本框 24"/>
          <p:cNvSpPr txBox="1">
            <a:spLocks noChangeArrowheads="1"/>
          </p:cNvSpPr>
          <p:nvPr/>
        </p:nvSpPr>
        <p:spPr bwMode="auto">
          <a:xfrm>
            <a:off x="4564653" y="4704252"/>
            <a:ext cx="2778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 All the text is editable.</a:t>
            </a:r>
          </a:p>
        </p:txBody>
      </p:sp>
      <p:sp>
        <p:nvSpPr>
          <p:cNvPr id="19476" name="等腰三角形 21"/>
          <p:cNvSpPr>
            <a:spLocks noChangeArrowheads="1"/>
          </p:cNvSpPr>
          <p:nvPr/>
        </p:nvSpPr>
        <p:spPr bwMode="auto">
          <a:xfrm flipV="1">
            <a:off x="5765800" y="3830638"/>
            <a:ext cx="279400" cy="239712"/>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77" name="文本框 73"/>
          <p:cNvSpPr txBox="1">
            <a:spLocks noChangeArrowheads="1"/>
          </p:cNvSpPr>
          <p:nvPr/>
        </p:nvSpPr>
        <p:spPr bwMode="auto">
          <a:xfrm>
            <a:off x="5160963" y="4246576"/>
            <a:ext cx="1495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你的标题</a:t>
            </a:r>
          </a:p>
        </p:txBody>
      </p:sp>
      <p:grpSp>
        <p:nvGrpSpPr>
          <p:cNvPr id="19478" name="组合 131"/>
          <p:cNvGrpSpPr/>
          <p:nvPr/>
        </p:nvGrpSpPr>
        <p:grpSpPr bwMode="auto">
          <a:xfrm>
            <a:off x="5176838" y="2082800"/>
            <a:ext cx="1479550" cy="1479550"/>
            <a:chOff x="0" y="0"/>
            <a:chExt cx="1478547" cy="1478547"/>
          </a:xfrm>
        </p:grpSpPr>
        <p:sp>
          <p:nvSpPr>
            <p:cNvPr id="19479" name="椭圆 62"/>
            <p:cNvSpPr>
              <a:spLocks noChangeArrowheads="1"/>
            </p:cNvSpPr>
            <p:nvPr/>
          </p:nvSpPr>
          <p:spPr bwMode="auto">
            <a:xfrm>
              <a:off x="647" y="0"/>
              <a:ext cx="1478441" cy="1478901"/>
            </a:xfrm>
            <a:prstGeom prst="ellipse">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grpSp>
          <p:nvGrpSpPr>
            <p:cNvPr id="19480" name="组合 90"/>
            <p:cNvGrpSpPr/>
            <p:nvPr/>
          </p:nvGrpSpPr>
          <p:grpSpPr bwMode="auto">
            <a:xfrm>
              <a:off x="314351" y="302290"/>
              <a:ext cx="842504" cy="833718"/>
              <a:chOff x="0" y="0"/>
              <a:chExt cx="1827213" cy="1808162"/>
            </a:xfrm>
          </p:grpSpPr>
          <p:sp>
            <p:nvSpPr>
              <p:cNvPr id="19481" name="Rectangle 28"/>
              <p:cNvSpPr>
                <a:spLocks noChangeArrowheads="1"/>
              </p:cNvSpPr>
              <p:nvPr/>
            </p:nvSpPr>
            <p:spPr bwMode="auto">
              <a:xfrm>
                <a:off x="104045" y="827660"/>
                <a:ext cx="1310780" cy="275316"/>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82" name="Rectangle 29"/>
              <p:cNvSpPr>
                <a:spLocks noChangeArrowheads="1"/>
              </p:cNvSpPr>
              <p:nvPr/>
            </p:nvSpPr>
            <p:spPr bwMode="auto">
              <a:xfrm>
                <a:off x="1449229" y="741623"/>
                <a:ext cx="275230" cy="361353"/>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83" name="Rectangle 30"/>
              <p:cNvSpPr>
                <a:spLocks noChangeArrowheads="1"/>
              </p:cNvSpPr>
              <p:nvPr/>
            </p:nvSpPr>
            <p:spPr bwMode="auto">
              <a:xfrm>
                <a:off x="217577" y="190991"/>
                <a:ext cx="223625" cy="585046"/>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84" name="Rectangle 31"/>
              <p:cNvSpPr>
                <a:spLocks noChangeArrowheads="1"/>
              </p:cNvSpPr>
              <p:nvPr/>
            </p:nvSpPr>
            <p:spPr bwMode="auto">
              <a:xfrm>
                <a:off x="1001981" y="190991"/>
                <a:ext cx="223625" cy="585046"/>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85" name="Freeform 32"/>
              <p:cNvSpPr>
                <a:spLocks noEditPoints="1"/>
              </p:cNvSpPr>
              <p:nvPr/>
            </p:nvSpPr>
            <p:spPr bwMode="auto">
              <a:xfrm>
                <a:off x="104045" y="1137391"/>
                <a:ext cx="1620414" cy="516217"/>
              </a:xfrm>
              <a:custGeom>
                <a:avLst/>
                <a:gdLst>
                  <a:gd name="T0" fmla="*/ 76 w 1020"/>
                  <a:gd name="T1" fmla="*/ 173 h 325"/>
                  <a:gd name="T2" fmla="*/ 282 w 1020"/>
                  <a:gd name="T3" fmla="*/ 173 h 325"/>
                  <a:gd name="T4" fmla="*/ 282 w 1020"/>
                  <a:gd name="T5" fmla="*/ 325 h 325"/>
                  <a:gd name="T6" fmla="*/ 1020 w 1020"/>
                  <a:gd name="T7" fmla="*/ 325 h 325"/>
                  <a:gd name="T8" fmla="*/ 1020 w 1020"/>
                  <a:gd name="T9" fmla="*/ 0 h 325"/>
                  <a:gd name="T10" fmla="*/ 0 w 1020"/>
                  <a:gd name="T11" fmla="*/ 0 h 325"/>
                  <a:gd name="T12" fmla="*/ 0 w 1020"/>
                  <a:gd name="T13" fmla="*/ 325 h 325"/>
                  <a:gd name="T14" fmla="*/ 76 w 1020"/>
                  <a:gd name="T15" fmla="*/ 325 h 325"/>
                  <a:gd name="T16" fmla="*/ 76 w 1020"/>
                  <a:gd name="T17" fmla="*/ 173 h 325"/>
                  <a:gd name="T18" fmla="*/ 738 w 1020"/>
                  <a:gd name="T19" fmla="*/ 54 h 325"/>
                  <a:gd name="T20" fmla="*/ 955 w 1020"/>
                  <a:gd name="T21" fmla="*/ 54 h 325"/>
                  <a:gd name="T22" fmla="*/ 955 w 1020"/>
                  <a:gd name="T23" fmla="*/ 152 h 325"/>
                  <a:gd name="T24" fmla="*/ 738 w 1020"/>
                  <a:gd name="T25" fmla="*/ 152 h 325"/>
                  <a:gd name="T26" fmla="*/ 738 w 1020"/>
                  <a:gd name="T27" fmla="*/ 54 h 325"/>
                  <a:gd name="T28" fmla="*/ 456 w 1020"/>
                  <a:gd name="T29" fmla="*/ 54 h 325"/>
                  <a:gd name="T30" fmla="*/ 673 w 1020"/>
                  <a:gd name="T31" fmla="*/ 54 h 325"/>
                  <a:gd name="T32" fmla="*/ 673 w 1020"/>
                  <a:gd name="T33" fmla="*/ 152 h 325"/>
                  <a:gd name="T34" fmla="*/ 456 w 1020"/>
                  <a:gd name="T35" fmla="*/ 152 h 325"/>
                  <a:gd name="T36" fmla="*/ 456 w 1020"/>
                  <a:gd name="T37" fmla="*/ 54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0" h="325">
                    <a:moveTo>
                      <a:pt x="76" y="173"/>
                    </a:moveTo>
                    <a:lnTo>
                      <a:pt x="282" y="173"/>
                    </a:lnTo>
                    <a:lnTo>
                      <a:pt x="282" y="325"/>
                    </a:lnTo>
                    <a:lnTo>
                      <a:pt x="1020" y="325"/>
                    </a:lnTo>
                    <a:lnTo>
                      <a:pt x="1020" y="0"/>
                    </a:lnTo>
                    <a:lnTo>
                      <a:pt x="0" y="0"/>
                    </a:lnTo>
                    <a:lnTo>
                      <a:pt x="0" y="325"/>
                    </a:lnTo>
                    <a:lnTo>
                      <a:pt x="76" y="325"/>
                    </a:lnTo>
                    <a:lnTo>
                      <a:pt x="76" y="173"/>
                    </a:lnTo>
                    <a:close/>
                    <a:moveTo>
                      <a:pt x="738" y="54"/>
                    </a:moveTo>
                    <a:lnTo>
                      <a:pt x="955" y="54"/>
                    </a:lnTo>
                    <a:lnTo>
                      <a:pt x="955" y="152"/>
                    </a:lnTo>
                    <a:lnTo>
                      <a:pt x="738" y="152"/>
                    </a:lnTo>
                    <a:lnTo>
                      <a:pt x="738" y="54"/>
                    </a:lnTo>
                    <a:close/>
                    <a:moveTo>
                      <a:pt x="456" y="54"/>
                    </a:moveTo>
                    <a:lnTo>
                      <a:pt x="673" y="54"/>
                    </a:lnTo>
                    <a:lnTo>
                      <a:pt x="673" y="152"/>
                    </a:lnTo>
                    <a:lnTo>
                      <a:pt x="456" y="152"/>
                    </a:lnTo>
                    <a:lnTo>
                      <a:pt x="456" y="54"/>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86" name="Freeform 33"/>
              <p:cNvSpPr/>
              <p:nvPr/>
            </p:nvSpPr>
            <p:spPr bwMode="auto">
              <a:xfrm>
                <a:off x="829963" y="1713"/>
                <a:ext cx="344037" cy="137658"/>
              </a:xfrm>
              <a:custGeom>
                <a:avLst/>
                <a:gdLst>
                  <a:gd name="T0" fmla="*/ 6 w 20"/>
                  <a:gd name="T1" fmla="*/ 7 h 8"/>
                  <a:gd name="T2" fmla="*/ 12 w 20"/>
                  <a:gd name="T3" fmla="*/ 6 h 8"/>
                  <a:gd name="T4" fmla="*/ 15 w 20"/>
                  <a:gd name="T5" fmla="*/ 4 h 8"/>
                  <a:gd name="T6" fmla="*/ 18 w 20"/>
                  <a:gd name="T7" fmla="*/ 8 h 8"/>
                  <a:gd name="T8" fmla="*/ 20 w 20"/>
                  <a:gd name="T9" fmla="*/ 8 h 8"/>
                  <a:gd name="T10" fmla="*/ 16 w 20"/>
                  <a:gd name="T11" fmla="*/ 2 h 8"/>
                  <a:gd name="T12" fmla="*/ 10 w 20"/>
                  <a:gd name="T13" fmla="*/ 4 h 8"/>
                  <a:gd name="T14" fmla="*/ 7 w 20"/>
                  <a:gd name="T15" fmla="*/ 5 h 8"/>
                  <a:gd name="T16" fmla="*/ 2 w 20"/>
                  <a:gd name="T17" fmla="*/ 0 h 8"/>
                  <a:gd name="T18" fmla="*/ 0 w 20"/>
                  <a:gd name="T19" fmla="*/ 1 h 8"/>
                  <a:gd name="T20" fmla="*/ 6 w 20"/>
                  <a:gd name="T21"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6" y="7"/>
                    </a:moveTo>
                    <a:cubicBezTo>
                      <a:pt x="8" y="8"/>
                      <a:pt x="10" y="7"/>
                      <a:pt x="12" y="6"/>
                    </a:cubicBezTo>
                    <a:cubicBezTo>
                      <a:pt x="13" y="5"/>
                      <a:pt x="14" y="4"/>
                      <a:pt x="15" y="4"/>
                    </a:cubicBezTo>
                    <a:cubicBezTo>
                      <a:pt x="16" y="5"/>
                      <a:pt x="18" y="7"/>
                      <a:pt x="18" y="8"/>
                    </a:cubicBezTo>
                    <a:cubicBezTo>
                      <a:pt x="20" y="8"/>
                      <a:pt x="20" y="8"/>
                      <a:pt x="20" y="8"/>
                    </a:cubicBezTo>
                    <a:cubicBezTo>
                      <a:pt x="20" y="7"/>
                      <a:pt x="19" y="3"/>
                      <a:pt x="16" y="2"/>
                    </a:cubicBezTo>
                    <a:cubicBezTo>
                      <a:pt x="14" y="1"/>
                      <a:pt x="12" y="2"/>
                      <a:pt x="10" y="4"/>
                    </a:cubicBezTo>
                    <a:cubicBezTo>
                      <a:pt x="9" y="5"/>
                      <a:pt x="8" y="5"/>
                      <a:pt x="7" y="5"/>
                    </a:cubicBezTo>
                    <a:cubicBezTo>
                      <a:pt x="5" y="4"/>
                      <a:pt x="3" y="1"/>
                      <a:pt x="2" y="0"/>
                    </a:cubicBezTo>
                    <a:cubicBezTo>
                      <a:pt x="0" y="1"/>
                      <a:pt x="0" y="1"/>
                      <a:pt x="0" y="1"/>
                    </a:cubicBezTo>
                    <a:cubicBezTo>
                      <a:pt x="0" y="1"/>
                      <a:pt x="2" y="6"/>
                      <a:pt x="6" y="7"/>
                    </a:cubicBez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87" name="Freeform 34"/>
              <p:cNvSpPr/>
              <p:nvPr/>
            </p:nvSpPr>
            <p:spPr bwMode="auto">
              <a:xfrm>
                <a:off x="11154" y="1713"/>
                <a:ext cx="344037" cy="137658"/>
              </a:xfrm>
              <a:custGeom>
                <a:avLst/>
                <a:gdLst>
                  <a:gd name="T0" fmla="*/ 6 w 20"/>
                  <a:gd name="T1" fmla="*/ 7 h 8"/>
                  <a:gd name="T2" fmla="*/ 12 w 20"/>
                  <a:gd name="T3" fmla="*/ 6 h 8"/>
                  <a:gd name="T4" fmla="*/ 15 w 20"/>
                  <a:gd name="T5" fmla="*/ 4 h 8"/>
                  <a:gd name="T6" fmla="*/ 18 w 20"/>
                  <a:gd name="T7" fmla="*/ 8 h 8"/>
                  <a:gd name="T8" fmla="*/ 20 w 20"/>
                  <a:gd name="T9" fmla="*/ 8 h 8"/>
                  <a:gd name="T10" fmla="*/ 16 w 20"/>
                  <a:gd name="T11" fmla="*/ 2 h 8"/>
                  <a:gd name="T12" fmla="*/ 10 w 20"/>
                  <a:gd name="T13" fmla="*/ 4 h 8"/>
                  <a:gd name="T14" fmla="*/ 7 w 20"/>
                  <a:gd name="T15" fmla="*/ 5 h 8"/>
                  <a:gd name="T16" fmla="*/ 2 w 20"/>
                  <a:gd name="T17" fmla="*/ 0 h 8"/>
                  <a:gd name="T18" fmla="*/ 0 w 20"/>
                  <a:gd name="T19" fmla="*/ 1 h 8"/>
                  <a:gd name="T20" fmla="*/ 6 w 20"/>
                  <a:gd name="T21"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6" y="7"/>
                    </a:moveTo>
                    <a:cubicBezTo>
                      <a:pt x="8" y="8"/>
                      <a:pt x="10" y="7"/>
                      <a:pt x="12" y="6"/>
                    </a:cubicBezTo>
                    <a:cubicBezTo>
                      <a:pt x="13" y="5"/>
                      <a:pt x="14" y="4"/>
                      <a:pt x="15" y="4"/>
                    </a:cubicBezTo>
                    <a:cubicBezTo>
                      <a:pt x="16" y="5"/>
                      <a:pt x="17" y="7"/>
                      <a:pt x="18" y="8"/>
                    </a:cubicBezTo>
                    <a:cubicBezTo>
                      <a:pt x="20" y="8"/>
                      <a:pt x="20" y="8"/>
                      <a:pt x="20" y="8"/>
                    </a:cubicBezTo>
                    <a:cubicBezTo>
                      <a:pt x="20" y="7"/>
                      <a:pt x="19" y="3"/>
                      <a:pt x="16" y="2"/>
                    </a:cubicBezTo>
                    <a:cubicBezTo>
                      <a:pt x="14" y="1"/>
                      <a:pt x="12" y="2"/>
                      <a:pt x="10" y="4"/>
                    </a:cubicBezTo>
                    <a:cubicBezTo>
                      <a:pt x="9" y="5"/>
                      <a:pt x="8" y="5"/>
                      <a:pt x="7" y="5"/>
                    </a:cubicBezTo>
                    <a:cubicBezTo>
                      <a:pt x="5" y="4"/>
                      <a:pt x="3" y="1"/>
                      <a:pt x="2" y="0"/>
                    </a:cubicBezTo>
                    <a:cubicBezTo>
                      <a:pt x="0" y="1"/>
                      <a:pt x="0" y="1"/>
                      <a:pt x="0" y="1"/>
                    </a:cubicBezTo>
                    <a:cubicBezTo>
                      <a:pt x="0" y="1"/>
                      <a:pt x="2" y="6"/>
                      <a:pt x="6" y="7"/>
                    </a:cubicBez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88" name="Freeform 35"/>
              <p:cNvSpPr/>
              <p:nvPr/>
            </p:nvSpPr>
            <p:spPr bwMode="auto">
              <a:xfrm>
                <a:off x="834" y="1653608"/>
                <a:ext cx="1826836" cy="154864"/>
              </a:xfrm>
              <a:custGeom>
                <a:avLst/>
                <a:gdLst>
                  <a:gd name="T0" fmla="*/ 1086 w 1151"/>
                  <a:gd name="T1" fmla="*/ 0 h 98"/>
                  <a:gd name="T2" fmla="*/ 1086 w 1151"/>
                  <a:gd name="T3" fmla="*/ 33 h 98"/>
                  <a:gd name="T4" fmla="*/ 348 w 1151"/>
                  <a:gd name="T5" fmla="*/ 33 h 98"/>
                  <a:gd name="T6" fmla="*/ 348 w 1151"/>
                  <a:gd name="T7" fmla="*/ 76 h 98"/>
                  <a:gd name="T8" fmla="*/ 142 w 1151"/>
                  <a:gd name="T9" fmla="*/ 76 h 98"/>
                  <a:gd name="T10" fmla="*/ 142 w 1151"/>
                  <a:gd name="T11" fmla="*/ 33 h 98"/>
                  <a:gd name="T12" fmla="*/ 66 w 1151"/>
                  <a:gd name="T13" fmla="*/ 33 h 98"/>
                  <a:gd name="T14" fmla="*/ 66 w 1151"/>
                  <a:gd name="T15" fmla="*/ 0 h 98"/>
                  <a:gd name="T16" fmla="*/ 0 w 1151"/>
                  <a:gd name="T17" fmla="*/ 0 h 98"/>
                  <a:gd name="T18" fmla="*/ 0 w 1151"/>
                  <a:gd name="T19" fmla="*/ 98 h 98"/>
                  <a:gd name="T20" fmla="*/ 1151 w 1151"/>
                  <a:gd name="T21" fmla="*/ 98 h 98"/>
                  <a:gd name="T22" fmla="*/ 1151 w 1151"/>
                  <a:gd name="T23" fmla="*/ 0 h 98"/>
                  <a:gd name="T24" fmla="*/ 1086 w 1151"/>
                  <a:gd name="T25"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1" h="98">
                    <a:moveTo>
                      <a:pt x="1086" y="0"/>
                    </a:moveTo>
                    <a:lnTo>
                      <a:pt x="1086" y="33"/>
                    </a:lnTo>
                    <a:lnTo>
                      <a:pt x="348" y="33"/>
                    </a:lnTo>
                    <a:lnTo>
                      <a:pt x="348" y="76"/>
                    </a:lnTo>
                    <a:lnTo>
                      <a:pt x="142" y="76"/>
                    </a:lnTo>
                    <a:lnTo>
                      <a:pt x="142" y="33"/>
                    </a:lnTo>
                    <a:lnTo>
                      <a:pt x="66" y="33"/>
                    </a:lnTo>
                    <a:lnTo>
                      <a:pt x="66" y="0"/>
                    </a:lnTo>
                    <a:lnTo>
                      <a:pt x="0" y="0"/>
                    </a:lnTo>
                    <a:lnTo>
                      <a:pt x="0" y="98"/>
                    </a:lnTo>
                    <a:lnTo>
                      <a:pt x="1151" y="98"/>
                    </a:lnTo>
                    <a:lnTo>
                      <a:pt x="1151" y="0"/>
                    </a:lnTo>
                    <a:lnTo>
                      <a:pt x="1086" y="0"/>
                    </a:ln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89" name="Rectangle 36"/>
              <p:cNvSpPr>
                <a:spLocks noChangeArrowheads="1"/>
              </p:cNvSpPr>
              <p:nvPr/>
            </p:nvSpPr>
            <p:spPr bwMode="auto">
              <a:xfrm>
                <a:off x="227899" y="1653608"/>
                <a:ext cx="326834" cy="51621"/>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90" name="Rectangle 30"/>
              <p:cNvSpPr>
                <a:spLocks noChangeArrowheads="1"/>
              </p:cNvSpPr>
              <p:nvPr/>
            </p:nvSpPr>
            <p:spPr bwMode="auto">
              <a:xfrm>
                <a:off x="623540" y="190991"/>
                <a:ext cx="223625" cy="585046"/>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91" name="Freeform 34"/>
              <p:cNvSpPr/>
              <p:nvPr/>
            </p:nvSpPr>
            <p:spPr bwMode="auto">
              <a:xfrm>
                <a:off x="417118" y="1713"/>
                <a:ext cx="344037" cy="137658"/>
              </a:xfrm>
              <a:custGeom>
                <a:avLst/>
                <a:gdLst>
                  <a:gd name="T0" fmla="*/ 6 w 20"/>
                  <a:gd name="T1" fmla="*/ 7 h 8"/>
                  <a:gd name="T2" fmla="*/ 12 w 20"/>
                  <a:gd name="T3" fmla="*/ 6 h 8"/>
                  <a:gd name="T4" fmla="*/ 15 w 20"/>
                  <a:gd name="T5" fmla="*/ 4 h 8"/>
                  <a:gd name="T6" fmla="*/ 18 w 20"/>
                  <a:gd name="T7" fmla="*/ 8 h 8"/>
                  <a:gd name="T8" fmla="*/ 20 w 20"/>
                  <a:gd name="T9" fmla="*/ 8 h 8"/>
                  <a:gd name="T10" fmla="*/ 16 w 20"/>
                  <a:gd name="T11" fmla="*/ 2 h 8"/>
                  <a:gd name="T12" fmla="*/ 10 w 20"/>
                  <a:gd name="T13" fmla="*/ 4 h 8"/>
                  <a:gd name="T14" fmla="*/ 7 w 20"/>
                  <a:gd name="T15" fmla="*/ 5 h 8"/>
                  <a:gd name="T16" fmla="*/ 2 w 20"/>
                  <a:gd name="T17" fmla="*/ 0 h 8"/>
                  <a:gd name="T18" fmla="*/ 0 w 20"/>
                  <a:gd name="T19" fmla="*/ 1 h 8"/>
                  <a:gd name="T20" fmla="*/ 6 w 20"/>
                  <a:gd name="T21"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6" y="7"/>
                    </a:moveTo>
                    <a:cubicBezTo>
                      <a:pt x="8" y="8"/>
                      <a:pt x="10" y="7"/>
                      <a:pt x="12" y="6"/>
                    </a:cubicBezTo>
                    <a:cubicBezTo>
                      <a:pt x="13" y="5"/>
                      <a:pt x="14" y="4"/>
                      <a:pt x="15" y="4"/>
                    </a:cubicBezTo>
                    <a:cubicBezTo>
                      <a:pt x="16" y="5"/>
                      <a:pt x="17" y="7"/>
                      <a:pt x="18" y="8"/>
                    </a:cubicBezTo>
                    <a:cubicBezTo>
                      <a:pt x="20" y="8"/>
                      <a:pt x="20" y="8"/>
                      <a:pt x="20" y="8"/>
                    </a:cubicBezTo>
                    <a:cubicBezTo>
                      <a:pt x="20" y="7"/>
                      <a:pt x="19" y="3"/>
                      <a:pt x="16" y="2"/>
                    </a:cubicBezTo>
                    <a:cubicBezTo>
                      <a:pt x="14" y="1"/>
                      <a:pt x="12" y="2"/>
                      <a:pt x="10" y="4"/>
                    </a:cubicBezTo>
                    <a:cubicBezTo>
                      <a:pt x="9" y="5"/>
                      <a:pt x="8" y="5"/>
                      <a:pt x="7" y="5"/>
                    </a:cubicBezTo>
                    <a:cubicBezTo>
                      <a:pt x="5" y="4"/>
                      <a:pt x="3" y="1"/>
                      <a:pt x="2" y="0"/>
                    </a:cubicBezTo>
                    <a:cubicBezTo>
                      <a:pt x="0" y="1"/>
                      <a:pt x="0" y="1"/>
                      <a:pt x="0" y="1"/>
                    </a:cubicBezTo>
                    <a:cubicBezTo>
                      <a:pt x="0" y="1"/>
                      <a:pt x="2" y="6"/>
                      <a:pt x="6" y="7"/>
                    </a:cubicBez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492" name="Rectangle 31"/>
              <p:cNvSpPr>
                <a:spLocks noChangeArrowheads="1"/>
              </p:cNvSpPr>
              <p:nvPr/>
            </p:nvSpPr>
            <p:spPr bwMode="auto">
              <a:xfrm>
                <a:off x="1480194" y="190991"/>
                <a:ext cx="223623" cy="585046"/>
              </a:xfrm>
              <a:prstGeom prst="rect">
                <a:avLst/>
              </a:prstGeom>
              <a:solidFill>
                <a:srgbClr val="FBF7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93" name="Freeform 33"/>
              <p:cNvSpPr/>
              <p:nvPr/>
            </p:nvSpPr>
            <p:spPr bwMode="auto">
              <a:xfrm>
                <a:off x="1308175" y="1713"/>
                <a:ext cx="344037" cy="137658"/>
              </a:xfrm>
              <a:custGeom>
                <a:avLst/>
                <a:gdLst>
                  <a:gd name="T0" fmla="*/ 6 w 20"/>
                  <a:gd name="T1" fmla="*/ 7 h 8"/>
                  <a:gd name="T2" fmla="*/ 12 w 20"/>
                  <a:gd name="T3" fmla="*/ 6 h 8"/>
                  <a:gd name="T4" fmla="*/ 15 w 20"/>
                  <a:gd name="T5" fmla="*/ 4 h 8"/>
                  <a:gd name="T6" fmla="*/ 18 w 20"/>
                  <a:gd name="T7" fmla="*/ 8 h 8"/>
                  <a:gd name="T8" fmla="*/ 20 w 20"/>
                  <a:gd name="T9" fmla="*/ 8 h 8"/>
                  <a:gd name="T10" fmla="*/ 16 w 20"/>
                  <a:gd name="T11" fmla="*/ 2 h 8"/>
                  <a:gd name="T12" fmla="*/ 10 w 20"/>
                  <a:gd name="T13" fmla="*/ 4 h 8"/>
                  <a:gd name="T14" fmla="*/ 7 w 20"/>
                  <a:gd name="T15" fmla="*/ 5 h 8"/>
                  <a:gd name="T16" fmla="*/ 2 w 20"/>
                  <a:gd name="T17" fmla="*/ 0 h 8"/>
                  <a:gd name="T18" fmla="*/ 0 w 20"/>
                  <a:gd name="T19" fmla="*/ 1 h 8"/>
                  <a:gd name="T20" fmla="*/ 6 w 20"/>
                  <a:gd name="T21"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8">
                    <a:moveTo>
                      <a:pt x="6" y="7"/>
                    </a:moveTo>
                    <a:cubicBezTo>
                      <a:pt x="8" y="8"/>
                      <a:pt x="10" y="7"/>
                      <a:pt x="12" y="6"/>
                    </a:cubicBezTo>
                    <a:cubicBezTo>
                      <a:pt x="13" y="5"/>
                      <a:pt x="14" y="4"/>
                      <a:pt x="15" y="4"/>
                    </a:cubicBezTo>
                    <a:cubicBezTo>
                      <a:pt x="16" y="5"/>
                      <a:pt x="18" y="7"/>
                      <a:pt x="18" y="8"/>
                    </a:cubicBezTo>
                    <a:cubicBezTo>
                      <a:pt x="20" y="8"/>
                      <a:pt x="20" y="8"/>
                      <a:pt x="20" y="8"/>
                    </a:cubicBezTo>
                    <a:cubicBezTo>
                      <a:pt x="20" y="7"/>
                      <a:pt x="19" y="3"/>
                      <a:pt x="16" y="2"/>
                    </a:cubicBezTo>
                    <a:cubicBezTo>
                      <a:pt x="14" y="1"/>
                      <a:pt x="12" y="2"/>
                      <a:pt x="10" y="4"/>
                    </a:cubicBezTo>
                    <a:cubicBezTo>
                      <a:pt x="9" y="5"/>
                      <a:pt x="8" y="5"/>
                      <a:pt x="7" y="5"/>
                    </a:cubicBezTo>
                    <a:cubicBezTo>
                      <a:pt x="5" y="4"/>
                      <a:pt x="3" y="1"/>
                      <a:pt x="2" y="0"/>
                    </a:cubicBezTo>
                    <a:cubicBezTo>
                      <a:pt x="0" y="1"/>
                      <a:pt x="0" y="1"/>
                      <a:pt x="0" y="1"/>
                    </a:cubicBezTo>
                    <a:cubicBezTo>
                      <a:pt x="0" y="1"/>
                      <a:pt x="2" y="6"/>
                      <a:pt x="6" y="7"/>
                    </a:cubicBezTo>
                    <a:close/>
                  </a:path>
                </a:pathLst>
              </a:custGeom>
              <a:solidFill>
                <a:srgbClr val="FBF7E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grpSp>
      <p:sp>
        <p:nvSpPr>
          <p:cNvPr id="19494" name="文本框 24"/>
          <p:cNvSpPr txBox="1">
            <a:spLocks noChangeArrowheads="1"/>
          </p:cNvSpPr>
          <p:nvPr/>
        </p:nvSpPr>
        <p:spPr bwMode="auto">
          <a:xfrm>
            <a:off x="8401050" y="4704251"/>
            <a:ext cx="2778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 All the text is editable.</a:t>
            </a:r>
          </a:p>
        </p:txBody>
      </p:sp>
      <p:sp>
        <p:nvSpPr>
          <p:cNvPr id="19495" name="等腰三角形 22"/>
          <p:cNvSpPr>
            <a:spLocks noChangeArrowheads="1"/>
          </p:cNvSpPr>
          <p:nvPr/>
        </p:nvSpPr>
        <p:spPr bwMode="auto">
          <a:xfrm flipV="1">
            <a:off x="9510713" y="3830638"/>
            <a:ext cx="279400" cy="239712"/>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sp>
        <p:nvSpPr>
          <p:cNvPr id="19496" name="椭圆 92"/>
          <p:cNvSpPr>
            <a:spLocks noChangeArrowheads="1"/>
          </p:cNvSpPr>
          <p:nvPr/>
        </p:nvSpPr>
        <p:spPr bwMode="auto">
          <a:xfrm>
            <a:off x="8883650" y="2082800"/>
            <a:ext cx="1479550" cy="1477963"/>
          </a:xfrm>
          <a:prstGeom prst="ellipse">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600" dirty="0">
              <a:latin typeface="微软雅黑" panose="020B0503020204020204" pitchFamily="34" charset="-122"/>
              <a:ea typeface="微软雅黑" panose="020B0503020204020204" pitchFamily="34" charset="-122"/>
            </a:endParaRPr>
          </a:p>
        </p:txBody>
      </p:sp>
      <p:pic>
        <p:nvPicPr>
          <p:cNvPr id="19497" name="Group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37650" y="2262188"/>
            <a:ext cx="1023938"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98" name="文本框 102"/>
          <p:cNvSpPr txBox="1">
            <a:spLocks noChangeArrowheads="1"/>
          </p:cNvSpPr>
          <p:nvPr/>
        </p:nvSpPr>
        <p:spPr bwMode="auto">
          <a:xfrm>
            <a:off x="8956675" y="4246576"/>
            <a:ext cx="1406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你的标题</a:t>
            </a:r>
          </a:p>
        </p:txBody>
      </p:sp>
      <p:grpSp>
        <p:nvGrpSpPr>
          <p:cNvPr id="19499" name="组合 33"/>
          <p:cNvGrpSpPr/>
          <p:nvPr/>
        </p:nvGrpSpPr>
        <p:grpSpPr bwMode="auto">
          <a:xfrm>
            <a:off x="179388" y="5772150"/>
            <a:ext cx="12012612" cy="995363"/>
            <a:chOff x="0" y="0"/>
            <a:chExt cx="12011908" cy="995624"/>
          </a:xfrm>
        </p:grpSpPr>
        <p:cxnSp>
          <p:nvCxnSpPr>
            <p:cNvPr id="19500"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9501"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502"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503"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9504" name="直接连接符 219"/>
          <p:cNvCxnSpPr>
            <a:cxnSpLocks noChangeShapeType="1"/>
          </p:cNvCxnSpPr>
          <p:nvPr/>
        </p:nvCxnSpPr>
        <p:spPr bwMode="auto">
          <a:xfrm flipV="1">
            <a:off x="685800" y="4856176"/>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9505" name="组合 1"/>
          <p:cNvGrpSpPr/>
          <p:nvPr/>
        </p:nvGrpSpPr>
        <p:grpSpPr bwMode="auto">
          <a:xfrm>
            <a:off x="6272213" y="163513"/>
            <a:ext cx="5657850" cy="2025650"/>
            <a:chOff x="0" y="0"/>
            <a:chExt cx="5657712" cy="2026080"/>
          </a:xfrm>
        </p:grpSpPr>
        <p:grpSp>
          <p:nvGrpSpPr>
            <p:cNvPr id="19506" name="组合 39"/>
            <p:cNvGrpSpPr/>
            <p:nvPr/>
          </p:nvGrpSpPr>
          <p:grpSpPr bwMode="auto">
            <a:xfrm>
              <a:off x="0" y="0"/>
              <a:ext cx="5657712" cy="995624"/>
              <a:chOff x="0" y="0"/>
              <a:chExt cx="5657712" cy="995624"/>
            </a:xfrm>
          </p:grpSpPr>
          <p:cxnSp>
            <p:nvCxnSpPr>
              <p:cNvPr id="19507"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9508"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509"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9510"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9511"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57" name="文本框 6"/>
          <p:cNvSpPr txBox="1">
            <a:spLocks noChangeArrowheads="1"/>
          </p:cNvSpPr>
          <p:nvPr/>
        </p:nvSpPr>
        <p:spPr bwMode="auto">
          <a:xfrm>
            <a:off x="633234" y="183192"/>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58" name="组合 57"/>
          <p:cNvGrpSpPr/>
          <p:nvPr/>
        </p:nvGrpSpPr>
        <p:grpSpPr>
          <a:xfrm>
            <a:off x="208580" y="255717"/>
            <a:ext cx="444266" cy="383152"/>
            <a:chOff x="556913" y="503804"/>
            <a:chExt cx="444266" cy="383152"/>
          </a:xfrm>
        </p:grpSpPr>
        <p:grpSp>
          <p:nvGrpSpPr>
            <p:cNvPr id="59" name="组合 32"/>
            <p:cNvGrpSpPr/>
            <p:nvPr/>
          </p:nvGrpSpPr>
          <p:grpSpPr bwMode="auto">
            <a:xfrm>
              <a:off x="556913" y="503804"/>
              <a:ext cx="444266" cy="383152"/>
              <a:chOff x="0" y="0"/>
              <a:chExt cx="1897234" cy="1635546"/>
            </a:xfrm>
          </p:grpSpPr>
          <p:sp>
            <p:nvSpPr>
              <p:cNvPr id="61"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62" name="组合 18"/>
              <p:cNvGrpSpPr/>
              <p:nvPr/>
            </p:nvGrpSpPr>
            <p:grpSpPr bwMode="auto">
              <a:xfrm rot="2198315">
                <a:off x="0" y="0"/>
                <a:ext cx="1897234" cy="1635546"/>
                <a:chOff x="0" y="0"/>
                <a:chExt cx="1897234" cy="1635546"/>
              </a:xfrm>
            </p:grpSpPr>
            <p:sp>
              <p:nvSpPr>
                <p:cNvPr id="63"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64"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60" name="文本框 59"/>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2</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fade">
                                      <p:cBhvr>
                                        <p:cTn id="7" dur="500"/>
                                        <p:tgtEl>
                                          <p:spTgt spid="1946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61"/>
                                        </p:tgtEl>
                                        <p:attrNameLst>
                                          <p:attrName>style.visibility</p:attrName>
                                        </p:attrNameLst>
                                      </p:cBhvr>
                                      <p:to>
                                        <p:strVal val="visible"/>
                                      </p:to>
                                    </p:set>
                                    <p:animEffect transition="in" filter="fade">
                                      <p:cBhvr>
                                        <p:cTn id="10" dur="500"/>
                                        <p:tgtEl>
                                          <p:spTgt spid="194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460"/>
                                        </p:tgtEl>
                                        <p:attrNameLst>
                                          <p:attrName>style.visibility</p:attrName>
                                        </p:attrNameLst>
                                      </p:cBhvr>
                                      <p:to>
                                        <p:strVal val="visible"/>
                                      </p:to>
                                    </p:set>
                                    <p:animEffect transition="in" filter="fade">
                                      <p:cBhvr>
                                        <p:cTn id="13" dur="500"/>
                                        <p:tgtEl>
                                          <p:spTgt spid="194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462"/>
                                        </p:tgtEl>
                                        <p:attrNameLst>
                                          <p:attrName>style.visibility</p:attrName>
                                        </p:attrNameLst>
                                      </p:cBhvr>
                                      <p:to>
                                        <p:strVal val="visible"/>
                                      </p:to>
                                    </p:set>
                                    <p:animEffect transition="in" filter="fade">
                                      <p:cBhvr>
                                        <p:cTn id="16" dur="500"/>
                                        <p:tgtEl>
                                          <p:spTgt spid="1946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9458"/>
                                        </p:tgtEl>
                                        <p:attrNameLst>
                                          <p:attrName>style.visibility</p:attrName>
                                        </p:attrNameLst>
                                      </p:cBhvr>
                                      <p:to>
                                        <p:strVal val="visible"/>
                                      </p:to>
                                    </p:set>
                                    <p:animEffect transition="in" filter="wipe(left)">
                                      <p:cBhvr>
                                        <p:cTn id="21" dur="500"/>
                                        <p:tgtEl>
                                          <p:spTgt spid="1945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476"/>
                                        </p:tgtEl>
                                        <p:attrNameLst>
                                          <p:attrName>style.visibility</p:attrName>
                                        </p:attrNameLst>
                                      </p:cBhvr>
                                      <p:to>
                                        <p:strVal val="visible"/>
                                      </p:to>
                                    </p:set>
                                    <p:animEffect transition="in" filter="fade">
                                      <p:cBhvr>
                                        <p:cTn id="26" dur="500"/>
                                        <p:tgtEl>
                                          <p:spTgt spid="1947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477"/>
                                        </p:tgtEl>
                                        <p:attrNameLst>
                                          <p:attrName>style.visibility</p:attrName>
                                        </p:attrNameLst>
                                      </p:cBhvr>
                                      <p:to>
                                        <p:strVal val="visible"/>
                                      </p:to>
                                    </p:set>
                                    <p:animEffect transition="in" filter="fade">
                                      <p:cBhvr>
                                        <p:cTn id="29" dur="500"/>
                                        <p:tgtEl>
                                          <p:spTgt spid="1947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475"/>
                                        </p:tgtEl>
                                        <p:attrNameLst>
                                          <p:attrName>style.visibility</p:attrName>
                                        </p:attrNameLst>
                                      </p:cBhvr>
                                      <p:to>
                                        <p:strVal val="visible"/>
                                      </p:to>
                                    </p:set>
                                    <p:animEffect transition="in" filter="fade">
                                      <p:cBhvr>
                                        <p:cTn id="32" dur="500"/>
                                        <p:tgtEl>
                                          <p:spTgt spid="19475"/>
                                        </p:tgtEl>
                                      </p:cBhvr>
                                    </p:animEffect>
                                  </p:childTnLst>
                                </p:cTn>
                              </p:par>
                              <p:par>
                                <p:cTn id="33" presetID="10" presetClass="entr" presetSubtype="0" fill="hold" nodeType="withEffect">
                                  <p:stCondLst>
                                    <p:cond delay="0"/>
                                  </p:stCondLst>
                                  <p:childTnLst>
                                    <p:set>
                                      <p:cBhvr>
                                        <p:cTn id="34" dur="1" fill="hold">
                                          <p:stCondLst>
                                            <p:cond delay="0"/>
                                          </p:stCondLst>
                                        </p:cTn>
                                        <p:tgtEl>
                                          <p:spTgt spid="19478"/>
                                        </p:tgtEl>
                                        <p:attrNameLst>
                                          <p:attrName>style.visibility</p:attrName>
                                        </p:attrNameLst>
                                      </p:cBhvr>
                                      <p:to>
                                        <p:strVal val="visible"/>
                                      </p:to>
                                    </p:set>
                                    <p:animEffect transition="in" filter="fade">
                                      <p:cBhvr>
                                        <p:cTn id="35" dur="500"/>
                                        <p:tgtEl>
                                          <p:spTgt spid="1947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9459"/>
                                        </p:tgtEl>
                                        <p:attrNameLst>
                                          <p:attrName>style.visibility</p:attrName>
                                        </p:attrNameLst>
                                      </p:cBhvr>
                                      <p:to>
                                        <p:strVal val="visible"/>
                                      </p:to>
                                    </p:set>
                                    <p:animEffect transition="in" filter="wipe(left)">
                                      <p:cBhvr>
                                        <p:cTn id="40" dur="500"/>
                                        <p:tgtEl>
                                          <p:spTgt spid="1945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9497"/>
                                        </p:tgtEl>
                                        <p:attrNameLst>
                                          <p:attrName>style.visibility</p:attrName>
                                        </p:attrNameLst>
                                      </p:cBhvr>
                                      <p:to>
                                        <p:strVal val="visible"/>
                                      </p:to>
                                    </p:set>
                                    <p:animEffect transition="in" filter="fade">
                                      <p:cBhvr>
                                        <p:cTn id="45" dur="500"/>
                                        <p:tgtEl>
                                          <p:spTgt spid="1949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9496"/>
                                        </p:tgtEl>
                                        <p:attrNameLst>
                                          <p:attrName>style.visibility</p:attrName>
                                        </p:attrNameLst>
                                      </p:cBhvr>
                                      <p:to>
                                        <p:strVal val="visible"/>
                                      </p:to>
                                    </p:set>
                                    <p:animEffect transition="in" filter="fade">
                                      <p:cBhvr>
                                        <p:cTn id="48" dur="500"/>
                                        <p:tgtEl>
                                          <p:spTgt spid="1949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495"/>
                                        </p:tgtEl>
                                        <p:attrNameLst>
                                          <p:attrName>style.visibility</p:attrName>
                                        </p:attrNameLst>
                                      </p:cBhvr>
                                      <p:to>
                                        <p:strVal val="visible"/>
                                      </p:to>
                                    </p:set>
                                    <p:animEffect transition="in" filter="fade">
                                      <p:cBhvr>
                                        <p:cTn id="51" dur="500"/>
                                        <p:tgtEl>
                                          <p:spTgt spid="1949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9498"/>
                                        </p:tgtEl>
                                        <p:attrNameLst>
                                          <p:attrName>style.visibility</p:attrName>
                                        </p:attrNameLst>
                                      </p:cBhvr>
                                      <p:to>
                                        <p:strVal val="visible"/>
                                      </p:to>
                                    </p:set>
                                    <p:animEffect transition="in" filter="fade">
                                      <p:cBhvr>
                                        <p:cTn id="54" dur="500"/>
                                        <p:tgtEl>
                                          <p:spTgt spid="1949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9494"/>
                                        </p:tgtEl>
                                        <p:attrNameLst>
                                          <p:attrName>style.visibility</p:attrName>
                                        </p:attrNameLst>
                                      </p:cBhvr>
                                      <p:to>
                                        <p:strVal val="visible"/>
                                      </p:to>
                                    </p:set>
                                    <p:animEffect transition="in" filter="fade">
                                      <p:cBhvr>
                                        <p:cTn id="57" dur="500"/>
                                        <p:tgtEl>
                                          <p:spTgt spid="19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utoUpdateAnimBg="0"/>
      <p:bldP spid="19461" grpId="0" animBg="1" autoUpdateAnimBg="0"/>
      <p:bldP spid="19462" grpId="0" autoUpdateAnimBg="0"/>
      <p:bldP spid="19475" grpId="0" autoUpdateAnimBg="0"/>
      <p:bldP spid="19476" grpId="0" animBg="1" autoUpdateAnimBg="0"/>
      <p:bldP spid="19477" grpId="0" autoUpdateAnimBg="0"/>
      <p:bldP spid="19494" grpId="0" autoUpdateAnimBg="0"/>
      <p:bldP spid="19495" grpId="0" animBg="1" autoUpdateAnimBg="0"/>
      <p:bldP spid="19496" grpId="0" animBg="1" autoUpdateAnimBg="0"/>
      <p:bldP spid="1949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6"/>
          <p:cNvSpPr txBox="1">
            <a:spLocks noChangeArrowheads="1"/>
          </p:cNvSpPr>
          <p:nvPr/>
        </p:nvSpPr>
        <p:spPr bwMode="auto">
          <a:xfrm>
            <a:off x="1377686" y="2967335"/>
            <a:ext cx="943662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5400" b="1" dirty="0">
                <a:solidFill>
                  <a:srgbClr val="FBF7EC"/>
                </a:solidFill>
                <a:latin typeface="+mj-lt"/>
                <a:ea typeface="微软雅黑" panose="020B0503020204020204" pitchFamily="34" charset="-122"/>
              </a:rPr>
              <a:t>We believe we can be better.</a:t>
            </a:r>
            <a:endParaRPr lang="zh-CN" altLang="en-US" sz="5400" b="1" dirty="0">
              <a:solidFill>
                <a:srgbClr val="FBF7EC"/>
              </a:solidFill>
              <a:latin typeface="+mj-lt"/>
              <a:ea typeface="微软雅黑" panose="020B0503020204020204" pitchFamily="34" charset="-122"/>
            </a:endParaRPr>
          </a:p>
        </p:txBody>
      </p:sp>
      <p:sp>
        <p:nvSpPr>
          <p:cNvPr id="20483" name="矩形 17"/>
          <p:cNvSpPr>
            <a:spLocks noChangeArrowheads="1"/>
          </p:cNvSpPr>
          <p:nvPr/>
        </p:nvSpPr>
        <p:spPr bwMode="auto">
          <a:xfrm>
            <a:off x="0" y="2249501"/>
            <a:ext cx="12192000" cy="3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solidFill>
                <a:srgbClr val="FFFFFF"/>
              </a:solidFill>
              <a:latin typeface="Segoe UI" panose="020B0502040204020203" pitchFamily="34" charset="0"/>
              <a:ea typeface="宋体" panose="02010600030101010101" pitchFamily="2" charset="-122"/>
            </a:endParaRPr>
          </a:p>
        </p:txBody>
      </p:sp>
      <p:sp>
        <p:nvSpPr>
          <p:cNvPr id="20484" name="矩形 18"/>
          <p:cNvSpPr>
            <a:spLocks noChangeArrowheads="1"/>
          </p:cNvSpPr>
          <p:nvPr/>
        </p:nvSpPr>
        <p:spPr bwMode="auto">
          <a:xfrm>
            <a:off x="0" y="4419093"/>
            <a:ext cx="12192000" cy="3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solidFill>
                <a:srgbClr val="FFFFFF"/>
              </a:solidFill>
              <a:latin typeface="Segoe UI" panose="020B0502040204020203" pitchFamily="34" charset="0"/>
              <a:ea typeface="宋体" panose="02010600030101010101" pitchFamily="2" charset="-122"/>
            </a:endParaRPr>
          </a:p>
        </p:txBody>
      </p:sp>
      <p:sp>
        <p:nvSpPr>
          <p:cNvPr id="20485" name="Freeform 123"/>
          <p:cNvSpPr/>
          <p:nvPr/>
        </p:nvSpPr>
        <p:spPr bwMode="auto">
          <a:xfrm rot="997413">
            <a:off x="9210675" y="422275"/>
            <a:ext cx="2478088" cy="2301875"/>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wipe(left)">
                                      <p:cBhvr>
                                        <p:cTn id="7" dur="500"/>
                                        <p:tgtEl>
                                          <p:spTgt spid="20483"/>
                                        </p:tgtEl>
                                      </p:cBhvr>
                                    </p:animEffect>
                                  </p:childTnLst>
                                </p:cTn>
                              </p:par>
                              <p:par>
                                <p:cTn id="8" presetID="22" presetClass="entr" presetSubtype="2" fill="hold" grpId="0" nodeType="withEffect">
                                  <p:stCondLst>
                                    <p:cond delay="200"/>
                                  </p:stCondLst>
                                  <p:childTnLst>
                                    <p:set>
                                      <p:cBhvr>
                                        <p:cTn id="9" dur="1" fill="hold">
                                          <p:stCondLst>
                                            <p:cond delay="0"/>
                                          </p:stCondLst>
                                        </p:cTn>
                                        <p:tgtEl>
                                          <p:spTgt spid="20484"/>
                                        </p:tgtEl>
                                        <p:attrNameLst>
                                          <p:attrName>style.visibility</p:attrName>
                                        </p:attrNameLst>
                                      </p:cBhvr>
                                      <p:to>
                                        <p:strVal val="visible"/>
                                      </p:to>
                                    </p:set>
                                    <p:animEffect transition="in" filter="wipe(right)">
                                      <p:cBhvr>
                                        <p:cTn id="10" dur="500"/>
                                        <p:tgtEl>
                                          <p:spTgt spid="2048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0482"/>
                                        </p:tgtEl>
                                        <p:attrNameLst>
                                          <p:attrName>style.visibility</p:attrName>
                                        </p:attrNameLst>
                                      </p:cBhvr>
                                      <p:to>
                                        <p:strVal val="visible"/>
                                      </p:to>
                                    </p:set>
                                    <p:animEffect transition="in" filter="fade">
                                      <p:cBhvr>
                                        <p:cTn id="14"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animBg="1" autoUpdateAnimBg="0"/>
      <p:bldP spid="20484"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文本框 191"/>
          <p:cNvSpPr txBox="1">
            <a:spLocks noChangeArrowheads="1"/>
          </p:cNvSpPr>
          <p:nvPr/>
        </p:nvSpPr>
        <p:spPr bwMode="auto">
          <a:xfrm>
            <a:off x="9267826" y="6003925"/>
            <a:ext cx="2238374"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2400">
                <a:latin typeface="微软雅黑" panose="020B0503020204020204" pitchFamily="34" charset="-122"/>
                <a:ea typeface="微软雅黑" panose="020B0503020204020204" pitchFamily="34" charset="-122"/>
              </a:rPr>
              <a:t>xiazaii</a:t>
            </a:r>
            <a:endParaRPr lang="zh-CN" altLang="en-US" sz="2400" dirty="0">
              <a:latin typeface="微软雅黑" panose="020B0503020204020204" pitchFamily="34" charset="-122"/>
              <a:ea typeface="微软雅黑" panose="020B0503020204020204" pitchFamily="34" charset="-122"/>
            </a:endParaRPr>
          </a:p>
        </p:txBody>
      </p:sp>
      <p:grpSp>
        <p:nvGrpSpPr>
          <p:cNvPr id="21507" name="组合 192"/>
          <p:cNvGrpSpPr/>
          <p:nvPr/>
        </p:nvGrpSpPr>
        <p:grpSpPr bwMode="auto">
          <a:xfrm>
            <a:off x="8650288" y="6026150"/>
            <a:ext cx="617537" cy="433388"/>
            <a:chOff x="0" y="0"/>
            <a:chExt cx="704088" cy="493776"/>
          </a:xfrm>
        </p:grpSpPr>
        <p:sp>
          <p:nvSpPr>
            <p:cNvPr id="21508" name="等腰三角形 193"/>
            <p:cNvSpPr>
              <a:spLocks noChangeArrowheads="1"/>
            </p:cNvSpPr>
            <p:nvPr/>
          </p:nvSpPr>
          <p:spPr bwMode="auto">
            <a:xfrm rot="5400000">
              <a:off x="228600" y="18288"/>
              <a:ext cx="493776" cy="457200"/>
            </a:xfrm>
            <a:prstGeom prst="triangle">
              <a:avLst>
                <a:gd name="adj" fmla="val 50000"/>
              </a:avLst>
            </a:prstGeom>
            <a:noFill/>
            <a:ln w="15875"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400" dirty="0">
                <a:solidFill>
                  <a:srgbClr val="FFFFFF"/>
                </a:solidFill>
                <a:latin typeface="Segoe UI" panose="020B0502040204020203" pitchFamily="34" charset="0"/>
                <a:ea typeface="宋体" panose="02010600030101010101" pitchFamily="2" charset="-122"/>
              </a:endParaRPr>
            </a:p>
          </p:txBody>
        </p:sp>
        <p:sp>
          <p:nvSpPr>
            <p:cNvPr id="21509" name="等腰三角形 194"/>
            <p:cNvSpPr>
              <a:spLocks noChangeArrowheads="1"/>
            </p:cNvSpPr>
            <p:nvPr/>
          </p:nvSpPr>
          <p:spPr bwMode="auto">
            <a:xfrm rot="5400000">
              <a:off x="-18288" y="18288"/>
              <a:ext cx="493776" cy="457200"/>
            </a:xfrm>
            <a:prstGeom prst="triangle">
              <a:avLst>
                <a:gd name="adj" fmla="val 50000"/>
              </a:avLst>
            </a:prstGeom>
            <a:noFill/>
            <a:ln w="9525"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400" dirty="0">
                <a:solidFill>
                  <a:srgbClr val="FFFFFF"/>
                </a:solidFill>
                <a:latin typeface="Segoe UI" panose="020B0502040204020203" pitchFamily="34" charset="0"/>
                <a:ea typeface="宋体" panose="02010600030101010101" pitchFamily="2" charset="-122"/>
              </a:endParaRPr>
            </a:p>
          </p:txBody>
        </p:sp>
      </p:grpSp>
      <p:sp>
        <p:nvSpPr>
          <p:cNvPr id="21510" name="文本框 196"/>
          <p:cNvSpPr txBox="1">
            <a:spLocks noChangeArrowheads="1"/>
          </p:cNvSpPr>
          <p:nvPr/>
        </p:nvSpPr>
        <p:spPr bwMode="auto">
          <a:xfrm>
            <a:off x="2963069" y="2644170"/>
            <a:ext cx="626586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9600" b="1" dirty="0">
                <a:latin typeface="+mj-ea"/>
                <a:ea typeface="+mj-ea"/>
              </a:rPr>
              <a:t>THANKS</a:t>
            </a:r>
            <a:r>
              <a:rPr lang="zh-CN" altLang="en-US" sz="9600" b="1" dirty="0">
                <a:latin typeface="+mj-ea"/>
                <a:ea typeface="+mj-ea"/>
              </a:rPr>
              <a:t>！</a:t>
            </a:r>
          </a:p>
        </p:txBody>
      </p:sp>
      <p:sp>
        <p:nvSpPr>
          <p:cNvPr id="21511" name="Freeform 123"/>
          <p:cNvSpPr/>
          <p:nvPr/>
        </p:nvSpPr>
        <p:spPr bwMode="auto">
          <a:xfrm rot="21447982">
            <a:off x="7586663" y="-1719263"/>
            <a:ext cx="3641725" cy="3381376"/>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21512" name="半闭框 198"/>
          <p:cNvSpPr>
            <a:spLocks noChangeArrowheads="1"/>
          </p:cNvSpPr>
          <p:nvPr/>
        </p:nvSpPr>
        <p:spPr bwMode="auto">
          <a:xfrm>
            <a:off x="758825" y="1817688"/>
            <a:ext cx="1390650" cy="1390650"/>
          </a:xfrm>
          <a:custGeom>
            <a:avLst/>
            <a:gdLst>
              <a:gd name="T0" fmla="*/ 0 w 1390650"/>
              <a:gd name="T1" fmla="*/ 0 h 1390650"/>
              <a:gd name="T2" fmla="*/ 1390650 w 1390650"/>
              <a:gd name="T3" fmla="*/ 0 h 1390650"/>
              <a:gd name="T4" fmla="*/ 1333119 w 1390650"/>
              <a:gd name="T5" fmla="*/ 57531 h 1390650"/>
              <a:gd name="T6" fmla="*/ 50689 w 1390650"/>
              <a:gd name="T7" fmla="*/ 57531 h 1390650"/>
              <a:gd name="T8" fmla="*/ 50689 w 1390650"/>
              <a:gd name="T9" fmla="*/ 1339961 h 1390650"/>
              <a:gd name="T10" fmla="*/ 0 w 1390650"/>
              <a:gd name="T11" fmla="*/ 1390650 h 1390650"/>
              <a:gd name="T12" fmla="*/ 0 w 1390650"/>
              <a:gd name="T13" fmla="*/ 0 h 1390650"/>
              <a:gd name="T14" fmla="*/ 0 60000 65536"/>
              <a:gd name="T15" fmla="*/ 0 60000 65536"/>
              <a:gd name="T16" fmla="*/ 0 60000 65536"/>
              <a:gd name="T17" fmla="*/ 0 60000 65536"/>
              <a:gd name="T18" fmla="*/ 0 60000 65536"/>
              <a:gd name="T19" fmla="*/ 0 60000 65536"/>
              <a:gd name="T20" fmla="*/ 0 60000 65536"/>
              <a:gd name="T21" fmla="*/ 0 w 1390650"/>
              <a:gd name="T22" fmla="*/ 0 h 1390650"/>
              <a:gd name="T23" fmla="*/ 1390650 w 1390650"/>
              <a:gd name="T24" fmla="*/ 1390650 h 1390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0650" h="1390650">
                <a:moveTo>
                  <a:pt x="0" y="0"/>
                </a:moveTo>
                <a:lnTo>
                  <a:pt x="1390650" y="0"/>
                </a:lnTo>
                <a:lnTo>
                  <a:pt x="1333119" y="57531"/>
                </a:lnTo>
                <a:lnTo>
                  <a:pt x="50689" y="57531"/>
                </a:lnTo>
                <a:lnTo>
                  <a:pt x="50689" y="1339961"/>
                </a:lnTo>
                <a:lnTo>
                  <a:pt x="0" y="139065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dirty="0">
                <a:latin typeface="Segoe UI" panose="020B0502040204020203" pitchFamily="34" charset="0"/>
              </a:rPr>
              <a:t>c</a:t>
            </a:r>
            <a:endParaRPr lang="zh-CN" altLang="en-US" dirty="0">
              <a:latin typeface="Segoe UI" panose="020B0502040204020203" pitchFamily="34" charset="0"/>
            </a:endParaRPr>
          </a:p>
        </p:txBody>
      </p:sp>
      <p:sp>
        <p:nvSpPr>
          <p:cNvPr id="21513" name="半闭框 199"/>
          <p:cNvSpPr>
            <a:spLocks noChangeArrowheads="1"/>
          </p:cNvSpPr>
          <p:nvPr/>
        </p:nvSpPr>
        <p:spPr bwMode="auto">
          <a:xfrm rot="16200000" flipV="1">
            <a:off x="9720263" y="4092575"/>
            <a:ext cx="1390650" cy="1390650"/>
          </a:xfrm>
          <a:custGeom>
            <a:avLst/>
            <a:gdLst>
              <a:gd name="T0" fmla="*/ 0 w 1390650"/>
              <a:gd name="T1" fmla="*/ 0 h 1390650"/>
              <a:gd name="T2" fmla="*/ 1390650 w 1390650"/>
              <a:gd name="T3" fmla="*/ 0 h 1390650"/>
              <a:gd name="T4" fmla="*/ 1333119 w 1390650"/>
              <a:gd name="T5" fmla="*/ 57531 h 1390650"/>
              <a:gd name="T6" fmla="*/ 50689 w 1390650"/>
              <a:gd name="T7" fmla="*/ 57531 h 1390650"/>
              <a:gd name="T8" fmla="*/ 50689 w 1390650"/>
              <a:gd name="T9" fmla="*/ 1339961 h 1390650"/>
              <a:gd name="T10" fmla="*/ 0 w 1390650"/>
              <a:gd name="T11" fmla="*/ 1390650 h 1390650"/>
              <a:gd name="T12" fmla="*/ 0 w 1390650"/>
              <a:gd name="T13" fmla="*/ 0 h 1390650"/>
              <a:gd name="T14" fmla="*/ 0 60000 65536"/>
              <a:gd name="T15" fmla="*/ 0 60000 65536"/>
              <a:gd name="T16" fmla="*/ 0 60000 65536"/>
              <a:gd name="T17" fmla="*/ 0 60000 65536"/>
              <a:gd name="T18" fmla="*/ 0 60000 65536"/>
              <a:gd name="T19" fmla="*/ 0 60000 65536"/>
              <a:gd name="T20" fmla="*/ 0 60000 65536"/>
              <a:gd name="T21" fmla="*/ 0 w 1390650"/>
              <a:gd name="T22" fmla="*/ 0 h 1390650"/>
              <a:gd name="T23" fmla="*/ 1390650 w 1390650"/>
              <a:gd name="T24" fmla="*/ 1390650 h 1390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0650" h="1390650">
                <a:moveTo>
                  <a:pt x="0" y="0"/>
                </a:moveTo>
                <a:lnTo>
                  <a:pt x="1390650" y="0"/>
                </a:lnTo>
                <a:lnTo>
                  <a:pt x="1333119" y="57531"/>
                </a:lnTo>
                <a:lnTo>
                  <a:pt x="50689" y="57531"/>
                </a:lnTo>
                <a:lnTo>
                  <a:pt x="50689" y="1339961"/>
                </a:lnTo>
                <a:lnTo>
                  <a:pt x="0" y="139065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dirty="0">
                <a:latin typeface="Segoe UI" panose="020B0502040204020203" pitchFamily="34" charset="0"/>
              </a:rPr>
              <a:t>c</a:t>
            </a:r>
            <a:endParaRPr lang="zh-CN" altLang="en-US" dirty="0">
              <a:latin typeface="Segoe UI" panose="020B0502040204020203" pitchFamily="34" charset="0"/>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1512"/>
                                        </p:tgtEl>
                                        <p:attrNameLst>
                                          <p:attrName>style.visibility</p:attrName>
                                        </p:attrNameLst>
                                      </p:cBhvr>
                                      <p:to>
                                        <p:strVal val="visible"/>
                                      </p:to>
                                    </p:set>
                                    <p:anim calcmode="lin" valueType="num">
                                      <p:cBhvr additive="base">
                                        <p:cTn id="7" dur="500" fill="hold"/>
                                        <p:tgtEl>
                                          <p:spTgt spid="21512"/>
                                        </p:tgtEl>
                                        <p:attrNameLst>
                                          <p:attrName>ppt_x</p:attrName>
                                        </p:attrNameLst>
                                      </p:cBhvr>
                                      <p:tavLst>
                                        <p:tav tm="0">
                                          <p:val>
                                            <p:strVal val="0-#ppt_w/2"/>
                                          </p:val>
                                        </p:tav>
                                        <p:tav tm="100000">
                                          <p:val>
                                            <p:strVal val="#ppt_x"/>
                                          </p:val>
                                        </p:tav>
                                      </p:tavLst>
                                    </p:anim>
                                    <p:anim calcmode="lin" valueType="num">
                                      <p:cBhvr additive="base">
                                        <p:cTn id="8" dur="500" fill="hold"/>
                                        <p:tgtEl>
                                          <p:spTgt spid="21512"/>
                                        </p:tgtEl>
                                        <p:attrNameLst>
                                          <p:attrName>ppt_y</p:attrName>
                                        </p:attrNameLst>
                                      </p:cBhvr>
                                      <p:tavLst>
                                        <p:tav tm="0">
                                          <p:val>
                                            <p:strVal val="0-#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1513"/>
                                        </p:tgtEl>
                                        <p:attrNameLst>
                                          <p:attrName>style.visibility</p:attrName>
                                        </p:attrNameLst>
                                      </p:cBhvr>
                                      <p:to>
                                        <p:strVal val="visible"/>
                                      </p:to>
                                    </p:set>
                                    <p:anim calcmode="lin" valueType="num">
                                      <p:cBhvr additive="base">
                                        <p:cTn id="11" dur="500" fill="hold"/>
                                        <p:tgtEl>
                                          <p:spTgt spid="21513"/>
                                        </p:tgtEl>
                                        <p:attrNameLst>
                                          <p:attrName>ppt_x</p:attrName>
                                        </p:attrNameLst>
                                      </p:cBhvr>
                                      <p:tavLst>
                                        <p:tav tm="0">
                                          <p:val>
                                            <p:strVal val="1+#ppt_w/2"/>
                                          </p:val>
                                        </p:tav>
                                        <p:tav tm="100000">
                                          <p:val>
                                            <p:strVal val="#ppt_x"/>
                                          </p:val>
                                        </p:tav>
                                      </p:tavLst>
                                    </p:anim>
                                    <p:anim calcmode="lin" valueType="num">
                                      <p:cBhvr additive="base">
                                        <p:cTn id="12" dur="500" fill="hold"/>
                                        <p:tgtEl>
                                          <p:spTgt spid="21513"/>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1510"/>
                                        </p:tgtEl>
                                        <p:attrNameLst>
                                          <p:attrName>style.visibility</p:attrName>
                                        </p:attrNameLst>
                                      </p:cBhvr>
                                      <p:to>
                                        <p:strVal val="visible"/>
                                      </p:to>
                                    </p:set>
                                    <p:animEffect transition="in" filter="wipe(left)">
                                      <p:cBhvr>
                                        <p:cTn id="16" dur="500"/>
                                        <p:tgtEl>
                                          <p:spTgt spid="21510"/>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21507"/>
                                        </p:tgtEl>
                                        <p:attrNameLst>
                                          <p:attrName>style.visibility</p:attrName>
                                        </p:attrNameLst>
                                      </p:cBhvr>
                                      <p:to>
                                        <p:strVal val="visible"/>
                                      </p:to>
                                    </p:set>
                                    <p:animEffect transition="in" filter="wipe(left)">
                                      <p:cBhvr>
                                        <p:cTn id="20" dur="500"/>
                                        <p:tgtEl>
                                          <p:spTgt spid="21507"/>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21506"/>
                                        </p:tgtEl>
                                        <p:attrNameLst>
                                          <p:attrName>style.visibility</p:attrName>
                                        </p:attrNameLst>
                                      </p:cBhvr>
                                      <p:to>
                                        <p:strVal val="visible"/>
                                      </p:to>
                                    </p:set>
                                    <p:animEffect transition="in" filter="wipe(left)">
                                      <p:cBhvr>
                                        <p:cTn id="24"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10" grpId="0" autoUpdateAnimBg="0"/>
      <p:bldP spid="21512" grpId="0" animBg="1" autoUpdateAnimBg="0"/>
      <p:bldP spid="2151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文本框 5"/>
          <p:cNvSpPr txBox="1">
            <a:spLocks noChangeArrowheads="1"/>
          </p:cNvSpPr>
          <p:nvPr/>
        </p:nvSpPr>
        <p:spPr bwMode="auto">
          <a:xfrm>
            <a:off x="3377406" y="2973387"/>
            <a:ext cx="54181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tabLst>
                <a:tab pos="1428750" algn="l"/>
              </a:tabLst>
            </a:pPr>
            <a:r>
              <a:rPr lang="zh-CN" altLang="en-US" b="1" dirty="0">
                <a:latin typeface="+mj-ea"/>
                <a:ea typeface="+mj-ea"/>
              </a:rPr>
              <a:t>请在这输入你的第一个标题</a:t>
            </a:r>
          </a:p>
        </p:txBody>
      </p:sp>
      <p:sp>
        <p:nvSpPr>
          <p:cNvPr id="5123" name="文本框 5"/>
          <p:cNvSpPr txBox="1">
            <a:spLocks noChangeArrowheads="1"/>
          </p:cNvSpPr>
          <p:nvPr/>
        </p:nvSpPr>
        <p:spPr bwMode="auto">
          <a:xfrm>
            <a:off x="3698875" y="3789363"/>
            <a:ext cx="5418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b="1">
                <a:latin typeface="+mj-ea"/>
                <a:ea typeface="+mj-ea"/>
              </a:rPr>
              <a:t>请在这输入你的第二个标题</a:t>
            </a:r>
          </a:p>
        </p:txBody>
      </p:sp>
      <p:sp>
        <p:nvSpPr>
          <p:cNvPr id="5124" name="文本框 5"/>
          <p:cNvSpPr txBox="1">
            <a:spLocks noChangeArrowheads="1"/>
          </p:cNvSpPr>
          <p:nvPr/>
        </p:nvSpPr>
        <p:spPr bwMode="auto">
          <a:xfrm>
            <a:off x="4044950" y="4673600"/>
            <a:ext cx="5418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b="1">
                <a:latin typeface="+mj-ea"/>
                <a:ea typeface="+mj-ea"/>
              </a:rPr>
              <a:t>请在这输入你的第三个标题</a:t>
            </a:r>
          </a:p>
        </p:txBody>
      </p:sp>
      <p:sp>
        <p:nvSpPr>
          <p:cNvPr id="5125" name="文本框 5"/>
          <p:cNvSpPr txBox="1">
            <a:spLocks noChangeArrowheads="1"/>
          </p:cNvSpPr>
          <p:nvPr/>
        </p:nvSpPr>
        <p:spPr bwMode="auto">
          <a:xfrm>
            <a:off x="4391025" y="5557838"/>
            <a:ext cx="5419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b="1">
                <a:latin typeface="+mj-ea"/>
                <a:ea typeface="+mj-ea"/>
              </a:rPr>
              <a:t>请在这输入你的第四个标题</a:t>
            </a:r>
          </a:p>
        </p:txBody>
      </p:sp>
      <p:sp>
        <p:nvSpPr>
          <p:cNvPr id="5126" name="文本框 1"/>
          <p:cNvSpPr txBox="1">
            <a:spLocks noChangeArrowheads="1"/>
          </p:cNvSpPr>
          <p:nvPr/>
        </p:nvSpPr>
        <p:spPr bwMode="auto">
          <a:xfrm>
            <a:off x="2695575" y="1273174"/>
            <a:ext cx="348486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7200" b="1" dirty="0" err="1">
                <a:solidFill>
                  <a:schemeClr val="bg1"/>
                </a:solidFill>
                <a:latin typeface="Segoe UI" panose="020B0502040204020203" pitchFamily="34" charset="0"/>
                <a:cs typeface="Segoe UI" panose="020B0502040204020203" pitchFamily="34" charset="0"/>
              </a:rPr>
              <a:t>ontents</a:t>
            </a:r>
            <a:endParaRPr lang="zh-CN" altLang="en-US" sz="7200" b="1" dirty="0">
              <a:solidFill>
                <a:schemeClr val="bg1"/>
              </a:solidFill>
              <a:latin typeface="Segoe UI" panose="020B0502040204020203" pitchFamily="34" charset="0"/>
              <a:cs typeface="Segoe UI" panose="020B0502040204020203" pitchFamily="34" charset="0"/>
            </a:endParaRPr>
          </a:p>
        </p:txBody>
      </p:sp>
      <p:sp>
        <p:nvSpPr>
          <p:cNvPr id="5127" name="任意多边形 8"/>
          <p:cNvSpPr/>
          <p:nvPr/>
        </p:nvSpPr>
        <p:spPr bwMode="auto">
          <a:xfrm>
            <a:off x="-2656115" y="-19844"/>
            <a:ext cx="6845300" cy="6897688"/>
          </a:xfrm>
          <a:custGeom>
            <a:avLst/>
            <a:gdLst>
              <a:gd name="T0" fmla="*/ 4474239 w 6845300"/>
              <a:gd name="T1" fmla="*/ 1271935 h 6897688"/>
              <a:gd name="T2" fmla="*/ 4205077 w 6845300"/>
              <a:gd name="T3" fmla="*/ 1342677 h 6897688"/>
              <a:gd name="T4" fmla="*/ 4010681 w 6845300"/>
              <a:gd name="T5" fmla="*/ 1535077 h 6897688"/>
              <a:gd name="T6" fmla="*/ 3939461 w 6845300"/>
              <a:gd name="T7" fmla="*/ 1801755 h 6897688"/>
              <a:gd name="T8" fmla="*/ 4010670 w 6845300"/>
              <a:gd name="T9" fmla="*/ 2070722 h 6897688"/>
              <a:gd name="T10" fmla="*/ 4205221 w 6845300"/>
              <a:gd name="T11" fmla="*/ 2264774 h 6897688"/>
              <a:gd name="T12" fmla="*/ 4475640 w 6845300"/>
              <a:gd name="T13" fmla="*/ 2335754 h 6897688"/>
              <a:gd name="T14" fmla="*/ 4839371 w 6845300"/>
              <a:gd name="T15" fmla="*/ 2195316 h 6897688"/>
              <a:gd name="T16" fmla="*/ 4895214 w 6845300"/>
              <a:gd name="T17" fmla="*/ 2136032 h 6897688"/>
              <a:gd name="T18" fmla="*/ 4953213 w 6845300"/>
              <a:gd name="T19" fmla="*/ 2029050 h 6897688"/>
              <a:gd name="T20" fmla="*/ 4820369 w 6845300"/>
              <a:gd name="T21" fmla="*/ 2029050 h 6897688"/>
              <a:gd name="T22" fmla="*/ 4741506 w 6845300"/>
              <a:gd name="T23" fmla="*/ 2116414 h 6897688"/>
              <a:gd name="T24" fmla="*/ 4680232 w 6845300"/>
              <a:gd name="T25" fmla="*/ 2165174 h 6897688"/>
              <a:gd name="T26" fmla="*/ 4479743 w 6845300"/>
              <a:gd name="T27" fmla="*/ 2211939 h 6897688"/>
              <a:gd name="T28" fmla="*/ 4275752 w 6845300"/>
              <a:gd name="T29" fmla="*/ 2156001 h 6897688"/>
              <a:gd name="T30" fmla="*/ 4127597 w 6845300"/>
              <a:gd name="T31" fmla="*/ 2026793 h 6897688"/>
              <a:gd name="T32" fmla="*/ 4068970 w 6845300"/>
              <a:gd name="T33" fmla="*/ 1801755 h 6897688"/>
              <a:gd name="T34" fmla="*/ 4124423 w 6845300"/>
              <a:gd name="T35" fmla="*/ 1600359 h 6897688"/>
              <a:gd name="T36" fmla="*/ 4274123 w 6845300"/>
              <a:gd name="T37" fmla="*/ 1451499 h 6897688"/>
              <a:gd name="T38" fmla="*/ 4475562 w 6845300"/>
              <a:gd name="T39" fmla="*/ 1395751 h 6897688"/>
              <a:gd name="T40" fmla="*/ 4611175 w 6845300"/>
              <a:gd name="T41" fmla="*/ 1418099 h 6897688"/>
              <a:gd name="T42" fmla="*/ 4734835 w 6845300"/>
              <a:gd name="T43" fmla="*/ 1484599 h 6897688"/>
              <a:gd name="T44" fmla="*/ 4816411 w 6845300"/>
              <a:gd name="T45" fmla="*/ 1572936 h 6897688"/>
              <a:gd name="T46" fmla="*/ 4950423 w 6845300"/>
              <a:gd name="T47" fmla="*/ 1572936 h 6897688"/>
              <a:gd name="T48" fmla="*/ 4901568 w 6845300"/>
              <a:gd name="T49" fmla="*/ 1475226 h 6897688"/>
              <a:gd name="T50" fmla="*/ 4767167 w 6845300"/>
              <a:gd name="T51" fmla="*/ 1355257 h 6897688"/>
              <a:gd name="T52" fmla="*/ 4474239 w 6845300"/>
              <a:gd name="T53" fmla="*/ 1271935 h 6897688"/>
              <a:gd name="T54" fmla="*/ 2374977 w 6845300"/>
              <a:gd name="T55" fmla="*/ 0 h 6897688"/>
              <a:gd name="T56" fmla="*/ 4470323 w 6845300"/>
              <a:gd name="T57" fmla="*/ 0 h 6897688"/>
              <a:gd name="T58" fmla="*/ 6845300 w 6845300"/>
              <a:gd name="T59" fmla="*/ 6897688 h 6897688"/>
              <a:gd name="T60" fmla="*/ 0 w 6845300"/>
              <a:gd name="T61" fmla="*/ 6897688 h 6897688"/>
              <a:gd name="T62" fmla="*/ 2374977 w 6845300"/>
              <a:gd name="T63" fmla="*/ 0 h 6897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45300" h="6897688">
                <a:moveTo>
                  <a:pt x="4474239" y="1271935"/>
                </a:moveTo>
                <a:cubicBezTo>
                  <a:pt x="4376915" y="1271935"/>
                  <a:pt x="4287194" y="1295516"/>
                  <a:pt x="4205077" y="1342677"/>
                </a:cubicBezTo>
                <a:cubicBezTo>
                  <a:pt x="4122959" y="1389838"/>
                  <a:pt x="4058161" y="1453971"/>
                  <a:pt x="4010681" y="1535077"/>
                </a:cubicBezTo>
                <a:cubicBezTo>
                  <a:pt x="3963201" y="1616183"/>
                  <a:pt x="3939461" y="1705075"/>
                  <a:pt x="3939461" y="1801755"/>
                </a:cubicBezTo>
                <a:cubicBezTo>
                  <a:pt x="3939461" y="1899019"/>
                  <a:pt x="3963197" y="1988675"/>
                  <a:pt x="4010670" y="2070722"/>
                </a:cubicBezTo>
                <a:cubicBezTo>
                  <a:pt x="4058142" y="2152770"/>
                  <a:pt x="4122993" y="2217453"/>
                  <a:pt x="4205221" y="2264774"/>
                </a:cubicBezTo>
                <a:cubicBezTo>
                  <a:pt x="4287450" y="2312094"/>
                  <a:pt x="4377590" y="2335754"/>
                  <a:pt x="4475640" y="2335754"/>
                </a:cubicBezTo>
                <a:cubicBezTo>
                  <a:pt x="4610174" y="2335754"/>
                  <a:pt x="4731418" y="2288942"/>
                  <a:pt x="4839371" y="2195316"/>
                </a:cubicBezTo>
                <a:cubicBezTo>
                  <a:pt x="4860770" y="2175585"/>
                  <a:pt x="4879385" y="2155823"/>
                  <a:pt x="4895214" y="2136032"/>
                </a:cubicBezTo>
                <a:cubicBezTo>
                  <a:pt x="4911043" y="2116241"/>
                  <a:pt x="4930376" y="2080581"/>
                  <a:pt x="4953213" y="2029050"/>
                </a:cubicBezTo>
                <a:lnTo>
                  <a:pt x="4820369" y="2029050"/>
                </a:lnTo>
                <a:cubicBezTo>
                  <a:pt x="4787666" y="2070322"/>
                  <a:pt x="4761378" y="2099443"/>
                  <a:pt x="4741506" y="2116414"/>
                </a:cubicBezTo>
                <a:cubicBezTo>
                  <a:pt x="4721633" y="2133384"/>
                  <a:pt x="4701209" y="2149638"/>
                  <a:pt x="4680232" y="2165174"/>
                </a:cubicBezTo>
                <a:cubicBezTo>
                  <a:pt x="4609459" y="2196350"/>
                  <a:pt x="4542629" y="2211939"/>
                  <a:pt x="4479743" y="2211939"/>
                </a:cubicBezTo>
                <a:cubicBezTo>
                  <a:pt x="4407094" y="2211939"/>
                  <a:pt x="4339097" y="2193293"/>
                  <a:pt x="4275752" y="2156001"/>
                </a:cubicBezTo>
                <a:cubicBezTo>
                  <a:pt x="4213021" y="2118799"/>
                  <a:pt x="4163636" y="2075729"/>
                  <a:pt x="4127597" y="2026793"/>
                </a:cubicBezTo>
                <a:cubicBezTo>
                  <a:pt x="4088512" y="1949564"/>
                  <a:pt x="4068970" y="1874551"/>
                  <a:pt x="4068970" y="1801755"/>
                </a:cubicBezTo>
                <a:cubicBezTo>
                  <a:pt x="4068970" y="1729566"/>
                  <a:pt x="4087454" y="1662434"/>
                  <a:pt x="4124423" y="1600359"/>
                </a:cubicBezTo>
                <a:cubicBezTo>
                  <a:pt x="4161392" y="1538285"/>
                  <a:pt x="4211292" y="1488665"/>
                  <a:pt x="4274123" y="1451499"/>
                </a:cubicBezTo>
                <a:cubicBezTo>
                  <a:pt x="4336953" y="1414334"/>
                  <a:pt x="4404100" y="1395751"/>
                  <a:pt x="4475562" y="1395751"/>
                </a:cubicBezTo>
                <a:cubicBezTo>
                  <a:pt x="4521237" y="1395751"/>
                  <a:pt x="4566441" y="1403200"/>
                  <a:pt x="4611175" y="1418099"/>
                </a:cubicBezTo>
                <a:cubicBezTo>
                  <a:pt x="4656094" y="1433369"/>
                  <a:pt x="4697314" y="1455535"/>
                  <a:pt x="4734835" y="1484599"/>
                </a:cubicBezTo>
                <a:cubicBezTo>
                  <a:pt x="4758413" y="1502278"/>
                  <a:pt x="4785606" y="1531723"/>
                  <a:pt x="4816411" y="1572936"/>
                </a:cubicBezTo>
                <a:lnTo>
                  <a:pt x="4950423" y="1572936"/>
                </a:lnTo>
                <a:cubicBezTo>
                  <a:pt x="4934931" y="1528766"/>
                  <a:pt x="4918646" y="1496196"/>
                  <a:pt x="4901568" y="1475226"/>
                </a:cubicBezTo>
                <a:cubicBezTo>
                  <a:pt x="4867271" y="1432413"/>
                  <a:pt x="4822471" y="1392423"/>
                  <a:pt x="4767167" y="1355257"/>
                </a:cubicBezTo>
                <a:cubicBezTo>
                  <a:pt x="4679502" y="1299709"/>
                  <a:pt x="4581859" y="1271935"/>
                  <a:pt x="4474239" y="1271935"/>
                </a:cubicBezTo>
                <a:close/>
                <a:moveTo>
                  <a:pt x="2374977" y="0"/>
                </a:moveTo>
                <a:lnTo>
                  <a:pt x="4470323" y="0"/>
                </a:lnTo>
                <a:lnTo>
                  <a:pt x="6845300" y="6897688"/>
                </a:lnTo>
                <a:lnTo>
                  <a:pt x="0" y="6897688"/>
                </a:lnTo>
                <a:lnTo>
                  <a:pt x="2374977" y="0"/>
                </a:lnTo>
                <a:close/>
              </a:path>
            </a:pathLst>
          </a:custGeom>
          <a:solidFill>
            <a:schemeClr val="bg1">
              <a:alpha val="50000"/>
            </a:schemeClr>
          </a:solidFill>
          <a:ln>
            <a:noFill/>
          </a:ln>
        </p:spPr>
        <p:txBody>
          <a:bodyPr/>
          <a:lstStyle/>
          <a:p>
            <a:endParaRPr lang="zh-CN" altLang="en-US" dirty="0">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additive="base">
                                        <p:cTn id="7" dur="500" fill="hold"/>
                                        <p:tgtEl>
                                          <p:spTgt spid="5127"/>
                                        </p:tgtEl>
                                        <p:attrNameLst>
                                          <p:attrName>ppt_x</p:attrName>
                                        </p:attrNameLst>
                                      </p:cBhvr>
                                      <p:tavLst>
                                        <p:tav tm="0">
                                          <p:val>
                                            <p:strVal val="0-#ppt_w/2"/>
                                          </p:val>
                                        </p:tav>
                                        <p:tav tm="100000">
                                          <p:val>
                                            <p:strVal val="#ppt_x"/>
                                          </p:val>
                                        </p:tav>
                                      </p:tavLst>
                                    </p:anim>
                                    <p:anim calcmode="lin" valueType="num">
                                      <p:cBhvr additive="base">
                                        <p:cTn id="8" dur="500" fill="hold"/>
                                        <p:tgtEl>
                                          <p:spTgt spid="512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126"/>
                                        </p:tgtEl>
                                        <p:attrNameLst>
                                          <p:attrName>style.visibility</p:attrName>
                                        </p:attrNameLst>
                                      </p:cBhvr>
                                      <p:to>
                                        <p:strVal val="visible"/>
                                      </p:to>
                                    </p:set>
                                    <p:anim calcmode="lin" valueType="num">
                                      <p:cBhvr additive="base">
                                        <p:cTn id="11" dur="250" fill="hold"/>
                                        <p:tgtEl>
                                          <p:spTgt spid="5126"/>
                                        </p:tgtEl>
                                        <p:attrNameLst>
                                          <p:attrName>ppt_x</p:attrName>
                                        </p:attrNameLst>
                                      </p:cBhvr>
                                      <p:tavLst>
                                        <p:tav tm="0">
                                          <p:val>
                                            <p:strVal val="1+#ppt_w/2"/>
                                          </p:val>
                                        </p:tav>
                                        <p:tav tm="100000">
                                          <p:val>
                                            <p:strVal val="#ppt_x"/>
                                          </p:val>
                                        </p:tav>
                                      </p:tavLst>
                                    </p:anim>
                                    <p:anim calcmode="lin" valueType="num">
                                      <p:cBhvr additive="base">
                                        <p:cTn id="12" dur="250" fill="hold"/>
                                        <p:tgtEl>
                                          <p:spTgt spid="512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5122"/>
                                        </p:tgtEl>
                                        <p:attrNameLst>
                                          <p:attrName>style.visibility</p:attrName>
                                        </p:attrNameLst>
                                      </p:cBhvr>
                                      <p:to>
                                        <p:strVal val="visible"/>
                                      </p:to>
                                    </p:set>
                                    <p:anim calcmode="lin" valueType="num">
                                      <p:cBhvr additive="base">
                                        <p:cTn id="15" dur="250" fill="hold"/>
                                        <p:tgtEl>
                                          <p:spTgt spid="5122"/>
                                        </p:tgtEl>
                                        <p:attrNameLst>
                                          <p:attrName>ppt_x</p:attrName>
                                        </p:attrNameLst>
                                      </p:cBhvr>
                                      <p:tavLst>
                                        <p:tav tm="0">
                                          <p:val>
                                            <p:strVal val="1+#ppt_w/2"/>
                                          </p:val>
                                        </p:tav>
                                        <p:tav tm="100000">
                                          <p:val>
                                            <p:strVal val="#ppt_x"/>
                                          </p:val>
                                        </p:tav>
                                      </p:tavLst>
                                    </p:anim>
                                    <p:anim calcmode="lin" valueType="num">
                                      <p:cBhvr additive="base">
                                        <p:cTn id="16" dur="250" fill="hold"/>
                                        <p:tgtEl>
                                          <p:spTgt spid="512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123"/>
                                        </p:tgtEl>
                                        <p:attrNameLst>
                                          <p:attrName>style.visibility</p:attrName>
                                        </p:attrNameLst>
                                      </p:cBhvr>
                                      <p:to>
                                        <p:strVal val="visible"/>
                                      </p:to>
                                    </p:set>
                                    <p:anim calcmode="lin" valueType="num">
                                      <p:cBhvr additive="base">
                                        <p:cTn id="19" dur="250" fill="hold"/>
                                        <p:tgtEl>
                                          <p:spTgt spid="5123"/>
                                        </p:tgtEl>
                                        <p:attrNameLst>
                                          <p:attrName>ppt_x</p:attrName>
                                        </p:attrNameLst>
                                      </p:cBhvr>
                                      <p:tavLst>
                                        <p:tav tm="0">
                                          <p:val>
                                            <p:strVal val="1+#ppt_w/2"/>
                                          </p:val>
                                        </p:tav>
                                        <p:tav tm="100000">
                                          <p:val>
                                            <p:strVal val="#ppt_x"/>
                                          </p:val>
                                        </p:tav>
                                      </p:tavLst>
                                    </p:anim>
                                    <p:anim calcmode="lin" valueType="num">
                                      <p:cBhvr additive="base">
                                        <p:cTn id="20" dur="250" fill="hold"/>
                                        <p:tgtEl>
                                          <p:spTgt spid="512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124"/>
                                        </p:tgtEl>
                                        <p:attrNameLst>
                                          <p:attrName>style.visibility</p:attrName>
                                        </p:attrNameLst>
                                      </p:cBhvr>
                                      <p:to>
                                        <p:strVal val="visible"/>
                                      </p:to>
                                    </p:set>
                                    <p:anim calcmode="lin" valueType="num">
                                      <p:cBhvr additive="base">
                                        <p:cTn id="23" dur="250" fill="hold"/>
                                        <p:tgtEl>
                                          <p:spTgt spid="5124"/>
                                        </p:tgtEl>
                                        <p:attrNameLst>
                                          <p:attrName>ppt_x</p:attrName>
                                        </p:attrNameLst>
                                      </p:cBhvr>
                                      <p:tavLst>
                                        <p:tav tm="0">
                                          <p:val>
                                            <p:strVal val="1+#ppt_w/2"/>
                                          </p:val>
                                        </p:tav>
                                        <p:tav tm="100000">
                                          <p:val>
                                            <p:strVal val="#ppt_x"/>
                                          </p:val>
                                        </p:tav>
                                      </p:tavLst>
                                    </p:anim>
                                    <p:anim calcmode="lin" valueType="num">
                                      <p:cBhvr additive="base">
                                        <p:cTn id="24" dur="250" fill="hold"/>
                                        <p:tgtEl>
                                          <p:spTgt spid="5124"/>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5125"/>
                                        </p:tgtEl>
                                        <p:attrNameLst>
                                          <p:attrName>style.visibility</p:attrName>
                                        </p:attrNameLst>
                                      </p:cBhvr>
                                      <p:to>
                                        <p:strVal val="visible"/>
                                      </p:to>
                                    </p:set>
                                    <p:anim calcmode="lin" valueType="num">
                                      <p:cBhvr additive="base">
                                        <p:cTn id="27" dur="250" fill="hold"/>
                                        <p:tgtEl>
                                          <p:spTgt spid="5125"/>
                                        </p:tgtEl>
                                        <p:attrNameLst>
                                          <p:attrName>ppt_x</p:attrName>
                                        </p:attrNameLst>
                                      </p:cBhvr>
                                      <p:tavLst>
                                        <p:tav tm="0">
                                          <p:val>
                                            <p:strVal val="1+#ppt_w/2"/>
                                          </p:val>
                                        </p:tav>
                                        <p:tav tm="100000">
                                          <p:val>
                                            <p:strVal val="#ppt_x"/>
                                          </p:val>
                                        </p:tav>
                                      </p:tavLst>
                                    </p:anim>
                                    <p:anim calcmode="lin" valueType="num">
                                      <p:cBhvr additive="base">
                                        <p:cTn id="28" dur="250" fill="hold"/>
                                        <p:tgtEl>
                                          <p:spTgt spid="5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autoUpdateAnimBg="0"/>
      <p:bldP spid="5124" grpId="0" autoUpdateAnimBg="0"/>
      <p:bldP spid="5125" grpId="0" autoUpdateAnimBg="0"/>
      <p:bldP spid="5126" grpId="0" autoUpdateAnimBg="0"/>
      <p:bldP spid="51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组合 32"/>
          <p:cNvGrpSpPr/>
          <p:nvPr/>
        </p:nvGrpSpPr>
        <p:grpSpPr bwMode="auto">
          <a:xfrm>
            <a:off x="1897932" y="2284307"/>
            <a:ext cx="2654300" cy="2289175"/>
            <a:chOff x="49" y="-75"/>
            <a:chExt cx="1897234" cy="1635546"/>
          </a:xfrm>
        </p:grpSpPr>
        <p:sp>
          <p:nvSpPr>
            <p:cNvPr id="6147"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6148" name="组合 18"/>
            <p:cNvGrpSpPr/>
            <p:nvPr/>
          </p:nvGrpSpPr>
          <p:grpSpPr bwMode="auto">
            <a:xfrm rot="2198315">
              <a:off x="49" y="-75"/>
              <a:ext cx="1897234" cy="1635546"/>
              <a:chOff x="-6" y="-90"/>
              <a:chExt cx="1897234" cy="1635546"/>
            </a:xfrm>
          </p:grpSpPr>
          <p:sp>
            <p:nvSpPr>
              <p:cNvPr id="6149" name="任意多边形 17"/>
              <p:cNvSpPr/>
              <p:nvPr/>
            </p:nvSpPr>
            <p:spPr bwMode="auto">
              <a:xfrm rot="19973985">
                <a:off x="-6" y="-9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noFill/>
                <a:round/>
              </a:ln>
            </p:spPr>
            <p:txBody>
              <a:bodyPr/>
              <a:lstStyle/>
              <a:p>
                <a:endParaRPr lang="zh-CN" altLang="en-US" dirty="0">
                  <a:ea typeface="微软雅黑" panose="020B0503020204020204" pitchFamily="34" charset="-122"/>
                </a:endParaRPr>
              </a:p>
            </p:txBody>
          </p:sp>
          <p:sp>
            <p:nvSpPr>
              <p:cNvPr id="6150" name="六边形 15"/>
              <p:cNvSpPr>
                <a:spLocks noChangeArrowheads="1"/>
              </p:cNvSpPr>
              <p:nvPr/>
            </p:nvSpPr>
            <p:spPr bwMode="auto">
              <a:xfrm rot="160600">
                <a:off x="134169" y="115630"/>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6151" name="文本框 19"/>
          <p:cNvSpPr txBox="1">
            <a:spLocks noChangeArrowheads="1"/>
          </p:cNvSpPr>
          <p:nvPr/>
        </p:nvSpPr>
        <p:spPr bwMode="auto">
          <a:xfrm>
            <a:off x="2708684" y="2519906"/>
            <a:ext cx="1032655"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11500" b="1" dirty="0">
                <a:latin typeface="+mj-lt"/>
                <a:ea typeface="宋体" panose="02010600030101010101" pitchFamily="2" charset="-122"/>
              </a:rPr>
              <a:t>1</a:t>
            </a:r>
            <a:endParaRPr lang="zh-CN" altLang="en-US" sz="11500" b="1" dirty="0">
              <a:latin typeface="+mj-lt"/>
              <a:ea typeface="宋体" panose="02010600030101010101" pitchFamily="2" charset="-122"/>
            </a:endParaRPr>
          </a:p>
        </p:txBody>
      </p:sp>
      <p:sp>
        <p:nvSpPr>
          <p:cNvPr id="6152" name="文本框 20"/>
          <p:cNvSpPr txBox="1">
            <a:spLocks noChangeArrowheads="1"/>
          </p:cNvSpPr>
          <p:nvPr/>
        </p:nvSpPr>
        <p:spPr bwMode="auto">
          <a:xfrm>
            <a:off x="5460902" y="2436113"/>
            <a:ext cx="375622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7200" dirty="0">
                <a:latin typeface="+mj-lt"/>
                <a:ea typeface="宋体" panose="02010600030101010101" pitchFamily="2" charset="-122"/>
              </a:rPr>
              <a:t>Part One</a:t>
            </a:r>
            <a:endParaRPr lang="zh-CN" altLang="en-US" sz="7200" dirty="0">
              <a:latin typeface="+mj-lt"/>
              <a:ea typeface="宋体" panose="02010600030101010101" pitchFamily="2" charset="-122"/>
            </a:endParaRPr>
          </a:p>
        </p:txBody>
      </p:sp>
      <p:sp>
        <p:nvSpPr>
          <p:cNvPr id="6153" name="文本框 30"/>
          <p:cNvSpPr txBox="1">
            <a:spLocks noChangeArrowheads="1"/>
          </p:cNvSpPr>
          <p:nvPr/>
        </p:nvSpPr>
        <p:spPr bwMode="auto">
          <a:xfrm>
            <a:off x="5473590" y="3508348"/>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800" b="1" dirty="0">
                <a:solidFill>
                  <a:schemeClr val="bg1"/>
                </a:solidFill>
                <a:latin typeface="+mj-ea"/>
                <a:ea typeface="+mj-ea"/>
              </a:rPr>
              <a:t>在这里输入你的小标题</a:t>
            </a:r>
          </a:p>
        </p:txBody>
      </p:sp>
      <p:sp>
        <p:nvSpPr>
          <p:cNvPr id="6154" name="Freeform 123"/>
          <p:cNvSpPr/>
          <p:nvPr/>
        </p:nvSpPr>
        <p:spPr bwMode="auto">
          <a:xfrm>
            <a:off x="10371138" y="3095625"/>
            <a:ext cx="3641725" cy="3381375"/>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nvGrpSpPr>
          <p:cNvPr id="6155" name="组合 33"/>
          <p:cNvGrpSpPr/>
          <p:nvPr/>
        </p:nvGrpSpPr>
        <p:grpSpPr bwMode="auto">
          <a:xfrm>
            <a:off x="7262813" y="177800"/>
            <a:ext cx="4694237" cy="1679575"/>
            <a:chOff x="0" y="0"/>
            <a:chExt cx="5657712" cy="2026080"/>
          </a:xfrm>
        </p:grpSpPr>
        <p:grpSp>
          <p:nvGrpSpPr>
            <p:cNvPr id="6156" name="组合 34"/>
            <p:cNvGrpSpPr/>
            <p:nvPr/>
          </p:nvGrpSpPr>
          <p:grpSpPr bwMode="auto">
            <a:xfrm>
              <a:off x="0" y="0"/>
              <a:ext cx="5657712" cy="995624"/>
              <a:chOff x="0" y="0"/>
              <a:chExt cx="5657712" cy="995624"/>
            </a:xfrm>
          </p:grpSpPr>
          <p:cxnSp>
            <p:nvCxnSpPr>
              <p:cNvPr id="6157" name="直接连接符 219"/>
              <p:cNvCxnSpPr>
                <a:cxnSpLocks noChangeShapeType="1"/>
              </p:cNvCxnSpPr>
              <p:nvPr/>
            </p:nvCxnSpPr>
            <p:spPr bwMode="auto">
              <a:xfrm>
                <a:off x="0" y="497812"/>
                <a:ext cx="5111750" cy="0"/>
              </a:xfrm>
              <a:prstGeom prst="line">
                <a:avLst/>
              </a:prstGeom>
              <a:noFill/>
              <a:ln w="25400" cmpd="sng">
                <a:solidFill>
                  <a:schemeClr val="bg1"/>
                </a:solidFill>
                <a:round/>
              </a:ln>
              <a:extLst>
                <a:ext uri="{909E8E84-426E-40DD-AFC4-6F175D3DCCD1}">
                  <a14:hiddenFill xmlns:a14="http://schemas.microsoft.com/office/drawing/2010/main">
                    <a:noFill/>
                  </a14:hiddenFill>
                </a:ext>
              </a:extLst>
            </p:spPr>
          </p:cxnSp>
          <p:sp>
            <p:nvSpPr>
              <p:cNvPr id="6158"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6159"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6160"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6161" name="直接连接符 219"/>
            <p:cNvCxnSpPr>
              <a:cxnSpLocks noChangeShapeType="1"/>
            </p:cNvCxnSpPr>
            <p:nvPr/>
          </p:nvCxnSpPr>
          <p:spPr bwMode="auto">
            <a:xfrm flipV="1">
              <a:off x="5154300" y="497812"/>
              <a:ext cx="0" cy="1528268"/>
            </a:xfrm>
            <a:prstGeom prst="line">
              <a:avLst/>
            </a:prstGeom>
            <a:noFill/>
            <a:ln w="25400" cmpd="sng">
              <a:solidFill>
                <a:schemeClr val="bg1"/>
              </a:solidFill>
              <a:round/>
            </a:ln>
            <a:extLst>
              <a:ext uri="{909E8E84-426E-40DD-AFC4-6F175D3DCCD1}">
                <a14:hiddenFill xmlns:a14="http://schemas.microsoft.com/office/drawing/2010/main">
                  <a:noFill/>
                </a14:hiddenFill>
              </a:ext>
            </a:extLst>
          </p:spPr>
        </p:cxnSp>
      </p:grpSp>
      <p:sp>
        <p:nvSpPr>
          <p:cNvPr id="6162" name="文本框 17"/>
          <p:cNvSpPr txBox="1">
            <a:spLocks noChangeArrowheads="1"/>
          </p:cNvSpPr>
          <p:nvPr/>
        </p:nvSpPr>
        <p:spPr bwMode="auto">
          <a:xfrm>
            <a:off x="5514205" y="4102102"/>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dirty="0">
                <a:solidFill>
                  <a:schemeClr val="bg1"/>
                </a:solidFill>
                <a:latin typeface="微软雅黑" panose="020B0503020204020204" pitchFamily="34" charset="-122"/>
                <a:ea typeface="微软雅黑" panose="020B0503020204020204" pitchFamily="34" charset="-122"/>
              </a:rPr>
              <a:t>在这里输入你的关键句</a:t>
            </a:r>
          </a:p>
        </p:txBody>
      </p:sp>
      <p:sp>
        <p:nvSpPr>
          <p:cNvPr id="2" name="矩形 1"/>
          <p:cNvSpPr/>
          <p:nvPr/>
        </p:nvSpPr>
        <p:spPr>
          <a:xfrm>
            <a:off x="5237389" y="2745865"/>
            <a:ext cx="72000" cy="172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文本框 6"/>
          <p:cNvSpPr txBox="1">
            <a:spLocks noChangeArrowheads="1"/>
          </p:cNvSpPr>
          <p:nvPr/>
        </p:nvSpPr>
        <p:spPr bwMode="auto">
          <a:xfrm>
            <a:off x="3799388" y="3417959"/>
            <a:ext cx="75847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50000"/>
              </a:spcBef>
              <a:buNone/>
            </a:pPr>
            <a:r>
              <a:rPr lang="en-US" altLang="zh-CN" sz="2000" dirty="0">
                <a:latin typeface="+mn-lt"/>
                <a:ea typeface="微软雅黑" panose="020B0503020204020204" pitchFamily="34" charset="-122"/>
              </a:rPr>
              <a:t>Enter the text here, All the text is editable. Enter the text here, All the text is editable. Enter the text here, All the text is editable. Enter the text here, All the text is editable.  </a:t>
            </a:r>
            <a:endParaRPr lang="zh-CN" altLang="en-US" sz="2000" b="1" dirty="0">
              <a:latin typeface="+mn-lt"/>
              <a:ea typeface="微软雅黑" panose="020B0503020204020204" pitchFamily="34" charset="-122"/>
            </a:endParaRPr>
          </a:p>
        </p:txBody>
      </p:sp>
      <p:grpSp>
        <p:nvGrpSpPr>
          <p:cNvPr id="7171" name="组合 33"/>
          <p:cNvGrpSpPr/>
          <p:nvPr/>
        </p:nvGrpSpPr>
        <p:grpSpPr bwMode="auto">
          <a:xfrm>
            <a:off x="179388" y="5772150"/>
            <a:ext cx="12012612" cy="995363"/>
            <a:chOff x="0" y="0"/>
            <a:chExt cx="12011908" cy="995624"/>
          </a:xfrm>
        </p:grpSpPr>
        <p:cxnSp>
          <p:nvCxnSpPr>
            <p:cNvPr id="7172"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7173"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7174"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7175"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7176"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7177" name="组合 1"/>
          <p:cNvGrpSpPr/>
          <p:nvPr/>
        </p:nvGrpSpPr>
        <p:grpSpPr bwMode="auto">
          <a:xfrm>
            <a:off x="6272213" y="163513"/>
            <a:ext cx="5657850" cy="2025650"/>
            <a:chOff x="0" y="0"/>
            <a:chExt cx="5657712" cy="2026080"/>
          </a:xfrm>
        </p:grpSpPr>
        <p:grpSp>
          <p:nvGrpSpPr>
            <p:cNvPr id="7178" name="组合 39"/>
            <p:cNvGrpSpPr/>
            <p:nvPr/>
          </p:nvGrpSpPr>
          <p:grpSpPr bwMode="auto">
            <a:xfrm>
              <a:off x="0" y="0"/>
              <a:ext cx="5657712" cy="995624"/>
              <a:chOff x="0" y="0"/>
              <a:chExt cx="5657712" cy="995624"/>
            </a:xfrm>
          </p:grpSpPr>
          <p:cxnSp>
            <p:nvCxnSpPr>
              <p:cNvPr id="7179"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7180"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7181"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7182"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7183"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7184" name="文本框 6"/>
          <p:cNvSpPr txBox="1">
            <a:spLocks noChangeArrowheads="1"/>
          </p:cNvSpPr>
          <p:nvPr/>
        </p:nvSpPr>
        <p:spPr bwMode="auto">
          <a:xfrm>
            <a:off x="3799389" y="2433617"/>
            <a:ext cx="70183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sz="4800" dirty="0">
                <a:latin typeface="Segoe UI" panose="020B0502040204020203" pitchFamily="34" charset="0"/>
                <a:ea typeface="微软雅黑" panose="020B0503020204020204" pitchFamily="34" charset="-122"/>
              </a:rPr>
              <a:t>About Us</a:t>
            </a:r>
            <a:endParaRPr lang="zh-CN" altLang="en-US" sz="4800" dirty="0">
              <a:latin typeface="Segoe UI" panose="020B0502040204020203" pitchFamily="34" charset="0"/>
              <a:ea typeface="微软雅黑" panose="020B0503020204020204" pitchFamily="34" charset="-122"/>
            </a:endParaRPr>
          </a:p>
        </p:txBody>
      </p:sp>
      <p:sp>
        <p:nvSpPr>
          <p:cNvPr id="7186" name="Freeform 54"/>
          <p:cNvSpPr>
            <a:spLocks noEditPoints="1"/>
          </p:cNvSpPr>
          <p:nvPr/>
        </p:nvSpPr>
        <p:spPr bwMode="auto">
          <a:xfrm>
            <a:off x="1071085" y="2567157"/>
            <a:ext cx="1733324" cy="1723686"/>
          </a:xfrm>
          <a:custGeom>
            <a:avLst/>
            <a:gdLst>
              <a:gd name="T0" fmla="*/ 200 w 200"/>
              <a:gd name="T1" fmla="*/ 24 h 199"/>
              <a:gd name="T2" fmla="*/ 176 w 200"/>
              <a:gd name="T3" fmla="*/ 0 h 199"/>
              <a:gd name="T4" fmla="*/ 24 w 200"/>
              <a:gd name="T5" fmla="*/ 0 h 199"/>
              <a:gd name="T6" fmla="*/ 0 w 200"/>
              <a:gd name="T7" fmla="*/ 24 h 199"/>
              <a:gd name="T8" fmla="*/ 0 w 200"/>
              <a:gd name="T9" fmla="*/ 127 h 199"/>
              <a:gd name="T10" fmla="*/ 1 w 200"/>
              <a:gd name="T11" fmla="*/ 132 h 199"/>
              <a:gd name="T12" fmla="*/ 1 w 200"/>
              <a:gd name="T13" fmla="*/ 132 h 199"/>
              <a:gd name="T14" fmla="*/ 1 w 200"/>
              <a:gd name="T15" fmla="*/ 132 h 199"/>
              <a:gd name="T16" fmla="*/ 1 w 200"/>
              <a:gd name="T17" fmla="*/ 133 h 199"/>
              <a:gd name="T18" fmla="*/ 1 w 200"/>
              <a:gd name="T19" fmla="*/ 133 h 199"/>
              <a:gd name="T20" fmla="*/ 24 w 200"/>
              <a:gd name="T21" fmla="*/ 151 h 199"/>
              <a:gd name="T22" fmla="*/ 73 w 200"/>
              <a:gd name="T23" fmla="*/ 151 h 199"/>
              <a:gd name="T24" fmla="*/ 35 w 200"/>
              <a:gd name="T25" fmla="*/ 188 h 199"/>
              <a:gd name="T26" fmla="*/ 35 w 200"/>
              <a:gd name="T27" fmla="*/ 196 h 199"/>
              <a:gd name="T28" fmla="*/ 44 w 200"/>
              <a:gd name="T29" fmla="*/ 196 h 199"/>
              <a:gd name="T30" fmla="*/ 88 w 200"/>
              <a:gd name="T31" fmla="*/ 152 h 199"/>
              <a:gd name="T32" fmla="*/ 89 w 200"/>
              <a:gd name="T33" fmla="*/ 151 h 199"/>
              <a:gd name="T34" fmla="*/ 94 w 200"/>
              <a:gd name="T35" fmla="*/ 151 h 199"/>
              <a:gd name="T36" fmla="*/ 94 w 200"/>
              <a:gd name="T37" fmla="*/ 192 h 199"/>
              <a:gd name="T38" fmla="*/ 100 w 200"/>
              <a:gd name="T39" fmla="*/ 198 h 199"/>
              <a:gd name="T40" fmla="*/ 106 w 200"/>
              <a:gd name="T41" fmla="*/ 192 h 199"/>
              <a:gd name="T42" fmla="*/ 106 w 200"/>
              <a:gd name="T43" fmla="*/ 151 h 199"/>
              <a:gd name="T44" fmla="*/ 111 w 200"/>
              <a:gd name="T45" fmla="*/ 151 h 199"/>
              <a:gd name="T46" fmla="*/ 112 w 200"/>
              <a:gd name="T47" fmla="*/ 152 h 199"/>
              <a:gd name="T48" fmla="*/ 157 w 200"/>
              <a:gd name="T49" fmla="*/ 196 h 199"/>
              <a:gd name="T50" fmla="*/ 165 w 200"/>
              <a:gd name="T51" fmla="*/ 196 h 199"/>
              <a:gd name="T52" fmla="*/ 165 w 200"/>
              <a:gd name="T53" fmla="*/ 188 h 199"/>
              <a:gd name="T54" fmla="*/ 128 w 200"/>
              <a:gd name="T55" fmla="*/ 151 h 199"/>
              <a:gd name="T56" fmla="*/ 176 w 200"/>
              <a:gd name="T57" fmla="*/ 151 h 199"/>
              <a:gd name="T58" fmla="*/ 199 w 200"/>
              <a:gd name="T59" fmla="*/ 133 h 199"/>
              <a:gd name="T60" fmla="*/ 199 w 200"/>
              <a:gd name="T61" fmla="*/ 133 h 199"/>
              <a:gd name="T62" fmla="*/ 199 w 200"/>
              <a:gd name="T63" fmla="*/ 132 h 199"/>
              <a:gd name="T64" fmla="*/ 199 w 200"/>
              <a:gd name="T65" fmla="*/ 132 h 199"/>
              <a:gd name="T66" fmla="*/ 199 w 200"/>
              <a:gd name="T67" fmla="*/ 132 h 199"/>
              <a:gd name="T68" fmla="*/ 200 w 200"/>
              <a:gd name="T69" fmla="*/ 127 h 199"/>
              <a:gd name="T70" fmla="*/ 200 w 200"/>
              <a:gd name="T71" fmla="*/ 24 h 199"/>
              <a:gd name="T72" fmla="*/ 8 w 200"/>
              <a:gd name="T73" fmla="*/ 24 h 199"/>
              <a:gd name="T74" fmla="*/ 24 w 200"/>
              <a:gd name="T75" fmla="*/ 8 h 199"/>
              <a:gd name="T76" fmla="*/ 176 w 200"/>
              <a:gd name="T77" fmla="*/ 8 h 199"/>
              <a:gd name="T78" fmla="*/ 192 w 200"/>
              <a:gd name="T79" fmla="*/ 24 h 199"/>
              <a:gd name="T80" fmla="*/ 192 w 200"/>
              <a:gd name="T81" fmla="*/ 125 h 199"/>
              <a:gd name="T82" fmla="*/ 8 w 200"/>
              <a:gd name="T83" fmla="*/ 125 h 199"/>
              <a:gd name="T84" fmla="*/ 8 w 200"/>
              <a:gd name="T85" fmla="*/ 24 h 199"/>
              <a:gd name="T86" fmla="*/ 169 w 200"/>
              <a:gd name="T87" fmla="*/ 34 h 199"/>
              <a:gd name="T88" fmla="*/ 176 w 200"/>
              <a:gd name="T89" fmla="*/ 43 h 199"/>
              <a:gd name="T90" fmla="*/ 99 w 200"/>
              <a:gd name="T91" fmla="*/ 104 h 199"/>
              <a:gd name="T92" fmla="*/ 70 w 200"/>
              <a:gd name="T93" fmla="*/ 75 h 199"/>
              <a:gd name="T94" fmla="*/ 31 w 200"/>
              <a:gd name="T95" fmla="*/ 104 h 199"/>
              <a:gd name="T96" fmla="*/ 24 w 200"/>
              <a:gd name="T97" fmla="*/ 94 h 199"/>
              <a:gd name="T98" fmla="*/ 71 w 200"/>
              <a:gd name="T99" fmla="*/ 59 h 199"/>
              <a:gd name="T100" fmla="*/ 100 w 200"/>
              <a:gd name="T101" fmla="*/ 88 h 199"/>
              <a:gd name="T102" fmla="*/ 169 w 200"/>
              <a:gd name="T103" fmla="*/ 3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0" h="199">
                <a:moveTo>
                  <a:pt x="200" y="24"/>
                </a:moveTo>
                <a:cubicBezTo>
                  <a:pt x="200" y="11"/>
                  <a:pt x="189" y="0"/>
                  <a:pt x="176" y="0"/>
                </a:cubicBezTo>
                <a:cubicBezTo>
                  <a:pt x="24" y="0"/>
                  <a:pt x="24" y="0"/>
                  <a:pt x="24" y="0"/>
                </a:cubicBezTo>
                <a:cubicBezTo>
                  <a:pt x="11" y="0"/>
                  <a:pt x="0" y="11"/>
                  <a:pt x="0" y="24"/>
                </a:cubicBezTo>
                <a:cubicBezTo>
                  <a:pt x="0" y="127"/>
                  <a:pt x="0" y="127"/>
                  <a:pt x="0" y="127"/>
                </a:cubicBezTo>
                <a:cubicBezTo>
                  <a:pt x="0" y="128"/>
                  <a:pt x="1" y="130"/>
                  <a:pt x="1" y="132"/>
                </a:cubicBezTo>
                <a:cubicBezTo>
                  <a:pt x="1" y="132"/>
                  <a:pt x="1" y="132"/>
                  <a:pt x="1" y="132"/>
                </a:cubicBezTo>
                <a:cubicBezTo>
                  <a:pt x="1" y="132"/>
                  <a:pt x="1" y="132"/>
                  <a:pt x="1" y="132"/>
                </a:cubicBezTo>
                <a:cubicBezTo>
                  <a:pt x="1" y="132"/>
                  <a:pt x="1" y="133"/>
                  <a:pt x="1" y="133"/>
                </a:cubicBezTo>
                <a:cubicBezTo>
                  <a:pt x="1" y="133"/>
                  <a:pt x="1" y="133"/>
                  <a:pt x="1" y="133"/>
                </a:cubicBezTo>
                <a:cubicBezTo>
                  <a:pt x="4" y="143"/>
                  <a:pt x="13" y="151"/>
                  <a:pt x="24" y="151"/>
                </a:cubicBezTo>
                <a:cubicBezTo>
                  <a:pt x="73" y="151"/>
                  <a:pt x="73" y="151"/>
                  <a:pt x="73" y="151"/>
                </a:cubicBezTo>
                <a:cubicBezTo>
                  <a:pt x="35" y="188"/>
                  <a:pt x="35" y="188"/>
                  <a:pt x="35" y="188"/>
                </a:cubicBezTo>
                <a:cubicBezTo>
                  <a:pt x="33" y="190"/>
                  <a:pt x="33" y="194"/>
                  <a:pt x="35" y="196"/>
                </a:cubicBezTo>
                <a:cubicBezTo>
                  <a:pt x="38" y="199"/>
                  <a:pt x="41" y="199"/>
                  <a:pt x="44" y="196"/>
                </a:cubicBezTo>
                <a:cubicBezTo>
                  <a:pt x="88" y="152"/>
                  <a:pt x="88" y="152"/>
                  <a:pt x="88" y="152"/>
                </a:cubicBezTo>
                <a:cubicBezTo>
                  <a:pt x="88" y="152"/>
                  <a:pt x="89" y="151"/>
                  <a:pt x="89" y="151"/>
                </a:cubicBezTo>
                <a:cubicBezTo>
                  <a:pt x="94" y="151"/>
                  <a:pt x="94" y="151"/>
                  <a:pt x="94" y="151"/>
                </a:cubicBezTo>
                <a:cubicBezTo>
                  <a:pt x="94" y="192"/>
                  <a:pt x="94" y="192"/>
                  <a:pt x="94" y="192"/>
                </a:cubicBezTo>
                <a:cubicBezTo>
                  <a:pt x="94" y="196"/>
                  <a:pt x="97" y="198"/>
                  <a:pt x="100" y="198"/>
                </a:cubicBezTo>
                <a:cubicBezTo>
                  <a:pt x="103" y="198"/>
                  <a:pt x="106" y="196"/>
                  <a:pt x="106" y="192"/>
                </a:cubicBezTo>
                <a:cubicBezTo>
                  <a:pt x="106" y="151"/>
                  <a:pt x="106" y="151"/>
                  <a:pt x="106" y="151"/>
                </a:cubicBezTo>
                <a:cubicBezTo>
                  <a:pt x="111" y="151"/>
                  <a:pt x="111" y="151"/>
                  <a:pt x="111" y="151"/>
                </a:cubicBezTo>
                <a:cubicBezTo>
                  <a:pt x="112" y="151"/>
                  <a:pt x="112" y="152"/>
                  <a:pt x="112" y="152"/>
                </a:cubicBezTo>
                <a:cubicBezTo>
                  <a:pt x="157" y="196"/>
                  <a:pt x="157" y="196"/>
                  <a:pt x="157" y="196"/>
                </a:cubicBezTo>
                <a:cubicBezTo>
                  <a:pt x="159" y="199"/>
                  <a:pt x="163" y="199"/>
                  <a:pt x="165" y="196"/>
                </a:cubicBezTo>
                <a:cubicBezTo>
                  <a:pt x="167" y="194"/>
                  <a:pt x="167" y="190"/>
                  <a:pt x="165" y="188"/>
                </a:cubicBezTo>
                <a:cubicBezTo>
                  <a:pt x="128" y="151"/>
                  <a:pt x="128" y="151"/>
                  <a:pt x="128" y="151"/>
                </a:cubicBezTo>
                <a:cubicBezTo>
                  <a:pt x="176" y="151"/>
                  <a:pt x="176" y="151"/>
                  <a:pt x="176" y="151"/>
                </a:cubicBezTo>
                <a:cubicBezTo>
                  <a:pt x="187" y="151"/>
                  <a:pt x="196" y="143"/>
                  <a:pt x="199" y="133"/>
                </a:cubicBezTo>
                <a:cubicBezTo>
                  <a:pt x="199" y="133"/>
                  <a:pt x="199" y="133"/>
                  <a:pt x="199" y="133"/>
                </a:cubicBezTo>
                <a:cubicBezTo>
                  <a:pt x="199" y="133"/>
                  <a:pt x="199" y="132"/>
                  <a:pt x="199" y="132"/>
                </a:cubicBezTo>
                <a:cubicBezTo>
                  <a:pt x="199" y="132"/>
                  <a:pt x="199" y="132"/>
                  <a:pt x="199" y="132"/>
                </a:cubicBezTo>
                <a:cubicBezTo>
                  <a:pt x="199" y="132"/>
                  <a:pt x="199" y="132"/>
                  <a:pt x="199" y="132"/>
                </a:cubicBezTo>
                <a:cubicBezTo>
                  <a:pt x="200" y="130"/>
                  <a:pt x="200" y="128"/>
                  <a:pt x="200" y="127"/>
                </a:cubicBezTo>
                <a:lnTo>
                  <a:pt x="200" y="24"/>
                </a:lnTo>
                <a:close/>
                <a:moveTo>
                  <a:pt x="8" y="24"/>
                </a:moveTo>
                <a:cubicBezTo>
                  <a:pt x="8" y="16"/>
                  <a:pt x="15" y="8"/>
                  <a:pt x="24" y="8"/>
                </a:cubicBezTo>
                <a:cubicBezTo>
                  <a:pt x="176" y="8"/>
                  <a:pt x="176" y="8"/>
                  <a:pt x="176" y="8"/>
                </a:cubicBezTo>
                <a:cubicBezTo>
                  <a:pt x="185" y="8"/>
                  <a:pt x="192" y="16"/>
                  <a:pt x="192" y="24"/>
                </a:cubicBezTo>
                <a:cubicBezTo>
                  <a:pt x="192" y="125"/>
                  <a:pt x="192" y="125"/>
                  <a:pt x="192" y="125"/>
                </a:cubicBezTo>
                <a:cubicBezTo>
                  <a:pt x="8" y="125"/>
                  <a:pt x="8" y="125"/>
                  <a:pt x="8" y="125"/>
                </a:cubicBezTo>
                <a:lnTo>
                  <a:pt x="8" y="24"/>
                </a:lnTo>
                <a:close/>
                <a:moveTo>
                  <a:pt x="169" y="34"/>
                </a:moveTo>
                <a:cubicBezTo>
                  <a:pt x="176" y="43"/>
                  <a:pt x="176" y="43"/>
                  <a:pt x="176" y="43"/>
                </a:cubicBezTo>
                <a:cubicBezTo>
                  <a:pt x="99" y="104"/>
                  <a:pt x="99" y="104"/>
                  <a:pt x="99" y="104"/>
                </a:cubicBezTo>
                <a:cubicBezTo>
                  <a:pt x="70" y="75"/>
                  <a:pt x="70" y="75"/>
                  <a:pt x="70" y="75"/>
                </a:cubicBezTo>
                <a:cubicBezTo>
                  <a:pt x="31" y="104"/>
                  <a:pt x="31" y="104"/>
                  <a:pt x="31" y="104"/>
                </a:cubicBezTo>
                <a:cubicBezTo>
                  <a:pt x="24" y="94"/>
                  <a:pt x="24" y="94"/>
                  <a:pt x="24" y="94"/>
                </a:cubicBezTo>
                <a:cubicBezTo>
                  <a:pt x="71" y="59"/>
                  <a:pt x="71" y="59"/>
                  <a:pt x="71" y="59"/>
                </a:cubicBezTo>
                <a:cubicBezTo>
                  <a:pt x="100" y="88"/>
                  <a:pt x="100" y="88"/>
                  <a:pt x="100" y="88"/>
                </a:cubicBezTo>
                <a:lnTo>
                  <a:pt x="169" y="3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cxnSp>
        <p:nvCxnSpPr>
          <p:cNvPr id="5" name="直接连接符 4"/>
          <p:cNvCxnSpPr/>
          <p:nvPr/>
        </p:nvCxnSpPr>
        <p:spPr>
          <a:xfrm>
            <a:off x="3915503" y="3264614"/>
            <a:ext cx="241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31" name="组合 30"/>
          <p:cNvGrpSpPr/>
          <p:nvPr/>
        </p:nvGrpSpPr>
        <p:grpSpPr>
          <a:xfrm>
            <a:off x="208580" y="255717"/>
            <a:ext cx="444266" cy="383152"/>
            <a:chOff x="556913" y="503804"/>
            <a:chExt cx="444266" cy="383152"/>
          </a:xfrm>
        </p:grpSpPr>
        <p:grpSp>
          <p:nvGrpSpPr>
            <p:cNvPr id="32" name="组合 32"/>
            <p:cNvGrpSpPr/>
            <p:nvPr/>
          </p:nvGrpSpPr>
          <p:grpSpPr bwMode="auto">
            <a:xfrm>
              <a:off x="556913" y="503804"/>
              <a:ext cx="444266" cy="383152"/>
              <a:chOff x="0" y="0"/>
              <a:chExt cx="1897234" cy="1635546"/>
            </a:xfrm>
          </p:grpSpPr>
          <p:sp>
            <p:nvSpPr>
              <p:cNvPr id="34"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35" name="组合 18"/>
              <p:cNvGrpSpPr/>
              <p:nvPr/>
            </p:nvGrpSpPr>
            <p:grpSpPr bwMode="auto">
              <a:xfrm rot="2198315">
                <a:off x="0" y="0"/>
                <a:ext cx="1897234" cy="1635546"/>
                <a:chOff x="0" y="0"/>
                <a:chExt cx="1897234" cy="1635546"/>
              </a:xfrm>
            </p:grpSpPr>
            <p:sp>
              <p:nvSpPr>
                <p:cNvPr id="36"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noFill/>
                  <a:round/>
                </a:ln>
              </p:spPr>
              <p:txBody>
                <a:bodyPr/>
                <a:lstStyle/>
                <a:p>
                  <a:endParaRPr lang="zh-CN" altLang="en-US" dirty="0">
                    <a:ea typeface="微软雅黑" panose="020B0503020204020204" pitchFamily="34" charset="-122"/>
                  </a:endParaRPr>
                </a:p>
              </p:txBody>
            </p:sp>
            <p:sp>
              <p:nvSpPr>
                <p:cNvPr id="37"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33" name="文本框 32"/>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1</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组合 33"/>
          <p:cNvGrpSpPr/>
          <p:nvPr/>
        </p:nvGrpSpPr>
        <p:grpSpPr bwMode="auto">
          <a:xfrm>
            <a:off x="179388" y="5772150"/>
            <a:ext cx="12012612" cy="995363"/>
            <a:chOff x="0" y="0"/>
            <a:chExt cx="12011908" cy="995624"/>
          </a:xfrm>
        </p:grpSpPr>
        <p:cxnSp>
          <p:nvCxnSpPr>
            <p:cNvPr id="8195"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8196"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8197"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8198"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8199"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8200" name="组合 1"/>
          <p:cNvGrpSpPr/>
          <p:nvPr/>
        </p:nvGrpSpPr>
        <p:grpSpPr bwMode="auto">
          <a:xfrm>
            <a:off x="6272213" y="163513"/>
            <a:ext cx="5657850" cy="2025650"/>
            <a:chOff x="0" y="0"/>
            <a:chExt cx="5657712" cy="2026080"/>
          </a:xfrm>
        </p:grpSpPr>
        <p:grpSp>
          <p:nvGrpSpPr>
            <p:cNvPr id="8201" name="组合 39"/>
            <p:cNvGrpSpPr/>
            <p:nvPr/>
          </p:nvGrpSpPr>
          <p:grpSpPr bwMode="auto">
            <a:xfrm>
              <a:off x="0" y="0"/>
              <a:ext cx="5657712" cy="995624"/>
              <a:chOff x="0" y="0"/>
              <a:chExt cx="5657712" cy="995624"/>
            </a:xfrm>
          </p:grpSpPr>
          <p:cxnSp>
            <p:nvCxnSpPr>
              <p:cNvPr id="8202"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8203"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8204"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8205"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8206"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8208" name="文本框 63"/>
          <p:cNvSpPr txBox="1">
            <a:spLocks noChangeArrowheads="1"/>
          </p:cNvSpPr>
          <p:nvPr/>
        </p:nvSpPr>
        <p:spPr bwMode="auto">
          <a:xfrm>
            <a:off x="2804408" y="1542930"/>
            <a:ext cx="34194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你的副标题</a:t>
            </a:r>
          </a:p>
        </p:txBody>
      </p:sp>
      <p:sp>
        <p:nvSpPr>
          <p:cNvPr id="8209" name="文本框 63"/>
          <p:cNvSpPr txBox="1">
            <a:spLocks noChangeArrowheads="1"/>
          </p:cNvSpPr>
          <p:nvPr/>
        </p:nvSpPr>
        <p:spPr bwMode="auto">
          <a:xfrm>
            <a:off x="2804409" y="1913940"/>
            <a:ext cx="62318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 Enter the text here, All the text is editable. </a:t>
            </a:r>
            <a:endParaRPr lang="zh-CN" altLang="en-US" sz="1800" dirty="0">
              <a:latin typeface="微软雅黑" panose="020B0503020204020204" pitchFamily="34" charset="-122"/>
              <a:ea typeface="微软雅黑" panose="020B0503020204020204" pitchFamily="34" charset="-122"/>
            </a:endParaRPr>
          </a:p>
        </p:txBody>
      </p:sp>
      <p:sp>
        <p:nvSpPr>
          <p:cNvPr id="8212" name="Freeform 5"/>
          <p:cNvSpPr>
            <a:spLocks noEditPoints="1"/>
          </p:cNvSpPr>
          <p:nvPr/>
        </p:nvSpPr>
        <p:spPr bwMode="auto">
          <a:xfrm>
            <a:off x="1430338" y="3135313"/>
            <a:ext cx="1008062" cy="723900"/>
          </a:xfrm>
          <a:custGeom>
            <a:avLst/>
            <a:gdLst>
              <a:gd name="T0" fmla="*/ 191 w 206"/>
              <a:gd name="T1" fmla="*/ 114 h 147"/>
              <a:gd name="T2" fmla="*/ 191 w 206"/>
              <a:gd name="T3" fmla="*/ 16 h 147"/>
              <a:gd name="T4" fmla="*/ 175 w 206"/>
              <a:gd name="T5" fmla="*/ 0 h 147"/>
              <a:gd name="T6" fmla="*/ 32 w 206"/>
              <a:gd name="T7" fmla="*/ 0 h 147"/>
              <a:gd name="T8" fmla="*/ 16 w 206"/>
              <a:gd name="T9" fmla="*/ 16 h 147"/>
              <a:gd name="T10" fmla="*/ 16 w 206"/>
              <a:gd name="T11" fmla="*/ 114 h 147"/>
              <a:gd name="T12" fmla="*/ 0 w 206"/>
              <a:gd name="T13" fmla="*/ 114 h 147"/>
              <a:gd name="T14" fmla="*/ 0 w 206"/>
              <a:gd name="T15" fmla="*/ 132 h 147"/>
              <a:gd name="T16" fmla="*/ 16 w 206"/>
              <a:gd name="T17" fmla="*/ 147 h 147"/>
              <a:gd name="T18" fmla="*/ 191 w 206"/>
              <a:gd name="T19" fmla="*/ 147 h 147"/>
              <a:gd name="T20" fmla="*/ 206 w 206"/>
              <a:gd name="T21" fmla="*/ 132 h 147"/>
              <a:gd name="T22" fmla="*/ 206 w 206"/>
              <a:gd name="T23" fmla="*/ 114 h 147"/>
              <a:gd name="T24" fmla="*/ 191 w 206"/>
              <a:gd name="T25" fmla="*/ 114 h 147"/>
              <a:gd name="T26" fmla="*/ 24 w 206"/>
              <a:gd name="T27" fmla="*/ 16 h 147"/>
              <a:gd name="T28" fmla="*/ 32 w 206"/>
              <a:gd name="T29" fmla="*/ 8 h 147"/>
              <a:gd name="T30" fmla="*/ 175 w 206"/>
              <a:gd name="T31" fmla="*/ 8 h 147"/>
              <a:gd name="T32" fmla="*/ 183 w 206"/>
              <a:gd name="T33" fmla="*/ 16 h 147"/>
              <a:gd name="T34" fmla="*/ 183 w 206"/>
              <a:gd name="T35" fmla="*/ 114 h 147"/>
              <a:gd name="T36" fmla="*/ 24 w 206"/>
              <a:gd name="T37" fmla="*/ 114 h 147"/>
              <a:gd name="T38" fmla="*/ 24 w 206"/>
              <a:gd name="T39" fmla="*/ 16 h 147"/>
              <a:gd name="T40" fmla="*/ 198 w 206"/>
              <a:gd name="T41" fmla="*/ 132 h 147"/>
              <a:gd name="T42" fmla="*/ 191 w 206"/>
              <a:gd name="T43" fmla="*/ 139 h 147"/>
              <a:gd name="T44" fmla="*/ 16 w 206"/>
              <a:gd name="T45" fmla="*/ 139 h 147"/>
              <a:gd name="T46" fmla="*/ 8 w 206"/>
              <a:gd name="T47" fmla="*/ 132 h 147"/>
              <a:gd name="T48" fmla="*/ 8 w 206"/>
              <a:gd name="T49" fmla="*/ 122 h 147"/>
              <a:gd name="T50" fmla="*/ 16 w 206"/>
              <a:gd name="T51" fmla="*/ 122 h 147"/>
              <a:gd name="T52" fmla="*/ 66 w 206"/>
              <a:gd name="T53" fmla="*/ 122 h 147"/>
              <a:gd name="T54" fmla="*/ 75 w 206"/>
              <a:gd name="T55" fmla="*/ 128 h 147"/>
              <a:gd name="T56" fmla="*/ 132 w 206"/>
              <a:gd name="T57" fmla="*/ 128 h 147"/>
              <a:gd name="T58" fmla="*/ 141 w 206"/>
              <a:gd name="T59" fmla="*/ 122 h 147"/>
              <a:gd name="T60" fmla="*/ 191 w 206"/>
              <a:gd name="T61" fmla="*/ 122 h 147"/>
              <a:gd name="T62" fmla="*/ 198 w 206"/>
              <a:gd name="T63" fmla="*/ 122 h 147"/>
              <a:gd name="T64" fmla="*/ 198 w 206"/>
              <a:gd name="T65" fmla="*/ 1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147">
                <a:moveTo>
                  <a:pt x="191" y="114"/>
                </a:moveTo>
                <a:cubicBezTo>
                  <a:pt x="191" y="16"/>
                  <a:pt x="191" y="16"/>
                  <a:pt x="191" y="16"/>
                </a:cubicBezTo>
                <a:cubicBezTo>
                  <a:pt x="191" y="8"/>
                  <a:pt x="184" y="0"/>
                  <a:pt x="175" y="0"/>
                </a:cubicBezTo>
                <a:cubicBezTo>
                  <a:pt x="32" y="0"/>
                  <a:pt x="32" y="0"/>
                  <a:pt x="32" y="0"/>
                </a:cubicBezTo>
                <a:cubicBezTo>
                  <a:pt x="23" y="0"/>
                  <a:pt x="16" y="8"/>
                  <a:pt x="16" y="16"/>
                </a:cubicBezTo>
                <a:cubicBezTo>
                  <a:pt x="16" y="114"/>
                  <a:pt x="16" y="114"/>
                  <a:pt x="16" y="114"/>
                </a:cubicBezTo>
                <a:cubicBezTo>
                  <a:pt x="0" y="114"/>
                  <a:pt x="0" y="114"/>
                  <a:pt x="0" y="114"/>
                </a:cubicBezTo>
                <a:cubicBezTo>
                  <a:pt x="0" y="132"/>
                  <a:pt x="0" y="132"/>
                  <a:pt x="0" y="132"/>
                </a:cubicBezTo>
                <a:cubicBezTo>
                  <a:pt x="0" y="140"/>
                  <a:pt x="7" y="147"/>
                  <a:pt x="16" y="147"/>
                </a:cubicBezTo>
                <a:cubicBezTo>
                  <a:pt x="191" y="147"/>
                  <a:pt x="191" y="147"/>
                  <a:pt x="191" y="147"/>
                </a:cubicBezTo>
                <a:cubicBezTo>
                  <a:pt x="199" y="147"/>
                  <a:pt x="206" y="140"/>
                  <a:pt x="206" y="132"/>
                </a:cubicBezTo>
                <a:cubicBezTo>
                  <a:pt x="206" y="114"/>
                  <a:pt x="206" y="114"/>
                  <a:pt x="206" y="114"/>
                </a:cubicBezTo>
                <a:lnTo>
                  <a:pt x="191" y="114"/>
                </a:lnTo>
                <a:close/>
                <a:moveTo>
                  <a:pt x="24" y="16"/>
                </a:moveTo>
                <a:cubicBezTo>
                  <a:pt x="24" y="12"/>
                  <a:pt x="27" y="8"/>
                  <a:pt x="32" y="8"/>
                </a:cubicBezTo>
                <a:cubicBezTo>
                  <a:pt x="175" y="8"/>
                  <a:pt x="175" y="8"/>
                  <a:pt x="175" y="8"/>
                </a:cubicBezTo>
                <a:cubicBezTo>
                  <a:pt x="179" y="8"/>
                  <a:pt x="183" y="12"/>
                  <a:pt x="183" y="16"/>
                </a:cubicBezTo>
                <a:cubicBezTo>
                  <a:pt x="183" y="114"/>
                  <a:pt x="183" y="114"/>
                  <a:pt x="183" y="114"/>
                </a:cubicBezTo>
                <a:cubicBezTo>
                  <a:pt x="24" y="114"/>
                  <a:pt x="24" y="114"/>
                  <a:pt x="24" y="114"/>
                </a:cubicBezTo>
                <a:lnTo>
                  <a:pt x="24" y="16"/>
                </a:lnTo>
                <a:close/>
                <a:moveTo>
                  <a:pt x="198" y="132"/>
                </a:moveTo>
                <a:cubicBezTo>
                  <a:pt x="198" y="136"/>
                  <a:pt x="195" y="139"/>
                  <a:pt x="191" y="139"/>
                </a:cubicBezTo>
                <a:cubicBezTo>
                  <a:pt x="16" y="139"/>
                  <a:pt x="16" y="139"/>
                  <a:pt x="16" y="139"/>
                </a:cubicBezTo>
                <a:cubicBezTo>
                  <a:pt x="11" y="139"/>
                  <a:pt x="8" y="136"/>
                  <a:pt x="8" y="132"/>
                </a:cubicBezTo>
                <a:cubicBezTo>
                  <a:pt x="8" y="122"/>
                  <a:pt x="8" y="122"/>
                  <a:pt x="8" y="122"/>
                </a:cubicBezTo>
                <a:cubicBezTo>
                  <a:pt x="16" y="122"/>
                  <a:pt x="16" y="122"/>
                  <a:pt x="16" y="122"/>
                </a:cubicBezTo>
                <a:cubicBezTo>
                  <a:pt x="66" y="122"/>
                  <a:pt x="66" y="122"/>
                  <a:pt x="66" y="122"/>
                </a:cubicBezTo>
                <a:cubicBezTo>
                  <a:pt x="67" y="126"/>
                  <a:pt x="71" y="128"/>
                  <a:pt x="75" y="128"/>
                </a:cubicBezTo>
                <a:cubicBezTo>
                  <a:pt x="132" y="128"/>
                  <a:pt x="132" y="128"/>
                  <a:pt x="132" y="128"/>
                </a:cubicBezTo>
                <a:cubicBezTo>
                  <a:pt x="136" y="128"/>
                  <a:pt x="140" y="126"/>
                  <a:pt x="141" y="122"/>
                </a:cubicBezTo>
                <a:cubicBezTo>
                  <a:pt x="191" y="122"/>
                  <a:pt x="191" y="122"/>
                  <a:pt x="191" y="122"/>
                </a:cubicBezTo>
                <a:cubicBezTo>
                  <a:pt x="198" y="122"/>
                  <a:pt x="198" y="122"/>
                  <a:pt x="198" y="122"/>
                </a:cubicBezTo>
                <a:lnTo>
                  <a:pt x="198" y="1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8213" name="Freeform 9"/>
          <p:cNvSpPr>
            <a:spLocks noEditPoints="1"/>
          </p:cNvSpPr>
          <p:nvPr/>
        </p:nvSpPr>
        <p:spPr bwMode="auto">
          <a:xfrm>
            <a:off x="1443038" y="1628775"/>
            <a:ext cx="992187" cy="839788"/>
          </a:xfrm>
          <a:custGeom>
            <a:avLst/>
            <a:gdLst>
              <a:gd name="T0" fmla="*/ 190 w 206"/>
              <a:gd name="T1" fmla="*/ 0 h 174"/>
              <a:gd name="T2" fmla="*/ 15 w 206"/>
              <a:gd name="T3" fmla="*/ 0 h 174"/>
              <a:gd name="T4" fmla="*/ 0 w 206"/>
              <a:gd name="T5" fmla="*/ 15 h 174"/>
              <a:gd name="T6" fmla="*/ 0 w 206"/>
              <a:gd name="T7" fmla="*/ 113 h 174"/>
              <a:gd name="T8" fmla="*/ 0 w 206"/>
              <a:gd name="T9" fmla="*/ 121 h 174"/>
              <a:gd name="T10" fmla="*/ 0 w 206"/>
              <a:gd name="T11" fmla="*/ 131 h 174"/>
              <a:gd name="T12" fmla="*/ 15 w 206"/>
              <a:gd name="T13" fmla="*/ 147 h 174"/>
              <a:gd name="T14" fmla="*/ 84 w 206"/>
              <a:gd name="T15" fmla="*/ 147 h 174"/>
              <a:gd name="T16" fmla="*/ 82 w 206"/>
              <a:gd name="T17" fmla="*/ 164 h 174"/>
              <a:gd name="T18" fmla="*/ 70 w 206"/>
              <a:gd name="T19" fmla="*/ 164 h 174"/>
              <a:gd name="T20" fmla="*/ 64 w 206"/>
              <a:gd name="T21" fmla="*/ 169 h 174"/>
              <a:gd name="T22" fmla="*/ 70 w 206"/>
              <a:gd name="T23" fmla="*/ 174 h 174"/>
              <a:gd name="T24" fmla="*/ 136 w 206"/>
              <a:gd name="T25" fmla="*/ 174 h 174"/>
              <a:gd name="T26" fmla="*/ 141 w 206"/>
              <a:gd name="T27" fmla="*/ 169 h 174"/>
              <a:gd name="T28" fmla="*/ 136 w 206"/>
              <a:gd name="T29" fmla="*/ 164 h 174"/>
              <a:gd name="T30" fmla="*/ 124 w 206"/>
              <a:gd name="T31" fmla="*/ 164 h 174"/>
              <a:gd name="T32" fmla="*/ 121 w 206"/>
              <a:gd name="T33" fmla="*/ 147 h 174"/>
              <a:gd name="T34" fmla="*/ 190 w 206"/>
              <a:gd name="T35" fmla="*/ 147 h 174"/>
              <a:gd name="T36" fmla="*/ 206 w 206"/>
              <a:gd name="T37" fmla="*/ 131 h 174"/>
              <a:gd name="T38" fmla="*/ 206 w 206"/>
              <a:gd name="T39" fmla="*/ 121 h 174"/>
              <a:gd name="T40" fmla="*/ 206 w 206"/>
              <a:gd name="T41" fmla="*/ 113 h 174"/>
              <a:gd name="T42" fmla="*/ 206 w 206"/>
              <a:gd name="T43" fmla="*/ 15 h 174"/>
              <a:gd name="T44" fmla="*/ 190 w 206"/>
              <a:gd name="T45" fmla="*/ 0 h 174"/>
              <a:gd name="T46" fmla="*/ 198 w 206"/>
              <a:gd name="T47" fmla="*/ 131 h 174"/>
              <a:gd name="T48" fmla="*/ 190 w 206"/>
              <a:gd name="T49" fmla="*/ 139 h 174"/>
              <a:gd name="T50" fmla="*/ 15 w 206"/>
              <a:gd name="T51" fmla="*/ 139 h 174"/>
              <a:gd name="T52" fmla="*/ 8 w 206"/>
              <a:gd name="T53" fmla="*/ 131 h 174"/>
              <a:gd name="T54" fmla="*/ 8 w 206"/>
              <a:gd name="T55" fmla="*/ 121 h 174"/>
              <a:gd name="T56" fmla="*/ 198 w 206"/>
              <a:gd name="T57" fmla="*/ 121 h 174"/>
              <a:gd name="T58" fmla="*/ 198 w 206"/>
              <a:gd name="T59" fmla="*/ 131 h 174"/>
              <a:gd name="T60" fmla="*/ 8 w 206"/>
              <a:gd name="T61" fmla="*/ 113 h 174"/>
              <a:gd name="T62" fmla="*/ 8 w 206"/>
              <a:gd name="T63" fmla="*/ 15 h 174"/>
              <a:gd name="T64" fmla="*/ 15 w 206"/>
              <a:gd name="T65" fmla="*/ 8 h 174"/>
              <a:gd name="T66" fmla="*/ 190 w 206"/>
              <a:gd name="T67" fmla="*/ 8 h 174"/>
              <a:gd name="T68" fmla="*/ 198 w 206"/>
              <a:gd name="T69" fmla="*/ 15 h 174"/>
              <a:gd name="T70" fmla="*/ 198 w 206"/>
              <a:gd name="T71" fmla="*/ 113 h 174"/>
              <a:gd name="T72" fmla="*/ 8 w 206"/>
              <a:gd name="T73" fmla="*/ 11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6" h="174">
                <a:moveTo>
                  <a:pt x="190" y="0"/>
                </a:moveTo>
                <a:cubicBezTo>
                  <a:pt x="15" y="0"/>
                  <a:pt x="15" y="0"/>
                  <a:pt x="15" y="0"/>
                </a:cubicBezTo>
                <a:cubicBezTo>
                  <a:pt x="7" y="0"/>
                  <a:pt x="0" y="7"/>
                  <a:pt x="0" y="15"/>
                </a:cubicBezTo>
                <a:cubicBezTo>
                  <a:pt x="0" y="113"/>
                  <a:pt x="0" y="113"/>
                  <a:pt x="0" y="113"/>
                </a:cubicBezTo>
                <a:cubicBezTo>
                  <a:pt x="0" y="121"/>
                  <a:pt x="0" y="121"/>
                  <a:pt x="0" y="121"/>
                </a:cubicBezTo>
                <a:cubicBezTo>
                  <a:pt x="0" y="131"/>
                  <a:pt x="0" y="131"/>
                  <a:pt x="0" y="131"/>
                </a:cubicBezTo>
                <a:cubicBezTo>
                  <a:pt x="0" y="140"/>
                  <a:pt x="7" y="147"/>
                  <a:pt x="15" y="147"/>
                </a:cubicBezTo>
                <a:cubicBezTo>
                  <a:pt x="84" y="147"/>
                  <a:pt x="84" y="147"/>
                  <a:pt x="84" y="147"/>
                </a:cubicBezTo>
                <a:cubicBezTo>
                  <a:pt x="84" y="152"/>
                  <a:pt x="84" y="159"/>
                  <a:pt x="82" y="164"/>
                </a:cubicBezTo>
                <a:cubicBezTo>
                  <a:pt x="70" y="164"/>
                  <a:pt x="70" y="164"/>
                  <a:pt x="70" y="164"/>
                </a:cubicBezTo>
                <a:cubicBezTo>
                  <a:pt x="67" y="164"/>
                  <a:pt x="64" y="166"/>
                  <a:pt x="64" y="169"/>
                </a:cubicBezTo>
                <a:cubicBezTo>
                  <a:pt x="64" y="172"/>
                  <a:pt x="67" y="174"/>
                  <a:pt x="70" y="174"/>
                </a:cubicBezTo>
                <a:cubicBezTo>
                  <a:pt x="136" y="174"/>
                  <a:pt x="136" y="174"/>
                  <a:pt x="136" y="174"/>
                </a:cubicBezTo>
                <a:cubicBezTo>
                  <a:pt x="139" y="174"/>
                  <a:pt x="141" y="172"/>
                  <a:pt x="141" y="169"/>
                </a:cubicBezTo>
                <a:cubicBezTo>
                  <a:pt x="141" y="166"/>
                  <a:pt x="139" y="164"/>
                  <a:pt x="136" y="164"/>
                </a:cubicBezTo>
                <a:cubicBezTo>
                  <a:pt x="124" y="164"/>
                  <a:pt x="124" y="164"/>
                  <a:pt x="124" y="164"/>
                </a:cubicBezTo>
                <a:cubicBezTo>
                  <a:pt x="122" y="159"/>
                  <a:pt x="121" y="152"/>
                  <a:pt x="121" y="147"/>
                </a:cubicBezTo>
                <a:cubicBezTo>
                  <a:pt x="190" y="147"/>
                  <a:pt x="190" y="147"/>
                  <a:pt x="190" y="147"/>
                </a:cubicBezTo>
                <a:cubicBezTo>
                  <a:pt x="199" y="147"/>
                  <a:pt x="206" y="140"/>
                  <a:pt x="206" y="131"/>
                </a:cubicBezTo>
                <a:cubicBezTo>
                  <a:pt x="206" y="121"/>
                  <a:pt x="206" y="121"/>
                  <a:pt x="206" y="121"/>
                </a:cubicBezTo>
                <a:cubicBezTo>
                  <a:pt x="206" y="113"/>
                  <a:pt x="206" y="113"/>
                  <a:pt x="206" y="113"/>
                </a:cubicBezTo>
                <a:cubicBezTo>
                  <a:pt x="206" y="15"/>
                  <a:pt x="206" y="15"/>
                  <a:pt x="206" y="15"/>
                </a:cubicBezTo>
                <a:cubicBezTo>
                  <a:pt x="206" y="7"/>
                  <a:pt x="199" y="0"/>
                  <a:pt x="190" y="0"/>
                </a:cubicBezTo>
                <a:close/>
                <a:moveTo>
                  <a:pt x="198" y="131"/>
                </a:moveTo>
                <a:cubicBezTo>
                  <a:pt x="198" y="135"/>
                  <a:pt x="195" y="139"/>
                  <a:pt x="190" y="139"/>
                </a:cubicBezTo>
                <a:cubicBezTo>
                  <a:pt x="15" y="139"/>
                  <a:pt x="15" y="139"/>
                  <a:pt x="15" y="139"/>
                </a:cubicBezTo>
                <a:cubicBezTo>
                  <a:pt x="11" y="139"/>
                  <a:pt x="8" y="135"/>
                  <a:pt x="8" y="131"/>
                </a:cubicBezTo>
                <a:cubicBezTo>
                  <a:pt x="8" y="121"/>
                  <a:pt x="8" y="121"/>
                  <a:pt x="8" y="121"/>
                </a:cubicBezTo>
                <a:cubicBezTo>
                  <a:pt x="198" y="121"/>
                  <a:pt x="198" y="121"/>
                  <a:pt x="198" y="121"/>
                </a:cubicBezTo>
                <a:lnTo>
                  <a:pt x="198" y="131"/>
                </a:lnTo>
                <a:close/>
                <a:moveTo>
                  <a:pt x="8" y="113"/>
                </a:moveTo>
                <a:cubicBezTo>
                  <a:pt x="8" y="15"/>
                  <a:pt x="8" y="15"/>
                  <a:pt x="8" y="15"/>
                </a:cubicBezTo>
                <a:cubicBezTo>
                  <a:pt x="8" y="11"/>
                  <a:pt x="11" y="8"/>
                  <a:pt x="15" y="8"/>
                </a:cubicBezTo>
                <a:cubicBezTo>
                  <a:pt x="190" y="8"/>
                  <a:pt x="190" y="8"/>
                  <a:pt x="190" y="8"/>
                </a:cubicBezTo>
                <a:cubicBezTo>
                  <a:pt x="195" y="8"/>
                  <a:pt x="198" y="11"/>
                  <a:pt x="198" y="15"/>
                </a:cubicBezTo>
                <a:cubicBezTo>
                  <a:pt x="198" y="113"/>
                  <a:pt x="198" y="113"/>
                  <a:pt x="198" y="113"/>
                </a:cubicBezTo>
                <a:lnTo>
                  <a:pt x="8" y="11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pic>
        <p:nvPicPr>
          <p:cNvPr id="8216" name="图片 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3363" y="4525963"/>
            <a:ext cx="9509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文本框 63"/>
          <p:cNvSpPr txBox="1">
            <a:spLocks noChangeArrowheads="1"/>
          </p:cNvSpPr>
          <p:nvPr/>
        </p:nvSpPr>
        <p:spPr bwMode="auto">
          <a:xfrm>
            <a:off x="2804407" y="3015513"/>
            <a:ext cx="34194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你的副标题</a:t>
            </a:r>
          </a:p>
        </p:txBody>
      </p:sp>
      <p:sp>
        <p:nvSpPr>
          <p:cNvPr id="34" name="文本框 63"/>
          <p:cNvSpPr txBox="1">
            <a:spLocks noChangeArrowheads="1"/>
          </p:cNvSpPr>
          <p:nvPr/>
        </p:nvSpPr>
        <p:spPr bwMode="auto">
          <a:xfrm>
            <a:off x="2804407" y="3367725"/>
            <a:ext cx="62318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 Enter the text here, All the text is editable. </a:t>
            </a:r>
            <a:endParaRPr lang="zh-CN" altLang="en-US" sz="1800" dirty="0">
              <a:latin typeface="微软雅黑" panose="020B0503020204020204" pitchFamily="34" charset="-122"/>
              <a:ea typeface="微软雅黑" panose="020B0503020204020204" pitchFamily="34" charset="-122"/>
            </a:endParaRPr>
          </a:p>
        </p:txBody>
      </p:sp>
      <p:sp>
        <p:nvSpPr>
          <p:cNvPr id="35" name="文本框 63"/>
          <p:cNvSpPr txBox="1">
            <a:spLocks noChangeArrowheads="1"/>
          </p:cNvSpPr>
          <p:nvPr/>
        </p:nvSpPr>
        <p:spPr bwMode="auto">
          <a:xfrm>
            <a:off x="2804407" y="4433889"/>
            <a:ext cx="34194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000" b="1" dirty="0">
                <a:latin typeface="微软雅黑" panose="020B0503020204020204" pitchFamily="34" charset="-122"/>
                <a:ea typeface="微软雅黑" panose="020B0503020204020204" pitchFamily="34" charset="-122"/>
              </a:rPr>
              <a:t>你的副标题</a:t>
            </a:r>
          </a:p>
        </p:txBody>
      </p:sp>
      <p:sp>
        <p:nvSpPr>
          <p:cNvPr id="36" name="文本框 63"/>
          <p:cNvSpPr txBox="1">
            <a:spLocks noChangeArrowheads="1"/>
          </p:cNvSpPr>
          <p:nvPr/>
        </p:nvSpPr>
        <p:spPr bwMode="auto">
          <a:xfrm>
            <a:off x="2804407" y="4816490"/>
            <a:ext cx="62318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 Enter the text here, All the text is editable. </a:t>
            </a:r>
            <a:endParaRPr lang="zh-CN" altLang="en-US" sz="1800" dirty="0">
              <a:latin typeface="微软雅黑" panose="020B0503020204020204" pitchFamily="34" charset="-122"/>
              <a:ea typeface="微软雅黑" panose="020B0503020204020204" pitchFamily="34" charset="-122"/>
            </a:endParaRPr>
          </a:p>
        </p:txBody>
      </p:sp>
      <p:sp>
        <p:nvSpPr>
          <p:cNvPr id="37"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38" name="组合 37"/>
          <p:cNvGrpSpPr/>
          <p:nvPr/>
        </p:nvGrpSpPr>
        <p:grpSpPr>
          <a:xfrm>
            <a:off x="208580" y="255717"/>
            <a:ext cx="444266" cy="383152"/>
            <a:chOff x="556913" y="503804"/>
            <a:chExt cx="444266" cy="383152"/>
          </a:xfrm>
        </p:grpSpPr>
        <p:grpSp>
          <p:nvGrpSpPr>
            <p:cNvPr id="39" name="组合 32"/>
            <p:cNvGrpSpPr/>
            <p:nvPr/>
          </p:nvGrpSpPr>
          <p:grpSpPr bwMode="auto">
            <a:xfrm>
              <a:off x="556913" y="503804"/>
              <a:ext cx="444266" cy="383152"/>
              <a:chOff x="0" y="0"/>
              <a:chExt cx="1897234" cy="1635546"/>
            </a:xfrm>
          </p:grpSpPr>
          <p:sp>
            <p:nvSpPr>
              <p:cNvPr id="41"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42" name="组合 18"/>
              <p:cNvGrpSpPr/>
              <p:nvPr/>
            </p:nvGrpSpPr>
            <p:grpSpPr bwMode="auto">
              <a:xfrm rot="2198315">
                <a:off x="0" y="0"/>
                <a:ext cx="1897234" cy="1635546"/>
                <a:chOff x="0" y="0"/>
                <a:chExt cx="1897234" cy="1635546"/>
              </a:xfrm>
            </p:grpSpPr>
            <p:sp>
              <p:nvSpPr>
                <p:cNvPr id="43"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44"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40" name="文本框 39"/>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2</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213"/>
                                        </p:tgtEl>
                                        <p:attrNameLst>
                                          <p:attrName>style.visibility</p:attrName>
                                        </p:attrNameLst>
                                      </p:cBhvr>
                                      <p:to>
                                        <p:strVal val="visible"/>
                                      </p:to>
                                    </p:set>
                                    <p:animEffect transition="in" filter="fade">
                                      <p:cBhvr>
                                        <p:cTn id="7" dur="250"/>
                                        <p:tgtEl>
                                          <p:spTgt spid="82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208"/>
                                        </p:tgtEl>
                                        <p:attrNameLst>
                                          <p:attrName>style.visibility</p:attrName>
                                        </p:attrNameLst>
                                      </p:cBhvr>
                                      <p:to>
                                        <p:strVal val="visible"/>
                                      </p:to>
                                    </p:set>
                                    <p:animEffect transition="in" filter="fade">
                                      <p:cBhvr>
                                        <p:cTn id="11" dur="250"/>
                                        <p:tgtEl>
                                          <p:spTgt spid="820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209"/>
                                        </p:tgtEl>
                                        <p:attrNameLst>
                                          <p:attrName>style.visibility</p:attrName>
                                        </p:attrNameLst>
                                      </p:cBhvr>
                                      <p:to>
                                        <p:strVal val="visible"/>
                                      </p:to>
                                    </p:set>
                                    <p:animEffect transition="in" filter="fade">
                                      <p:cBhvr>
                                        <p:cTn id="15" dur="250"/>
                                        <p:tgtEl>
                                          <p:spTgt spid="820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212"/>
                                        </p:tgtEl>
                                        <p:attrNameLst>
                                          <p:attrName>style.visibility</p:attrName>
                                        </p:attrNameLst>
                                      </p:cBhvr>
                                      <p:to>
                                        <p:strVal val="visible"/>
                                      </p:to>
                                    </p:set>
                                    <p:animEffect transition="in" filter="fade">
                                      <p:cBhvr>
                                        <p:cTn id="20" dur="250"/>
                                        <p:tgtEl>
                                          <p:spTgt spid="82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216"/>
                                        </p:tgtEl>
                                        <p:attrNameLst>
                                          <p:attrName>style.visibility</p:attrName>
                                        </p:attrNameLst>
                                      </p:cBhvr>
                                      <p:to>
                                        <p:strVal val="visible"/>
                                      </p:to>
                                    </p:set>
                                    <p:animEffect transition="in" filter="fade">
                                      <p:cBhvr>
                                        <p:cTn id="25" dur="250"/>
                                        <p:tgtEl>
                                          <p:spTgt spid="8216"/>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250"/>
                                        <p:tgtEl>
                                          <p:spTgt spid="33"/>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250"/>
                                        <p:tgtEl>
                                          <p:spTgt spid="34"/>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250"/>
                                        <p:tgtEl>
                                          <p:spTgt spid="35"/>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2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8" grpId="0" autoUpdateAnimBg="0"/>
      <p:bldP spid="8209" grpId="0" autoUpdateAnimBg="0"/>
      <p:bldP spid="8212" grpId="0" animBg="1"/>
      <p:bldP spid="8213" grpId="0" animBg="1"/>
      <p:bldP spid="33" grpId="0" autoUpdateAnimBg="0"/>
      <p:bldP spid="34" grpId="0" autoUpdateAnimBg="0"/>
      <p:bldP spid="35" grpId="0" autoUpdateAnimBg="0"/>
      <p:bldP spid="3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22" name="组合 64"/>
          <p:cNvGrpSpPr/>
          <p:nvPr/>
        </p:nvGrpSpPr>
        <p:grpSpPr bwMode="auto">
          <a:xfrm flipV="1">
            <a:off x="5478197" y="5215916"/>
            <a:ext cx="2487185" cy="517092"/>
            <a:chOff x="0" y="0"/>
            <a:chExt cx="2487318" cy="516635"/>
          </a:xfrm>
        </p:grpSpPr>
        <p:cxnSp>
          <p:nvCxnSpPr>
            <p:cNvPr id="9223" name="直接连接符 108"/>
            <p:cNvCxnSpPr>
              <a:cxnSpLocks noChangeShapeType="1"/>
            </p:cNvCxnSpPr>
            <p:nvPr/>
          </p:nvCxnSpPr>
          <p:spPr bwMode="auto">
            <a:xfrm flipV="1">
              <a:off x="36726" y="0"/>
              <a:ext cx="484632" cy="484632"/>
            </a:xfrm>
            <a:prstGeom prst="line">
              <a:avLst/>
            </a:prstGeom>
            <a:noFill/>
            <a:ln w="22225" cmpd="sng">
              <a:solidFill>
                <a:schemeClr val="bg1"/>
              </a:solidFill>
              <a:round/>
            </a:ln>
            <a:extLst>
              <a:ext uri="{909E8E84-426E-40DD-AFC4-6F175D3DCCD1}">
                <a14:hiddenFill xmlns:a14="http://schemas.microsoft.com/office/drawing/2010/main">
                  <a:noFill/>
                </a14:hiddenFill>
              </a:ext>
            </a:extLst>
          </p:spPr>
        </p:cxnSp>
        <p:cxnSp>
          <p:nvCxnSpPr>
            <p:cNvPr id="9224" name="直接连接符 109"/>
            <p:cNvCxnSpPr>
              <a:cxnSpLocks noChangeShapeType="1"/>
            </p:cNvCxnSpPr>
            <p:nvPr/>
          </p:nvCxnSpPr>
          <p:spPr bwMode="auto">
            <a:xfrm>
              <a:off x="490878" y="9144"/>
              <a:ext cx="1996440" cy="0"/>
            </a:xfrm>
            <a:prstGeom prst="line">
              <a:avLst/>
            </a:prstGeom>
            <a:noFill/>
            <a:ln w="22225" cmpd="sng">
              <a:solidFill>
                <a:schemeClr val="bg1"/>
              </a:solidFill>
              <a:round/>
            </a:ln>
            <a:extLst>
              <a:ext uri="{909E8E84-426E-40DD-AFC4-6F175D3DCCD1}">
                <a14:hiddenFill xmlns:a14="http://schemas.microsoft.com/office/drawing/2010/main">
                  <a:noFill/>
                </a14:hiddenFill>
              </a:ext>
            </a:extLst>
          </p:spPr>
        </p:cxnSp>
        <p:sp>
          <p:nvSpPr>
            <p:cNvPr id="9225" name="椭圆 110"/>
            <p:cNvSpPr>
              <a:spLocks noChangeArrowheads="1"/>
            </p:cNvSpPr>
            <p:nvPr/>
          </p:nvSpPr>
          <p:spPr bwMode="auto">
            <a:xfrm>
              <a:off x="0" y="401652"/>
              <a:ext cx="114983" cy="114983"/>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
        <p:nvSpPr>
          <p:cNvPr id="9226" name="文本框 112"/>
          <p:cNvSpPr txBox="1">
            <a:spLocks noChangeArrowheads="1"/>
          </p:cNvSpPr>
          <p:nvPr/>
        </p:nvSpPr>
        <p:spPr bwMode="auto">
          <a:xfrm>
            <a:off x="7971452" y="5490478"/>
            <a:ext cx="3172798" cy="40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sz="2000" dirty="0">
                <a:latin typeface="+mn-lt"/>
                <a:ea typeface="微软雅黑" panose="020B0503020204020204" pitchFamily="34" charset="-122"/>
              </a:rPr>
              <a:t>Enter the text here</a:t>
            </a:r>
            <a:endParaRPr lang="zh-CN" altLang="en-US" sz="2000" b="1" dirty="0">
              <a:latin typeface="+mn-lt"/>
              <a:ea typeface="微软雅黑" panose="020B0503020204020204" pitchFamily="34" charset="-122"/>
            </a:endParaRPr>
          </a:p>
        </p:txBody>
      </p:sp>
      <p:sp>
        <p:nvSpPr>
          <p:cNvPr id="9227" name="文本框 112"/>
          <p:cNvSpPr txBox="1">
            <a:spLocks noChangeArrowheads="1"/>
          </p:cNvSpPr>
          <p:nvPr/>
        </p:nvSpPr>
        <p:spPr bwMode="auto">
          <a:xfrm>
            <a:off x="7960584" y="5014893"/>
            <a:ext cx="3172798" cy="523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b="1" dirty="0">
                <a:latin typeface="Segoe UI Light" panose="020B0502040204020203" pitchFamily="34" charset="0"/>
                <a:ea typeface="微软雅黑" panose="020B0503020204020204" pitchFamily="34" charset="-122"/>
              </a:rPr>
              <a:t>Guangzhou</a:t>
            </a:r>
            <a:endParaRPr lang="zh-CN" altLang="en-US" b="1" dirty="0">
              <a:latin typeface="Segoe UI Light" panose="020B0502040204020203" pitchFamily="34" charset="0"/>
              <a:ea typeface="微软雅黑" panose="020B0503020204020204" pitchFamily="34" charset="-122"/>
            </a:endParaRPr>
          </a:p>
        </p:txBody>
      </p:sp>
      <p:grpSp>
        <p:nvGrpSpPr>
          <p:cNvPr id="9228" name="组合 12361"/>
          <p:cNvGrpSpPr/>
          <p:nvPr/>
        </p:nvGrpSpPr>
        <p:grpSpPr bwMode="auto">
          <a:xfrm>
            <a:off x="814388" y="901700"/>
            <a:ext cx="6186487" cy="4967288"/>
            <a:chOff x="0" y="0"/>
            <a:chExt cx="8296283" cy="6661154"/>
          </a:xfrm>
        </p:grpSpPr>
        <p:sp>
          <p:nvSpPr>
            <p:cNvPr id="9229" name="Freeform 5"/>
            <p:cNvSpPr/>
            <p:nvPr/>
          </p:nvSpPr>
          <p:spPr bwMode="auto">
            <a:xfrm>
              <a:off x="7051682" y="5153028"/>
              <a:ext cx="296863" cy="663575"/>
            </a:xfrm>
            <a:custGeom>
              <a:avLst/>
              <a:gdLst>
                <a:gd name="T0" fmla="*/ 104 w 132"/>
                <a:gd name="T1" fmla="*/ 7 h 295"/>
                <a:gd name="T2" fmla="*/ 38 w 132"/>
                <a:gd name="T3" fmla="*/ 71 h 295"/>
                <a:gd name="T4" fmla="*/ 0 w 132"/>
                <a:gd name="T5" fmla="*/ 188 h 295"/>
                <a:gd name="T6" fmla="*/ 27 w 132"/>
                <a:gd name="T7" fmla="*/ 241 h 295"/>
                <a:gd name="T8" fmla="*/ 50 w 132"/>
                <a:gd name="T9" fmla="*/ 288 h 295"/>
                <a:gd name="T10" fmla="*/ 79 w 132"/>
                <a:gd name="T11" fmla="*/ 247 h 295"/>
                <a:gd name="T12" fmla="*/ 106 w 132"/>
                <a:gd name="T13" fmla="*/ 178 h 295"/>
                <a:gd name="T14" fmla="*/ 101 w 132"/>
                <a:gd name="T15" fmla="*/ 96 h 295"/>
                <a:gd name="T16" fmla="*/ 104 w 132"/>
                <a:gd name="T17" fmla="*/ 7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295">
                  <a:moveTo>
                    <a:pt x="104" y="7"/>
                  </a:moveTo>
                  <a:cubicBezTo>
                    <a:pt x="84" y="0"/>
                    <a:pt x="38" y="24"/>
                    <a:pt x="38" y="71"/>
                  </a:cubicBezTo>
                  <a:cubicBezTo>
                    <a:pt x="38" y="118"/>
                    <a:pt x="0" y="145"/>
                    <a:pt x="0" y="188"/>
                  </a:cubicBezTo>
                  <a:cubicBezTo>
                    <a:pt x="0" y="230"/>
                    <a:pt x="18" y="231"/>
                    <a:pt x="27" y="241"/>
                  </a:cubicBezTo>
                  <a:cubicBezTo>
                    <a:pt x="36" y="250"/>
                    <a:pt x="29" y="280"/>
                    <a:pt x="50" y="288"/>
                  </a:cubicBezTo>
                  <a:cubicBezTo>
                    <a:pt x="71" y="295"/>
                    <a:pt x="69" y="273"/>
                    <a:pt x="79" y="247"/>
                  </a:cubicBezTo>
                  <a:cubicBezTo>
                    <a:pt x="89" y="221"/>
                    <a:pt x="106" y="202"/>
                    <a:pt x="106" y="178"/>
                  </a:cubicBezTo>
                  <a:cubicBezTo>
                    <a:pt x="106" y="153"/>
                    <a:pt x="113" y="108"/>
                    <a:pt x="101" y="96"/>
                  </a:cubicBezTo>
                  <a:cubicBezTo>
                    <a:pt x="89" y="84"/>
                    <a:pt x="132" y="17"/>
                    <a:pt x="104" y="7"/>
                  </a:cubicBezTo>
                  <a:close/>
                </a:path>
              </a:pathLst>
            </a:custGeom>
            <a:noFill/>
            <a:ln w="9525" cap="flat"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0" name="Freeform 6"/>
            <p:cNvSpPr/>
            <p:nvPr/>
          </p:nvSpPr>
          <p:spPr bwMode="auto">
            <a:xfrm>
              <a:off x="5105405" y="6261104"/>
              <a:ext cx="436563" cy="400050"/>
            </a:xfrm>
            <a:custGeom>
              <a:avLst/>
              <a:gdLst>
                <a:gd name="T0" fmla="*/ 149 w 194"/>
                <a:gd name="T1" fmla="*/ 9 h 178"/>
                <a:gd name="T2" fmla="*/ 184 w 194"/>
                <a:gd name="T3" fmla="*/ 52 h 178"/>
                <a:gd name="T4" fmla="*/ 154 w 194"/>
                <a:gd name="T5" fmla="*/ 129 h 178"/>
                <a:gd name="T6" fmla="*/ 123 w 194"/>
                <a:gd name="T7" fmla="*/ 168 h 178"/>
                <a:gd name="T8" fmla="*/ 47 w 194"/>
                <a:gd name="T9" fmla="*/ 154 h 178"/>
                <a:gd name="T10" fmla="*/ 20 w 194"/>
                <a:gd name="T11" fmla="*/ 92 h 178"/>
                <a:gd name="T12" fmla="*/ 79 w 194"/>
                <a:gd name="T13" fmla="*/ 33 h 178"/>
                <a:gd name="T14" fmla="*/ 149 w 194"/>
                <a:gd name="T15" fmla="*/ 9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 h="178">
                  <a:moveTo>
                    <a:pt x="149" y="9"/>
                  </a:moveTo>
                  <a:cubicBezTo>
                    <a:pt x="158" y="0"/>
                    <a:pt x="194" y="25"/>
                    <a:pt x="184" y="52"/>
                  </a:cubicBezTo>
                  <a:cubicBezTo>
                    <a:pt x="175" y="80"/>
                    <a:pt x="166" y="117"/>
                    <a:pt x="154" y="129"/>
                  </a:cubicBezTo>
                  <a:cubicBezTo>
                    <a:pt x="141" y="142"/>
                    <a:pt x="132" y="158"/>
                    <a:pt x="123" y="168"/>
                  </a:cubicBezTo>
                  <a:cubicBezTo>
                    <a:pt x="113" y="178"/>
                    <a:pt x="63" y="169"/>
                    <a:pt x="47" y="154"/>
                  </a:cubicBezTo>
                  <a:cubicBezTo>
                    <a:pt x="32" y="139"/>
                    <a:pt x="0" y="125"/>
                    <a:pt x="20" y="92"/>
                  </a:cubicBezTo>
                  <a:cubicBezTo>
                    <a:pt x="20" y="92"/>
                    <a:pt x="53" y="28"/>
                    <a:pt x="79" y="33"/>
                  </a:cubicBezTo>
                  <a:cubicBezTo>
                    <a:pt x="104" y="39"/>
                    <a:pt x="136" y="22"/>
                    <a:pt x="149" y="9"/>
                  </a:cubicBezTo>
                  <a:close/>
                </a:path>
              </a:pathLst>
            </a:custGeom>
            <a:noFill/>
            <a:ln w="9525" cap="flat"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1" name="Freeform 8"/>
            <p:cNvSpPr>
              <a:spLocks noEditPoints="1"/>
            </p:cNvSpPr>
            <p:nvPr/>
          </p:nvSpPr>
          <p:spPr bwMode="auto">
            <a:xfrm>
              <a:off x="3190878" y="4719640"/>
              <a:ext cx="1489076" cy="1449388"/>
            </a:xfrm>
            <a:custGeom>
              <a:avLst/>
              <a:gdLst>
                <a:gd name="T0" fmla="*/ 239 w 663"/>
                <a:gd name="T1" fmla="*/ 635 h 645"/>
                <a:gd name="T2" fmla="*/ 175 w 663"/>
                <a:gd name="T3" fmla="*/ 580 h 645"/>
                <a:gd name="T4" fmla="*/ 144 w 663"/>
                <a:gd name="T5" fmla="*/ 569 h 645"/>
                <a:gd name="T6" fmla="*/ 152 w 663"/>
                <a:gd name="T7" fmla="*/ 495 h 645"/>
                <a:gd name="T8" fmla="*/ 93 w 663"/>
                <a:gd name="T9" fmla="*/ 447 h 645"/>
                <a:gd name="T10" fmla="*/ 47 w 663"/>
                <a:gd name="T11" fmla="*/ 410 h 645"/>
                <a:gd name="T12" fmla="*/ 38 w 663"/>
                <a:gd name="T13" fmla="*/ 302 h 645"/>
                <a:gd name="T14" fmla="*/ 71 w 663"/>
                <a:gd name="T15" fmla="*/ 125 h 645"/>
                <a:gd name="T16" fmla="*/ 56 w 663"/>
                <a:gd name="T17" fmla="*/ 103 h 645"/>
                <a:gd name="T18" fmla="*/ 144 w 663"/>
                <a:gd name="T19" fmla="*/ 12 h 645"/>
                <a:gd name="T20" fmla="*/ 171 w 663"/>
                <a:gd name="T21" fmla="*/ 82 h 645"/>
                <a:gd name="T22" fmla="*/ 227 w 663"/>
                <a:gd name="T23" fmla="*/ 47 h 645"/>
                <a:gd name="T24" fmla="*/ 228 w 663"/>
                <a:gd name="T25" fmla="*/ 107 h 645"/>
                <a:gd name="T26" fmla="*/ 318 w 663"/>
                <a:gd name="T27" fmla="*/ 186 h 645"/>
                <a:gd name="T28" fmla="*/ 376 w 663"/>
                <a:gd name="T29" fmla="*/ 254 h 645"/>
                <a:gd name="T30" fmla="*/ 488 w 663"/>
                <a:gd name="T31" fmla="*/ 53 h 645"/>
                <a:gd name="T32" fmla="*/ 548 w 663"/>
                <a:gd name="T33" fmla="*/ 93 h 645"/>
                <a:gd name="T34" fmla="*/ 581 w 663"/>
                <a:gd name="T35" fmla="*/ 74 h 645"/>
                <a:gd name="T36" fmla="*/ 601 w 663"/>
                <a:gd name="T37" fmla="*/ 127 h 645"/>
                <a:gd name="T38" fmla="*/ 594 w 663"/>
                <a:gd name="T39" fmla="*/ 138 h 645"/>
                <a:gd name="T40" fmla="*/ 477 w 663"/>
                <a:gd name="T41" fmla="*/ 165 h 645"/>
                <a:gd name="T42" fmla="*/ 499 w 663"/>
                <a:gd name="T43" fmla="*/ 206 h 645"/>
                <a:gd name="T44" fmla="*/ 553 w 663"/>
                <a:gd name="T45" fmla="*/ 245 h 645"/>
                <a:gd name="T46" fmla="*/ 532 w 663"/>
                <a:gd name="T47" fmla="*/ 293 h 645"/>
                <a:gd name="T48" fmla="*/ 538 w 663"/>
                <a:gd name="T49" fmla="*/ 338 h 645"/>
                <a:gd name="T50" fmla="*/ 605 w 663"/>
                <a:gd name="T51" fmla="*/ 343 h 645"/>
                <a:gd name="T52" fmla="*/ 663 w 663"/>
                <a:gd name="T53" fmla="*/ 424 h 645"/>
                <a:gd name="T54" fmla="*/ 625 w 663"/>
                <a:gd name="T55" fmla="*/ 493 h 645"/>
                <a:gd name="T56" fmla="*/ 559 w 663"/>
                <a:gd name="T57" fmla="*/ 503 h 645"/>
                <a:gd name="T58" fmla="*/ 328 w 663"/>
                <a:gd name="T59" fmla="*/ 560 h 645"/>
                <a:gd name="T60" fmla="*/ 330 w 663"/>
                <a:gd name="T61" fmla="*/ 644 h 645"/>
                <a:gd name="T62" fmla="*/ 324 w 663"/>
                <a:gd name="T63" fmla="*/ 641 h 645"/>
                <a:gd name="T64" fmla="*/ 322 w 663"/>
                <a:gd name="T65" fmla="*/ 568 h 645"/>
                <a:gd name="T66" fmla="*/ 425 w 663"/>
                <a:gd name="T67" fmla="*/ 525 h 645"/>
                <a:gd name="T68" fmla="*/ 603 w 663"/>
                <a:gd name="T69" fmla="*/ 477 h 645"/>
                <a:gd name="T70" fmla="*/ 654 w 663"/>
                <a:gd name="T71" fmla="*/ 442 h 645"/>
                <a:gd name="T72" fmla="*/ 605 w 663"/>
                <a:gd name="T73" fmla="*/ 347 h 645"/>
                <a:gd name="T74" fmla="*/ 540 w 663"/>
                <a:gd name="T75" fmla="*/ 351 h 645"/>
                <a:gd name="T76" fmla="*/ 537 w 663"/>
                <a:gd name="T77" fmla="*/ 320 h 645"/>
                <a:gd name="T78" fmla="*/ 525 w 663"/>
                <a:gd name="T79" fmla="*/ 268 h 645"/>
                <a:gd name="T80" fmla="*/ 537 w 663"/>
                <a:gd name="T81" fmla="*/ 217 h 645"/>
                <a:gd name="T82" fmla="*/ 499 w 663"/>
                <a:gd name="T83" fmla="*/ 210 h 645"/>
                <a:gd name="T84" fmla="*/ 547 w 663"/>
                <a:gd name="T85" fmla="*/ 135 h 645"/>
                <a:gd name="T86" fmla="*/ 599 w 663"/>
                <a:gd name="T87" fmla="*/ 132 h 645"/>
                <a:gd name="T88" fmla="*/ 581 w 663"/>
                <a:gd name="T89" fmla="*/ 78 h 645"/>
                <a:gd name="T90" fmla="*/ 546 w 663"/>
                <a:gd name="T91" fmla="*/ 96 h 645"/>
                <a:gd name="T92" fmla="*/ 491 w 663"/>
                <a:gd name="T93" fmla="*/ 56 h 645"/>
                <a:gd name="T94" fmla="*/ 431 w 663"/>
                <a:gd name="T95" fmla="*/ 221 h 645"/>
                <a:gd name="T96" fmla="*/ 371 w 663"/>
                <a:gd name="T97" fmla="*/ 260 h 645"/>
                <a:gd name="T98" fmla="*/ 262 w 663"/>
                <a:gd name="T99" fmla="*/ 126 h 645"/>
                <a:gd name="T100" fmla="*/ 220 w 663"/>
                <a:gd name="T101" fmla="*/ 99 h 645"/>
                <a:gd name="T102" fmla="*/ 196 w 663"/>
                <a:gd name="T103" fmla="*/ 66 h 645"/>
                <a:gd name="T104" fmla="*/ 151 w 663"/>
                <a:gd name="T105" fmla="*/ 51 h 645"/>
                <a:gd name="T106" fmla="*/ 122 w 663"/>
                <a:gd name="T107" fmla="*/ 17 h 645"/>
                <a:gd name="T108" fmla="*/ 74 w 663"/>
                <a:gd name="T109" fmla="*/ 122 h 645"/>
                <a:gd name="T110" fmla="*/ 22 w 663"/>
                <a:gd name="T111" fmla="*/ 319 h 645"/>
                <a:gd name="T112" fmla="*/ 47 w 663"/>
                <a:gd name="T113" fmla="*/ 406 h 645"/>
                <a:gd name="T114" fmla="*/ 97 w 663"/>
                <a:gd name="T115" fmla="*/ 446 h 645"/>
                <a:gd name="T116" fmla="*/ 152 w 663"/>
                <a:gd name="T117" fmla="*/ 491 h 645"/>
                <a:gd name="T118" fmla="*/ 148 w 663"/>
                <a:gd name="T119" fmla="*/ 569 h 645"/>
                <a:gd name="T120" fmla="*/ 175 w 663"/>
                <a:gd name="T121" fmla="*/ 576 h 645"/>
                <a:gd name="T122" fmla="*/ 239 w 663"/>
                <a:gd name="T123" fmla="*/ 631 h 645"/>
                <a:gd name="T124" fmla="*/ 305 w 663"/>
                <a:gd name="T125" fmla="*/ 625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63" h="645">
                  <a:moveTo>
                    <a:pt x="301" y="627"/>
                  </a:moveTo>
                  <a:cubicBezTo>
                    <a:pt x="296" y="618"/>
                    <a:pt x="291" y="610"/>
                    <a:pt x="287" y="611"/>
                  </a:cubicBezTo>
                  <a:cubicBezTo>
                    <a:pt x="287" y="611"/>
                    <a:pt x="287" y="611"/>
                    <a:pt x="287" y="611"/>
                  </a:cubicBezTo>
                  <a:cubicBezTo>
                    <a:pt x="283" y="611"/>
                    <a:pt x="275" y="616"/>
                    <a:pt x="266" y="623"/>
                  </a:cubicBezTo>
                  <a:cubicBezTo>
                    <a:pt x="266" y="623"/>
                    <a:pt x="266" y="623"/>
                    <a:pt x="266" y="623"/>
                  </a:cubicBezTo>
                  <a:cubicBezTo>
                    <a:pt x="258" y="629"/>
                    <a:pt x="248" y="635"/>
                    <a:pt x="239" y="635"/>
                  </a:cubicBezTo>
                  <a:cubicBezTo>
                    <a:pt x="239" y="635"/>
                    <a:pt x="239" y="635"/>
                    <a:pt x="239" y="635"/>
                  </a:cubicBezTo>
                  <a:cubicBezTo>
                    <a:pt x="235" y="635"/>
                    <a:pt x="230" y="634"/>
                    <a:pt x="227" y="630"/>
                  </a:cubicBezTo>
                  <a:cubicBezTo>
                    <a:pt x="227" y="630"/>
                    <a:pt x="227" y="630"/>
                    <a:pt x="227" y="630"/>
                  </a:cubicBezTo>
                  <a:cubicBezTo>
                    <a:pt x="210" y="613"/>
                    <a:pt x="181" y="584"/>
                    <a:pt x="177" y="580"/>
                  </a:cubicBezTo>
                  <a:cubicBezTo>
                    <a:pt x="177" y="580"/>
                    <a:pt x="177" y="580"/>
                    <a:pt x="177" y="580"/>
                  </a:cubicBezTo>
                  <a:cubicBezTo>
                    <a:pt x="177" y="580"/>
                    <a:pt x="176" y="580"/>
                    <a:pt x="175" y="580"/>
                  </a:cubicBezTo>
                  <a:cubicBezTo>
                    <a:pt x="175" y="580"/>
                    <a:pt x="175" y="580"/>
                    <a:pt x="175" y="580"/>
                  </a:cubicBezTo>
                  <a:cubicBezTo>
                    <a:pt x="172" y="580"/>
                    <a:pt x="166" y="581"/>
                    <a:pt x="161" y="581"/>
                  </a:cubicBezTo>
                  <a:cubicBezTo>
                    <a:pt x="161" y="581"/>
                    <a:pt x="161" y="581"/>
                    <a:pt x="161" y="581"/>
                  </a:cubicBezTo>
                  <a:cubicBezTo>
                    <a:pt x="156" y="581"/>
                    <a:pt x="151" y="580"/>
                    <a:pt x="147" y="576"/>
                  </a:cubicBezTo>
                  <a:cubicBezTo>
                    <a:pt x="147" y="576"/>
                    <a:pt x="147" y="576"/>
                    <a:pt x="147" y="576"/>
                  </a:cubicBezTo>
                  <a:cubicBezTo>
                    <a:pt x="145" y="574"/>
                    <a:pt x="144" y="571"/>
                    <a:pt x="144" y="569"/>
                  </a:cubicBezTo>
                  <a:cubicBezTo>
                    <a:pt x="144" y="569"/>
                    <a:pt x="144" y="569"/>
                    <a:pt x="144" y="569"/>
                  </a:cubicBezTo>
                  <a:cubicBezTo>
                    <a:pt x="144" y="552"/>
                    <a:pt x="165" y="517"/>
                    <a:pt x="165" y="503"/>
                  </a:cubicBezTo>
                  <a:cubicBezTo>
                    <a:pt x="165" y="503"/>
                    <a:pt x="165" y="503"/>
                    <a:pt x="165" y="503"/>
                  </a:cubicBezTo>
                  <a:cubicBezTo>
                    <a:pt x="165" y="501"/>
                    <a:pt x="165" y="499"/>
                    <a:pt x="164" y="499"/>
                  </a:cubicBezTo>
                  <a:cubicBezTo>
                    <a:pt x="164" y="499"/>
                    <a:pt x="164" y="499"/>
                    <a:pt x="164" y="499"/>
                  </a:cubicBezTo>
                  <a:cubicBezTo>
                    <a:pt x="161" y="496"/>
                    <a:pt x="158" y="495"/>
                    <a:pt x="152" y="495"/>
                  </a:cubicBezTo>
                  <a:cubicBezTo>
                    <a:pt x="152" y="495"/>
                    <a:pt x="152" y="495"/>
                    <a:pt x="152" y="495"/>
                  </a:cubicBezTo>
                  <a:cubicBezTo>
                    <a:pt x="148" y="495"/>
                    <a:pt x="143" y="496"/>
                    <a:pt x="137" y="496"/>
                  </a:cubicBezTo>
                  <a:cubicBezTo>
                    <a:pt x="137" y="496"/>
                    <a:pt x="137" y="496"/>
                    <a:pt x="137" y="496"/>
                  </a:cubicBezTo>
                  <a:cubicBezTo>
                    <a:pt x="127" y="496"/>
                    <a:pt x="116" y="494"/>
                    <a:pt x="107" y="484"/>
                  </a:cubicBezTo>
                  <a:cubicBezTo>
                    <a:pt x="107" y="484"/>
                    <a:pt x="107" y="484"/>
                    <a:pt x="107" y="484"/>
                  </a:cubicBezTo>
                  <a:cubicBezTo>
                    <a:pt x="96" y="473"/>
                    <a:pt x="94" y="460"/>
                    <a:pt x="93" y="447"/>
                  </a:cubicBezTo>
                  <a:cubicBezTo>
                    <a:pt x="93" y="447"/>
                    <a:pt x="93" y="447"/>
                    <a:pt x="93" y="447"/>
                  </a:cubicBezTo>
                  <a:cubicBezTo>
                    <a:pt x="91" y="434"/>
                    <a:pt x="90" y="422"/>
                    <a:pt x="82" y="414"/>
                  </a:cubicBezTo>
                  <a:cubicBezTo>
                    <a:pt x="82" y="414"/>
                    <a:pt x="82" y="414"/>
                    <a:pt x="82" y="414"/>
                  </a:cubicBezTo>
                  <a:cubicBezTo>
                    <a:pt x="78" y="410"/>
                    <a:pt x="73" y="409"/>
                    <a:pt x="67" y="409"/>
                  </a:cubicBezTo>
                  <a:cubicBezTo>
                    <a:pt x="67" y="409"/>
                    <a:pt x="67" y="409"/>
                    <a:pt x="67" y="409"/>
                  </a:cubicBezTo>
                  <a:cubicBezTo>
                    <a:pt x="61" y="409"/>
                    <a:pt x="54" y="410"/>
                    <a:pt x="47" y="410"/>
                  </a:cubicBezTo>
                  <a:cubicBezTo>
                    <a:pt x="47" y="410"/>
                    <a:pt x="47" y="410"/>
                    <a:pt x="47" y="410"/>
                  </a:cubicBezTo>
                  <a:cubicBezTo>
                    <a:pt x="32" y="410"/>
                    <a:pt x="16" y="406"/>
                    <a:pt x="5" y="381"/>
                  </a:cubicBezTo>
                  <a:cubicBezTo>
                    <a:pt x="5" y="381"/>
                    <a:pt x="5" y="381"/>
                    <a:pt x="5" y="381"/>
                  </a:cubicBezTo>
                  <a:cubicBezTo>
                    <a:pt x="1" y="372"/>
                    <a:pt x="0" y="365"/>
                    <a:pt x="0" y="358"/>
                  </a:cubicBezTo>
                  <a:cubicBezTo>
                    <a:pt x="0" y="358"/>
                    <a:pt x="0" y="358"/>
                    <a:pt x="0" y="358"/>
                  </a:cubicBezTo>
                  <a:cubicBezTo>
                    <a:pt x="0" y="321"/>
                    <a:pt x="38" y="302"/>
                    <a:pt x="38" y="302"/>
                  </a:cubicBezTo>
                  <a:cubicBezTo>
                    <a:pt x="38" y="302"/>
                    <a:pt x="38" y="302"/>
                    <a:pt x="38" y="302"/>
                  </a:cubicBezTo>
                  <a:cubicBezTo>
                    <a:pt x="38" y="302"/>
                    <a:pt x="52" y="294"/>
                    <a:pt x="65" y="281"/>
                  </a:cubicBezTo>
                  <a:cubicBezTo>
                    <a:pt x="65" y="281"/>
                    <a:pt x="65" y="281"/>
                    <a:pt x="65" y="281"/>
                  </a:cubicBezTo>
                  <a:cubicBezTo>
                    <a:pt x="79" y="268"/>
                    <a:pt x="92" y="251"/>
                    <a:pt x="92" y="234"/>
                  </a:cubicBezTo>
                  <a:cubicBezTo>
                    <a:pt x="92" y="234"/>
                    <a:pt x="92" y="234"/>
                    <a:pt x="92" y="234"/>
                  </a:cubicBezTo>
                  <a:cubicBezTo>
                    <a:pt x="92" y="198"/>
                    <a:pt x="89" y="143"/>
                    <a:pt x="71" y="125"/>
                  </a:cubicBezTo>
                  <a:cubicBezTo>
                    <a:pt x="71" y="125"/>
                    <a:pt x="71" y="125"/>
                    <a:pt x="71" y="125"/>
                  </a:cubicBezTo>
                  <a:cubicBezTo>
                    <a:pt x="65" y="120"/>
                    <a:pt x="60" y="113"/>
                    <a:pt x="55" y="106"/>
                  </a:cubicBezTo>
                  <a:cubicBezTo>
                    <a:pt x="55" y="106"/>
                    <a:pt x="55" y="106"/>
                    <a:pt x="55" y="106"/>
                  </a:cubicBezTo>
                  <a:cubicBezTo>
                    <a:pt x="55" y="106"/>
                    <a:pt x="55" y="105"/>
                    <a:pt x="55" y="105"/>
                  </a:cubicBezTo>
                  <a:cubicBezTo>
                    <a:pt x="55" y="105"/>
                    <a:pt x="55" y="105"/>
                    <a:pt x="55" y="105"/>
                  </a:cubicBezTo>
                  <a:cubicBezTo>
                    <a:pt x="55" y="104"/>
                    <a:pt x="55" y="104"/>
                    <a:pt x="56" y="103"/>
                  </a:cubicBezTo>
                  <a:cubicBezTo>
                    <a:pt x="56" y="103"/>
                    <a:pt x="56" y="103"/>
                    <a:pt x="56" y="103"/>
                  </a:cubicBezTo>
                  <a:cubicBezTo>
                    <a:pt x="81" y="90"/>
                    <a:pt x="103" y="39"/>
                    <a:pt x="118" y="14"/>
                  </a:cubicBezTo>
                  <a:cubicBezTo>
                    <a:pt x="118" y="14"/>
                    <a:pt x="118" y="14"/>
                    <a:pt x="118" y="14"/>
                  </a:cubicBezTo>
                  <a:cubicBezTo>
                    <a:pt x="123" y="6"/>
                    <a:pt x="127" y="0"/>
                    <a:pt x="133" y="0"/>
                  </a:cubicBezTo>
                  <a:cubicBezTo>
                    <a:pt x="133" y="0"/>
                    <a:pt x="133" y="0"/>
                    <a:pt x="133" y="0"/>
                  </a:cubicBezTo>
                  <a:cubicBezTo>
                    <a:pt x="138" y="0"/>
                    <a:pt x="141" y="5"/>
                    <a:pt x="144" y="12"/>
                  </a:cubicBezTo>
                  <a:cubicBezTo>
                    <a:pt x="144" y="12"/>
                    <a:pt x="144" y="12"/>
                    <a:pt x="144" y="12"/>
                  </a:cubicBezTo>
                  <a:cubicBezTo>
                    <a:pt x="147" y="19"/>
                    <a:pt x="149" y="27"/>
                    <a:pt x="152" y="37"/>
                  </a:cubicBezTo>
                  <a:cubicBezTo>
                    <a:pt x="152" y="37"/>
                    <a:pt x="152" y="37"/>
                    <a:pt x="152" y="37"/>
                  </a:cubicBezTo>
                  <a:cubicBezTo>
                    <a:pt x="156" y="55"/>
                    <a:pt x="161" y="75"/>
                    <a:pt x="167" y="81"/>
                  </a:cubicBezTo>
                  <a:cubicBezTo>
                    <a:pt x="167" y="81"/>
                    <a:pt x="167" y="81"/>
                    <a:pt x="167" y="81"/>
                  </a:cubicBezTo>
                  <a:cubicBezTo>
                    <a:pt x="168" y="82"/>
                    <a:pt x="169" y="82"/>
                    <a:pt x="171" y="82"/>
                  </a:cubicBezTo>
                  <a:cubicBezTo>
                    <a:pt x="171" y="82"/>
                    <a:pt x="171" y="82"/>
                    <a:pt x="171" y="82"/>
                  </a:cubicBezTo>
                  <a:cubicBezTo>
                    <a:pt x="176" y="83"/>
                    <a:pt x="185" y="73"/>
                    <a:pt x="193" y="64"/>
                  </a:cubicBezTo>
                  <a:cubicBezTo>
                    <a:pt x="193" y="64"/>
                    <a:pt x="193" y="64"/>
                    <a:pt x="193" y="64"/>
                  </a:cubicBezTo>
                  <a:cubicBezTo>
                    <a:pt x="202" y="54"/>
                    <a:pt x="210" y="44"/>
                    <a:pt x="219" y="43"/>
                  </a:cubicBezTo>
                  <a:cubicBezTo>
                    <a:pt x="219" y="43"/>
                    <a:pt x="219" y="43"/>
                    <a:pt x="219" y="43"/>
                  </a:cubicBezTo>
                  <a:cubicBezTo>
                    <a:pt x="223" y="43"/>
                    <a:pt x="225" y="45"/>
                    <a:pt x="227" y="47"/>
                  </a:cubicBezTo>
                  <a:cubicBezTo>
                    <a:pt x="227" y="47"/>
                    <a:pt x="227" y="47"/>
                    <a:pt x="227" y="47"/>
                  </a:cubicBezTo>
                  <a:cubicBezTo>
                    <a:pt x="229" y="50"/>
                    <a:pt x="229" y="53"/>
                    <a:pt x="229" y="57"/>
                  </a:cubicBezTo>
                  <a:cubicBezTo>
                    <a:pt x="229" y="57"/>
                    <a:pt x="229" y="57"/>
                    <a:pt x="229" y="57"/>
                  </a:cubicBezTo>
                  <a:cubicBezTo>
                    <a:pt x="229" y="69"/>
                    <a:pt x="223" y="86"/>
                    <a:pt x="224" y="99"/>
                  </a:cubicBezTo>
                  <a:cubicBezTo>
                    <a:pt x="224" y="99"/>
                    <a:pt x="224" y="99"/>
                    <a:pt x="224" y="99"/>
                  </a:cubicBezTo>
                  <a:cubicBezTo>
                    <a:pt x="224" y="103"/>
                    <a:pt x="225" y="105"/>
                    <a:pt x="228" y="107"/>
                  </a:cubicBezTo>
                  <a:cubicBezTo>
                    <a:pt x="228" y="107"/>
                    <a:pt x="228" y="107"/>
                    <a:pt x="228" y="107"/>
                  </a:cubicBezTo>
                  <a:cubicBezTo>
                    <a:pt x="231" y="109"/>
                    <a:pt x="236" y="110"/>
                    <a:pt x="241" y="111"/>
                  </a:cubicBezTo>
                  <a:cubicBezTo>
                    <a:pt x="241" y="111"/>
                    <a:pt x="241" y="111"/>
                    <a:pt x="241" y="111"/>
                  </a:cubicBezTo>
                  <a:cubicBezTo>
                    <a:pt x="251" y="112"/>
                    <a:pt x="262" y="114"/>
                    <a:pt x="265" y="125"/>
                  </a:cubicBezTo>
                  <a:cubicBezTo>
                    <a:pt x="265" y="125"/>
                    <a:pt x="265" y="125"/>
                    <a:pt x="265" y="125"/>
                  </a:cubicBezTo>
                  <a:cubicBezTo>
                    <a:pt x="270" y="143"/>
                    <a:pt x="301" y="169"/>
                    <a:pt x="318" y="186"/>
                  </a:cubicBezTo>
                  <a:cubicBezTo>
                    <a:pt x="318" y="186"/>
                    <a:pt x="318" y="186"/>
                    <a:pt x="318" y="186"/>
                  </a:cubicBezTo>
                  <a:cubicBezTo>
                    <a:pt x="326" y="194"/>
                    <a:pt x="335" y="212"/>
                    <a:pt x="345" y="228"/>
                  </a:cubicBezTo>
                  <a:cubicBezTo>
                    <a:pt x="345" y="228"/>
                    <a:pt x="345" y="228"/>
                    <a:pt x="345" y="228"/>
                  </a:cubicBezTo>
                  <a:cubicBezTo>
                    <a:pt x="354" y="243"/>
                    <a:pt x="364" y="257"/>
                    <a:pt x="371" y="256"/>
                  </a:cubicBezTo>
                  <a:cubicBezTo>
                    <a:pt x="371" y="256"/>
                    <a:pt x="371" y="256"/>
                    <a:pt x="371" y="256"/>
                  </a:cubicBezTo>
                  <a:cubicBezTo>
                    <a:pt x="373" y="256"/>
                    <a:pt x="375" y="256"/>
                    <a:pt x="376" y="254"/>
                  </a:cubicBezTo>
                  <a:cubicBezTo>
                    <a:pt x="376" y="254"/>
                    <a:pt x="376" y="254"/>
                    <a:pt x="376" y="254"/>
                  </a:cubicBezTo>
                  <a:cubicBezTo>
                    <a:pt x="393" y="237"/>
                    <a:pt x="421" y="222"/>
                    <a:pt x="428" y="218"/>
                  </a:cubicBezTo>
                  <a:cubicBezTo>
                    <a:pt x="428" y="218"/>
                    <a:pt x="428" y="218"/>
                    <a:pt x="428" y="218"/>
                  </a:cubicBezTo>
                  <a:cubicBezTo>
                    <a:pt x="427" y="213"/>
                    <a:pt x="427" y="208"/>
                    <a:pt x="427" y="203"/>
                  </a:cubicBezTo>
                  <a:cubicBezTo>
                    <a:pt x="427" y="203"/>
                    <a:pt x="427" y="203"/>
                    <a:pt x="427" y="203"/>
                  </a:cubicBezTo>
                  <a:cubicBezTo>
                    <a:pt x="427" y="147"/>
                    <a:pt x="468" y="73"/>
                    <a:pt x="488" y="53"/>
                  </a:cubicBezTo>
                  <a:cubicBezTo>
                    <a:pt x="488" y="53"/>
                    <a:pt x="488" y="53"/>
                    <a:pt x="488" y="53"/>
                  </a:cubicBezTo>
                  <a:cubicBezTo>
                    <a:pt x="493" y="48"/>
                    <a:pt x="497" y="46"/>
                    <a:pt x="502" y="46"/>
                  </a:cubicBezTo>
                  <a:cubicBezTo>
                    <a:pt x="502" y="46"/>
                    <a:pt x="502" y="46"/>
                    <a:pt x="502" y="46"/>
                  </a:cubicBezTo>
                  <a:cubicBezTo>
                    <a:pt x="511" y="46"/>
                    <a:pt x="519" y="55"/>
                    <a:pt x="526" y="65"/>
                  </a:cubicBezTo>
                  <a:cubicBezTo>
                    <a:pt x="526" y="65"/>
                    <a:pt x="526" y="65"/>
                    <a:pt x="526" y="65"/>
                  </a:cubicBezTo>
                  <a:cubicBezTo>
                    <a:pt x="534" y="74"/>
                    <a:pt x="541" y="86"/>
                    <a:pt x="548" y="93"/>
                  </a:cubicBezTo>
                  <a:cubicBezTo>
                    <a:pt x="548" y="93"/>
                    <a:pt x="548" y="93"/>
                    <a:pt x="548" y="93"/>
                  </a:cubicBezTo>
                  <a:cubicBezTo>
                    <a:pt x="552" y="97"/>
                    <a:pt x="555" y="98"/>
                    <a:pt x="556" y="98"/>
                  </a:cubicBezTo>
                  <a:cubicBezTo>
                    <a:pt x="556" y="98"/>
                    <a:pt x="556" y="98"/>
                    <a:pt x="556" y="98"/>
                  </a:cubicBezTo>
                  <a:cubicBezTo>
                    <a:pt x="560" y="99"/>
                    <a:pt x="563" y="93"/>
                    <a:pt x="566" y="87"/>
                  </a:cubicBezTo>
                  <a:cubicBezTo>
                    <a:pt x="566" y="87"/>
                    <a:pt x="566" y="87"/>
                    <a:pt x="566" y="87"/>
                  </a:cubicBezTo>
                  <a:cubicBezTo>
                    <a:pt x="570" y="81"/>
                    <a:pt x="574" y="74"/>
                    <a:pt x="581" y="74"/>
                  </a:cubicBezTo>
                  <a:cubicBezTo>
                    <a:pt x="581" y="74"/>
                    <a:pt x="581" y="74"/>
                    <a:pt x="581" y="74"/>
                  </a:cubicBezTo>
                  <a:cubicBezTo>
                    <a:pt x="586" y="74"/>
                    <a:pt x="589" y="77"/>
                    <a:pt x="591" y="82"/>
                  </a:cubicBezTo>
                  <a:cubicBezTo>
                    <a:pt x="591" y="82"/>
                    <a:pt x="591" y="82"/>
                    <a:pt x="591" y="82"/>
                  </a:cubicBezTo>
                  <a:cubicBezTo>
                    <a:pt x="592" y="86"/>
                    <a:pt x="593" y="92"/>
                    <a:pt x="594" y="97"/>
                  </a:cubicBezTo>
                  <a:cubicBezTo>
                    <a:pt x="594" y="97"/>
                    <a:pt x="594" y="97"/>
                    <a:pt x="594" y="97"/>
                  </a:cubicBezTo>
                  <a:cubicBezTo>
                    <a:pt x="595" y="109"/>
                    <a:pt x="596" y="122"/>
                    <a:pt x="601" y="127"/>
                  </a:cubicBezTo>
                  <a:cubicBezTo>
                    <a:pt x="601" y="127"/>
                    <a:pt x="601" y="127"/>
                    <a:pt x="601" y="127"/>
                  </a:cubicBezTo>
                  <a:cubicBezTo>
                    <a:pt x="602" y="128"/>
                    <a:pt x="603" y="130"/>
                    <a:pt x="603" y="132"/>
                  </a:cubicBezTo>
                  <a:cubicBezTo>
                    <a:pt x="603" y="132"/>
                    <a:pt x="603" y="132"/>
                    <a:pt x="603" y="132"/>
                  </a:cubicBezTo>
                  <a:cubicBezTo>
                    <a:pt x="603" y="134"/>
                    <a:pt x="602" y="136"/>
                    <a:pt x="600" y="136"/>
                  </a:cubicBezTo>
                  <a:cubicBezTo>
                    <a:pt x="600" y="136"/>
                    <a:pt x="600" y="136"/>
                    <a:pt x="600" y="136"/>
                  </a:cubicBezTo>
                  <a:cubicBezTo>
                    <a:pt x="598" y="137"/>
                    <a:pt x="596" y="138"/>
                    <a:pt x="594" y="138"/>
                  </a:cubicBezTo>
                  <a:cubicBezTo>
                    <a:pt x="594" y="138"/>
                    <a:pt x="594" y="138"/>
                    <a:pt x="594" y="138"/>
                  </a:cubicBezTo>
                  <a:cubicBezTo>
                    <a:pt x="589" y="139"/>
                    <a:pt x="582" y="139"/>
                    <a:pt x="574" y="139"/>
                  </a:cubicBezTo>
                  <a:cubicBezTo>
                    <a:pt x="574" y="139"/>
                    <a:pt x="574" y="139"/>
                    <a:pt x="574" y="139"/>
                  </a:cubicBezTo>
                  <a:cubicBezTo>
                    <a:pt x="565" y="139"/>
                    <a:pt x="556" y="139"/>
                    <a:pt x="547" y="139"/>
                  </a:cubicBezTo>
                  <a:cubicBezTo>
                    <a:pt x="547" y="139"/>
                    <a:pt x="547" y="139"/>
                    <a:pt x="547" y="139"/>
                  </a:cubicBezTo>
                  <a:cubicBezTo>
                    <a:pt x="518" y="139"/>
                    <a:pt x="493" y="149"/>
                    <a:pt x="477" y="165"/>
                  </a:cubicBezTo>
                  <a:cubicBezTo>
                    <a:pt x="477" y="165"/>
                    <a:pt x="477" y="165"/>
                    <a:pt x="477" y="165"/>
                  </a:cubicBezTo>
                  <a:cubicBezTo>
                    <a:pt x="475" y="168"/>
                    <a:pt x="474" y="171"/>
                    <a:pt x="474" y="175"/>
                  </a:cubicBezTo>
                  <a:cubicBezTo>
                    <a:pt x="474" y="175"/>
                    <a:pt x="474" y="175"/>
                    <a:pt x="474" y="175"/>
                  </a:cubicBezTo>
                  <a:cubicBezTo>
                    <a:pt x="473" y="181"/>
                    <a:pt x="477" y="189"/>
                    <a:pt x="482" y="196"/>
                  </a:cubicBezTo>
                  <a:cubicBezTo>
                    <a:pt x="482" y="196"/>
                    <a:pt x="482" y="196"/>
                    <a:pt x="482" y="196"/>
                  </a:cubicBezTo>
                  <a:cubicBezTo>
                    <a:pt x="488" y="202"/>
                    <a:pt x="494" y="206"/>
                    <a:pt x="499" y="206"/>
                  </a:cubicBezTo>
                  <a:cubicBezTo>
                    <a:pt x="499" y="206"/>
                    <a:pt x="499" y="206"/>
                    <a:pt x="499" y="206"/>
                  </a:cubicBezTo>
                  <a:cubicBezTo>
                    <a:pt x="501" y="206"/>
                    <a:pt x="503" y="206"/>
                    <a:pt x="505" y="204"/>
                  </a:cubicBezTo>
                  <a:cubicBezTo>
                    <a:pt x="505" y="204"/>
                    <a:pt x="505" y="204"/>
                    <a:pt x="505" y="204"/>
                  </a:cubicBezTo>
                  <a:cubicBezTo>
                    <a:pt x="508" y="201"/>
                    <a:pt x="512" y="200"/>
                    <a:pt x="515" y="200"/>
                  </a:cubicBezTo>
                  <a:cubicBezTo>
                    <a:pt x="515" y="200"/>
                    <a:pt x="515" y="200"/>
                    <a:pt x="515" y="200"/>
                  </a:cubicBezTo>
                  <a:cubicBezTo>
                    <a:pt x="532" y="200"/>
                    <a:pt x="553" y="223"/>
                    <a:pt x="553" y="245"/>
                  </a:cubicBezTo>
                  <a:cubicBezTo>
                    <a:pt x="553" y="245"/>
                    <a:pt x="553" y="245"/>
                    <a:pt x="553" y="245"/>
                  </a:cubicBezTo>
                  <a:cubicBezTo>
                    <a:pt x="553" y="266"/>
                    <a:pt x="534" y="268"/>
                    <a:pt x="527" y="272"/>
                  </a:cubicBezTo>
                  <a:cubicBezTo>
                    <a:pt x="527" y="272"/>
                    <a:pt x="527" y="272"/>
                    <a:pt x="527" y="272"/>
                  </a:cubicBezTo>
                  <a:cubicBezTo>
                    <a:pt x="524" y="273"/>
                    <a:pt x="524" y="274"/>
                    <a:pt x="524" y="275"/>
                  </a:cubicBezTo>
                  <a:cubicBezTo>
                    <a:pt x="524" y="275"/>
                    <a:pt x="524" y="275"/>
                    <a:pt x="524" y="275"/>
                  </a:cubicBezTo>
                  <a:cubicBezTo>
                    <a:pt x="523" y="279"/>
                    <a:pt x="528" y="285"/>
                    <a:pt x="532" y="293"/>
                  </a:cubicBezTo>
                  <a:cubicBezTo>
                    <a:pt x="532" y="293"/>
                    <a:pt x="532" y="293"/>
                    <a:pt x="532" y="293"/>
                  </a:cubicBezTo>
                  <a:cubicBezTo>
                    <a:pt x="537" y="301"/>
                    <a:pt x="541" y="310"/>
                    <a:pt x="541" y="320"/>
                  </a:cubicBezTo>
                  <a:cubicBezTo>
                    <a:pt x="541" y="320"/>
                    <a:pt x="541" y="320"/>
                    <a:pt x="541" y="320"/>
                  </a:cubicBezTo>
                  <a:cubicBezTo>
                    <a:pt x="541" y="322"/>
                    <a:pt x="541" y="325"/>
                    <a:pt x="540" y="328"/>
                  </a:cubicBezTo>
                  <a:cubicBezTo>
                    <a:pt x="540" y="328"/>
                    <a:pt x="540" y="328"/>
                    <a:pt x="540" y="328"/>
                  </a:cubicBezTo>
                  <a:cubicBezTo>
                    <a:pt x="539" y="332"/>
                    <a:pt x="538" y="335"/>
                    <a:pt x="538" y="338"/>
                  </a:cubicBezTo>
                  <a:cubicBezTo>
                    <a:pt x="538" y="338"/>
                    <a:pt x="538" y="338"/>
                    <a:pt x="538" y="338"/>
                  </a:cubicBezTo>
                  <a:cubicBezTo>
                    <a:pt x="539" y="347"/>
                    <a:pt x="543" y="351"/>
                    <a:pt x="553" y="351"/>
                  </a:cubicBezTo>
                  <a:cubicBezTo>
                    <a:pt x="553" y="351"/>
                    <a:pt x="553" y="351"/>
                    <a:pt x="553" y="351"/>
                  </a:cubicBezTo>
                  <a:cubicBezTo>
                    <a:pt x="558" y="351"/>
                    <a:pt x="562" y="350"/>
                    <a:pt x="568" y="349"/>
                  </a:cubicBezTo>
                  <a:cubicBezTo>
                    <a:pt x="568" y="349"/>
                    <a:pt x="568" y="349"/>
                    <a:pt x="568" y="349"/>
                  </a:cubicBezTo>
                  <a:cubicBezTo>
                    <a:pt x="580" y="345"/>
                    <a:pt x="593" y="343"/>
                    <a:pt x="605" y="343"/>
                  </a:cubicBezTo>
                  <a:cubicBezTo>
                    <a:pt x="605" y="343"/>
                    <a:pt x="605" y="343"/>
                    <a:pt x="605" y="343"/>
                  </a:cubicBezTo>
                  <a:cubicBezTo>
                    <a:pt x="619" y="343"/>
                    <a:pt x="631" y="345"/>
                    <a:pt x="637" y="352"/>
                  </a:cubicBezTo>
                  <a:cubicBezTo>
                    <a:pt x="637" y="352"/>
                    <a:pt x="637" y="352"/>
                    <a:pt x="637" y="352"/>
                  </a:cubicBezTo>
                  <a:cubicBezTo>
                    <a:pt x="636" y="353"/>
                    <a:pt x="636" y="353"/>
                    <a:pt x="636" y="353"/>
                  </a:cubicBezTo>
                  <a:cubicBezTo>
                    <a:pt x="637" y="352"/>
                    <a:pt x="637" y="352"/>
                    <a:pt x="637" y="352"/>
                  </a:cubicBezTo>
                  <a:cubicBezTo>
                    <a:pt x="646" y="361"/>
                    <a:pt x="663" y="398"/>
                    <a:pt x="663" y="424"/>
                  </a:cubicBezTo>
                  <a:cubicBezTo>
                    <a:pt x="663" y="424"/>
                    <a:pt x="663" y="424"/>
                    <a:pt x="663" y="424"/>
                  </a:cubicBezTo>
                  <a:cubicBezTo>
                    <a:pt x="663" y="433"/>
                    <a:pt x="661" y="440"/>
                    <a:pt x="656" y="445"/>
                  </a:cubicBezTo>
                  <a:cubicBezTo>
                    <a:pt x="656" y="445"/>
                    <a:pt x="656" y="445"/>
                    <a:pt x="656" y="445"/>
                  </a:cubicBezTo>
                  <a:cubicBezTo>
                    <a:pt x="647" y="454"/>
                    <a:pt x="636" y="475"/>
                    <a:pt x="628" y="492"/>
                  </a:cubicBezTo>
                  <a:cubicBezTo>
                    <a:pt x="628" y="492"/>
                    <a:pt x="628" y="492"/>
                    <a:pt x="628" y="492"/>
                  </a:cubicBezTo>
                  <a:cubicBezTo>
                    <a:pt x="627" y="493"/>
                    <a:pt x="626" y="493"/>
                    <a:pt x="625" y="493"/>
                  </a:cubicBezTo>
                  <a:cubicBezTo>
                    <a:pt x="625" y="493"/>
                    <a:pt x="625" y="493"/>
                    <a:pt x="625" y="493"/>
                  </a:cubicBezTo>
                  <a:cubicBezTo>
                    <a:pt x="616" y="490"/>
                    <a:pt x="608" y="486"/>
                    <a:pt x="602" y="481"/>
                  </a:cubicBezTo>
                  <a:cubicBezTo>
                    <a:pt x="602" y="481"/>
                    <a:pt x="602" y="481"/>
                    <a:pt x="602" y="481"/>
                  </a:cubicBezTo>
                  <a:cubicBezTo>
                    <a:pt x="600" y="481"/>
                    <a:pt x="595" y="482"/>
                    <a:pt x="589" y="484"/>
                  </a:cubicBezTo>
                  <a:cubicBezTo>
                    <a:pt x="589" y="484"/>
                    <a:pt x="589" y="484"/>
                    <a:pt x="589" y="484"/>
                  </a:cubicBezTo>
                  <a:cubicBezTo>
                    <a:pt x="580" y="487"/>
                    <a:pt x="569" y="492"/>
                    <a:pt x="559" y="503"/>
                  </a:cubicBezTo>
                  <a:cubicBezTo>
                    <a:pt x="559" y="503"/>
                    <a:pt x="559" y="503"/>
                    <a:pt x="559" y="503"/>
                  </a:cubicBezTo>
                  <a:cubicBezTo>
                    <a:pt x="536" y="525"/>
                    <a:pt x="469" y="529"/>
                    <a:pt x="426" y="529"/>
                  </a:cubicBezTo>
                  <a:cubicBezTo>
                    <a:pt x="426" y="529"/>
                    <a:pt x="426" y="529"/>
                    <a:pt x="426" y="529"/>
                  </a:cubicBezTo>
                  <a:cubicBezTo>
                    <a:pt x="423" y="529"/>
                    <a:pt x="403" y="534"/>
                    <a:pt x="382" y="540"/>
                  </a:cubicBezTo>
                  <a:cubicBezTo>
                    <a:pt x="382" y="540"/>
                    <a:pt x="382" y="540"/>
                    <a:pt x="382" y="540"/>
                  </a:cubicBezTo>
                  <a:cubicBezTo>
                    <a:pt x="359" y="546"/>
                    <a:pt x="334" y="554"/>
                    <a:pt x="328" y="560"/>
                  </a:cubicBezTo>
                  <a:cubicBezTo>
                    <a:pt x="328" y="560"/>
                    <a:pt x="328" y="560"/>
                    <a:pt x="328" y="560"/>
                  </a:cubicBezTo>
                  <a:cubicBezTo>
                    <a:pt x="327" y="562"/>
                    <a:pt x="326" y="564"/>
                    <a:pt x="326" y="568"/>
                  </a:cubicBezTo>
                  <a:cubicBezTo>
                    <a:pt x="326" y="568"/>
                    <a:pt x="326" y="568"/>
                    <a:pt x="326" y="568"/>
                  </a:cubicBezTo>
                  <a:cubicBezTo>
                    <a:pt x="326" y="583"/>
                    <a:pt x="339" y="611"/>
                    <a:pt x="339" y="628"/>
                  </a:cubicBezTo>
                  <a:cubicBezTo>
                    <a:pt x="339" y="628"/>
                    <a:pt x="339" y="628"/>
                    <a:pt x="339" y="628"/>
                  </a:cubicBezTo>
                  <a:cubicBezTo>
                    <a:pt x="339" y="635"/>
                    <a:pt x="337" y="641"/>
                    <a:pt x="330" y="644"/>
                  </a:cubicBezTo>
                  <a:cubicBezTo>
                    <a:pt x="330" y="644"/>
                    <a:pt x="330" y="644"/>
                    <a:pt x="330" y="644"/>
                  </a:cubicBezTo>
                  <a:cubicBezTo>
                    <a:pt x="328" y="644"/>
                    <a:pt x="326" y="645"/>
                    <a:pt x="324" y="645"/>
                  </a:cubicBezTo>
                  <a:cubicBezTo>
                    <a:pt x="324" y="645"/>
                    <a:pt x="324" y="645"/>
                    <a:pt x="324" y="645"/>
                  </a:cubicBezTo>
                  <a:cubicBezTo>
                    <a:pt x="313" y="645"/>
                    <a:pt x="307" y="635"/>
                    <a:pt x="301" y="627"/>
                  </a:cubicBezTo>
                  <a:close/>
                  <a:moveTo>
                    <a:pt x="305" y="625"/>
                  </a:moveTo>
                  <a:cubicBezTo>
                    <a:pt x="310" y="633"/>
                    <a:pt x="316" y="641"/>
                    <a:pt x="324" y="641"/>
                  </a:cubicBezTo>
                  <a:cubicBezTo>
                    <a:pt x="324" y="641"/>
                    <a:pt x="324" y="641"/>
                    <a:pt x="324" y="641"/>
                  </a:cubicBezTo>
                  <a:cubicBezTo>
                    <a:pt x="325" y="641"/>
                    <a:pt x="327" y="641"/>
                    <a:pt x="329" y="640"/>
                  </a:cubicBezTo>
                  <a:cubicBezTo>
                    <a:pt x="329" y="640"/>
                    <a:pt x="329" y="640"/>
                    <a:pt x="329" y="640"/>
                  </a:cubicBezTo>
                  <a:cubicBezTo>
                    <a:pt x="333" y="638"/>
                    <a:pt x="335" y="634"/>
                    <a:pt x="335" y="628"/>
                  </a:cubicBezTo>
                  <a:cubicBezTo>
                    <a:pt x="335" y="628"/>
                    <a:pt x="335" y="628"/>
                    <a:pt x="335" y="628"/>
                  </a:cubicBezTo>
                  <a:cubicBezTo>
                    <a:pt x="335" y="612"/>
                    <a:pt x="322" y="585"/>
                    <a:pt x="322" y="568"/>
                  </a:cubicBezTo>
                  <a:cubicBezTo>
                    <a:pt x="322" y="568"/>
                    <a:pt x="322" y="568"/>
                    <a:pt x="322" y="568"/>
                  </a:cubicBezTo>
                  <a:cubicBezTo>
                    <a:pt x="322" y="564"/>
                    <a:pt x="323" y="560"/>
                    <a:pt x="326" y="557"/>
                  </a:cubicBezTo>
                  <a:cubicBezTo>
                    <a:pt x="326" y="557"/>
                    <a:pt x="326" y="557"/>
                    <a:pt x="326" y="557"/>
                  </a:cubicBezTo>
                  <a:cubicBezTo>
                    <a:pt x="333" y="550"/>
                    <a:pt x="358" y="542"/>
                    <a:pt x="381" y="536"/>
                  </a:cubicBezTo>
                  <a:cubicBezTo>
                    <a:pt x="381" y="536"/>
                    <a:pt x="381" y="536"/>
                    <a:pt x="381" y="536"/>
                  </a:cubicBezTo>
                  <a:cubicBezTo>
                    <a:pt x="404" y="529"/>
                    <a:pt x="425" y="525"/>
                    <a:pt x="425" y="525"/>
                  </a:cubicBezTo>
                  <a:cubicBezTo>
                    <a:pt x="425" y="525"/>
                    <a:pt x="425" y="525"/>
                    <a:pt x="425" y="525"/>
                  </a:cubicBezTo>
                  <a:cubicBezTo>
                    <a:pt x="426" y="525"/>
                    <a:pt x="426" y="525"/>
                    <a:pt x="426" y="525"/>
                  </a:cubicBezTo>
                  <a:cubicBezTo>
                    <a:pt x="468" y="525"/>
                    <a:pt x="536" y="521"/>
                    <a:pt x="556" y="500"/>
                  </a:cubicBezTo>
                  <a:cubicBezTo>
                    <a:pt x="556" y="500"/>
                    <a:pt x="556" y="500"/>
                    <a:pt x="556" y="500"/>
                  </a:cubicBezTo>
                  <a:cubicBezTo>
                    <a:pt x="578" y="478"/>
                    <a:pt x="603" y="477"/>
                    <a:pt x="603" y="477"/>
                  </a:cubicBezTo>
                  <a:cubicBezTo>
                    <a:pt x="603" y="477"/>
                    <a:pt x="603" y="477"/>
                    <a:pt x="603" y="477"/>
                  </a:cubicBezTo>
                  <a:cubicBezTo>
                    <a:pt x="603" y="477"/>
                    <a:pt x="604" y="477"/>
                    <a:pt x="604" y="477"/>
                  </a:cubicBezTo>
                  <a:cubicBezTo>
                    <a:pt x="604" y="477"/>
                    <a:pt x="604" y="477"/>
                    <a:pt x="604" y="477"/>
                  </a:cubicBezTo>
                  <a:cubicBezTo>
                    <a:pt x="609" y="482"/>
                    <a:pt x="617" y="486"/>
                    <a:pt x="625" y="488"/>
                  </a:cubicBezTo>
                  <a:cubicBezTo>
                    <a:pt x="625" y="488"/>
                    <a:pt x="625" y="488"/>
                    <a:pt x="625" y="488"/>
                  </a:cubicBezTo>
                  <a:cubicBezTo>
                    <a:pt x="633" y="472"/>
                    <a:pt x="644" y="452"/>
                    <a:pt x="654" y="442"/>
                  </a:cubicBezTo>
                  <a:cubicBezTo>
                    <a:pt x="654" y="442"/>
                    <a:pt x="654" y="442"/>
                    <a:pt x="654" y="442"/>
                  </a:cubicBezTo>
                  <a:cubicBezTo>
                    <a:pt x="657" y="438"/>
                    <a:pt x="659" y="432"/>
                    <a:pt x="659" y="424"/>
                  </a:cubicBezTo>
                  <a:cubicBezTo>
                    <a:pt x="659" y="424"/>
                    <a:pt x="659" y="424"/>
                    <a:pt x="659" y="424"/>
                  </a:cubicBezTo>
                  <a:cubicBezTo>
                    <a:pt x="659" y="400"/>
                    <a:pt x="642" y="362"/>
                    <a:pt x="635" y="354"/>
                  </a:cubicBezTo>
                  <a:cubicBezTo>
                    <a:pt x="635" y="354"/>
                    <a:pt x="635" y="354"/>
                    <a:pt x="635" y="354"/>
                  </a:cubicBezTo>
                  <a:cubicBezTo>
                    <a:pt x="635" y="354"/>
                    <a:pt x="635" y="354"/>
                    <a:pt x="635" y="354"/>
                  </a:cubicBezTo>
                  <a:cubicBezTo>
                    <a:pt x="630" y="349"/>
                    <a:pt x="618" y="347"/>
                    <a:pt x="605" y="347"/>
                  </a:cubicBezTo>
                  <a:cubicBezTo>
                    <a:pt x="605" y="347"/>
                    <a:pt x="605" y="347"/>
                    <a:pt x="605" y="347"/>
                  </a:cubicBezTo>
                  <a:cubicBezTo>
                    <a:pt x="594" y="347"/>
                    <a:pt x="580" y="349"/>
                    <a:pt x="569" y="352"/>
                  </a:cubicBezTo>
                  <a:cubicBezTo>
                    <a:pt x="569" y="352"/>
                    <a:pt x="569" y="352"/>
                    <a:pt x="569" y="352"/>
                  </a:cubicBezTo>
                  <a:cubicBezTo>
                    <a:pt x="563" y="354"/>
                    <a:pt x="558" y="355"/>
                    <a:pt x="553" y="355"/>
                  </a:cubicBezTo>
                  <a:cubicBezTo>
                    <a:pt x="553" y="355"/>
                    <a:pt x="553" y="355"/>
                    <a:pt x="553" y="355"/>
                  </a:cubicBezTo>
                  <a:cubicBezTo>
                    <a:pt x="548" y="355"/>
                    <a:pt x="543" y="354"/>
                    <a:pt x="540" y="351"/>
                  </a:cubicBezTo>
                  <a:cubicBezTo>
                    <a:pt x="540" y="351"/>
                    <a:pt x="540" y="351"/>
                    <a:pt x="540" y="351"/>
                  </a:cubicBezTo>
                  <a:cubicBezTo>
                    <a:pt x="536" y="348"/>
                    <a:pt x="534" y="343"/>
                    <a:pt x="534" y="338"/>
                  </a:cubicBezTo>
                  <a:cubicBezTo>
                    <a:pt x="534" y="338"/>
                    <a:pt x="534" y="338"/>
                    <a:pt x="534" y="338"/>
                  </a:cubicBezTo>
                  <a:cubicBezTo>
                    <a:pt x="534" y="334"/>
                    <a:pt x="535" y="331"/>
                    <a:pt x="536" y="327"/>
                  </a:cubicBezTo>
                  <a:cubicBezTo>
                    <a:pt x="536" y="327"/>
                    <a:pt x="536" y="327"/>
                    <a:pt x="536" y="327"/>
                  </a:cubicBezTo>
                  <a:cubicBezTo>
                    <a:pt x="537" y="325"/>
                    <a:pt x="537" y="322"/>
                    <a:pt x="537" y="320"/>
                  </a:cubicBezTo>
                  <a:cubicBezTo>
                    <a:pt x="537" y="320"/>
                    <a:pt x="537" y="320"/>
                    <a:pt x="537" y="320"/>
                  </a:cubicBezTo>
                  <a:cubicBezTo>
                    <a:pt x="537" y="311"/>
                    <a:pt x="533" y="302"/>
                    <a:pt x="529" y="295"/>
                  </a:cubicBezTo>
                  <a:cubicBezTo>
                    <a:pt x="529" y="295"/>
                    <a:pt x="529" y="295"/>
                    <a:pt x="529" y="295"/>
                  </a:cubicBezTo>
                  <a:cubicBezTo>
                    <a:pt x="524" y="287"/>
                    <a:pt x="520" y="281"/>
                    <a:pt x="520" y="275"/>
                  </a:cubicBezTo>
                  <a:cubicBezTo>
                    <a:pt x="520" y="275"/>
                    <a:pt x="520" y="275"/>
                    <a:pt x="520" y="275"/>
                  </a:cubicBezTo>
                  <a:cubicBezTo>
                    <a:pt x="520" y="272"/>
                    <a:pt x="522" y="270"/>
                    <a:pt x="525" y="268"/>
                  </a:cubicBezTo>
                  <a:cubicBezTo>
                    <a:pt x="525" y="268"/>
                    <a:pt x="525" y="268"/>
                    <a:pt x="525" y="268"/>
                  </a:cubicBezTo>
                  <a:cubicBezTo>
                    <a:pt x="528" y="267"/>
                    <a:pt x="532" y="266"/>
                    <a:pt x="535" y="264"/>
                  </a:cubicBezTo>
                  <a:cubicBezTo>
                    <a:pt x="535" y="264"/>
                    <a:pt x="535" y="264"/>
                    <a:pt x="535" y="264"/>
                  </a:cubicBezTo>
                  <a:cubicBezTo>
                    <a:pt x="542" y="261"/>
                    <a:pt x="549" y="257"/>
                    <a:pt x="549" y="245"/>
                  </a:cubicBezTo>
                  <a:cubicBezTo>
                    <a:pt x="549" y="245"/>
                    <a:pt x="549" y="245"/>
                    <a:pt x="549" y="245"/>
                  </a:cubicBezTo>
                  <a:cubicBezTo>
                    <a:pt x="549" y="235"/>
                    <a:pt x="544" y="225"/>
                    <a:pt x="537" y="217"/>
                  </a:cubicBezTo>
                  <a:cubicBezTo>
                    <a:pt x="537" y="217"/>
                    <a:pt x="537" y="217"/>
                    <a:pt x="537" y="217"/>
                  </a:cubicBezTo>
                  <a:cubicBezTo>
                    <a:pt x="531" y="209"/>
                    <a:pt x="522" y="204"/>
                    <a:pt x="515" y="204"/>
                  </a:cubicBezTo>
                  <a:cubicBezTo>
                    <a:pt x="515" y="204"/>
                    <a:pt x="515" y="204"/>
                    <a:pt x="515" y="204"/>
                  </a:cubicBezTo>
                  <a:cubicBezTo>
                    <a:pt x="512" y="204"/>
                    <a:pt x="510" y="205"/>
                    <a:pt x="508" y="207"/>
                  </a:cubicBezTo>
                  <a:cubicBezTo>
                    <a:pt x="508" y="207"/>
                    <a:pt x="508" y="207"/>
                    <a:pt x="508" y="207"/>
                  </a:cubicBezTo>
                  <a:cubicBezTo>
                    <a:pt x="505" y="209"/>
                    <a:pt x="502" y="210"/>
                    <a:pt x="499" y="210"/>
                  </a:cubicBezTo>
                  <a:cubicBezTo>
                    <a:pt x="499" y="210"/>
                    <a:pt x="499" y="210"/>
                    <a:pt x="499" y="210"/>
                  </a:cubicBezTo>
                  <a:cubicBezTo>
                    <a:pt x="485" y="210"/>
                    <a:pt x="470" y="191"/>
                    <a:pt x="470" y="175"/>
                  </a:cubicBezTo>
                  <a:cubicBezTo>
                    <a:pt x="470" y="175"/>
                    <a:pt x="470" y="175"/>
                    <a:pt x="470" y="175"/>
                  </a:cubicBezTo>
                  <a:cubicBezTo>
                    <a:pt x="469" y="170"/>
                    <a:pt x="471" y="166"/>
                    <a:pt x="474" y="162"/>
                  </a:cubicBezTo>
                  <a:cubicBezTo>
                    <a:pt x="474" y="162"/>
                    <a:pt x="474" y="162"/>
                    <a:pt x="474" y="162"/>
                  </a:cubicBezTo>
                  <a:cubicBezTo>
                    <a:pt x="491" y="146"/>
                    <a:pt x="517" y="135"/>
                    <a:pt x="547" y="135"/>
                  </a:cubicBezTo>
                  <a:cubicBezTo>
                    <a:pt x="547" y="135"/>
                    <a:pt x="547" y="135"/>
                    <a:pt x="547" y="135"/>
                  </a:cubicBezTo>
                  <a:cubicBezTo>
                    <a:pt x="556" y="135"/>
                    <a:pt x="566" y="135"/>
                    <a:pt x="574" y="135"/>
                  </a:cubicBezTo>
                  <a:cubicBezTo>
                    <a:pt x="574" y="135"/>
                    <a:pt x="574" y="135"/>
                    <a:pt x="574" y="135"/>
                  </a:cubicBezTo>
                  <a:cubicBezTo>
                    <a:pt x="585" y="135"/>
                    <a:pt x="595" y="134"/>
                    <a:pt x="598" y="133"/>
                  </a:cubicBezTo>
                  <a:cubicBezTo>
                    <a:pt x="598" y="133"/>
                    <a:pt x="598" y="133"/>
                    <a:pt x="598" y="133"/>
                  </a:cubicBezTo>
                  <a:cubicBezTo>
                    <a:pt x="599" y="132"/>
                    <a:pt x="599" y="132"/>
                    <a:pt x="599" y="132"/>
                  </a:cubicBezTo>
                  <a:cubicBezTo>
                    <a:pt x="599" y="132"/>
                    <a:pt x="599" y="132"/>
                    <a:pt x="599" y="132"/>
                  </a:cubicBezTo>
                  <a:cubicBezTo>
                    <a:pt x="599" y="132"/>
                    <a:pt x="599" y="131"/>
                    <a:pt x="598" y="129"/>
                  </a:cubicBezTo>
                  <a:cubicBezTo>
                    <a:pt x="598" y="129"/>
                    <a:pt x="598" y="129"/>
                    <a:pt x="598" y="129"/>
                  </a:cubicBezTo>
                  <a:cubicBezTo>
                    <a:pt x="588" y="119"/>
                    <a:pt x="591" y="94"/>
                    <a:pt x="587" y="83"/>
                  </a:cubicBezTo>
                  <a:cubicBezTo>
                    <a:pt x="587" y="83"/>
                    <a:pt x="587" y="83"/>
                    <a:pt x="587" y="83"/>
                  </a:cubicBezTo>
                  <a:cubicBezTo>
                    <a:pt x="586" y="79"/>
                    <a:pt x="584" y="78"/>
                    <a:pt x="581" y="78"/>
                  </a:cubicBezTo>
                  <a:cubicBezTo>
                    <a:pt x="581" y="78"/>
                    <a:pt x="581" y="78"/>
                    <a:pt x="581" y="78"/>
                  </a:cubicBezTo>
                  <a:cubicBezTo>
                    <a:pt x="577" y="78"/>
                    <a:pt x="573" y="83"/>
                    <a:pt x="570" y="89"/>
                  </a:cubicBezTo>
                  <a:cubicBezTo>
                    <a:pt x="570" y="89"/>
                    <a:pt x="570" y="89"/>
                    <a:pt x="570" y="89"/>
                  </a:cubicBezTo>
                  <a:cubicBezTo>
                    <a:pt x="566" y="95"/>
                    <a:pt x="563" y="102"/>
                    <a:pt x="556" y="102"/>
                  </a:cubicBezTo>
                  <a:cubicBezTo>
                    <a:pt x="556" y="102"/>
                    <a:pt x="556" y="102"/>
                    <a:pt x="556" y="102"/>
                  </a:cubicBezTo>
                  <a:cubicBezTo>
                    <a:pt x="553" y="102"/>
                    <a:pt x="550" y="100"/>
                    <a:pt x="546" y="96"/>
                  </a:cubicBezTo>
                  <a:cubicBezTo>
                    <a:pt x="546" y="96"/>
                    <a:pt x="546" y="96"/>
                    <a:pt x="546" y="96"/>
                  </a:cubicBezTo>
                  <a:cubicBezTo>
                    <a:pt x="538" y="88"/>
                    <a:pt x="530" y="77"/>
                    <a:pt x="523" y="67"/>
                  </a:cubicBezTo>
                  <a:cubicBezTo>
                    <a:pt x="523" y="67"/>
                    <a:pt x="523" y="67"/>
                    <a:pt x="523" y="67"/>
                  </a:cubicBezTo>
                  <a:cubicBezTo>
                    <a:pt x="516" y="57"/>
                    <a:pt x="508" y="50"/>
                    <a:pt x="502" y="50"/>
                  </a:cubicBezTo>
                  <a:cubicBezTo>
                    <a:pt x="502" y="50"/>
                    <a:pt x="502" y="50"/>
                    <a:pt x="502" y="50"/>
                  </a:cubicBezTo>
                  <a:cubicBezTo>
                    <a:pt x="499" y="50"/>
                    <a:pt x="495" y="52"/>
                    <a:pt x="491" y="56"/>
                  </a:cubicBezTo>
                  <a:cubicBezTo>
                    <a:pt x="491" y="56"/>
                    <a:pt x="491" y="56"/>
                    <a:pt x="491" y="56"/>
                  </a:cubicBezTo>
                  <a:cubicBezTo>
                    <a:pt x="472" y="75"/>
                    <a:pt x="430" y="149"/>
                    <a:pt x="431" y="203"/>
                  </a:cubicBezTo>
                  <a:cubicBezTo>
                    <a:pt x="431" y="203"/>
                    <a:pt x="431" y="203"/>
                    <a:pt x="431" y="203"/>
                  </a:cubicBezTo>
                  <a:cubicBezTo>
                    <a:pt x="431" y="209"/>
                    <a:pt x="431" y="214"/>
                    <a:pt x="432" y="219"/>
                  </a:cubicBezTo>
                  <a:cubicBezTo>
                    <a:pt x="432" y="219"/>
                    <a:pt x="432" y="219"/>
                    <a:pt x="432" y="219"/>
                  </a:cubicBezTo>
                  <a:cubicBezTo>
                    <a:pt x="432" y="220"/>
                    <a:pt x="432" y="221"/>
                    <a:pt x="431" y="221"/>
                  </a:cubicBezTo>
                  <a:cubicBezTo>
                    <a:pt x="431" y="221"/>
                    <a:pt x="431" y="221"/>
                    <a:pt x="431" y="221"/>
                  </a:cubicBezTo>
                  <a:cubicBezTo>
                    <a:pt x="431" y="221"/>
                    <a:pt x="423" y="225"/>
                    <a:pt x="412" y="232"/>
                  </a:cubicBezTo>
                  <a:cubicBezTo>
                    <a:pt x="412" y="232"/>
                    <a:pt x="412" y="232"/>
                    <a:pt x="412" y="232"/>
                  </a:cubicBezTo>
                  <a:cubicBezTo>
                    <a:pt x="401" y="239"/>
                    <a:pt x="388" y="247"/>
                    <a:pt x="379" y="256"/>
                  </a:cubicBezTo>
                  <a:cubicBezTo>
                    <a:pt x="379" y="256"/>
                    <a:pt x="379" y="256"/>
                    <a:pt x="379" y="256"/>
                  </a:cubicBezTo>
                  <a:cubicBezTo>
                    <a:pt x="377" y="259"/>
                    <a:pt x="374" y="260"/>
                    <a:pt x="371" y="260"/>
                  </a:cubicBezTo>
                  <a:cubicBezTo>
                    <a:pt x="371" y="260"/>
                    <a:pt x="371" y="260"/>
                    <a:pt x="371" y="260"/>
                  </a:cubicBezTo>
                  <a:cubicBezTo>
                    <a:pt x="360" y="260"/>
                    <a:pt x="351" y="245"/>
                    <a:pt x="341" y="230"/>
                  </a:cubicBezTo>
                  <a:cubicBezTo>
                    <a:pt x="341" y="230"/>
                    <a:pt x="341" y="230"/>
                    <a:pt x="341" y="230"/>
                  </a:cubicBezTo>
                  <a:cubicBezTo>
                    <a:pt x="332" y="214"/>
                    <a:pt x="323" y="196"/>
                    <a:pt x="315" y="189"/>
                  </a:cubicBezTo>
                  <a:cubicBezTo>
                    <a:pt x="315" y="189"/>
                    <a:pt x="315" y="189"/>
                    <a:pt x="315" y="189"/>
                  </a:cubicBezTo>
                  <a:cubicBezTo>
                    <a:pt x="298" y="172"/>
                    <a:pt x="267" y="146"/>
                    <a:pt x="262" y="126"/>
                  </a:cubicBezTo>
                  <a:cubicBezTo>
                    <a:pt x="262" y="126"/>
                    <a:pt x="262" y="126"/>
                    <a:pt x="262" y="126"/>
                  </a:cubicBezTo>
                  <a:cubicBezTo>
                    <a:pt x="260" y="120"/>
                    <a:pt x="255" y="118"/>
                    <a:pt x="248" y="116"/>
                  </a:cubicBezTo>
                  <a:cubicBezTo>
                    <a:pt x="248" y="116"/>
                    <a:pt x="248" y="116"/>
                    <a:pt x="248" y="116"/>
                  </a:cubicBezTo>
                  <a:cubicBezTo>
                    <a:pt x="240" y="114"/>
                    <a:pt x="232" y="114"/>
                    <a:pt x="226" y="110"/>
                  </a:cubicBezTo>
                  <a:cubicBezTo>
                    <a:pt x="226" y="110"/>
                    <a:pt x="226" y="110"/>
                    <a:pt x="226" y="110"/>
                  </a:cubicBezTo>
                  <a:cubicBezTo>
                    <a:pt x="222" y="108"/>
                    <a:pt x="219" y="104"/>
                    <a:pt x="220" y="99"/>
                  </a:cubicBezTo>
                  <a:cubicBezTo>
                    <a:pt x="220" y="99"/>
                    <a:pt x="220" y="99"/>
                    <a:pt x="220" y="99"/>
                  </a:cubicBezTo>
                  <a:cubicBezTo>
                    <a:pt x="220" y="85"/>
                    <a:pt x="225" y="68"/>
                    <a:pt x="225" y="57"/>
                  </a:cubicBezTo>
                  <a:cubicBezTo>
                    <a:pt x="225" y="57"/>
                    <a:pt x="225" y="57"/>
                    <a:pt x="225" y="57"/>
                  </a:cubicBezTo>
                  <a:cubicBezTo>
                    <a:pt x="225" y="50"/>
                    <a:pt x="224" y="47"/>
                    <a:pt x="219" y="47"/>
                  </a:cubicBezTo>
                  <a:cubicBezTo>
                    <a:pt x="219" y="47"/>
                    <a:pt x="219" y="47"/>
                    <a:pt x="219" y="47"/>
                  </a:cubicBezTo>
                  <a:cubicBezTo>
                    <a:pt x="213" y="47"/>
                    <a:pt x="204" y="56"/>
                    <a:pt x="196" y="66"/>
                  </a:cubicBezTo>
                  <a:cubicBezTo>
                    <a:pt x="196" y="66"/>
                    <a:pt x="196" y="66"/>
                    <a:pt x="196" y="66"/>
                  </a:cubicBezTo>
                  <a:cubicBezTo>
                    <a:pt x="187" y="76"/>
                    <a:pt x="179" y="86"/>
                    <a:pt x="171" y="86"/>
                  </a:cubicBezTo>
                  <a:cubicBezTo>
                    <a:pt x="171" y="86"/>
                    <a:pt x="171" y="86"/>
                    <a:pt x="171" y="86"/>
                  </a:cubicBezTo>
                  <a:cubicBezTo>
                    <a:pt x="168" y="86"/>
                    <a:pt x="166" y="85"/>
                    <a:pt x="164" y="84"/>
                  </a:cubicBezTo>
                  <a:cubicBezTo>
                    <a:pt x="164" y="84"/>
                    <a:pt x="164" y="84"/>
                    <a:pt x="164" y="84"/>
                  </a:cubicBezTo>
                  <a:cubicBezTo>
                    <a:pt x="158" y="78"/>
                    <a:pt x="155" y="65"/>
                    <a:pt x="151" y="51"/>
                  </a:cubicBezTo>
                  <a:cubicBezTo>
                    <a:pt x="151" y="51"/>
                    <a:pt x="151" y="51"/>
                    <a:pt x="151" y="51"/>
                  </a:cubicBezTo>
                  <a:cubicBezTo>
                    <a:pt x="148" y="38"/>
                    <a:pt x="144" y="23"/>
                    <a:pt x="140" y="13"/>
                  </a:cubicBezTo>
                  <a:cubicBezTo>
                    <a:pt x="140" y="13"/>
                    <a:pt x="140" y="13"/>
                    <a:pt x="140" y="13"/>
                  </a:cubicBezTo>
                  <a:cubicBezTo>
                    <a:pt x="138" y="7"/>
                    <a:pt x="135" y="4"/>
                    <a:pt x="133" y="4"/>
                  </a:cubicBezTo>
                  <a:cubicBezTo>
                    <a:pt x="133" y="4"/>
                    <a:pt x="133" y="4"/>
                    <a:pt x="133" y="4"/>
                  </a:cubicBezTo>
                  <a:cubicBezTo>
                    <a:pt x="131" y="4"/>
                    <a:pt x="126" y="8"/>
                    <a:pt x="122" y="17"/>
                  </a:cubicBezTo>
                  <a:cubicBezTo>
                    <a:pt x="122" y="17"/>
                    <a:pt x="122" y="17"/>
                    <a:pt x="122" y="17"/>
                  </a:cubicBezTo>
                  <a:cubicBezTo>
                    <a:pt x="117" y="25"/>
                    <a:pt x="111" y="36"/>
                    <a:pt x="104" y="48"/>
                  </a:cubicBezTo>
                  <a:cubicBezTo>
                    <a:pt x="104" y="48"/>
                    <a:pt x="104" y="48"/>
                    <a:pt x="104" y="48"/>
                  </a:cubicBezTo>
                  <a:cubicBezTo>
                    <a:pt x="92" y="70"/>
                    <a:pt x="77" y="95"/>
                    <a:pt x="60" y="106"/>
                  </a:cubicBezTo>
                  <a:cubicBezTo>
                    <a:pt x="60" y="106"/>
                    <a:pt x="60" y="106"/>
                    <a:pt x="60" y="106"/>
                  </a:cubicBezTo>
                  <a:cubicBezTo>
                    <a:pt x="64" y="112"/>
                    <a:pt x="69" y="117"/>
                    <a:pt x="74" y="122"/>
                  </a:cubicBezTo>
                  <a:cubicBezTo>
                    <a:pt x="74" y="122"/>
                    <a:pt x="74" y="122"/>
                    <a:pt x="74" y="122"/>
                  </a:cubicBezTo>
                  <a:cubicBezTo>
                    <a:pt x="93" y="142"/>
                    <a:pt x="96" y="198"/>
                    <a:pt x="96" y="234"/>
                  </a:cubicBezTo>
                  <a:cubicBezTo>
                    <a:pt x="96" y="234"/>
                    <a:pt x="96" y="234"/>
                    <a:pt x="96" y="234"/>
                  </a:cubicBezTo>
                  <a:cubicBezTo>
                    <a:pt x="95" y="272"/>
                    <a:pt x="41" y="306"/>
                    <a:pt x="40" y="306"/>
                  </a:cubicBezTo>
                  <a:cubicBezTo>
                    <a:pt x="40" y="306"/>
                    <a:pt x="40" y="306"/>
                    <a:pt x="40" y="306"/>
                  </a:cubicBezTo>
                  <a:cubicBezTo>
                    <a:pt x="40" y="306"/>
                    <a:pt x="31" y="311"/>
                    <a:pt x="22" y="319"/>
                  </a:cubicBezTo>
                  <a:cubicBezTo>
                    <a:pt x="22" y="319"/>
                    <a:pt x="22" y="319"/>
                    <a:pt x="22" y="319"/>
                  </a:cubicBezTo>
                  <a:cubicBezTo>
                    <a:pt x="13" y="328"/>
                    <a:pt x="3" y="341"/>
                    <a:pt x="4" y="358"/>
                  </a:cubicBezTo>
                  <a:cubicBezTo>
                    <a:pt x="4" y="358"/>
                    <a:pt x="4" y="358"/>
                    <a:pt x="4" y="358"/>
                  </a:cubicBezTo>
                  <a:cubicBezTo>
                    <a:pt x="4" y="364"/>
                    <a:pt x="5" y="371"/>
                    <a:pt x="8" y="379"/>
                  </a:cubicBezTo>
                  <a:cubicBezTo>
                    <a:pt x="8" y="379"/>
                    <a:pt x="8" y="379"/>
                    <a:pt x="8" y="379"/>
                  </a:cubicBezTo>
                  <a:cubicBezTo>
                    <a:pt x="19" y="403"/>
                    <a:pt x="33" y="406"/>
                    <a:pt x="47" y="406"/>
                  </a:cubicBezTo>
                  <a:cubicBezTo>
                    <a:pt x="47" y="406"/>
                    <a:pt x="47" y="406"/>
                    <a:pt x="47" y="406"/>
                  </a:cubicBezTo>
                  <a:cubicBezTo>
                    <a:pt x="53" y="406"/>
                    <a:pt x="60" y="405"/>
                    <a:pt x="67" y="405"/>
                  </a:cubicBezTo>
                  <a:cubicBezTo>
                    <a:pt x="67" y="405"/>
                    <a:pt x="67" y="405"/>
                    <a:pt x="67" y="405"/>
                  </a:cubicBezTo>
                  <a:cubicBezTo>
                    <a:pt x="74" y="405"/>
                    <a:pt x="80" y="406"/>
                    <a:pt x="85" y="411"/>
                  </a:cubicBezTo>
                  <a:cubicBezTo>
                    <a:pt x="85" y="411"/>
                    <a:pt x="85" y="411"/>
                    <a:pt x="85" y="411"/>
                  </a:cubicBezTo>
                  <a:cubicBezTo>
                    <a:pt x="94" y="421"/>
                    <a:pt x="95" y="434"/>
                    <a:pt x="97" y="446"/>
                  </a:cubicBezTo>
                  <a:cubicBezTo>
                    <a:pt x="97" y="446"/>
                    <a:pt x="97" y="446"/>
                    <a:pt x="97" y="446"/>
                  </a:cubicBezTo>
                  <a:cubicBezTo>
                    <a:pt x="98" y="459"/>
                    <a:pt x="100" y="472"/>
                    <a:pt x="109" y="481"/>
                  </a:cubicBezTo>
                  <a:cubicBezTo>
                    <a:pt x="109" y="481"/>
                    <a:pt x="109" y="481"/>
                    <a:pt x="109" y="481"/>
                  </a:cubicBezTo>
                  <a:cubicBezTo>
                    <a:pt x="118" y="490"/>
                    <a:pt x="128" y="492"/>
                    <a:pt x="137" y="492"/>
                  </a:cubicBezTo>
                  <a:cubicBezTo>
                    <a:pt x="137" y="492"/>
                    <a:pt x="137" y="492"/>
                    <a:pt x="137" y="492"/>
                  </a:cubicBezTo>
                  <a:cubicBezTo>
                    <a:pt x="142" y="492"/>
                    <a:pt x="148" y="491"/>
                    <a:pt x="152" y="491"/>
                  </a:cubicBezTo>
                  <a:cubicBezTo>
                    <a:pt x="152" y="491"/>
                    <a:pt x="152" y="491"/>
                    <a:pt x="152" y="491"/>
                  </a:cubicBezTo>
                  <a:cubicBezTo>
                    <a:pt x="158" y="491"/>
                    <a:pt x="163" y="492"/>
                    <a:pt x="167" y="496"/>
                  </a:cubicBezTo>
                  <a:cubicBezTo>
                    <a:pt x="167" y="496"/>
                    <a:pt x="167" y="496"/>
                    <a:pt x="167" y="496"/>
                  </a:cubicBezTo>
                  <a:cubicBezTo>
                    <a:pt x="169" y="498"/>
                    <a:pt x="169" y="500"/>
                    <a:pt x="169" y="503"/>
                  </a:cubicBezTo>
                  <a:cubicBezTo>
                    <a:pt x="169" y="503"/>
                    <a:pt x="169" y="503"/>
                    <a:pt x="169" y="503"/>
                  </a:cubicBezTo>
                  <a:cubicBezTo>
                    <a:pt x="169" y="520"/>
                    <a:pt x="148" y="554"/>
                    <a:pt x="148" y="569"/>
                  </a:cubicBezTo>
                  <a:cubicBezTo>
                    <a:pt x="148" y="569"/>
                    <a:pt x="148" y="569"/>
                    <a:pt x="148" y="569"/>
                  </a:cubicBezTo>
                  <a:cubicBezTo>
                    <a:pt x="148" y="571"/>
                    <a:pt x="149" y="572"/>
                    <a:pt x="150" y="573"/>
                  </a:cubicBezTo>
                  <a:cubicBezTo>
                    <a:pt x="150" y="573"/>
                    <a:pt x="150" y="573"/>
                    <a:pt x="150" y="573"/>
                  </a:cubicBezTo>
                  <a:cubicBezTo>
                    <a:pt x="153" y="576"/>
                    <a:pt x="157" y="577"/>
                    <a:pt x="161" y="577"/>
                  </a:cubicBezTo>
                  <a:cubicBezTo>
                    <a:pt x="161" y="577"/>
                    <a:pt x="161" y="577"/>
                    <a:pt x="161" y="577"/>
                  </a:cubicBezTo>
                  <a:cubicBezTo>
                    <a:pt x="166" y="577"/>
                    <a:pt x="171" y="576"/>
                    <a:pt x="175" y="576"/>
                  </a:cubicBezTo>
                  <a:cubicBezTo>
                    <a:pt x="175" y="576"/>
                    <a:pt x="175" y="576"/>
                    <a:pt x="175" y="576"/>
                  </a:cubicBezTo>
                  <a:cubicBezTo>
                    <a:pt x="176" y="576"/>
                    <a:pt x="178" y="576"/>
                    <a:pt x="180" y="577"/>
                  </a:cubicBezTo>
                  <a:cubicBezTo>
                    <a:pt x="180" y="577"/>
                    <a:pt x="180" y="577"/>
                    <a:pt x="180" y="577"/>
                  </a:cubicBezTo>
                  <a:cubicBezTo>
                    <a:pt x="184" y="582"/>
                    <a:pt x="212" y="610"/>
                    <a:pt x="230" y="627"/>
                  </a:cubicBezTo>
                  <a:cubicBezTo>
                    <a:pt x="230" y="627"/>
                    <a:pt x="230" y="627"/>
                    <a:pt x="230" y="627"/>
                  </a:cubicBezTo>
                  <a:cubicBezTo>
                    <a:pt x="233" y="630"/>
                    <a:pt x="236" y="631"/>
                    <a:pt x="239" y="631"/>
                  </a:cubicBezTo>
                  <a:cubicBezTo>
                    <a:pt x="239" y="631"/>
                    <a:pt x="239" y="631"/>
                    <a:pt x="239" y="631"/>
                  </a:cubicBezTo>
                  <a:cubicBezTo>
                    <a:pt x="246" y="631"/>
                    <a:pt x="256" y="626"/>
                    <a:pt x="264" y="619"/>
                  </a:cubicBezTo>
                  <a:cubicBezTo>
                    <a:pt x="264" y="619"/>
                    <a:pt x="264" y="619"/>
                    <a:pt x="264" y="619"/>
                  </a:cubicBezTo>
                  <a:cubicBezTo>
                    <a:pt x="273" y="613"/>
                    <a:pt x="280" y="607"/>
                    <a:pt x="287" y="607"/>
                  </a:cubicBezTo>
                  <a:cubicBezTo>
                    <a:pt x="287" y="607"/>
                    <a:pt x="287" y="607"/>
                    <a:pt x="287" y="607"/>
                  </a:cubicBezTo>
                  <a:cubicBezTo>
                    <a:pt x="295" y="607"/>
                    <a:pt x="299" y="616"/>
                    <a:pt x="305" y="62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2" name="Freeform 10"/>
            <p:cNvSpPr/>
            <p:nvPr/>
          </p:nvSpPr>
          <p:spPr bwMode="auto">
            <a:xfrm>
              <a:off x="5283205" y="5262566"/>
              <a:ext cx="1258889" cy="992188"/>
            </a:xfrm>
            <a:custGeom>
              <a:avLst/>
              <a:gdLst>
                <a:gd name="T0" fmla="*/ 0 w 560"/>
                <a:gd name="T1" fmla="*/ 382 h 441"/>
                <a:gd name="T2" fmla="*/ 2 w 560"/>
                <a:gd name="T3" fmla="*/ 356 h 441"/>
                <a:gd name="T4" fmla="*/ 143 w 560"/>
                <a:gd name="T5" fmla="*/ 157 h 441"/>
                <a:gd name="T6" fmla="*/ 170 w 560"/>
                <a:gd name="T7" fmla="*/ 40 h 441"/>
                <a:gd name="T8" fmla="*/ 187 w 560"/>
                <a:gd name="T9" fmla="*/ 41 h 441"/>
                <a:gd name="T10" fmla="*/ 193 w 560"/>
                <a:gd name="T11" fmla="*/ 54 h 441"/>
                <a:gd name="T12" fmla="*/ 225 w 560"/>
                <a:gd name="T13" fmla="*/ 61 h 441"/>
                <a:gd name="T14" fmla="*/ 222 w 560"/>
                <a:gd name="T15" fmla="*/ 39 h 441"/>
                <a:gd name="T16" fmla="*/ 313 w 560"/>
                <a:gd name="T17" fmla="*/ 0 h 441"/>
                <a:gd name="T18" fmla="*/ 356 w 560"/>
                <a:gd name="T19" fmla="*/ 14 h 441"/>
                <a:gd name="T20" fmla="*/ 347 w 560"/>
                <a:gd name="T21" fmla="*/ 73 h 441"/>
                <a:gd name="T22" fmla="*/ 350 w 560"/>
                <a:gd name="T23" fmla="*/ 72 h 441"/>
                <a:gd name="T24" fmla="*/ 432 w 560"/>
                <a:gd name="T25" fmla="*/ 61 h 441"/>
                <a:gd name="T26" fmla="*/ 438 w 560"/>
                <a:gd name="T27" fmla="*/ 62 h 441"/>
                <a:gd name="T28" fmla="*/ 493 w 560"/>
                <a:gd name="T29" fmla="*/ 41 h 441"/>
                <a:gd name="T30" fmla="*/ 438 w 560"/>
                <a:gd name="T31" fmla="*/ 66 h 441"/>
                <a:gd name="T32" fmla="*/ 414 w 560"/>
                <a:gd name="T33" fmla="*/ 62 h 441"/>
                <a:gd name="T34" fmla="*/ 352 w 560"/>
                <a:gd name="T35" fmla="*/ 76 h 441"/>
                <a:gd name="T36" fmla="*/ 343 w 560"/>
                <a:gd name="T37" fmla="*/ 77 h 441"/>
                <a:gd name="T38" fmla="*/ 342 w 560"/>
                <a:gd name="T39" fmla="*/ 75 h 441"/>
                <a:gd name="T40" fmla="*/ 352 w 560"/>
                <a:gd name="T41" fmla="*/ 59 h 441"/>
                <a:gd name="T42" fmla="*/ 361 w 560"/>
                <a:gd name="T43" fmla="*/ 35 h 441"/>
                <a:gd name="T44" fmla="*/ 313 w 560"/>
                <a:gd name="T45" fmla="*/ 4 h 441"/>
                <a:gd name="T46" fmla="*/ 230 w 560"/>
                <a:gd name="T47" fmla="*/ 28 h 441"/>
                <a:gd name="T48" fmla="*/ 229 w 560"/>
                <a:gd name="T49" fmla="*/ 61 h 441"/>
                <a:gd name="T50" fmla="*/ 226 w 560"/>
                <a:gd name="T51" fmla="*/ 71 h 441"/>
                <a:gd name="T52" fmla="*/ 184 w 560"/>
                <a:gd name="T53" fmla="*/ 43 h 441"/>
                <a:gd name="T54" fmla="*/ 179 w 560"/>
                <a:gd name="T55" fmla="*/ 39 h 441"/>
                <a:gd name="T56" fmla="*/ 147 w 560"/>
                <a:gd name="T57" fmla="*/ 159 h 441"/>
                <a:gd name="T58" fmla="*/ 94 w 560"/>
                <a:gd name="T59" fmla="*/ 266 h 441"/>
                <a:gd name="T60" fmla="*/ 4 w 560"/>
                <a:gd name="T61" fmla="*/ 382 h 441"/>
                <a:gd name="T62" fmla="*/ 10 w 560"/>
                <a:gd name="T63" fmla="*/ 419 h 441"/>
                <a:gd name="T64" fmla="*/ 71 w 560"/>
                <a:gd name="T65" fmla="*/ 431 h 441"/>
                <a:gd name="T66" fmla="*/ 73 w 560"/>
                <a:gd name="T67" fmla="*/ 427 h 441"/>
                <a:gd name="T68" fmla="*/ 50 w 560"/>
                <a:gd name="T69" fmla="*/ 393 h 441"/>
                <a:gd name="T70" fmla="*/ 89 w 560"/>
                <a:gd name="T71" fmla="*/ 360 h 441"/>
                <a:gd name="T72" fmla="*/ 243 w 560"/>
                <a:gd name="T73" fmla="*/ 299 h 441"/>
                <a:gd name="T74" fmla="*/ 267 w 560"/>
                <a:gd name="T75" fmla="*/ 264 h 441"/>
                <a:gd name="T76" fmla="*/ 285 w 560"/>
                <a:gd name="T77" fmla="*/ 266 h 441"/>
                <a:gd name="T78" fmla="*/ 308 w 560"/>
                <a:gd name="T79" fmla="*/ 254 h 441"/>
                <a:gd name="T80" fmla="*/ 312 w 560"/>
                <a:gd name="T81" fmla="*/ 240 h 441"/>
                <a:gd name="T82" fmla="*/ 314 w 560"/>
                <a:gd name="T83" fmla="*/ 241 h 441"/>
                <a:gd name="T84" fmla="*/ 467 w 560"/>
                <a:gd name="T85" fmla="*/ 207 h 441"/>
                <a:gd name="T86" fmla="*/ 555 w 560"/>
                <a:gd name="T87" fmla="*/ 148 h 441"/>
                <a:gd name="T88" fmla="*/ 493 w 560"/>
                <a:gd name="T89" fmla="*/ 43 h 441"/>
                <a:gd name="T90" fmla="*/ 493 w 560"/>
                <a:gd name="T91" fmla="*/ 39 h 441"/>
                <a:gd name="T92" fmla="*/ 529 w 560"/>
                <a:gd name="T93" fmla="*/ 80 h 441"/>
                <a:gd name="T94" fmla="*/ 560 w 560"/>
                <a:gd name="T95" fmla="*/ 148 h 441"/>
                <a:gd name="T96" fmla="*/ 559 w 560"/>
                <a:gd name="T97" fmla="*/ 151 h 441"/>
                <a:gd name="T98" fmla="*/ 468 w 560"/>
                <a:gd name="T99" fmla="*/ 211 h 441"/>
                <a:gd name="T100" fmla="*/ 314 w 560"/>
                <a:gd name="T101" fmla="*/ 247 h 441"/>
                <a:gd name="T102" fmla="*/ 311 w 560"/>
                <a:gd name="T103" fmla="*/ 256 h 441"/>
                <a:gd name="T104" fmla="*/ 270 w 560"/>
                <a:gd name="T105" fmla="*/ 268 h 441"/>
                <a:gd name="T106" fmla="*/ 174 w 560"/>
                <a:gd name="T107" fmla="*/ 343 h 441"/>
                <a:gd name="T108" fmla="*/ 54 w 560"/>
                <a:gd name="T109" fmla="*/ 393 h 441"/>
                <a:gd name="T110" fmla="*/ 65 w 560"/>
                <a:gd name="T111" fmla="*/ 411 h 441"/>
                <a:gd name="T112" fmla="*/ 74 w 560"/>
                <a:gd name="T113" fmla="*/ 434 h 441"/>
                <a:gd name="T114" fmla="*/ 49 w 560"/>
                <a:gd name="T115" fmla="*/ 441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0" h="441">
                  <a:moveTo>
                    <a:pt x="6" y="421"/>
                  </a:moveTo>
                  <a:cubicBezTo>
                    <a:pt x="1" y="410"/>
                    <a:pt x="0" y="395"/>
                    <a:pt x="0" y="382"/>
                  </a:cubicBezTo>
                  <a:cubicBezTo>
                    <a:pt x="0" y="382"/>
                    <a:pt x="0" y="382"/>
                    <a:pt x="0" y="382"/>
                  </a:cubicBezTo>
                  <a:cubicBezTo>
                    <a:pt x="0" y="371"/>
                    <a:pt x="1" y="361"/>
                    <a:pt x="2" y="357"/>
                  </a:cubicBezTo>
                  <a:cubicBezTo>
                    <a:pt x="2" y="357"/>
                    <a:pt x="2" y="357"/>
                    <a:pt x="2" y="357"/>
                  </a:cubicBezTo>
                  <a:cubicBezTo>
                    <a:pt x="2" y="356"/>
                    <a:pt x="2" y="356"/>
                    <a:pt x="2" y="356"/>
                  </a:cubicBezTo>
                  <a:cubicBezTo>
                    <a:pt x="27" y="325"/>
                    <a:pt x="68" y="287"/>
                    <a:pt x="91" y="263"/>
                  </a:cubicBezTo>
                  <a:cubicBezTo>
                    <a:pt x="91" y="263"/>
                    <a:pt x="91" y="263"/>
                    <a:pt x="91" y="263"/>
                  </a:cubicBezTo>
                  <a:cubicBezTo>
                    <a:pt x="126" y="229"/>
                    <a:pt x="124" y="207"/>
                    <a:pt x="143" y="157"/>
                  </a:cubicBezTo>
                  <a:cubicBezTo>
                    <a:pt x="143" y="157"/>
                    <a:pt x="143" y="157"/>
                    <a:pt x="143" y="157"/>
                  </a:cubicBezTo>
                  <a:cubicBezTo>
                    <a:pt x="162" y="108"/>
                    <a:pt x="150" y="60"/>
                    <a:pt x="170" y="40"/>
                  </a:cubicBezTo>
                  <a:cubicBezTo>
                    <a:pt x="170" y="40"/>
                    <a:pt x="170" y="40"/>
                    <a:pt x="170" y="40"/>
                  </a:cubicBezTo>
                  <a:cubicBezTo>
                    <a:pt x="173" y="36"/>
                    <a:pt x="176" y="35"/>
                    <a:pt x="179" y="35"/>
                  </a:cubicBezTo>
                  <a:cubicBezTo>
                    <a:pt x="179" y="35"/>
                    <a:pt x="179" y="35"/>
                    <a:pt x="179" y="35"/>
                  </a:cubicBezTo>
                  <a:cubicBezTo>
                    <a:pt x="183" y="35"/>
                    <a:pt x="185" y="38"/>
                    <a:pt x="187" y="41"/>
                  </a:cubicBezTo>
                  <a:cubicBezTo>
                    <a:pt x="187" y="41"/>
                    <a:pt x="187" y="41"/>
                    <a:pt x="187" y="41"/>
                  </a:cubicBezTo>
                  <a:cubicBezTo>
                    <a:pt x="189" y="45"/>
                    <a:pt x="191" y="49"/>
                    <a:pt x="193" y="54"/>
                  </a:cubicBezTo>
                  <a:cubicBezTo>
                    <a:pt x="193" y="54"/>
                    <a:pt x="193" y="54"/>
                    <a:pt x="193" y="54"/>
                  </a:cubicBezTo>
                  <a:cubicBezTo>
                    <a:pt x="198" y="63"/>
                    <a:pt x="203" y="71"/>
                    <a:pt x="214" y="71"/>
                  </a:cubicBezTo>
                  <a:cubicBezTo>
                    <a:pt x="214" y="71"/>
                    <a:pt x="214" y="71"/>
                    <a:pt x="214" y="71"/>
                  </a:cubicBezTo>
                  <a:cubicBezTo>
                    <a:pt x="224" y="70"/>
                    <a:pt x="225" y="68"/>
                    <a:pt x="225" y="61"/>
                  </a:cubicBezTo>
                  <a:cubicBezTo>
                    <a:pt x="225" y="61"/>
                    <a:pt x="225" y="61"/>
                    <a:pt x="225" y="61"/>
                  </a:cubicBezTo>
                  <a:cubicBezTo>
                    <a:pt x="225" y="56"/>
                    <a:pt x="222" y="47"/>
                    <a:pt x="222" y="39"/>
                  </a:cubicBezTo>
                  <a:cubicBezTo>
                    <a:pt x="222" y="39"/>
                    <a:pt x="222" y="39"/>
                    <a:pt x="222" y="39"/>
                  </a:cubicBezTo>
                  <a:cubicBezTo>
                    <a:pt x="222" y="34"/>
                    <a:pt x="224" y="29"/>
                    <a:pt x="227" y="26"/>
                  </a:cubicBezTo>
                  <a:cubicBezTo>
                    <a:pt x="227" y="26"/>
                    <a:pt x="227" y="26"/>
                    <a:pt x="227" y="26"/>
                  </a:cubicBezTo>
                  <a:cubicBezTo>
                    <a:pt x="238" y="15"/>
                    <a:pt x="278" y="1"/>
                    <a:pt x="313" y="0"/>
                  </a:cubicBezTo>
                  <a:cubicBezTo>
                    <a:pt x="313" y="0"/>
                    <a:pt x="313" y="0"/>
                    <a:pt x="313" y="0"/>
                  </a:cubicBezTo>
                  <a:cubicBezTo>
                    <a:pt x="330" y="0"/>
                    <a:pt x="346" y="4"/>
                    <a:pt x="356" y="14"/>
                  </a:cubicBezTo>
                  <a:cubicBezTo>
                    <a:pt x="356" y="14"/>
                    <a:pt x="356" y="14"/>
                    <a:pt x="356" y="14"/>
                  </a:cubicBezTo>
                  <a:cubicBezTo>
                    <a:pt x="363" y="21"/>
                    <a:pt x="365" y="28"/>
                    <a:pt x="365" y="35"/>
                  </a:cubicBezTo>
                  <a:cubicBezTo>
                    <a:pt x="365" y="35"/>
                    <a:pt x="365" y="35"/>
                    <a:pt x="365" y="35"/>
                  </a:cubicBezTo>
                  <a:cubicBezTo>
                    <a:pt x="365" y="52"/>
                    <a:pt x="350" y="68"/>
                    <a:pt x="347" y="73"/>
                  </a:cubicBezTo>
                  <a:cubicBezTo>
                    <a:pt x="347" y="73"/>
                    <a:pt x="347" y="73"/>
                    <a:pt x="347" y="73"/>
                  </a:cubicBezTo>
                  <a:cubicBezTo>
                    <a:pt x="348" y="73"/>
                    <a:pt x="349" y="73"/>
                    <a:pt x="350" y="72"/>
                  </a:cubicBezTo>
                  <a:cubicBezTo>
                    <a:pt x="350" y="72"/>
                    <a:pt x="350" y="72"/>
                    <a:pt x="350" y="72"/>
                  </a:cubicBezTo>
                  <a:cubicBezTo>
                    <a:pt x="369" y="65"/>
                    <a:pt x="394" y="58"/>
                    <a:pt x="414" y="58"/>
                  </a:cubicBezTo>
                  <a:cubicBezTo>
                    <a:pt x="414" y="58"/>
                    <a:pt x="414" y="58"/>
                    <a:pt x="414" y="58"/>
                  </a:cubicBezTo>
                  <a:cubicBezTo>
                    <a:pt x="420" y="58"/>
                    <a:pt x="426" y="59"/>
                    <a:pt x="432" y="61"/>
                  </a:cubicBezTo>
                  <a:cubicBezTo>
                    <a:pt x="432" y="61"/>
                    <a:pt x="432" y="61"/>
                    <a:pt x="432" y="61"/>
                  </a:cubicBezTo>
                  <a:cubicBezTo>
                    <a:pt x="434" y="62"/>
                    <a:pt x="436" y="62"/>
                    <a:pt x="438" y="62"/>
                  </a:cubicBezTo>
                  <a:cubicBezTo>
                    <a:pt x="438" y="62"/>
                    <a:pt x="438" y="62"/>
                    <a:pt x="438" y="62"/>
                  </a:cubicBezTo>
                  <a:cubicBezTo>
                    <a:pt x="453" y="62"/>
                    <a:pt x="468" y="39"/>
                    <a:pt x="493" y="39"/>
                  </a:cubicBezTo>
                  <a:cubicBezTo>
                    <a:pt x="493" y="39"/>
                    <a:pt x="493" y="39"/>
                    <a:pt x="493" y="39"/>
                  </a:cubicBezTo>
                  <a:cubicBezTo>
                    <a:pt x="493" y="41"/>
                    <a:pt x="493" y="41"/>
                    <a:pt x="493" y="41"/>
                  </a:cubicBezTo>
                  <a:cubicBezTo>
                    <a:pt x="493" y="43"/>
                    <a:pt x="493" y="43"/>
                    <a:pt x="493" y="43"/>
                  </a:cubicBezTo>
                  <a:cubicBezTo>
                    <a:pt x="471" y="43"/>
                    <a:pt x="457" y="65"/>
                    <a:pt x="438" y="66"/>
                  </a:cubicBezTo>
                  <a:cubicBezTo>
                    <a:pt x="438" y="66"/>
                    <a:pt x="438" y="66"/>
                    <a:pt x="438" y="66"/>
                  </a:cubicBezTo>
                  <a:cubicBezTo>
                    <a:pt x="435" y="66"/>
                    <a:pt x="433" y="65"/>
                    <a:pt x="430" y="65"/>
                  </a:cubicBezTo>
                  <a:cubicBezTo>
                    <a:pt x="430" y="65"/>
                    <a:pt x="430" y="65"/>
                    <a:pt x="430" y="65"/>
                  </a:cubicBezTo>
                  <a:cubicBezTo>
                    <a:pt x="426" y="63"/>
                    <a:pt x="420" y="62"/>
                    <a:pt x="414" y="62"/>
                  </a:cubicBezTo>
                  <a:cubicBezTo>
                    <a:pt x="414" y="62"/>
                    <a:pt x="414" y="62"/>
                    <a:pt x="414" y="62"/>
                  </a:cubicBezTo>
                  <a:cubicBezTo>
                    <a:pt x="395" y="62"/>
                    <a:pt x="371" y="69"/>
                    <a:pt x="352" y="76"/>
                  </a:cubicBezTo>
                  <a:cubicBezTo>
                    <a:pt x="352" y="76"/>
                    <a:pt x="352" y="76"/>
                    <a:pt x="352" y="76"/>
                  </a:cubicBezTo>
                  <a:cubicBezTo>
                    <a:pt x="349" y="77"/>
                    <a:pt x="347" y="77"/>
                    <a:pt x="346" y="77"/>
                  </a:cubicBezTo>
                  <a:cubicBezTo>
                    <a:pt x="346" y="77"/>
                    <a:pt x="346" y="77"/>
                    <a:pt x="346" y="77"/>
                  </a:cubicBezTo>
                  <a:cubicBezTo>
                    <a:pt x="345" y="77"/>
                    <a:pt x="344" y="77"/>
                    <a:pt x="343" y="77"/>
                  </a:cubicBezTo>
                  <a:cubicBezTo>
                    <a:pt x="343" y="77"/>
                    <a:pt x="343" y="77"/>
                    <a:pt x="343" y="77"/>
                  </a:cubicBezTo>
                  <a:cubicBezTo>
                    <a:pt x="343" y="76"/>
                    <a:pt x="342" y="75"/>
                    <a:pt x="342" y="75"/>
                  </a:cubicBezTo>
                  <a:cubicBezTo>
                    <a:pt x="342" y="75"/>
                    <a:pt x="342" y="75"/>
                    <a:pt x="342" y="75"/>
                  </a:cubicBezTo>
                  <a:cubicBezTo>
                    <a:pt x="342" y="72"/>
                    <a:pt x="344" y="71"/>
                    <a:pt x="346" y="68"/>
                  </a:cubicBezTo>
                  <a:cubicBezTo>
                    <a:pt x="346" y="68"/>
                    <a:pt x="346" y="68"/>
                    <a:pt x="346" y="68"/>
                  </a:cubicBezTo>
                  <a:cubicBezTo>
                    <a:pt x="347" y="65"/>
                    <a:pt x="350" y="62"/>
                    <a:pt x="352" y="59"/>
                  </a:cubicBezTo>
                  <a:cubicBezTo>
                    <a:pt x="352" y="59"/>
                    <a:pt x="352" y="59"/>
                    <a:pt x="352" y="59"/>
                  </a:cubicBezTo>
                  <a:cubicBezTo>
                    <a:pt x="357" y="52"/>
                    <a:pt x="361" y="43"/>
                    <a:pt x="361" y="35"/>
                  </a:cubicBezTo>
                  <a:cubicBezTo>
                    <a:pt x="361" y="35"/>
                    <a:pt x="361" y="35"/>
                    <a:pt x="361" y="35"/>
                  </a:cubicBezTo>
                  <a:cubicBezTo>
                    <a:pt x="361" y="29"/>
                    <a:pt x="359" y="23"/>
                    <a:pt x="353" y="17"/>
                  </a:cubicBezTo>
                  <a:cubicBezTo>
                    <a:pt x="353" y="17"/>
                    <a:pt x="353" y="17"/>
                    <a:pt x="353" y="17"/>
                  </a:cubicBezTo>
                  <a:cubicBezTo>
                    <a:pt x="344" y="8"/>
                    <a:pt x="330" y="4"/>
                    <a:pt x="313" y="4"/>
                  </a:cubicBezTo>
                  <a:cubicBezTo>
                    <a:pt x="313" y="4"/>
                    <a:pt x="313" y="4"/>
                    <a:pt x="313" y="4"/>
                  </a:cubicBezTo>
                  <a:cubicBezTo>
                    <a:pt x="279" y="4"/>
                    <a:pt x="239" y="20"/>
                    <a:pt x="230" y="28"/>
                  </a:cubicBezTo>
                  <a:cubicBezTo>
                    <a:pt x="230" y="28"/>
                    <a:pt x="230" y="28"/>
                    <a:pt x="230" y="28"/>
                  </a:cubicBezTo>
                  <a:cubicBezTo>
                    <a:pt x="227" y="31"/>
                    <a:pt x="226" y="35"/>
                    <a:pt x="226" y="39"/>
                  </a:cubicBezTo>
                  <a:cubicBezTo>
                    <a:pt x="226" y="39"/>
                    <a:pt x="226" y="39"/>
                    <a:pt x="226" y="39"/>
                  </a:cubicBezTo>
                  <a:cubicBezTo>
                    <a:pt x="226" y="46"/>
                    <a:pt x="229" y="55"/>
                    <a:pt x="229" y="61"/>
                  </a:cubicBezTo>
                  <a:cubicBezTo>
                    <a:pt x="229" y="61"/>
                    <a:pt x="229" y="61"/>
                    <a:pt x="229" y="61"/>
                  </a:cubicBezTo>
                  <a:cubicBezTo>
                    <a:pt x="229" y="65"/>
                    <a:pt x="228" y="68"/>
                    <a:pt x="226" y="71"/>
                  </a:cubicBezTo>
                  <a:cubicBezTo>
                    <a:pt x="226" y="71"/>
                    <a:pt x="226" y="71"/>
                    <a:pt x="226" y="71"/>
                  </a:cubicBezTo>
                  <a:cubicBezTo>
                    <a:pt x="223" y="74"/>
                    <a:pt x="219" y="75"/>
                    <a:pt x="214" y="75"/>
                  </a:cubicBezTo>
                  <a:cubicBezTo>
                    <a:pt x="214" y="75"/>
                    <a:pt x="214" y="75"/>
                    <a:pt x="214" y="75"/>
                  </a:cubicBezTo>
                  <a:cubicBezTo>
                    <a:pt x="194" y="75"/>
                    <a:pt x="189" y="53"/>
                    <a:pt x="184" y="43"/>
                  </a:cubicBezTo>
                  <a:cubicBezTo>
                    <a:pt x="184" y="43"/>
                    <a:pt x="184" y="43"/>
                    <a:pt x="184" y="43"/>
                  </a:cubicBezTo>
                  <a:cubicBezTo>
                    <a:pt x="182" y="40"/>
                    <a:pt x="180" y="39"/>
                    <a:pt x="179" y="39"/>
                  </a:cubicBezTo>
                  <a:cubicBezTo>
                    <a:pt x="179" y="39"/>
                    <a:pt x="179" y="39"/>
                    <a:pt x="179" y="39"/>
                  </a:cubicBezTo>
                  <a:cubicBezTo>
                    <a:pt x="178" y="39"/>
                    <a:pt x="176" y="40"/>
                    <a:pt x="173" y="42"/>
                  </a:cubicBezTo>
                  <a:cubicBezTo>
                    <a:pt x="173" y="42"/>
                    <a:pt x="173" y="42"/>
                    <a:pt x="173" y="42"/>
                  </a:cubicBezTo>
                  <a:cubicBezTo>
                    <a:pt x="155" y="60"/>
                    <a:pt x="166" y="109"/>
                    <a:pt x="147" y="159"/>
                  </a:cubicBezTo>
                  <a:cubicBezTo>
                    <a:pt x="147" y="159"/>
                    <a:pt x="147" y="159"/>
                    <a:pt x="147" y="159"/>
                  </a:cubicBezTo>
                  <a:cubicBezTo>
                    <a:pt x="128" y="208"/>
                    <a:pt x="130" y="231"/>
                    <a:pt x="94" y="266"/>
                  </a:cubicBezTo>
                  <a:cubicBezTo>
                    <a:pt x="94" y="266"/>
                    <a:pt x="94" y="266"/>
                    <a:pt x="94" y="266"/>
                  </a:cubicBezTo>
                  <a:cubicBezTo>
                    <a:pt x="71" y="289"/>
                    <a:pt x="30" y="327"/>
                    <a:pt x="5" y="358"/>
                  </a:cubicBezTo>
                  <a:cubicBezTo>
                    <a:pt x="5" y="358"/>
                    <a:pt x="5" y="358"/>
                    <a:pt x="5" y="358"/>
                  </a:cubicBezTo>
                  <a:cubicBezTo>
                    <a:pt x="5" y="362"/>
                    <a:pt x="4" y="371"/>
                    <a:pt x="4" y="382"/>
                  </a:cubicBezTo>
                  <a:cubicBezTo>
                    <a:pt x="4" y="382"/>
                    <a:pt x="4" y="382"/>
                    <a:pt x="4" y="382"/>
                  </a:cubicBezTo>
                  <a:cubicBezTo>
                    <a:pt x="4" y="395"/>
                    <a:pt x="5" y="409"/>
                    <a:pt x="10" y="419"/>
                  </a:cubicBezTo>
                  <a:cubicBezTo>
                    <a:pt x="10" y="419"/>
                    <a:pt x="10" y="419"/>
                    <a:pt x="10" y="419"/>
                  </a:cubicBezTo>
                  <a:cubicBezTo>
                    <a:pt x="15" y="431"/>
                    <a:pt x="34" y="437"/>
                    <a:pt x="49" y="437"/>
                  </a:cubicBezTo>
                  <a:cubicBezTo>
                    <a:pt x="49" y="437"/>
                    <a:pt x="49" y="437"/>
                    <a:pt x="49" y="437"/>
                  </a:cubicBezTo>
                  <a:cubicBezTo>
                    <a:pt x="59" y="437"/>
                    <a:pt x="67" y="435"/>
                    <a:pt x="71" y="431"/>
                  </a:cubicBezTo>
                  <a:cubicBezTo>
                    <a:pt x="71" y="431"/>
                    <a:pt x="71" y="431"/>
                    <a:pt x="71" y="431"/>
                  </a:cubicBezTo>
                  <a:cubicBezTo>
                    <a:pt x="73" y="430"/>
                    <a:pt x="73" y="428"/>
                    <a:pt x="73" y="427"/>
                  </a:cubicBezTo>
                  <a:cubicBezTo>
                    <a:pt x="73" y="427"/>
                    <a:pt x="73" y="427"/>
                    <a:pt x="73" y="427"/>
                  </a:cubicBezTo>
                  <a:cubicBezTo>
                    <a:pt x="73" y="425"/>
                    <a:pt x="68" y="420"/>
                    <a:pt x="62" y="414"/>
                  </a:cubicBezTo>
                  <a:cubicBezTo>
                    <a:pt x="62" y="414"/>
                    <a:pt x="62" y="414"/>
                    <a:pt x="62" y="414"/>
                  </a:cubicBezTo>
                  <a:cubicBezTo>
                    <a:pt x="57" y="409"/>
                    <a:pt x="50" y="402"/>
                    <a:pt x="50" y="393"/>
                  </a:cubicBezTo>
                  <a:cubicBezTo>
                    <a:pt x="50" y="393"/>
                    <a:pt x="50" y="393"/>
                    <a:pt x="50" y="393"/>
                  </a:cubicBezTo>
                  <a:cubicBezTo>
                    <a:pt x="51" y="381"/>
                    <a:pt x="66" y="370"/>
                    <a:pt x="89" y="360"/>
                  </a:cubicBezTo>
                  <a:cubicBezTo>
                    <a:pt x="89" y="360"/>
                    <a:pt x="89" y="360"/>
                    <a:pt x="89" y="360"/>
                  </a:cubicBezTo>
                  <a:cubicBezTo>
                    <a:pt x="112" y="351"/>
                    <a:pt x="142" y="343"/>
                    <a:pt x="174" y="339"/>
                  </a:cubicBezTo>
                  <a:cubicBezTo>
                    <a:pt x="174" y="339"/>
                    <a:pt x="174" y="339"/>
                    <a:pt x="174" y="339"/>
                  </a:cubicBezTo>
                  <a:cubicBezTo>
                    <a:pt x="205" y="336"/>
                    <a:pt x="228" y="317"/>
                    <a:pt x="243" y="299"/>
                  </a:cubicBezTo>
                  <a:cubicBezTo>
                    <a:pt x="243" y="299"/>
                    <a:pt x="243" y="299"/>
                    <a:pt x="243" y="299"/>
                  </a:cubicBezTo>
                  <a:cubicBezTo>
                    <a:pt x="259" y="281"/>
                    <a:pt x="267" y="264"/>
                    <a:pt x="267" y="264"/>
                  </a:cubicBezTo>
                  <a:cubicBezTo>
                    <a:pt x="267" y="264"/>
                    <a:pt x="267" y="264"/>
                    <a:pt x="267" y="264"/>
                  </a:cubicBezTo>
                  <a:cubicBezTo>
                    <a:pt x="267" y="264"/>
                    <a:pt x="268" y="263"/>
                    <a:pt x="269" y="263"/>
                  </a:cubicBezTo>
                  <a:cubicBezTo>
                    <a:pt x="269" y="263"/>
                    <a:pt x="269" y="263"/>
                    <a:pt x="269" y="263"/>
                  </a:cubicBezTo>
                  <a:cubicBezTo>
                    <a:pt x="275" y="265"/>
                    <a:pt x="280" y="266"/>
                    <a:pt x="285" y="266"/>
                  </a:cubicBezTo>
                  <a:cubicBezTo>
                    <a:pt x="285" y="266"/>
                    <a:pt x="285" y="266"/>
                    <a:pt x="285" y="266"/>
                  </a:cubicBezTo>
                  <a:cubicBezTo>
                    <a:pt x="298" y="265"/>
                    <a:pt x="304" y="260"/>
                    <a:pt x="308" y="254"/>
                  </a:cubicBezTo>
                  <a:cubicBezTo>
                    <a:pt x="308" y="254"/>
                    <a:pt x="308" y="254"/>
                    <a:pt x="308" y="254"/>
                  </a:cubicBezTo>
                  <a:cubicBezTo>
                    <a:pt x="311" y="248"/>
                    <a:pt x="311" y="242"/>
                    <a:pt x="311" y="242"/>
                  </a:cubicBezTo>
                  <a:cubicBezTo>
                    <a:pt x="311" y="242"/>
                    <a:pt x="311" y="242"/>
                    <a:pt x="311" y="242"/>
                  </a:cubicBezTo>
                  <a:cubicBezTo>
                    <a:pt x="311" y="242"/>
                    <a:pt x="311" y="241"/>
                    <a:pt x="312" y="240"/>
                  </a:cubicBezTo>
                  <a:cubicBezTo>
                    <a:pt x="312" y="240"/>
                    <a:pt x="312" y="240"/>
                    <a:pt x="312" y="240"/>
                  </a:cubicBezTo>
                  <a:cubicBezTo>
                    <a:pt x="313" y="240"/>
                    <a:pt x="314" y="240"/>
                    <a:pt x="314" y="241"/>
                  </a:cubicBezTo>
                  <a:cubicBezTo>
                    <a:pt x="314" y="241"/>
                    <a:pt x="314" y="241"/>
                    <a:pt x="314" y="241"/>
                  </a:cubicBezTo>
                  <a:cubicBezTo>
                    <a:pt x="327" y="254"/>
                    <a:pt x="340" y="258"/>
                    <a:pt x="352" y="258"/>
                  </a:cubicBezTo>
                  <a:cubicBezTo>
                    <a:pt x="352" y="258"/>
                    <a:pt x="352" y="258"/>
                    <a:pt x="352" y="258"/>
                  </a:cubicBezTo>
                  <a:cubicBezTo>
                    <a:pt x="392" y="258"/>
                    <a:pt x="432" y="213"/>
                    <a:pt x="467" y="207"/>
                  </a:cubicBezTo>
                  <a:cubicBezTo>
                    <a:pt x="467" y="207"/>
                    <a:pt x="467" y="207"/>
                    <a:pt x="467" y="207"/>
                  </a:cubicBezTo>
                  <a:cubicBezTo>
                    <a:pt x="510" y="201"/>
                    <a:pt x="535" y="169"/>
                    <a:pt x="555" y="148"/>
                  </a:cubicBezTo>
                  <a:cubicBezTo>
                    <a:pt x="555" y="148"/>
                    <a:pt x="555" y="148"/>
                    <a:pt x="555" y="148"/>
                  </a:cubicBezTo>
                  <a:cubicBezTo>
                    <a:pt x="544" y="120"/>
                    <a:pt x="525" y="74"/>
                    <a:pt x="508" y="54"/>
                  </a:cubicBezTo>
                  <a:cubicBezTo>
                    <a:pt x="508" y="54"/>
                    <a:pt x="508" y="54"/>
                    <a:pt x="508" y="54"/>
                  </a:cubicBezTo>
                  <a:cubicBezTo>
                    <a:pt x="502" y="47"/>
                    <a:pt x="497" y="43"/>
                    <a:pt x="493" y="43"/>
                  </a:cubicBezTo>
                  <a:cubicBezTo>
                    <a:pt x="493" y="43"/>
                    <a:pt x="493" y="43"/>
                    <a:pt x="493" y="43"/>
                  </a:cubicBezTo>
                  <a:cubicBezTo>
                    <a:pt x="493" y="41"/>
                    <a:pt x="493" y="41"/>
                    <a:pt x="493" y="41"/>
                  </a:cubicBezTo>
                  <a:cubicBezTo>
                    <a:pt x="493" y="39"/>
                    <a:pt x="493" y="39"/>
                    <a:pt x="493" y="39"/>
                  </a:cubicBezTo>
                  <a:cubicBezTo>
                    <a:pt x="499" y="39"/>
                    <a:pt x="505" y="44"/>
                    <a:pt x="511" y="51"/>
                  </a:cubicBezTo>
                  <a:cubicBezTo>
                    <a:pt x="511" y="51"/>
                    <a:pt x="511" y="51"/>
                    <a:pt x="511" y="51"/>
                  </a:cubicBezTo>
                  <a:cubicBezTo>
                    <a:pt x="517" y="59"/>
                    <a:pt x="523" y="69"/>
                    <a:pt x="529" y="80"/>
                  </a:cubicBezTo>
                  <a:cubicBezTo>
                    <a:pt x="529" y="80"/>
                    <a:pt x="529" y="80"/>
                    <a:pt x="529" y="80"/>
                  </a:cubicBezTo>
                  <a:cubicBezTo>
                    <a:pt x="541" y="102"/>
                    <a:pt x="552" y="129"/>
                    <a:pt x="560" y="148"/>
                  </a:cubicBezTo>
                  <a:cubicBezTo>
                    <a:pt x="560" y="148"/>
                    <a:pt x="560" y="148"/>
                    <a:pt x="560" y="148"/>
                  </a:cubicBezTo>
                  <a:cubicBezTo>
                    <a:pt x="560" y="149"/>
                    <a:pt x="560" y="150"/>
                    <a:pt x="559" y="150"/>
                  </a:cubicBezTo>
                  <a:cubicBezTo>
                    <a:pt x="559" y="150"/>
                    <a:pt x="559" y="150"/>
                    <a:pt x="559" y="150"/>
                  </a:cubicBezTo>
                  <a:cubicBezTo>
                    <a:pt x="559" y="150"/>
                    <a:pt x="559" y="151"/>
                    <a:pt x="559" y="151"/>
                  </a:cubicBezTo>
                  <a:cubicBezTo>
                    <a:pt x="559" y="151"/>
                    <a:pt x="559" y="151"/>
                    <a:pt x="559" y="151"/>
                  </a:cubicBezTo>
                  <a:cubicBezTo>
                    <a:pt x="539" y="171"/>
                    <a:pt x="513" y="204"/>
                    <a:pt x="468" y="211"/>
                  </a:cubicBezTo>
                  <a:cubicBezTo>
                    <a:pt x="468" y="211"/>
                    <a:pt x="468" y="211"/>
                    <a:pt x="468" y="211"/>
                  </a:cubicBezTo>
                  <a:cubicBezTo>
                    <a:pt x="435" y="216"/>
                    <a:pt x="394" y="262"/>
                    <a:pt x="352" y="262"/>
                  </a:cubicBezTo>
                  <a:cubicBezTo>
                    <a:pt x="352" y="262"/>
                    <a:pt x="352" y="262"/>
                    <a:pt x="352" y="262"/>
                  </a:cubicBezTo>
                  <a:cubicBezTo>
                    <a:pt x="340" y="262"/>
                    <a:pt x="327" y="258"/>
                    <a:pt x="314" y="247"/>
                  </a:cubicBezTo>
                  <a:cubicBezTo>
                    <a:pt x="314" y="247"/>
                    <a:pt x="314" y="247"/>
                    <a:pt x="314" y="247"/>
                  </a:cubicBezTo>
                  <a:cubicBezTo>
                    <a:pt x="314" y="249"/>
                    <a:pt x="313" y="252"/>
                    <a:pt x="311" y="256"/>
                  </a:cubicBezTo>
                  <a:cubicBezTo>
                    <a:pt x="311" y="256"/>
                    <a:pt x="311" y="256"/>
                    <a:pt x="311" y="256"/>
                  </a:cubicBezTo>
                  <a:cubicBezTo>
                    <a:pt x="307" y="263"/>
                    <a:pt x="299" y="270"/>
                    <a:pt x="285" y="270"/>
                  </a:cubicBezTo>
                  <a:cubicBezTo>
                    <a:pt x="285" y="270"/>
                    <a:pt x="285" y="270"/>
                    <a:pt x="285" y="270"/>
                  </a:cubicBezTo>
                  <a:cubicBezTo>
                    <a:pt x="280" y="270"/>
                    <a:pt x="275" y="269"/>
                    <a:pt x="270" y="268"/>
                  </a:cubicBezTo>
                  <a:cubicBezTo>
                    <a:pt x="270" y="268"/>
                    <a:pt x="270" y="268"/>
                    <a:pt x="270" y="268"/>
                  </a:cubicBezTo>
                  <a:cubicBezTo>
                    <a:pt x="264" y="278"/>
                    <a:pt x="233" y="336"/>
                    <a:pt x="174" y="343"/>
                  </a:cubicBezTo>
                  <a:cubicBezTo>
                    <a:pt x="174" y="343"/>
                    <a:pt x="174" y="343"/>
                    <a:pt x="174" y="343"/>
                  </a:cubicBezTo>
                  <a:cubicBezTo>
                    <a:pt x="143" y="347"/>
                    <a:pt x="113" y="354"/>
                    <a:pt x="90" y="364"/>
                  </a:cubicBezTo>
                  <a:cubicBezTo>
                    <a:pt x="90" y="364"/>
                    <a:pt x="90" y="364"/>
                    <a:pt x="90" y="364"/>
                  </a:cubicBezTo>
                  <a:cubicBezTo>
                    <a:pt x="68" y="373"/>
                    <a:pt x="54" y="385"/>
                    <a:pt x="54" y="393"/>
                  </a:cubicBezTo>
                  <a:cubicBezTo>
                    <a:pt x="54" y="393"/>
                    <a:pt x="54" y="393"/>
                    <a:pt x="54" y="393"/>
                  </a:cubicBezTo>
                  <a:cubicBezTo>
                    <a:pt x="54" y="400"/>
                    <a:pt x="60" y="406"/>
                    <a:pt x="65" y="411"/>
                  </a:cubicBezTo>
                  <a:cubicBezTo>
                    <a:pt x="65" y="411"/>
                    <a:pt x="65" y="411"/>
                    <a:pt x="65" y="411"/>
                  </a:cubicBezTo>
                  <a:cubicBezTo>
                    <a:pt x="71" y="417"/>
                    <a:pt x="77" y="421"/>
                    <a:pt x="77" y="427"/>
                  </a:cubicBezTo>
                  <a:cubicBezTo>
                    <a:pt x="77" y="427"/>
                    <a:pt x="77" y="427"/>
                    <a:pt x="77" y="427"/>
                  </a:cubicBezTo>
                  <a:cubicBezTo>
                    <a:pt x="77" y="430"/>
                    <a:pt x="76" y="432"/>
                    <a:pt x="74" y="434"/>
                  </a:cubicBezTo>
                  <a:cubicBezTo>
                    <a:pt x="74" y="434"/>
                    <a:pt x="74" y="434"/>
                    <a:pt x="74" y="434"/>
                  </a:cubicBezTo>
                  <a:cubicBezTo>
                    <a:pt x="69" y="439"/>
                    <a:pt x="60" y="441"/>
                    <a:pt x="49" y="441"/>
                  </a:cubicBezTo>
                  <a:cubicBezTo>
                    <a:pt x="49" y="441"/>
                    <a:pt x="49" y="441"/>
                    <a:pt x="49" y="441"/>
                  </a:cubicBezTo>
                  <a:cubicBezTo>
                    <a:pt x="33" y="441"/>
                    <a:pt x="13" y="435"/>
                    <a:pt x="6" y="421"/>
                  </a:cubicBezTo>
                  <a:close/>
                </a:path>
              </a:pathLst>
            </a:custGeom>
            <a:noFill/>
            <a:ln w="9525" cap="flat"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3" name="Freeform 12"/>
            <p:cNvSpPr/>
            <p:nvPr/>
          </p:nvSpPr>
          <p:spPr bwMode="auto">
            <a:xfrm>
              <a:off x="0" y="1011238"/>
              <a:ext cx="3357566" cy="2616202"/>
            </a:xfrm>
            <a:custGeom>
              <a:avLst/>
              <a:gdLst>
                <a:gd name="T0" fmla="*/ 204 w 1494"/>
                <a:gd name="T1" fmla="*/ 1150 h 1164"/>
                <a:gd name="T2" fmla="*/ 80 w 1494"/>
                <a:gd name="T3" fmla="*/ 942 h 1164"/>
                <a:gd name="T4" fmla="*/ 39 w 1494"/>
                <a:gd name="T5" fmla="*/ 899 h 1164"/>
                <a:gd name="T6" fmla="*/ 6 w 1494"/>
                <a:gd name="T7" fmla="*/ 841 h 1164"/>
                <a:gd name="T8" fmla="*/ 50 w 1494"/>
                <a:gd name="T9" fmla="*/ 775 h 1164"/>
                <a:gd name="T10" fmla="*/ 7 w 1494"/>
                <a:gd name="T11" fmla="*/ 703 h 1164"/>
                <a:gd name="T12" fmla="*/ 164 w 1494"/>
                <a:gd name="T13" fmla="*/ 612 h 1164"/>
                <a:gd name="T14" fmla="*/ 337 w 1494"/>
                <a:gd name="T15" fmla="*/ 577 h 1164"/>
                <a:gd name="T16" fmla="*/ 484 w 1494"/>
                <a:gd name="T17" fmla="*/ 502 h 1164"/>
                <a:gd name="T18" fmla="*/ 528 w 1494"/>
                <a:gd name="T19" fmla="*/ 420 h 1164"/>
                <a:gd name="T20" fmla="*/ 519 w 1494"/>
                <a:gd name="T21" fmla="*/ 314 h 1164"/>
                <a:gd name="T22" fmla="*/ 709 w 1494"/>
                <a:gd name="T23" fmla="*/ 195 h 1164"/>
                <a:gd name="T24" fmla="*/ 904 w 1494"/>
                <a:gd name="T25" fmla="*/ 146 h 1164"/>
                <a:gd name="T26" fmla="*/ 1031 w 1494"/>
                <a:gd name="T27" fmla="*/ 1 h 1164"/>
                <a:gd name="T28" fmla="*/ 1042 w 1494"/>
                <a:gd name="T29" fmla="*/ 11 h 1164"/>
                <a:gd name="T30" fmla="*/ 1180 w 1494"/>
                <a:gd name="T31" fmla="*/ 117 h 1164"/>
                <a:gd name="T32" fmla="*/ 1222 w 1494"/>
                <a:gd name="T33" fmla="*/ 186 h 1164"/>
                <a:gd name="T34" fmla="*/ 1301 w 1494"/>
                <a:gd name="T35" fmla="*/ 343 h 1164"/>
                <a:gd name="T36" fmla="*/ 1423 w 1494"/>
                <a:gd name="T37" fmla="*/ 414 h 1164"/>
                <a:gd name="T38" fmla="*/ 1491 w 1494"/>
                <a:gd name="T39" fmla="*/ 534 h 1164"/>
                <a:gd name="T40" fmla="*/ 1423 w 1494"/>
                <a:gd name="T41" fmla="*/ 595 h 1164"/>
                <a:gd name="T42" fmla="*/ 1243 w 1494"/>
                <a:gd name="T43" fmla="*/ 671 h 1164"/>
                <a:gd name="T44" fmla="*/ 1270 w 1494"/>
                <a:gd name="T45" fmla="*/ 769 h 1164"/>
                <a:gd name="T46" fmla="*/ 1033 w 1494"/>
                <a:gd name="T47" fmla="*/ 892 h 1164"/>
                <a:gd name="T48" fmla="*/ 954 w 1494"/>
                <a:gd name="T49" fmla="*/ 1046 h 1164"/>
                <a:gd name="T50" fmla="*/ 623 w 1494"/>
                <a:gd name="T51" fmla="*/ 1066 h 1164"/>
                <a:gd name="T52" fmla="*/ 392 w 1494"/>
                <a:gd name="T53" fmla="*/ 1098 h 1164"/>
                <a:gd name="T54" fmla="*/ 269 w 1494"/>
                <a:gd name="T55" fmla="*/ 1101 h 1164"/>
                <a:gd name="T56" fmla="*/ 258 w 1494"/>
                <a:gd name="T57" fmla="*/ 1109 h 1164"/>
                <a:gd name="T58" fmla="*/ 347 w 1494"/>
                <a:gd name="T59" fmla="*/ 1083 h 1164"/>
                <a:gd name="T60" fmla="*/ 467 w 1494"/>
                <a:gd name="T61" fmla="*/ 1063 h 1164"/>
                <a:gd name="T62" fmla="*/ 828 w 1494"/>
                <a:gd name="T63" fmla="*/ 1030 h 1164"/>
                <a:gd name="T64" fmla="*/ 1050 w 1494"/>
                <a:gd name="T65" fmla="*/ 984 h 1164"/>
                <a:gd name="T66" fmla="*/ 1056 w 1494"/>
                <a:gd name="T67" fmla="*/ 861 h 1164"/>
                <a:gd name="T68" fmla="*/ 1266 w 1494"/>
                <a:gd name="T69" fmla="*/ 769 h 1164"/>
                <a:gd name="T70" fmla="*/ 1259 w 1494"/>
                <a:gd name="T71" fmla="*/ 699 h 1164"/>
                <a:gd name="T72" fmla="*/ 1283 w 1494"/>
                <a:gd name="T73" fmla="*/ 653 h 1164"/>
                <a:gd name="T74" fmla="*/ 1423 w 1494"/>
                <a:gd name="T75" fmla="*/ 591 h 1164"/>
                <a:gd name="T76" fmla="*/ 1419 w 1494"/>
                <a:gd name="T77" fmla="*/ 417 h 1164"/>
                <a:gd name="T78" fmla="*/ 1202 w 1494"/>
                <a:gd name="T79" fmla="*/ 270 h 1164"/>
                <a:gd name="T80" fmla="*/ 1163 w 1494"/>
                <a:gd name="T81" fmla="*/ 74 h 1164"/>
                <a:gd name="T82" fmla="*/ 932 w 1494"/>
                <a:gd name="T83" fmla="*/ 53 h 1164"/>
                <a:gd name="T84" fmla="*/ 713 w 1494"/>
                <a:gd name="T85" fmla="*/ 196 h 1164"/>
                <a:gd name="T86" fmla="*/ 563 w 1494"/>
                <a:gd name="T87" fmla="*/ 278 h 1164"/>
                <a:gd name="T88" fmla="*/ 532 w 1494"/>
                <a:gd name="T89" fmla="*/ 421 h 1164"/>
                <a:gd name="T90" fmla="*/ 486 w 1494"/>
                <a:gd name="T91" fmla="*/ 483 h 1164"/>
                <a:gd name="T92" fmla="*/ 339 w 1494"/>
                <a:gd name="T93" fmla="*/ 580 h 1164"/>
                <a:gd name="T94" fmla="*/ 223 w 1494"/>
                <a:gd name="T95" fmla="*/ 604 h 1164"/>
                <a:gd name="T96" fmla="*/ 164 w 1494"/>
                <a:gd name="T97" fmla="*/ 616 h 1164"/>
                <a:gd name="T98" fmla="*/ 11 w 1494"/>
                <a:gd name="T99" fmla="*/ 704 h 1164"/>
                <a:gd name="T100" fmla="*/ 54 w 1494"/>
                <a:gd name="T101" fmla="*/ 775 h 1164"/>
                <a:gd name="T102" fmla="*/ 4 w 1494"/>
                <a:gd name="T103" fmla="*/ 854 h 1164"/>
                <a:gd name="T104" fmla="*/ 48 w 1494"/>
                <a:gd name="T105" fmla="*/ 878 h 1164"/>
                <a:gd name="T106" fmla="*/ 84 w 1494"/>
                <a:gd name="T107" fmla="*/ 941 h 1164"/>
                <a:gd name="T108" fmla="*/ 170 w 1494"/>
                <a:gd name="T109" fmla="*/ 1045 h 1164"/>
                <a:gd name="T110" fmla="*/ 245 w 1494"/>
                <a:gd name="T111" fmla="*/ 1142 h 1164"/>
                <a:gd name="T112" fmla="*/ 269 w 1494"/>
                <a:gd name="T113" fmla="*/ 1123 h 1164"/>
                <a:gd name="T114" fmla="*/ 204 w 1494"/>
                <a:gd name="T115" fmla="*/ 1164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94" h="1164">
                  <a:moveTo>
                    <a:pt x="203" y="1164"/>
                  </a:moveTo>
                  <a:cubicBezTo>
                    <a:pt x="203" y="1163"/>
                    <a:pt x="202" y="1162"/>
                    <a:pt x="202" y="1162"/>
                  </a:cubicBezTo>
                  <a:cubicBezTo>
                    <a:pt x="202" y="1162"/>
                    <a:pt x="202" y="1162"/>
                    <a:pt x="202" y="1162"/>
                  </a:cubicBezTo>
                  <a:cubicBezTo>
                    <a:pt x="203" y="1161"/>
                    <a:pt x="203" y="1159"/>
                    <a:pt x="203" y="1158"/>
                  </a:cubicBezTo>
                  <a:cubicBezTo>
                    <a:pt x="203" y="1158"/>
                    <a:pt x="203" y="1158"/>
                    <a:pt x="203" y="1158"/>
                  </a:cubicBezTo>
                  <a:cubicBezTo>
                    <a:pt x="204" y="1156"/>
                    <a:pt x="204" y="1153"/>
                    <a:pt x="204" y="1150"/>
                  </a:cubicBezTo>
                  <a:cubicBezTo>
                    <a:pt x="204" y="1150"/>
                    <a:pt x="204" y="1150"/>
                    <a:pt x="204" y="1150"/>
                  </a:cubicBezTo>
                  <a:cubicBezTo>
                    <a:pt x="204" y="1118"/>
                    <a:pt x="173" y="1070"/>
                    <a:pt x="166" y="1046"/>
                  </a:cubicBezTo>
                  <a:cubicBezTo>
                    <a:pt x="166" y="1046"/>
                    <a:pt x="166" y="1046"/>
                    <a:pt x="166" y="1046"/>
                  </a:cubicBezTo>
                  <a:cubicBezTo>
                    <a:pt x="161" y="1029"/>
                    <a:pt x="121" y="1013"/>
                    <a:pt x="100" y="999"/>
                  </a:cubicBezTo>
                  <a:cubicBezTo>
                    <a:pt x="100" y="999"/>
                    <a:pt x="100" y="999"/>
                    <a:pt x="100" y="999"/>
                  </a:cubicBezTo>
                  <a:cubicBezTo>
                    <a:pt x="94" y="994"/>
                    <a:pt x="89" y="989"/>
                    <a:pt x="89" y="983"/>
                  </a:cubicBezTo>
                  <a:cubicBezTo>
                    <a:pt x="89" y="983"/>
                    <a:pt x="89" y="983"/>
                    <a:pt x="89" y="983"/>
                  </a:cubicBezTo>
                  <a:cubicBezTo>
                    <a:pt x="89" y="974"/>
                    <a:pt x="86" y="957"/>
                    <a:pt x="80" y="942"/>
                  </a:cubicBezTo>
                  <a:cubicBezTo>
                    <a:pt x="80" y="942"/>
                    <a:pt x="80" y="942"/>
                    <a:pt x="80" y="942"/>
                  </a:cubicBezTo>
                  <a:cubicBezTo>
                    <a:pt x="74" y="928"/>
                    <a:pt x="65" y="916"/>
                    <a:pt x="55" y="916"/>
                  </a:cubicBezTo>
                  <a:cubicBezTo>
                    <a:pt x="55" y="916"/>
                    <a:pt x="55" y="916"/>
                    <a:pt x="55" y="916"/>
                  </a:cubicBezTo>
                  <a:cubicBezTo>
                    <a:pt x="49" y="916"/>
                    <a:pt x="45" y="914"/>
                    <a:pt x="42" y="911"/>
                  </a:cubicBezTo>
                  <a:cubicBezTo>
                    <a:pt x="42" y="911"/>
                    <a:pt x="42" y="911"/>
                    <a:pt x="42" y="911"/>
                  </a:cubicBezTo>
                  <a:cubicBezTo>
                    <a:pt x="40" y="908"/>
                    <a:pt x="39" y="903"/>
                    <a:pt x="39" y="899"/>
                  </a:cubicBezTo>
                  <a:cubicBezTo>
                    <a:pt x="39" y="899"/>
                    <a:pt x="39" y="899"/>
                    <a:pt x="39" y="899"/>
                  </a:cubicBezTo>
                  <a:cubicBezTo>
                    <a:pt x="39" y="891"/>
                    <a:pt x="42" y="883"/>
                    <a:pt x="43" y="879"/>
                  </a:cubicBezTo>
                  <a:cubicBezTo>
                    <a:pt x="43" y="879"/>
                    <a:pt x="43" y="879"/>
                    <a:pt x="43" y="879"/>
                  </a:cubicBezTo>
                  <a:cubicBezTo>
                    <a:pt x="39" y="879"/>
                    <a:pt x="31" y="878"/>
                    <a:pt x="24" y="876"/>
                  </a:cubicBezTo>
                  <a:cubicBezTo>
                    <a:pt x="24" y="876"/>
                    <a:pt x="24" y="876"/>
                    <a:pt x="24" y="876"/>
                  </a:cubicBezTo>
                  <a:cubicBezTo>
                    <a:pt x="12" y="873"/>
                    <a:pt x="0" y="867"/>
                    <a:pt x="0" y="854"/>
                  </a:cubicBezTo>
                  <a:cubicBezTo>
                    <a:pt x="0" y="854"/>
                    <a:pt x="0" y="854"/>
                    <a:pt x="0" y="854"/>
                  </a:cubicBezTo>
                  <a:cubicBezTo>
                    <a:pt x="0" y="848"/>
                    <a:pt x="3" y="844"/>
                    <a:pt x="6" y="841"/>
                  </a:cubicBezTo>
                  <a:cubicBezTo>
                    <a:pt x="6" y="841"/>
                    <a:pt x="6" y="841"/>
                    <a:pt x="6" y="841"/>
                  </a:cubicBezTo>
                  <a:cubicBezTo>
                    <a:pt x="10" y="838"/>
                    <a:pt x="15" y="836"/>
                    <a:pt x="20" y="834"/>
                  </a:cubicBezTo>
                  <a:cubicBezTo>
                    <a:pt x="20" y="834"/>
                    <a:pt x="20" y="834"/>
                    <a:pt x="20" y="834"/>
                  </a:cubicBezTo>
                  <a:cubicBezTo>
                    <a:pt x="30" y="829"/>
                    <a:pt x="40" y="824"/>
                    <a:pt x="44" y="805"/>
                  </a:cubicBezTo>
                  <a:cubicBezTo>
                    <a:pt x="44" y="805"/>
                    <a:pt x="44" y="805"/>
                    <a:pt x="44" y="805"/>
                  </a:cubicBezTo>
                  <a:cubicBezTo>
                    <a:pt x="48" y="789"/>
                    <a:pt x="50" y="781"/>
                    <a:pt x="50" y="775"/>
                  </a:cubicBezTo>
                  <a:cubicBezTo>
                    <a:pt x="50" y="775"/>
                    <a:pt x="50" y="775"/>
                    <a:pt x="50" y="775"/>
                  </a:cubicBezTo>
                  <a:cubicBezTo>
                    <a:pt x="50" y="768"/>
                    <a:pt x="46" y="765"/>
                    <a:pt x="35" y="754"/>
                  </a:cubicBezTo>
                  <a:cubicBezTo>
                    <a:pt x="35" y="754"/>
                    <a:pt x="35" y="754"/>
                    <a:pt x="35" y="754"/>
                  </a:cubicBezTo>
                  <a:cubicBezTo>
                    <a:pt x="27" y="747"/>
                    <a:pt x="20" y="743"/>
                    <a:pt x="15" y="738"/>
                  </a:cubicBezTo>
                  <a:cubicBezTo>
                    <a:pt x="15" y="738"/>
                    <a:pt x="15" y="738"/>
                    <a:pt x="15" y="738"/>
                  </a:cubicBezTo>
                  <a:cubicBezTo>
                    <a:pt x="9" y="734"/>
                    <a:pt x="5" y="728"/>
                    <a:pt x="5" y="719"/>
                  </a:cubicBezTo>
                  <a:cubicBezTo>
                    <a:pt x="5" y="719"/>
                    <a:pt x="5" y="719"/>
                    <a:pt x="5" y="719"/>
                  </a:cubicBezTo>
                  <a:cubicBezTo>
                    <a:pt x="5" y="715"/>
                    <a:pt x="6" y="710"/>
                    <a:pt x="7" y="703"/>
                  </a:cubicBezTo>
                  <a:cubicBezTo>
                    <a:pt x="7" y="703"/>
                    <a:pt x="7" y="703"/>
                    <a:pt x="7" y="703"/>
                  </a:cubicBezTo>
                  <a:cubicBezTo>
                    <a:pt x="11" y="687"/>
                    <a:pt x="14" y="667"/>
                    <a:pt x="21" y="650"/>
                  </a:cubicBezTo>
                  <a:cubicBezTo>
                    <a:pt x="21" y="650"/>
                    <a:pt x="21" y="650"/>
                    <a:pt x="21" y="650"/>
                  </a:cubicBezTo>
                  <a:cubicBezTo>
                    <a:pt x="29" y="633"/>
                    <a:pt x="42" y="620"/>
                    <a:pt x="66" y="620"/>
                  </a:cubicBezTo>
                  <a:cubicBezTo>
                    <a:pt x="66" y="620"/>
                    <a:pt x="66" y="620"/>
                    <a:pt x="66" y="620"/>
                  </a:cubicBezTo>
                  <a:cubicBezTo>
                    <a:pt x="97" y="620"/>
                    <a:pt x="131" y="612"/>
                    <a:pt x="164" y="612"/>
                  </a:cubicBezTo>
                  <a:cubicBezTo>
                    <a:pt x="164" y="612"/>
                    <a:pt x="164" y="612"/>
                    <a:pt x="164" y="612"/>
                  </a:cubicBezTo>
                  <a:cubicBezTo>
                    <a:pt x="180" y="612"/>
                    <a:pt x="195" y="614"/>
                    <a:pt x="210" y="620"/>
                  </a:cubicBezTo>
                  <a:cubicBezTo>
                    <a:pt x="210" y="620"/>
                    <a:pt x="210" y="620"/>
                    <a:pt x="210" y="620"/>
                  </a:cubicBezTo>
                  <a:cubicBezTo>
                    <a:pt x="213" y="612"/>
                    <a:pt x="227" y="582"/>
                    <a:pt x="255" y="582"/>
                  </a:cubicBezTo>
                  <a:cubicBezTo>
                    <a:pt x="255" y="582"/>
                    <a:pt x="255" y="582"/>
                    <a:pt x="255" y="582"/>
                  </a:cubicBezTo>
                  <a:cubicBezTo>
                    <a:pt x="272" y="582"/>
                    <a:pt x="292" y="586"/>
                    <a:pt x="308" y="586"/>
                  </a:cubicBezTo>
                  <a:cubicBezTo>
                    <a:pt x="308" y="586"/>
                    <a:pt x="308" y="586"/>
                    <a:pt x="308" y="586"/>
                  </a:cubicBezTo>
                  <a:cubicBezTo>
                    <a:pt x="320" y="586"/>
                    <a:pt x="330" y="583"/>
                    <a:pt x="337" y="577"/>
                  </a:cubicBezTo>
                  <a:cubicBezTo>
                    <a:pt x="337" y="577"/>
                    <a:pt x="337" y="577"/>
                    <a:pt x="337" y="577"/>
                  </a:cubicBezTo>
                  <a:cubicBezTo>
                    <a:pt x="354" y="559"/>
                    <a:pt x="390" y="536"/>
                    <a:pt x="434" y="536"/>
                  </a:cubicBezTo>
                  <a:cubicBezTo>
                    <a:pt x="434" y="536"/>
                    <a:pt x="434" y="536"/>
                    <a:pt x="434" y="536"/>
                  </a:cubicBezTo>
                  <a:cubicBezTo>
                    <a:pt x="452" y="536"/>
                    <a:pt x="464" y="534"/>
                    <a:pt x="472" y="528"/>
                  </a:cubicBezTo>
                  <a:cubicBezTo>
                    <a:pt x="472" y="528"/>
                    <a:pt x="472" y="528"/>
                    <a:pt x="472" y="528"/>
                  </a:cubicBezTo>
                  <a:cubicBezTo>
                    <a:pt x="480" y="523"/>
                    <a:pt x="484" y="515"/>
                    <a:pt x="484" y="502"/>
                  </a:cubicBezTo>
                  <a:cubicBezTo>
                    <a:pt x="484" y="502"/>
                    <a:pt x="484" y="502"/>
                    <a:pt x="484" y="502"/>
                  </a:cubicBezTo>
                  <a:cubicBezTo>
                    <a:pt x="484" y="497"/>
                    <a:pt x="483" y="491"/>
                    <a:pt x="482" y="484"/>
                  </a:cubicBezTo>
                  <a:cubicBezTo>
                    <a:pt x="482" y="484"/>
                    <a:pt x="482" y="484"/>
                    <a:pt x="482" y="484"/>
                  </a:cubicBezTo>
                  <a:cubicBezTo>
                    <a:pt x="481" y="481"/>
                    <a:pt x="481" y="478"/>
                    <a:pt x="481" y="475"/>
                  </a:cubicBezTo>
                  <a:cubicBezTo>
                    <a:pt x="481" y="475"/>
                    <a:pt x="481" y="475"/>
                    <a:pt x="481" y="475"/>
                  </a:cubicBezTo>
                  <a:cubicBezTo>
                    <a:pt x="481" y="459"/>
                    <a:pt x="492" y="455"/>
                    <a:pt x="503" y="450"/>
                  </a:cubicBezTo>
                  <a:cubicBezTo>
                    <a:pt x="503" y="450"/>
                    <a:pt x="503" y="450"/>
                    <a:pt x="503" y="450"/>
                  </a:cubicBezTo>
                  <a:cubicBezTo>
                    <a:pt x="513" y="446"/>
                    <a:pt x="524" y="440"/>
                    <a:pt x="528" y="420"/>
                  </a:cubicBezTo>
                  <a:cubicBezTo>
                    <a:pt x="528" y="420"/>
                    <a:pt x="528" y="420"/>
                    <a:pt x="528" y="420"/>
                  </a:cubicBezTo>
                  <a:cubicBezTo>
                    <a:pt x="533" y="393"/>
                    <a:pt x="541" y="376"/>
                    <a:pt x="541" y="362"/>
                  </a:cubicBezTo>
                  <a:cubicBezTo>
                    <a:pt x="541" y="362"/>
                    <a:pt x="541" y="362"/>
                    <a:pt x="541" y="362"/>
                  </a:cubicBezTo>
                  <a:cubicBezTo>
                    <a:pt x="541" y="354"/>
                    <a:pt x="538" y="347"/>
                    <a:pt x="530" y="338"/>
                  </a:cubicBezTo>
                  <a:cubicBezTo>
                    <a:pt x="530" y="338"/>
                    <a:pt x="530" y="338"/>
                    <a:pt x="530" y="338"/>
                  </a:cubicBezTo>
                  <a:cubicBezTo>
                    <a:pt x="523" y="331"/>
                    <a:pt x="519" y="322"/>
                    <a:pt x="519" y="314"/>
                  </a:cubicBezTo>
                  <a:cubicBezTo>
                    <a:pt x="519" y="314"/>
                    <a:pt x="519" y="314"/>
                    <a:pt x="519" y="314"/>
                  </a:cubicBezTo>
                  <a:cubicBezTo>
                    <a:pt x="519" y="293"/>
                    <a:pt x="538" y="274"/>
                    <a:pt x="563" y="274"/>
                  </a:cubicBezTo>
                  <a:cubicBezTo>
                    <a:pt x="563" y="274"/>
                    <a:pt x="563" y="274"/>
                    <a:pt x="563" y="274"/>
                  </a:cubicBezTo>
                  <a:cubicBezTo>
                    <a:pt x="585" y="274"/>
                    <a:pt x="615" y="284"/>
                    <a:pt x="640" y="284"/>
                  </a:cubicBezTo>
                  <a:cubicBezTo>
                    <a:pt x="640" y="284"/>
                    <a:pt x="640" y="284"/>
                    <a:pt x="640" y="284"/>
                  </a:cubicBezTo>
                  <a:cubicBezTo>
                    <a:pt x="653" y="284"/>
                    <a:pt x="665" y="281"/>
                    <a:pt x="673" y="273"/>
                  </a:cubicBezTo>
                  <a:cubicBezTo>
                    <a:pt x="673" y="273"/>
                    <a:pt x="673" y="273"/>
                    <a:pt x="673" y="273"/>
                  </a:cubicBezTo>
                  <a:cubicBezTo>
                    <a:pt x="684" y="262"/>
                    <a:pt x="695" y="227"/>
                    <a:pt x="709" y="195"/>
                  </a:cubicBezTo>
                  <a:cubicBezTo>
                    <a:pt x="709" y="195"/>
                    <a:pt x="709" y="195"/>
                    <a:pt x="709" y="195"/>
                  </a:cubicBezTo>
                  <a:cubicBezTo>
                    <a:pt x="723" y="163"/>
                    <a:pt x="740" y="133"/>
                    <a:pt x="767" y="133"/>
                  </a:cubicBezTo>
                  <a:cubicBezTo>
                    <a:pt x="767" y="133"/>
                    <a:pt x="767" y="133"/>
                    <a:pt x="767" y="133"/>
                  </a:cubicBezTo>
                  <a:cubicBezTo>
                    <a:pt x="818" y="133"/>
                    <a:pt x="848" y="159"/>
                    <a:pt x="886" y="158"/>
                  </a:cubicBezTo>
                  <a:cubicBezTo>
                    <a:pt x="886" y="158"/>
                    <a:pt x="886" y="158"/>
                    <a:pt x="886" y="158"/>
                  </a:cubicBezTo>
                  <a:cubicBezTo>
                    <a:pt x="895" y="158"/>
                    <a:pt x="900" y="154"/>
                    <a:pt x="904" y="146"/>
                  </a:cubicBezTo>
                  <a:cubicBezTo>
                    <a:pt x="904" y="146"/>
                    <a:pt x="904" y="146"/>
                    <a:pt x="904" y="146"/>
                  </a:cubicBezTo>
                  <a:cubicBezTo>
                    <a:pt x="908" y="138"/>
                    <a:pt x="910" y="127"/>
                    <a:pt x="911" y="115"/>
                  </a:cubicBezTo>
                  <a:cubicBezTo>
                    <a:pt x="911" y="115"/>
                    <a:pt x="911" y="115"/>
                    <a:pt x="911" y="115"/>
                  </a:cubicBezTo>
                  <a:cubicBezTo>
                    <a:pt x="914" y="91"/>
                    <a:pt x="915" y="64"/>
                    <a:pt x="929" y="50"/>
                  </a:cubicBezTo>
                  <a:cubicBezTo>
                    <a:pt x="929" y="50"/>
                    <a:pt x="929" y="50"/>
                    <a:pt x="929" y="50"/>
                  </a:cubicBezTo>
                  <a:cubicBezTo>
                    <a:pt x="942" y="37"/>
                    <a:pt x="963" y="34"/>
                    <a:pt x="984" y="29"/>
                  </a:cubicBezTo>
                  <a:cubicBezTo>
                    <a:pt x="984" y="29"/>
                    <a:pt x="984" y="29"/>
                    <a:pt x="984" y="29"/>
                  </a:cubicBezTo>
                  <a:cubicBezTo>
                    <a:pt x="1004" y="25"/>
                    <a:pt x="1023" y="18"/>
                    <a:pt x="1031" y="1"/>
                  </a:cubicBezTo>
                  <a:cubicBezTo>
                    <a:pt x="1031" y="1"/>
                    <a:pt x="1031" y="1"/>
                    <a:pt x="1031" y="1"/>
                  </a:cubicBezTo>
                  <a:cubicBezTo>
                    <a:pt x="1032" y="0"/>
                    <a:pt x="1032" y="0"/>
                    <a:pt x="1033" y="0"/>
                  </a:cubicBezTo>
                  <a:cubicBezTo>
                    <a:pt x="1033" y="0"/>
                    <a:pt x="1033" y="0"/>
                    <a:pt x="1033" y="0"/>
                  </a:cubicBezTo>
                  <a:cubicBezTo>
                    <a:pt x="1034" y="0"/>
                    <a:pt x="1035" y="0"/>
                    <a:pt x="1035" y="1"/>
                  </a:cubicBezTo>
                  <a:cubicBezTo>
                    <a:pt x="1035" y="1"/>
                    <a:pt x="1035" y="1"/>
                    <a:pt x="1035" y="1"/>
                  </a:cubicBezTo>
                  <a:cubicBezTo>
                    <a:pt x="1035" y="1"/>
                    <a:pt x="1037" y="5"/>
                    <a:pt x="1042" y="11"/>
                  </a:cubicBezTo>
                  <a:cubicBezTo>
                    <a:pt x="1042" y="11"/>
                    <a:pt x="1042" y="11"/>
                    <a:pt x="1042" y="11"/>
                  </a:cubicBezTo>
                  <a:cubicBezTo>
                    <a:pt x="1047" y="18"/>
                    <a:pt x="1054" y="27"/>
                    <a:pt x="1064" y="35"/>
                  </a:cubicBezTo>
                  <a:cubicBezTo>
                    <a:pt x="1064" y="35"/>
                    <a:pt x="1064" y="35"/>
                    <a:pt x="1064" y="35"/>
                  </a:cubicBezTo>
                  <a:cubicBezTo>
                    <a:pt x="1085" y="52"/>
                    <a:pt x="1117" y="70"/>
                    <a:pt x="1165" y="70"/>
                  </a:cubicBezTo>
                  <a:cubicBezTo>
                    <a:pt x="1165" y="70"/>
                    <a:pt x="1165" y="70"/>
                    <a:pt x="1165" y="70"/>
                  </a:cubicBezTo>
                  <a:cubicBezTo>
                    <a:pt x="1166" y="70"/>
                    <a:pt x="1167" y="70"/>
                    <a:pt x="1167" y="71"/>
                  </a:cubicBezTo>
                  <a:cubicBezTo>
                    <a:pt x="1167" y="71"/>
                    <a:pt x="1167" y="71"/>
                    <a:pt x="1167" y="71"/>
                  </a:cubicBezTo>
                  <a:cubicBezTo>
                    <a:pt x="1167" y="71"/>
                    <a:pt x="1171" y="94"/>
                    <a:pt x="1180" y="117"/>
                  </a:cubicBezTo>
                  <a:cubicBezTo>
                    <a:pt x="1180" y="117"/>
                    <a:pt x="1180" y="117"/>
                    <a:pt x="1180" y="117"/>
                  </a:cubicBezTo>
                  <a:cubicBezTo>
                    <a:pt x="1189" y="141"/>
                    <a:pt x="1202" y="165"/>
                    <a:pt x="1220" y="169"/>
                  </a:cubicBezTo>
                  <a:cubicBezTo>
                    <a:pt x="1220" y="169"/>
                    <a:pt x="1220" y="169"/>
                    <a:pt x="1220" y="169"/>
                  </a:cubicBezTo>
                  <a:cubicBezTo>
                    <a:pt x="1220" y="169"/>
                    <a:pt x="1221" y="169"/>
                    <a:pt x="1221" y="170"/>
                  </a:cubicBezTo>
                  <a:cubicBezTo>
                    <a:pt x="1221" y="170"/>
                    <a:pt x="1221" y="170"/>
                    <a:pt x="1221" y="170"/>
                  </a:cubicBezTo>
                  <a:cubicBezTo>
                    <a:pt x="1221" y="170"/>
                    <a:pt x="1222" y="176"/>
                    <a:pt x="1222" y="186"/>
                  </a:cubicBezTo>
                  <a:cubicBezTo>
                    <a:pt x="1222" y="186"/>
                    <a:pt x="1222" y="186"/>
                    <a:pt x="1222" y="186"/>
                  </a:cubicBezTo>
                  <a:cubicBezTo>
                    <a:pt x="1221" y="208"/>
                    <a:pt x="1220" y="248"/>
                    <a:pt x="1205" y="272"/>
                  </a:cubicBezTo>
                  <a:cubicBezTo>
                    <a:pt x="1205" y="272"/>
                    <a:pt x="1205" y="272"/>
                    <a:pt x="1205" y="272"/>
                  </a:cubicBezTo>
                  <a:cubicBezTo>
                    <a:pt x="1202" y="277"/>
                    <a:pt x="1200" y="283"/>
                    <a:pt x="1200" y="289"/>
                  </a:cubicBezTo>
                  <a:cubicBezTo>
                    <a:pt x="1200" y="289"/>
                    <a:pt x="1200" y="289"/>
                    <a:pt x="1200" y="289"/>
                  </a:cubicBezTo>
                  <a:cubicBezTo>
                    <a:pt x="1200" y="302"/>
                    <a:pt x="1208" y="316"/>
                    <a:pt x="1225" y="326"/>
                  </a:cubicBezTo>
                  <a:cubicBezTo>
                    <a:pt x="1225" y="326"/>
                    <a:pt x="1225" y="326"/>
                    <a:pt x="1225" y="326"/>
                  </a:cubicBezTo>
                  <a:cubicBezTo>
                    <a:pt x="1242" y="336"/>
                    <a:pt x="1268" y="343"/>
                    <a:pt x="1301" y="343"/>
                  </a:cubicBezTo>
                  <a:cubicBezTo>
                    <a:pt x="1301" y="343"/>
                    <a:pt x="1301" y="343"/>
                    <a:pt x="1301" y="343"/>
                  </a:cubicBezTo>
                  <a:cubicBezTo>
                    <a:pt x="1302" y="343"/>
                    <a:pt x="1302" y="343"/>
                    <a:pt x="1302" y="343"/>
                  </a:cubicBezTo>
                  <a:cubicBezTo>
                    <a:pt x="1302" y="343"/>
                    <a:pt x="1323" y="359"/>
                    <a:pt x="1348" y="375"/>
                  </a:cubicBezTo>
                  <a:cubicBezTo>
                    <a:pt x="1348" y="375"/>
                    <a:pt x="1348" y="375"/>
                    <a:pt x="1348" y="375"/>
                  </a:cubicBezTo>
                  <a:cubicBezTo>
                    <a:pt x="1374" y="392"/>
                    <a:pt x="1404" y="409"/>
                    <a:pt x="1421" y="413"/>
                  </a:cubicBezTo>
                  <a:cubicBezTo>
                    <a:pt x="1421" y="413"/>
                    <a:pt x="1421" y="413"/>
                    <a:pt x="1421" y="413"/>
                  </a:cubicBezTo>
                  <a:cubicBezTo>
                    <a:pt x="1422" y="413"/>
                    <a:pt x="1422" y="414"/>
                    <a:pt x="1423" y="414"/>
                  </a:cubicBezTo>
                  <a:cubicBezTo>
                    <a:pt x="1423" y="414"/>
                    <a:pt x="1423" y="414"/>
                    <a:pt x="1423" y="414"/>
                  </a:cubicBezTo>
                  <a:cubicBezTo>
                    <a:pt x="1423" y="414"/>
                    <a:pt x="1427" y="428"/>
                    <a:pt x="1433" y="443"/>
                  </a:cubicBezTo>
                  <a:cubicBezTo>
                    <a:pt x="1433" y="443"/>
                    <a:pt x="1433" y="443"/>
                    <a:pt x="1433" y="443"/>
                  </a:cubicBezTo>
                  <a:cubicBezTo>
                    <a:pt x="1439" y="457"/>
                    <a:pt x="1447" y="474"/>
                    <a:pt x="1454" y="481"/>
                  </a:cubicBezTo>
                  <a:cubicBezTo>
                    <a:pt x="1454" y="481"/>
                    <a:pt x="1454" y="481"/>
                    <a:pt x="1454" y="481"/>
                  </a:cubicBezTo>
                  <a:cubicBezTo>
                    <a:pt x="1468" y="495"/>
                    <a:pt x="1482" y="511"/>
                    <a:pt x="1491" y="534"/>
                  </a:cubicBezTo>
                  <a:cubicBezTo>
                    <a:pt x="1491" y="534"/>
                    <a:pt x="1491" y="534"/>
                    <a:pt x="1491" y="534"/>
                  </a:cubicBezTo>
                  <a:cubicBezTo>
                    <a:pt x="1491" y="534"/>
                    <a:pt x="1491" y="534"/>
                    <a:pt x="1491" y="534"/>
                  </a:cubicBezTo>
                  <a:cubicBezTo>
                    <a:pt x="1491" y="534"/>
                    <a:pt x="1491" y="534"/>
                    <a:pt x="1491" y="534"/>
                  </a:cubicBezTo>
                  <a:cubicBezTo>
                    <a:pt x="1492" y="534"/>
                    <a:pt x="1493" y="534"/>
                    <a:pt x="1493" y="535"/>
                  </a:cubicBezTo>
                  <a:cubicBezTo>
                    <a:pt x="1493" y="535"/>
                    <a:pt x="1493" y="535"/>
                    <a:pt x="1493" y="535"/>
                  </a:cubicBezTo>
                  <a:cubicBezTo>
                    <a:pt x="1494" y="536"/>
                    <a:pt x="1494" y="536"/>
                    <a:pt x="1493" y="537"/>
                  </a:cubicBezTo>
                  <a:cubicBezTo>
                    <a:pt x="1493" y="537"/>
                    <a:pt x="1493" y="537"/>
                    <a:pt x="1493" y="537"/>
                  </a:cubicBezTo>
                  <a:cubicBezTo>
                    <a:pt x="1470" y="584"/>
                    <a:pt x="1445" y="595"/>
                    <a:pt x="1423" y="595"/>
                  </a:cubicBezTo>
                  <a:cubicBezTo>
                    <a:pt x="1423" y="595"/>
                    <a:pt x="1423" y="595"/>
                    <a:pt x="1423" y="595"/>
                  </a:cubicBezTo>
                  <a:cubicBezTo>
                    <a:pt x="1406" y="595"/>
                    <a:pt x="1391" y="589"/>
                    <a:pt x="1379" y="589"/>
                  </a:cubicBezTo>
                  <a:cubicBezTo>
                    <a:pt x="1379" y="589"/>
                    <a:pt x="1379" y="589"/>
                    <a:pt x="1379" y="589"/>
                  </a:cubicBezTo>
                  <a:cubicBezTo>
                    <a:pt x="1370" y="590"/>
                    <a:pt x="1362" y="592"/>
                    <a:pt x="1356" y="603"/>
                  </a:cubicBezTo>
                  <a:cubicBezTo>
                    <a:pt x="1356" y="603"/>
                    <a:pt x="1356" y="603"/>
                    <a:pt x="1356" y="603"/>
                  </a:cubicBezTo>
                  <a:cubicBezTo>
                    <a:pt x="1329" y="647"/>
                    <a:pt x="1263" y="666"/>
                    <a:pt x="1243" y="671"/>
                  </a:cubicBezTo>
                  <a:cubicBezTo>
                    <a:pt x="1243" y="671"/>
                    <a:pt x="1243" y="671"/>
                    <a:pt x="1243" y="671"/>
                  </a:cubicBezTo>
                  <a:cubicBezTo>
                    <a:pt x="1259" y="679"/>
                    <a:pt x="1263" y="689"/>
                    <a:pt x="1263" y="699"/>
                  </a:cubicBezTo>
                  <a:cubicBezTo>
                    <a:pt x="1263" y="699"/>
                    <a:pt x="1263" y="699"/>
                    <a:pt x="1263" y="699"/>
                  </a:cubicBezTo>
                  <a:cubicBezTo>
                    <a:pt x="1263" y="712"/>
                    <a:pt x="1257" y="724"/>
                    <a:pt x="1257" y="734"/>
                  </a:cubicBezTo>
                  <a:cubicBezTo>
                    <a:pt x="1257" y="734"/>
                    <a:pt x="1257" y="734"/>
                    <a:pt x="1257" y="734"/>
                  </a:cubicBezTo>
                  <a:cubicBezTo>
                    <a:pt x="1257" y="738"/>
                    <a:pt x="1258" y="742"/>
                    <a:pt x="1261" y="745"/>
                  </a:cubicBezTo>
                  <a:cubicBezTo>
                    <a:pt x="1261" y="745"/>
                    <a:pt x="1261" y="745"/>
                    <a:pt x="1261" y="745"/>
                  </a:cubicBezTo>
                  <a:cubicBezTo>
                    <a:pt x="1268" y="751"/>
                    <a:pt x="1270" y="760"/>
                    <a:pt x="1270" y="769"/>
                  </a:cubicBezTo>
                  <a:cubicBezTo>
                    <a:pt x="1270" y="769"/>
                    <a:pt x="1270" y="769"/>
                    <a:pt x="1270" y="769"/>
                  </a:cubicBezTo>
                  <a:cubicBezTo>
                    <a:pt x="1270" y="793"/>
                    <a:pt x="1253" y="822"/>
                    <a:pt x="1227" y="823"/>
                  </a:cubicBezTo>
                  <a:cubicBezTo>
                    <a:pt x="1227" y="823"/>
                    <a:pt x="1227" y="823"/>
                    <a:pt x="1227" y="823"/>
                  </a:cubicBezTo>
                  <a:cubicBezTo>
                    <a:pt x="1203" y="822"/>
                    <a:pt x="1105" y="838"/>
                    <a:pt x="1058" y="864"/>
                  </a:cubicBezTo>
                  <a:cubicBezTo>
                    <a:pt x="1058" y="864"/>
                    <a:pt x="1058" y="864"/>
                    <a:pt x="1058" y="864"/>
                  </a:cubicBezTo>
                  <a:cubicBezTo>
                    <a:pt x="1043" y="873"/>
                    <a:pt x="1033" y="882"/>
                    <a:pt x="1033" y="892"/>
                  </a:cubicBezTo>
                  <a:cubicBezTo>
                    <a:pt x="1033" y="892"/>
                    <a:pt x="1033" y="892"/>
                    <a:pt x="1033" y="892"/>
                  </a:cubicBezTo>
                  <a:cubicBezTo>
                    <a:pt x="1033" y="927"/>
                    <a:pt x="1057" y="956"/>
                    <a:pt x="1057" y="976"/>
                  </a:cubicBezTo>
                  <a:cubicBezTo>
                    <a:pt x="1057" y="976"/>
                    <a:pt x="1057" y="976"/>
                    <a:pt x="1057" y="976"/>
                  </a:cubicBezTo>
                  <a:cubicBezTo>
                    <a:pt x="1057" y="980"/>
                    <a:pt x="1056" y="984"/>
                    <a:pt x="1053" y="987"/>
                  </a:cubicBezTo>
                  <a:cubicBezTo>
                    <a:pt x="1053" y="987"/>
                    <a:pt x="1053" y="987"/>
                    <a:pt x="1053" y="987"/>
                  </a:cubicBezTo>
                  <a:cubicBezTo>
                    <a:pt x="1040" y="1000"/>
                    <a:pt x="1002" y="1053"/>
                    <a:pt x="971" y="1053"/>
                  </a:cubicBezTo>
                  <a:cubicBezTo>
                    <a:pt x="971" y="1053"/>
                    <a:pt x="971" y="1053"/>
                    <a:pt x="971" y="1053"/>
                  </a:cubicBezTo>
                  <a:cubicBezTo>
                    <a:pt x="965" y="1053"/>
                    <a:pt x="959" y="1051"/>
                    <a:pt x="954" y="1046"/>
                  </a:cubicBezTo>
                  <a:cubicBezTo>
                    <a:pt x="954" y="1046"/>
                    <a:pt x="954" y="1046"/>
                    <a:pt x="954" y="1046"/>
                  </a:cubicBezTo>
                  <a:cubicBezTo>
                    <a:pt x="940" y="1032"/>
                    <a:pt x="926" y="1029"/>
                    <a:pt x="907" y="1029"/>
                  </a:cubicBezTo>
                  <a:cubicBezTo>
                    <a:pt x="907" y="1029"/>
                    <a:pt x="907" y="1029"/>
                    <a:pt x="907" y="1029"/>
                  </a:cubicBezTo>
                  <a:cubicBezTo>
                    <a:pt x="886" y="1029"/>
                    <a:pt x="860" y="1034"/>
                    <a:pt x="828" y="1034"/>
                  </a:cubicBezTo>
                  <a:cubicBezTo>
                    <a:pt x="828" y="1034"/>
                    <a:pt x="828" y="1034"/>
                    <a:pt x="828" y="1034"/>
                  </a:cubicBezTo>
                  <a:cubicBezTo>
                    <a:pt x="767" y="1034"/>
                    <a:pt x="681" y="1041"/>
                    <a:pt x="623" y="1066"/>
                  </a:cubicBezTo>
                  <a:cubicBezTo>
                    <a:pt x="623" y="1066"/>
                    <a:pt x="623" y="1066"/>
                    <a:pt x="623" y="1066"/>
                  </a:cubicBezTo>
                  <a:cubicBezTo>
                    <a:pt x="603" y="1075"/>
                    <a:pt x="586" y="1078"/>
                    <a:pt x="571" y="1078"/>
                  </a:cubicBezTo>
                  <a:cubicBezTo>
                    <a:pt x="571" y="1078"/>
                    <a:pt x="571" y="1078"/>
                    <a:pt x="571" y="1078"/>
                  </a:cubicBezTo>
                  <a:cubicBezTo>
                    <a:pt x="540" y="1078"/>
                    <a:pt x="512" y="1067"/>
                    <a:pt x="467" y="1067"/>
                  </a:cubicBezTo>
                  <a:cubicBezTo>
                    <a:pt x="467" y="1067"/>
                    <a:pt x="467" y="1067"/>
                    <a:pt x="467" y="1067"/>
                  </a:cubicBezTo>
                  <a:cubicBezTo>
                    <a:pt x="438" y="1067"/>
                    <a:pt x="423" y="1074"/>
                    <a:pt x="413" y="1082"/>
                  </a:cubicBezTo>
                  <a:cubicBezTo>
                    <a:pt x="413" y="1082"/>
                    <a:pt x="413" y="1082"/>
                    <a:pt x="413" y="1082"/>
                  </a:cubicBezTo>
                  <a:cubicBezTo>
                    <a:pt x="403" y="1090"/>
                    <a:pt x="399" y="1098"/>
                    <a:pt x="392" y="1098"/>
                  </a:cubicBezTo>
                  <a:cubicBezTo>
                    <a:pt x="392" y="1098"/>
                    <a:pt x="392" y="1098"/>
                    <a:pt x="392" y="1098"/>
                  </a:cubicBezTo>
                  <a:cubicBezTo>
                    <a:pt x="389" y="1098"/>
                    <a:pt x="387" y="1097"/>
                    <a:pt x="384" y="1094"/>
                  </a:cubicBezTo>
                  <a:cubicBezTo>
                    <a:pt x="384" y="1094"/>
                    <a:pt x="384" y="1094"/>
                    <a:pt x="384" y="1094"/>
                  </a:cubicBezTo>
                  <a:cubicBezTo>
                    <a:pt x="380" y="1090"/>
                    <a:pt x="365" y="1087"/>
                    <a:pt x="347" y="1087"/>
                  </a:cubicBezTo>
                  <a:cubicBezTo>
                    <a:pt x="347" y="1087"/>
                    <a:pt x="347" y="1087"/>
                    <a:pt x="347" y="1087"/>
                  </a:cubicBezTo>
                  <a:cubicBezTo>
                    <a:pt x="319" y="1087"/>
                    <a:pt x="284" y="1093"/>
                    <a:pt x="269" y="1101"/>
                  </a:cubicBezTo>
                  <a:cubicBezTo>
                    <a:pt x="269" y="1101"/>
                    <a:pt x="269" y="1101"/>
                    <a:pt x="269" y="1101"/>
                  </a:cubicBezTo>
                  <a:cubicBezTo>
                    <a:pt x="264" y="1104"/>
                    <a:pt x="262" y="1107"/>
                    <a:pt x="262" y="1109"/>
                  </a:cubicBezTo>
                  <a:cubicBezTo>
                    <a:pt x="262" y="1109"/>
                    <a:pt x="262" y="1109"/>
                    <a:pt x="262" y="1109"/>
                  </a:cubicBezTo>
                  <a:cubicBezTo>
                    <a:pt x="262" y="1110"/>
                    <a:pt x="263" y="1112"/>
                    <a:pt x="265" y="1114"/>
                  </a:cubicBezTo>
                  <a:cubicBezTo>
                    <a:pt x="265" y="1114"/>
                    <a:pt x="265" y="1114"/>
                    <a:pt x="265" y="1114"/>
                  </a:cubicBezTo>
                  <a:cubicBezTo>
                    <a:pt x="263" y="1115"/>
                    <a:pt x="263" y="1115"/>
                    <a:pt x="263" y="1115"/>
                  </a:cubicBezTo>
                  <a:cubicBezTo>
                    <a:pt x="262" y="1117"/>
                    <a:pt x="262" y="1117"/>
                    <a:pt x="262" y="1117"/>
                  </a:cubicBezTo>
                  <a:cubicBezTo>
                    <a:pt x="259" y="1114"/>
                    <a:pt x="258" y="1112"/>
                    <a:pt x="258" y="1109"/>
                  </a:cubicBezTo>
                  <a:cubicBezTo>
                    <a:pt x="258" y="1109"/>
                    <a:pt x="258" y="1109"/>
                    <a:pt x="258" y="1109"/>
                  </a:cubicBezTo>
                  <a:cubicBezTo>
                    <a:pt x="258" y="1104"/>
                    <a:pt x="262" y="1101"/>
                    <a:pt x="267" y="1098"/>
                  </a:cubicBezTo>
                  <a:cubicBezTo>
                    <a:pt x="267" y="1098"/>
                    <a:pt x="267" y="1098"/>
                    <a:pt x="267" y="1098"/>
                  </a:cubicBezTo>
                  <a:cubicBezTo>
                    <a:pt x="273" y="1095"/>
                    <a:pt x="280" y="1092"/>
                    <a:pt x="289" y="1090"/>
                  </a:cubicBezTo>
                  <a:cubicBezTo>
                    <a:pt x="289" y="1090"/>
                    <a:pt x="289" y="1090"/>
                    <a:pt x="289" y="1090"/>
                  </a:cubicBezTo>
                  <a:cubicBezTo>
                    <a:pt x="306" y="1086"/>
                    <a:pt x="328" y="1083"/>
                    <a:pt x="347" y="1083"/>
                  </a:cubicBezTo>
                  <a:cubicBezTo>
                    <a:pt x="347" y="1083"/>
                    <a:pt x="347" y="1083"/>
                    <a:pt x="347" y="1083"/>
                  </a:cubicBezTo>
                  <a:cubicBezTo>
                    <a:pt x="365" y="1084"/>
                    <a:pt x="381" y="1085"/>
                    <a:pt x="387" y="1091"/>
                  </a:cubicBezTo>
                  <a:cubicBezTo>
                    <a:pt x="387" y="1091"/>
                    <a:pt x="387" y="1091"/>
                    <a:pt x="387" y="1091"/>
                  </a:cubicBezTo>
                  <a:cubicBezTo>
                    <a:pt x="389" y="1094"/>
                    <a:pt x="391" y="1094"/>
                    <a:pt x="392" y="1094"/>
                  </a:cubicBezTo>
                  <a:cubicBezTo>
                    <a:pt x="392" y="1094"/>
                    <a:pt x="392" y="1094"/>
                    <a:pt x="392" y="1094"/>
                  </a:cubicBezTo>
                  <a:cubicBezTo>
                    <a:pt x="395" y="1095"/>
                    <a:pt x="400" y="1087"/>
                    <a:pt x="410" y="1079"/>
                  </a:cubicBezTo>
                  <a:cubicBezTo>
                    <a:pt x="410" y="1079"/>
                    <a:pt x="410" y="1079"/>
                    <a:pt x="410" y="1079"/>
                  </a:cubicBezTo>
                  <a:cubicBezTo>
                    <a:pt x="421" y="1071"/>
                    <a:pt x="437" y="1063"/>
                    <a:pt x="467" y="1063"/>
                  </a:cubicBezTo>
                  <a:cubicBezTo>
                    <a:pt x="467" y="1063"/>
                    <a:pt x="467" y="1063"/>
                    <a:pt x="467" y="1063"/>
                  </a:cubicBezTo>
                  <a:cubicBezTo>
                    <a:pt x="513" y="1063"/>
                    <a:pt x="541" y="1074"/>
                    <a:pt x="571" y="1074"/>
                  </a:cubicBezTo>
                  <a:cubicBezTo>
                    <a:pt x="571" y="1074"/>
                    <a:pt x="571" y="1074"/>
                    <a:pt x="571" y="1074"/>
                  </a:cubicBezTo>
                  <a:cubicBezTo>
                    <a:pt x="586" y="1074"/>
                    <a:pt x="602" y="1071"/>
                    <a:pt x="621" y="1063"/>
                  </a:cubicBezTo>
                  <a:cubicBezTo>
                    <a:pt x="621" y="1063"/>
                    <a:pt x="621" y="1063"/>
                    <a:pt x="621" y="1063"/>
                  </a:cubicBezTo>
                  <a:cubicBezTo>
                    <a:pt x="680" y="1037"/>
                    <a:pt x="767" y="1030"/>
                    <a:pt x="828" y="1030"/>
                  </a:cubicBezTo>
                  <a:cubicBezTo>
                    <a:pt x="828" y="1030"/>
                    <a:pt x="828" y="1030"/>
                    <a:pt x="828" y="1030"/>
                  </a:cubicBezTo>
                  <a:cubicBezTo>
                    <a:pt x="860" y="1030"/>
                    <a:pt x="885" y="1025"/>
                    <a:pt x="907" y="1025"/>
                  </a:cubicBezTo>
                  <a:cubicBezTo>
                    <a:pt x="907" y="1025"/>
                    <a:pt x="907" y="1025"/>
                    <a:pt x="907" y="1025"/>
                  </a:cubicBezTo>
                  <a:cubicBezTo>
                    <a:pt x="926" y="1025"/>
                    <a:pt x="942" y="1029"/>
                    <a:pt x="956" y="1043"/>
                  </a:cubicBezTo>
                  <a:cubicBezTo>
                    <a:pt x="956" y="1043"/>
                    <a:pt x="956" y="1043"/>
                    <a:pt x="956" y="1043"/>
                  </a:cubicBezTo>
                  <a:cubicBezTo>
                    <a:pt x="961" y="1047"/>
                    <a:pt x="966" y="1049"/>
                    <a:pt x="971" y="1049"/>
                  </a:cubicBezTo>
                  <a:cubicBezTo>
                    <a:pt x="971" y="1049"/>
                    <a:pt x="971" y="1049"/>
                    <a:pt x="971" y="1049"/>
                  </a:cubicBezTo>
                  <a:cubicBezTo>
                    <a:pt x="998" y="1050"/>
                    <a:pt x="1037" y="997"/>
                    <a:pt x="1050" y="984"/>
                  </a:cubicBezTo>
                  <a:cubicBezTo>
                    <a:pt x="1050" y="984"/>
                    <a:pt x="1050" y="984"/>
                    <a:pt x="1050" y="984"/>
                  </a:cubicBezTo>
                  <a:cubicBezTo>
                    <a:pt x="1052" y="982"/>
                    <a:pt x="1053" y="979"/>
                    <a:pt x="1053" y="976"/>
                  </a:cubicBezTo>
                  <a:cubicBezTo>
                    <a:pt x="1053" y="976"/>
                    <a:pt x="1053" y="976"/>
                    <a:pt x="1053" y="976"/>
                  </a:cubicBezTo>
                  <a:cubicBezTo>
                    <a:pt x="1054" y="959"/>
                    <a:pt x="1029" y="928"/>
                    <a:pt x="1029" y="892"/>
                  </a:cubicBezTo>
                  <a:cubicBezTo>
                    <a:pt x="1029" y="892"/>
                    <a:pt x="1029" y="892"/>
                    <a:pt x="1029" y="892"/>
                  </a:cubicBezTo>
                  <a:cubicBezTo>
                    <a:pt x="1029" y="880"/>
                    <a:pt x="1040" y="869"/>
                    <a:pt x="1056" y="861"/>
                  </a:cubicBezTo>
                  <a:cubicBezTo>
                    <a:pt x="1056" y="861"/>
                    <a:pt x="1056" y="861"/>
                    <a:pt x="1056" y="861"/>
                  </a:cubicBezTo>
                  <a:cubicBezTo>
                    <a:pt x="1072" y="852"/>
                    <a:pt x="1094" y="844"/>
                    <a:pt x="1116" y="838"/>
                  </a:cubicBezTo>
                  <a:cubicBezTo>
                    <a:pt x="1116" y="838"/>
                    <a:pt x="1116" y="838"/>
                    <a:pt x="1116" y="838"/>
                  </a:cubicBezTo>
                  <a:cubicBezTo>
                    <a:pt x="1161" y="826"/>
                    <a:pt x="1210" y="819"/>
                    <a:pt x="1227" y="819"/>
                  </a:cubicBezTo>
                  <a:cubicBezTo>
                    <a:pt x="1227" y="819"/>
                    <a:pt x="1227" y="819"/>
                    <a:pt x="1227" y="819"/>
                  </a:cubicBezTo>
                  <a:cubicBezTo>
                    <a:pt x="1238" y="819"/>
                    <a:pt x="1248" y="812"/>
                    <a:pt x="1255" y="802"/>
                  </a:cubicBezTo>
                  <a:cubicBezTo>
                    <a:pt x="1255" y="802"/>
                    <a:pt x="1255" y="802"/>
                    <a:pt x="1255" y="802"/>
                  </a:cubicBezTo>
                  <a:cubicBezTo>
                    <a:pt x="1262" y="793"/>
                    <a:pt x="1266" y="780"/>
                    <a:pt x="1266" y="769"/>
                  </a:cubicBezTo>
                  <a:cubicBezTo>
                    <a:pt x="1266" y="769"/>
                    <a:pt x="1266" y="769"/>
                    <a:pt x="1266" y="769"/>
                  </a:cubicBezTo>
                  <a:cubicBezTo>
                    <a:pt x="1266" y="761"/>
                    <a:pt x="1264" y="753"/>
                    <a:pt x="1259" y="748"/>
                  </a:cubicBezTo>
                  <a:cubicBezTo>
                    <a:pt x="1259" y="748"/>
                    <a:pt x="1259" y="748"/>
                    <a:pt x="1259" y="748"/>
                  </a:cubicBezTo>
                  <a:cubicBezTo>
                    <a:pt x="1254" y="744"/>
                    <a:pt x="1253" y="739"/>
                    <a:pt x="1253" y="734"/>
                  </a:cubicBezTo>
                  <a:cubicBezTo>
                    <a:pt x="1253" y="734"/>
                    <a:pt x="1253" y="734"/>
                    <a:pt x="1253" y="734"/>
                  </a:cubicBezTo>
                  <a:cubicBezTo>
                    <a:pt x="1253" y="722"/>
                    <a:pt x="1259" y="710"/>
                    <a:pt x="1259" y="699"/>
                  </a:cubicBezTo>
                  <a:cubicBezTo>
                    <a:pt x="1259" y="699"/>
                    <a:pt x="1259" y="699"/>
                    <a:pt x="1259" y="699"/>
                  </a:cubicBezTo>
                  <a:cubicBezTo>
                    <a:pt x="1259" y="690"/>
                    <a:pt x="1255" y="681"/>
                    <a:pt x="1236" y="672"/>
                  </a:cubicBezTo>
                  <a:cubicBezTo>
                    <a:pt x="1236" y="672"/>
                    <a:pt x="1236" y="672"/>
                    <a:pt x="1236" y="672"/>
                  </a:cubicBezTo>
                  <a:cubicBezTo>
                    <a:pt x="1236" y="672"/>
                    <a:pt x="1235" y="671"/>
                    <a:pt x="1235" y="670"/>
                  </a:cubicBezTo>
                  <a:cubicBezTo>
                    <a:pt x="1235" y="670"/>
                    <a:pt x="1235" y="670"/>
                    <a:pt x="1235" y="670"/>
                  </a:cubicBezTo>
                  <a:cubicBezTo>
                    <a:pt x="1235" y="669"/>
                    <a:pt x="1236" y="669"/>
                    <a:pt x="1237" y="669"/>
                  </a:cubicBezTo>
                  <a:cubicBezTo>
                    <a:pt x="1237" y="669"/>
                    <a:pt x="1237" y="669"/>
                    <a:pt x="1237" y="669"/>
                  </a:cubicBezTo>
                  <a:cubicBezTo>
                    <a:pt x="1237" y="669"/>
                    <a:pt x="1258" y="664"/>
                    <a:pt x="1283" y="653"/>
                  </a:cubicBezTo>
                  <a:cubicBezTo>
                    <a:pt x="1283" y="653"/>
                    <a:pt x="1283" y="653"/>
                    <a:pt x="1283" y="653"/>
                  </a:cubicBezTo>
                  <a:cubicBezTo>
                    <a:pt x="1309" y="643"/>
                    <a:pt x="1338" y="626"/>
                    <a:pt x="1352" y="601"/>
                  </a:cubicBezTo>
                  <a:cubicBezTo>
                    <a:pt x="1352" y="601"/>
                    <a:pt x="1352" y="601"/>
                    <a:pt x="1352" y="601"/>
                  </a:cubicBezTo>
                  <a:cubicBezTo>
                    <a:pt x="1359" y="589"/>
                    <a:pt x="1369" y="585"/>
                    <a:pt x="1379" y="585"/>
                  </a:cubicBezTo>
                  <a:cubicBezTo>
                    <a:pt x="1379" y="585"/>
                    <a:pt x="1379" y="585"/>
                    <a:pt x="1379" y="585"/>
                  </a:cubicBezTo>
                  <a:cubicBezTo>
                    <a:pt x="1392" y="585"/>
                    <a:pt x="1407" y="591"/>
                    <a:pt x="1423" y="591"/>
                  </a:cubicBezTo>
                  <a:cubicBezTo>
                    <a:pt x="1423" y="591"/>
                    <a:pt x="1423" y="591"/>
                    <a:pt x="1423" y="591"/>
                  </a:cubicBezTo>
                  <a:cubicBezTo>
                    <a:pt x="1443" y="591"/>
                    <a:pt x="1466" y="582"/>
                    <a:pt x="1488" y="538"/>
                  </a:cubicBezTo>
                  <a:cubicBezTo>
                    <a:pt x="1488" y="538"/>
                    <a:pt x="1488" y="538"/>
                    <a:pt x="1488" y="538"/>
                  </a:cubicBezTo>
                  <a:cubicBezTo>
                    <a:pt x="1488" y="538"/>
                    <a:pt x="1488" y="538"/>
                    <a:pt x="1488" y="537"/>
                  </a:cubicBezTo>
                  <a:cubicBezTo>
                    <a:pt x="1488" y="537"/>
                    <a:pt x="1488" y="537"/>
                    <a:pt x="1488" y="537"/>
                  </a:cubicBezTo>
                  <a:cubicBezTo>
                    <a:pt x="1479" y="513"/>
                    <a:pt x="1465" y="498"/>
                    <a:pt x="1451" y="484"/>
                  </a:cubicBezTo>
                  <a:cubicBezTo>
                    <a:pt x="1451" y="484"/>
                    <a:pt x="1451" y="484"/>
                    <a:pt x="1451" y="484"/>
                  </a:cubicBezTo>
                  <a:cubicBezTo>
                    <a:pt x="1437" y="470"/>
                    <a:pt x="1422" y="424"/>
                    <a:pt x="1419" y="417"/>
                  </a:cubicBezTo>
                  <a:cubicBezTo>
                    <a:pt x="1419" y="417"/>
                    <a:pt x="1419" y="417"/>
                    <a:pt x="1419" y="417"/>
                  </a:cubicBezTo>
                  <a:cubicBezTo>
                    <a:pt x="1384" y="407"/>
                    <a:pt x="1307" y="352"/>
                    <a:pt x="1300" y="347"/>
                  </a:cubicBezTo>
                  <a:cubicBezTo>
                    <a:pt x="1300" y="347"/>
                    <a:pt x="1300" y="347"/>
                    <a:pt x="1300" y="347"/>
                  </a:cubicBezTo>
                  <a:cubicBezTo>
                    <a:pt x="1233" y="347"/>
                    <a:pt x="1196" y="319"/>
                    <a:pt x="1196" y="289"/>
                  </a:cubicBezTo>
                  <a:cubicBezTo>
                    <a:pt x="1196" y="289"/>
                    <a:pt x="1196" y="289"/>
                    <a:pt x="1196" y="289"/>
                  </a:cubicBezTo>
                  <a:cubicBezTo>
                    <a:pt x="1196" y="282"/>
                    <a:pt x="1198" y="276"/>
                    <a:pt x="1202" y="270"/>
                  </a:cubicBezTo>
                  <a:cubicBezTo>
                    <a:pt x="1202" y="270"/>
                    <a:pt x="1202" y="270"/>
                    <a:pt x="1202" y="270"/>
                  </a:cubicBezTo>
                  <a:cubicBezTo>
                    <a:pt x="1215" y="247"/>
                    <a:pt x="1218" y="208"/>
                    <a:pt x="1218" y="186"/>
                  </a:cubicBezTo>
                  <a:cubicBezTo>
                    <a:pt x="1218" y="186"/>
                    <a:pt x="1218" y="186"/>
                    <a:pt x="1218" y="186"/>
                  </a:cubicBezTo>
                  <a:cubicBezTo>
                    <a:pt x="1218" y="179"/>
                    <a:pt x="1217" y="174"/>
                    <a:pt x="1217" y="172"/>
                  </a:cubicBezTo>
                  <a:cubicBezTo>
                    <a:pt x="1217" y="172"/>
                    <a:pt x="1217" y="172"/>
                    <a:pt x="1217" y="172"/>
                  </a:cubicBezTo>
                  <a:cubicBezTo>
                    <a:pt x="1198" y="166"/>
                    <a:pt x="1185" y="142"/>
                    <a:pt x="1176" y="119"/>
                  </a:cubicBezTo>
                  <a:cubicBezTo>
                    <a:pt x="1176" y="119"/>
                    <a:pt x="1176" y="119"/>
                    <a:pt x="1176" y="119"/>
                  </a:cubicBezTo>
                  <a:cubicBezTo>
                    <a:pt x="1169" y="99"/>
                    <a:pt x="1164" y="79"/>
                    <a:pt x="1163" y="74"/>
                  </a:cubicBezTo>
                  <a:cubicBezTo>
                    <a:pt x="1163" y="74"/>
                    <a:pt x="1163" y="74"/>
                    <a:pt x="1163" y="74"/>
                  </a:cubicBezTo>
                  <a:cubicBezTo>
                    <a:pt x="1080" y="73"/>
                    <a:pt x="1042" y="19"/>
                    <a:pt x="1033" y="6"/>
                  </a:cubicBezTo>
                  <a:cubicBezTo>
                    <a:pt x="1033" y="6"/>
                    <a:pt x="1033" y="6"/>
                    <a:pt x="1033" y="6"/>
                  </a:cubicBezTo>
                  <a:cubicBezTo>
                    <a:pt x="1023" y="23"/>
                    <a:pt x="1004" y="29"/>
                    <a:pt x="985" y="33"/>
                  </a:cubicBezTo>
                  <a:cubicBezTo>
                    <a:pt x="985" y="33"/>
                    <a:pt x="985" y="33"/>
                    <a:pt x="985" y="33"/>
                  </a:cubicBezTo>
                  <a:cubicBezTo>
                    <a:pt x="964" y="38"/>
                    <a:pt x="943" y="41"/>
                    <a:pt x="932" y="53"/>
                  </a:cubicBezTo>
                  <a:cubicBezTo>
                    <a:pt x="932" y="53"/>
                    <a:pt x="932" y="53"/>
                    <a:pt x="932" y="53"/>
                  </a:cubicBezTo>
                  <a:cubicBezTo>
                    <a:pt x="914" y="70"/>
                    <a:pt x="920" y="122"/>
                    <a:pt x="907" y="148"/>
                  </a:cubicBezTo>
                  <a:cubicBezTo>
                    <a:pt x="907" y="148"/>
                    <a:pt x="907" y="148"/>
                    <a:pt x="907" y="148"/>
                  </a:cubicBezTo>
                  <a:cubicBezTo>
                    <a:pt x="903" y="156"/>
                    <a:pt x="896" y="163"/>
                    <a:pt x="886" y="162"/>
                  </a:cubicBezTo>
                  <a:cubicBezTo>
                    <a:pt x="886" y="162"/>
                    <a:pt x="886" y="162"/>
                    <a:pt x="886" y="162"/>
                  </a:cubicBezTo>
                  <a:cubicBezTo>
                    <a:pt x="846" y="162"/>
                    <a:pt x="816" y="137"/>
                    <a:pt x="767" y="137"/>
                  </a:cubicBezTo>
                  <a:cubicBezTo>
                    <a:pt x="767" y="137"/>
                    <a:pt x="767" y="137"/>
                    <a:pt x="767" y="137"/>
                  </a:cubicBezTo>
                  <a:cubicBezTo>
                    <a:pt x="744" y="136"/>
                    <a:pt x="727" y="164"/>
                    <a:pt x="713" y="196"/>
                  </a:cubicBezTo>
                  <a:cubicBezTo>
                    <a:pt x="713" y="196"/>
                    <a:pt x="713" y="196"/>
                    <a:pt x="713" y="196"/>
                  </a:cubicBezTo>
                  <a:cubicBezTo>
                    <a:pt x="699" y="228"/>
                    <a:pt x="688" y="263"/>
                    <a:pt x="676" y="276"/>
                  </a:cubicBezTo>
                  <a:cubicBezTo>
                    <a:pt x="676" y="276"/>
                    <a:pt x="676" y="276"/>
                    <a:pt x="676" y="276"/>
                  </a:cubicBezTo>
                  <a:cubicBezTo>
                    <a:pt x="667" y="285"/>
                    <a:pt x="654" y="288"/>
                    <a:pt x="640" y="288"/>
                  </a:cubicBezTo>
                  <a:cubicBezTo>
                    <a:pt x="640" y="288"/>
                    <a:pt x="640" y="288"/>
                    <a:pt x="640" y="288"/>
                  </a:cubicBezTo>
                  <a:cubicBezTo>
                    <a:pt x="614" y="288"/>
                    <a:pt x="584" y="278"/>
                    <a:pt x="563" y="278"/>
                  </a:cubicBezTo>
                  <a:cubicBezTo>
                    <a:pt x="563" y="278"/>
                    <a:pt x="563" y="278"/>
                    <a:pt x="563" y="278"/>
                  </a:cubicBezTo>
                  <a:cubicBezTo>
                    <a:pt x="540" y="278"/>
                    <a:pt x="523" y="296"/>
                    <a:pt x="523" y="314"/>
                  </a:cubicBezTo>
                  <a:cubicBezTo>
                    <a:pt x="523" y="314"/>
                    <a:pt x="523" y="314"/>
                    <a:pt x="523" y="314"/>
                  </a:cubicBezTo>
                  <a:cubicBezTo>
                    <a:pt x="523" y="321"/>
                    <a:pt x="526" y="328"/>
                    <a:pt x="533" y="335"/>
                  </a:cubicBezTo>
                  <a:cubicBezTo>
                    <a:pt x="533" y="335"/>
                    <a:pt x="533" y="335"/>
                    <a:pt x="533" y="335"/>
                  </a:cubicBezTo>
                  <a:cubicBezTo>
                    <a:pt x="542" y="344"/>
                    <a:pt x="545" y="353"/>
                    <a:pt x="545" y="362"/>
                  </a:cubicBezTo>
                  <a:cubicBezTo>
                    <a:pt x="545" y="362"/>
                    <a:pt x="545" y="362"/>
                    <a:pt x="545" y="362"/>
                  </a:cubicBezTo>
                  <a:cubicBezTo>
                    <a:pt x="545" y="377"/>
                    <a:pt x="537" y="394"/>
                    <a:pt x="532" y="421"/>
                  </a:cubicBezTo>
                  <a:cubicBezTo>
                    <a:pt x="532" y="421"/>
                    <a:pt x="532" y="421"/>
                    <a:pt x="532" y="421"/>
                  </a:cubicBezTo>
                  <a:cubicBezTo>
                    <a:pt x="528" y="442"/>
                    <a:pt x="515" y="449"/>
                    <a:pt x="504" y="454"/>
                  </a:cubicBezTo>
                  <a:cubicBezTo>
                    <a:pt x="504" y="454"/>
                    <a:pt x="504" y="454"/>
                    <a:pt x="504" y="454"/>
                  </a:cubicBezTo>
                  <a:cubicBezTo>
                    <a:pt x="493" y="459"/>
                    <a:pt x="485" y="462"/>
                    <a:pt x="485" y="475"/>
                  </a:cubicBezTo>
                  <a:cubicBezTo>
                    <a:pt x="485" y="475"/>
                    <a:pt x="485" y="475"/>
                    <a:pt x="485" y="475"/>
                  </a:cubicBezTo>
                  <a:cubicBezTo>
                    <a:pt x="485" y="478"/>
                    <a:pt x="485" y="480"/>
                    <a:pt x="486" y="483"/>
                  </a:cubicBezTo>
                  <a:cubicBezTo>
                    <a:pt x="486" y="483"/>
                    <a:pt x="486" y="483"/>
                    <a:pt x="486" y="483"/>
                  </a:cubicBezTo>
                  <a:cubicBezTo>
                    <a:pt x="487" y="490"/>
                    <a:pt x="488" y="496"/>
                    <a:pt x="488" y="502"/>
                  </a:cubicBezTo>
                  <a:cubicBezTo>
                    <a:pt x="488" y="502"/>
                    <a:pt x="488" y="502"/>
                    <a:pt x="488" y="502"/>
                  </a:cubicBezTo>
                  <a:cubicBezTo>
                    <a:pt x="488" y="516"/>
                    <a:pt x="483" y="526"/>
                    <a:pt x="474" y="532"/>
                  </a:cubicBezTo>
                  <a:cubicBezTo>
                    <a:pt x="474" y="532"/>
                    <a:pt x="474" y="532"/>
                    <a:pt x="474" y="532"/>
                  </a:cubicBezTo>
                  <a:cubicBezTo>
                    <a:pt x="465" y="538"/>
                    <a:pt x="452" y="540"/>
                    <a:pt x="434" y="540"/>
                  </a:cubicBezTo>
                  <a:cubicBezTo>
                    <a:pt x="434" y="540"/>
                    <a:pt x="434" y="540"/>
                    <a:pt x="434" y="540"/>
                  </a:cubicBezTo>
                  <a:cubicBezTo>
                    <a:pt x="392" y="540"/>
                    <a:pt x="356" y="563"/>
                    <a:pt x="339" y="580"/>
                  </a:cubicBezTo>
                  <a:cubicBezTo>
                    <a:pt x="339" y="580"/>
                    <a:pt x="339" y="580"/>
                    <a:pt x="339" y="580"/>
                  </a:cubicBezTo>
                  <a:cubicBezTo>
                    <a:pt x="331" y="587"/>
                    <a:pt x="320" y="590"/>
                    <a:pt x="308" y="590"/>
                  </a:cubicBezTo>
                  <a:cubicBezTo>
                    <a:pt x="308" y="590"/>
                    <a:pt x="308" y="590"/>
                    <a:pt x="308" y="590"/>
                  </a:cubicBezTo>
                  <a:cubicBezTo>
                    <a:pt x="291" y="590"/>
                    <a:pt x="272" y="586"/>
                    <a:pt x="255" y="586"/>
                  </a:cubicBezTo>
                  <a:cubicBezTo>
                    <a:pt x="255" y="586"/>
                    <a:pt x="255" y="586"/>
                    <a:pt x="255" y="586"/>
                  </a:cubicBezTo>
                  <a:cubicBezTo>
                    <a:pt x="241" y="586"/>
                    <a:pt x="230" y="595"/>
                    <a:pt x="223" y="604"/>
                  </a:cubicBezTo>
                  <a:cubicBezTo>
                    <a:pt x="223" y="604"/>
                    <a:pt x="223" y="604"/>
                    <a:pt x="223" y="604"/>
                  </a:cubicBezTo>
                  <a:cubicBezTo>
                    <a:pt x="216" y="614"/>
                    <a:pt x="213" y="623"/>
                    <a:pt x="213" y="623"/>
                  </a:cubicBezTo>
                  <a:cubicBezTo>
                    <a:pt x="213" y="623"/>
                    <a:pt x="213" y="623"/>
                    <a:pt x="213" y="623"/>
                  </a:cubicBezTo>
                  <a:cubicBezTo>
                    <a:pt x="212" y="624"/>
                    <a:pt x="212" y="624"/>
                    <a:pt x="211" y="624"/>
                  </a:cubicBezTo>
                  <a:cubicBezTo>
                    <a:pt x="211" y="624"/>
                    <a:pt x="211" y="624"/>
                    <a:pt x="211" y="624"/>
                  </a:cubicBezTo>
                  <a:cubicBezTo>
                    <a:pt x="211" y="625"/>
                    <a:pt x="210" y="625"/>
                    <a:pt x="210" y="624"/>
                  </a:cubicBezTo>
                  <a:cubicBezTo>
                    <a:pt x="210" y="624"/>
                    <a:pt x="210" y="624"/>
                    <a:pt x="210" y="624"/>
                  </a:cubicBezTo>
                  <a:cubicBezTo>
                    <a:pt x="195" y="618"/>
                    <a:pt x="180" y="616"/>
                    <a:pt x="164" y="616"/>
                  </a:cubicBezTo>
                  <a:cubicBezTo>
                    <a:pt x="164" y="616"/>
                    <a:pt x="164" y="616"/>
                    <a:pt x="164" y="616"/>
                  </a:cubicBezTo>
                  <a:cubicBezTo>
                    <a:pt x="132" y="616"/>
                    <a:pt x="98" y="624"/>
                    <a:pt x="66" y="624"/>
                  </a:cubicBezTo>
                  <a:cubicBezTo>
                    <a:pt x="66" y="624"/>
                    <a:pt x="66" y="624"/>
                    <a:pt x="66" y="624"/>
                  </a:cubicBezTo>
                  <a:cubicBezTo>
                    <a:pt x="43" y="625"/>
                    <a:pt x="32" y="636"/>
                    <a:pt x="25" y="652"/>
                  </a:cubicBezTo>
                  <a:cubicBezTo>
                    <a:pt x="25" y="652"/>
                    <a:pt x="25" y="652"/>
                    <a:pt x="25" y="652"/>
                  </a:cubicBezTo>
                  <a:cubicBezTo>
                    <a:pt x="18" y="668"/>
                    <a:pt x="15" y="688"/>
                    <a:pt x="11" y="704"/>
                  </a:cubicBezTo>
                  <a:cubicBezTo>
                    <a:pt x="11" y="704"/>
                    <a:pt x="11" y="704"/>
                    <a:pt x="11" y="704"/>
                  </a:cubicBezTo>
                  <a:cubicBezTo>
                    <a:pt x="9" y="710"/>
                    <a:pt x="9" y="715"/>
                    <a:pt x="9" y="719"/>
                  </a:cubicBezTo>
                  <a:cubicBezTo>
                    <a:pt x="9" y="719"/>
                    <a:pt x="9" y="719"/>
                    <a:pt x="9" y="719"/>
                  </a:cubicBezTo>
                  <a:cubicBezTo>
                    <a:pt x="9" y="727"/>
                    <a:pt x="12" y="731"/>
                    <a:pt x="17" y="735"/>
                  </a:cubicBezTo>
                  <a:cubicBezTo>
                    <a:pt x="17" y="735"/>
                    <a:pt x="17" y="735"/>
                    <a:pt x="17" y="735"/>
                  </a:cubicBezTo>
                  <a:cubicBezTo>
                    <a:pt x="22" y="739"/>
                    <a:pt x="30" y="743"/>
                    <a:pt x="38" y="751"/>
                  </a:cubicBezTo>
                  <a:cubicBezTo>
                    <a:pt x="38" y="751"/>
                    <a:pt x="38" y="751"/>
                    <a:pt x="38" y="751"/>
                  </a:cubicBezTo>
                  <a:cubicBezTo>
                    <a:pt x="48" y="762"/>
                    <a:pt x="54" y="766"/>
                    <a:pt x="54" y="775"/>
                  </a:cubicBezTo>
                  <a:cubicBezTo>
                    <a:pt x="54" y="775"/>
                    <a:pt x="54" y="775"/>
                    <a:pt x="54" y="775"/>
                  </a:cubicBezTo>
                  <a:cubicBezTo>
                    <a:pt x="54" y="782"/>
                    <a:pt x="52" y="790"/>
                    <a:pt x="48" y="806"/>
                  </a:cubicBezTo>
                  <a:cubicBezTo>
                    <a:pt x="48" y="806"/>
                    <a:pt x="48" y="806"/>
                    <a:pt x="48" y="806"/>
                  </a:cubicBezTo>
                  <a:cubicBezTo>
                    <a:pt x="42" y="836"/>
                    <a:pt x="18" y="837"/>
                    <a:pt x="9" y="844"/>
                  </a:cubicBezTo>
                  <a:cubicBezTo>
                    <a:pt x="9" y="844"/>
                    <a:pt x="9" y="844"/>
                    <a:pt x="9" y="844"/>
                  </a:cubicBezTo>
                  <a:cubicBezTo>
                    <a:pt x="6" y="846"/>
                    <a:pt x="4" y="849"/>
                    <a:pt x="4" y="854"/>
                  </a:cubicBezTo>
                  <a:cubicBezTo>
                    <a:pt x="4" y="854"/>
                    <a:pt x="4" y="854"/>
                    <a:pt x="4" y="854"/>
                  </a:cubicBezTo>
                  <a:cubicBezTo>
                    <a:pt x="4" y="864"/>
                    <a:pt x="14" y="869"/>
                    <a:pt x="25" y="872"/>
                  </a:cubicBezTo>
                  <a:cubicBezTo>
                    <a:pt x="25" y="872"/>
                    <a:pt x="25" y="872"/>
                    <a:pt x="25" y="872"/>
                  </a:cubicBezTo>
                  <a:cubicBezTo>
                    <a:pt x="35" y="875"/>
                    <a:pt x="46" y="875"/>
                    <a:pt x="46" y="875"/>
                  </a:cubicBezTo>
                  <a:cubicBezTo>
                    <a:pt x="46" y="875"/>
                    <a:pt x="46" y="875"/>
                    <a:pt x="46" y="875"/>
                  </a:cubicBezTo>
                  <a:cubicBezTo>
                    <a:pt x="47" y="875"/>
                    <a:pt x="48" y="875"/>
                    <a:pt x="48" y="876"/>
                  </a:cubicBezTo>
                  <a:cubicBezTo>
                    <a:pt x="48" y="876"/>
                    <a:pt x="48" y="876"/>
                    <a:pt x="48" y="876"/>
                  </a:cubicBezTo>
                  <a:cubicBezTo>
                    <a:pt x="48" y="877"/>
                    <a:pt x="48" y="877"/>
                    <a:pt x="48" y="878"/>
                  </a:cubicBezTo>
                  <a:cubicBezTo>
                    <a:pt x="48" y="878"/>
                    <a:pt x="48" y="878"/>
                    <a:pt x="48" y="878"/>
                  </a:cubicBezTo>
                  <a:cubicBezTo>
                    <a:pt x="48" y="878"/>
                    <a:pt x="43" y="890"/>
                    <a:pt x="43" y="899"/>
                  </a:cubicBezTo>
                  <a:cubicBezTo>
                    <a:pt x="43" y="899"/>
                    <a:pt x="43" y="899"/>
                    <a:pt x="43" y="899"/>
                  </a:cubicBezTo>
                  <a:cubicBezTo>
                    <a:pt x="44" y="907"/>
                    <a:pt x="45" y="912"/>
                    <a:pt x="55" y="912"/>
                  </a:cubicBezTo>
                  <a:cubicBezTo>
                    <a:pt x="55" y="912"/>
                    <a:pt x="55" y="912"/>
                    <a:pt x="55" y="912"/>
                  </a:cubicBezTo>
                  <a:cubicBezTo>
                    <a:pt x="69" y="912"/>
                    <a:pt x="78" y="926"/>
                    <a:pt x="84" y="941"/>
                  </a:cubicBezTo>
                  <a:cubicBezTo>
                    <a:pt x="84" y="941"/>
                    <a:pt x="84" y="941"/>
                    <a:pt x="84" y="941"/>
                  </a:cubicBezTo>
                  <a:cubicBezTo>
                    <a:pt x="90" y="956"/>
                    <a:pt x="93" y="973"/>
                    <a:pt x="93" y="983"/>
                  </a:cubicBezTo>
                  <a:cubicBezTo>
                    <a:pt x="93" y="983"/>
                    <a:pt x="93" y="983"/>
                    <a:pt x="93" y="983"/>
                  </a:cubicBezTo>
                  <a:cubicBezTo>
                    <a:pt x="92" y="986"/>
                    <a:pt x="96" y="991"/>
                    <a:pt x="103" y="995"/>
                  </a:cubicBezTo>
                  <a:cubicBezTo>
                    <a:pt x="103" y="995"/>
                    <a:pt x="103" y="995"/>
                    <a:pt x="103" y="995"/>
                  </a:cubicBezTo>
                  <a:cubicBezTo>
                    <a:pt x="109" y="1000"/>
                    <a:pt x="118" y="1005"/>
                    <a:pt x="127" y="1010"/>
                  </a:cubicBezTo>
                  <a:cubicBezTo>
                    <a:pt x="127" y="1010"/>
                    <a:pt x="127" y="1010"/>
                    <a:pt x="127" y="1010"/>
                  </a:cubicBezTo>
                  <a:cubicBezTo>
                    <a:pt x="146" y="1020"/>
                    <a:pt x="166" y="1031"/>
                    <a:pt x="170" y="1045"/>
                  </a:cubicBezTo>
                  <a:cubicBezTo>
                    <a:pt x="170" y="1045"/>
                    <a:pt x="170" y="1045"/>
                    <a:pt x="170" y="1045"/>
                  </a:cubicBezTo>
                  <a:cubicBezTo>
                    <a:pt x="176" y="1068"/>
                    <a:pt x="208" y="1116"/>
                    <a:pt x="208" y="1150"/>
                  </a:cubicBezTo>
                  <a:cubicBezTo>
                    <a:pt x="208" y="1150"/>
                    <a:pt x="208" y="1150"/>
                    <a:pt x="208" y="1150"/>
                  </a:cubicBezTo>
                  <a:cubicBezTo>
                    <a:pt x="208" y="1153"/>
                    <a:pt x="208" y="1156"/>
                    <a:pt x="207" y="1159"/>
                  </a:cubicBezTo>
                  <a:cubicBezTo>
                    <a:pt x="207" y="1159"/>
                    <a:pt x="207" y="1159"/>
                    <a:pt x="207" y="1159"/>
                  </a:cubicBezTo>
                  <a:cubicBezTo>
                    <a:pt x="220" y="1154"/>
                    <a:pt x="234" y="1148"/>
                    <a:pt x="245" y="1142"/>
                  </a:cubicBezTo>
                  <a:cubicBezTo>
                    <a:pt x="245" y="1142"/>
                    <a:pt x="245" y="1142"/>
                    <a:pt x="245" y="1142"/>
                  </a:cubicBezTo>
                  <a:cubicBezTo>
                    <a:pt x="257" y="1136"/>
                    <a:pt x="265" y="1128"/>
                    <a:pt x="265" y="1123"/>
                  </a:cubicBezTo>
                  <a:cubicBezTo>
                    <a:pt x="265" y="1123"/>
                    <a:pt x="265" y="1123"/>
                    <a:pt x="265" y="1123"/>
                  </a:cubicBezTo>
                  <a:cubicBezTo>
                    <a:pt x="265" y="1121"/>
                    <a:pt x="264" y="1119"/>
                    <a:pt x="262" y="1117"/>
                  </a:cubicBezTo>
                  <a:cubicBezTo>
                    <a:pt x="262" y="1117"/>
                    <a:pt x="262" y="1117"/>
                    <a:pt x="262" y="1117"/>
                  </a:cubicBezTo>
                  <a:cubicBezTo>
                    <a:pt x="263" y="1115"/>
                    <a:pt x="263" y="1115"/>
                    <a:pt x="263" y="1115"/>
                  </a:cubicBezTo>
                  <a:cubicBezTo>
                    <a:pt x="265" y="1114"/>
                    <a:pt x="265" y="1114"/>
                    <a:pt x="265" y="1114"/>
                  </a:cubicBezTo>
                  <a:cubicBezTo>
                    <a:pt x="267" y="1117"/>
                    <a:pt x="269" y="1120"/>
                    <a:pt x="269" y="1123"/>
                  </a:cubicBezTo>
                  <a:cubicBezTo>
                    <a:pt x="269" y="1123"/>
                    <a:pt x="269" y="1123"/>
                    <a:pt x="269" y="1123"/>
                  </a:cubicBezTo>
                  <a:cubicBezTo>
                    <a:pt x="268" y="1132"/>
                    <a:pt x="259" y="1139"/>
                    <a:pt x="247" y="1146"/>
                  </a:cubicBezTo>
                  <a:cubicBezTo>
                    <a:pt x="247" y="1146"/>
                    <a:pt x="247" y="1146"/>
                    <a:pt x="247" y="1146"/>
                  </a:cubicBezTo>
                  <a:cubicBezTo>
                    <a:pt x="235" y="1152"/>
                    <a:pt x="219" y="1159"/>
                    <a:pt x="205" y="1164"/>
                  </a:cubicBezTo>
                  <a:cubicBezTo>
                    <a:pt x="205" y="1164"/>
                    <a:pt x="205" y="1164"/>
                    <a:pt x="205" y="1164"/>
                  </a:cubicBezTo>
                  <a:cubicBezTo>
                    <a:pt x="205" y="1164"/>
                    <a:pt x="205" y="1164"/>
                    <a:pt x="204" y="1164"/>
                  </a:cubicBezTo>
                  <a:cubicBezTo>
                    <a:pt x="204" y="1164"/>
                    <a:pt x="204" y="1164"/>
                    <a:pt x="204" y="1164"/>
                  </a:cubicBezTo>
                  <a:cubicBezTo>
                    <a:pt x="204" y="1164"/>
                    <a:pt x="204" y="1164"/>
                    <a:pt x="203" y="1164"/>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4" name="Freeform 14"/>
            <p:cNvSpPr/>
            <p:nvPr/>
          </p:nvSpPr>
          <p:spPr bwMode="auto">
            <a:xfrm>
              <a:off x="3441703" y="53975"/>
              <a:ext cx="3576641" cy="3060702"/>
            </a:xfrm>
            <a:custGeom>
              <a:avLst/>
              <a:gdLst>
                <a:gd name="T0" fmla="*/ 342 w 1591"/>
                <a:gd name="T1" fmla="*/ 1236 h 1362"/>
                <a:gd name="T2" fmla="*/ 258 w 1591"/>
                <a:gd name="T3" fmla="*/ 1301 h 1362"/>
                <a:gd name="T4" fmla="*/ 149 w 1591"/>
                <a:gd name="T5" fmla="*/ 1175 h 1362"/>
                <a:gd name="T6" fmla="*/ 41 w 1591"/>
                <a:gd name="T7" fmla="*/ 1133 h 1362"/>
                <a:gd name="T8" fmla="*/ 13 w 1591"/>
                <a:gd name="T9" fmla="*/ 1022 h 1362"/>
                <a:gd name="T10" fmla="*/ 41 w 1591"/>
                <a:gd name="T11" fmla="*/ 1129 h 1362"/>
                <a:gd name="T12" fmla="*/ 154 w 1591"/>
                <a:gd name="T13" fmla="*/ 1175 h 1362"/>
                <a:gd name="T14" fmla="*/ 265 w 1591"/>
                <a:gd name="T15" fmla="*/ 1292 h 1362"/>
                <a:gd name="T16" fmla="*/ 378 w 1591"/>
                <a:gd name="T17" fmla="*/ 1220 h 1362"/>
                <a:gd name="T18" fmla="*/ 371 w 1591"/>
                <a:gd name="T19" fmla="*/ 1358 h 1362"/>
                <a:gd name="T20" fmla="*/ 580 w 1591"/>
                <a:gd name="T21" fmla="*/ 1231 h 1362"/>
                <a:gd name="T22" fmla="*/ 743 w 1591"/>
                <a:gd name="T23" fmla="*/ 1248 h 1362"/>
                <a:gd name="T24" fmla="*/ 939 w 1591"/>
                <a:gd name="T25" fmla="*/ 1102 h 1362"/>
                <a:gd name="T26" fmla="*/ 1080 w 1591"/>
                <a:gd name="T27" fmla="*/ 1005 h 1362"/>
                <a:gd name="T28" fmla="*/ 1187 w 1591"/>
                <a:gd name="T29" fmla="*/ 929 h 1362"/>
                <a:gd name="T30" fmla="*/ 1327 w 1591"/>
                <a:gd name="T31" fmla="*/ 950 h 1362"/>
                <a:gd name="T32" fmla="*/ 1544 w 1591"/>
                <a:gd name="T33" fmla="*/ 788 h 1362"/>
                <a:gd name="T34" fmla="*/ 1446 w 1591"/>
                <a:gd name="T35" fmla="*/ 613 h 1362"/>
                <a:gd name="T36" fmla="*/ 1507 w 1591"/>
                <a:gd name="T37" fmla="*/ 557 h 1362"/>
                <a:gd name="T38" fmla="*/ 1571 w 1591"/>
                <a:gd name="T39" fmla="*/ 355 h 1362"/>
                <a:gd name="T40" fmla="*/ 1553 w 1591"/>
                <a:gd name="T41" fmla="*/ 252 h 1362"/>
                <a:gd name="T42" fmla="*/ 1502 w 1591"/>
                <a:gd name="T43" fmla="*/ 157 h 1362"/>
                <a:gd name="T44" fmla="*/ 1368 w 1591"/>
                <a:gd name="T45" fmla="*/ 101 h 1362"/>
                <a:gd name="T46" fmla="*/ 1259 w 1591"/>
                <a:gd name="T47" fmla="*/ 73 h 1362"/>
                <a:gd name="T48" fmla="*/ 1293 w 1591"/>
                <a:gd name="T49" fmla="*/ 108 h 1362"/>
                <a:gd name="T50" fmla="*/ 1255 w 1591"/>
                <a:gd name="T51" fmla="*/ 271 h 1362"/>
                <a:gd name="T52" fmla="*/ 1112 w 1591"/>
                <a:gd name="T53" fmla="*/ 328 h 1362"/>
                <a:gd name="T54" fmla="*/ 1137 w 1591"/>
                <a:gd name="T55" fmla="*/ 503 h 1362"/>
                <a:gd name="T56" fmla="*/ 1288 w 1591"/>
                <a:gd name="T57" fmla="*/ 523 h 1362"/>
                <a:gd name="T58" fmla="*/ 1089 w 1591"/>
                <a:gd name="T59" fmla="*/ 708 h 1362"/>
                <a:gd name="T60" fmla="*/ 979 w 1591"/>
                <a:gd name="T61" fmla="*/ 766 h 1362"/>
                <a:gd name="T62" fmla="*/ 895 w 1591"/>
                <a:gd name="T63" fmla="*/ 820 h 1362"/>
                <a:gd name="T64" fmla="*/ 750 w 1591"/>
                <a:gd name="T65" fmla="*/ 955 h 1362"/>
                <a:gd name="T66" fmla="*/ 326 w 1591"/>
                <a:gd name="T67" fmla="*/ 997 h 1362"/>
                <a:gd name="T68" fmla="*/ 16 w 1591"/>
                <a:gd name="T69" fmla="*/ 1019 h 1362"/>
                <a:gd name="T70" fmla="*/ 196 w 1591"/>
                <a:gd name="T71" fmla="*/ 953 h 1362"/>
                <a:gd name="T72" fmla="*/ 554 w 1591"/>
                <a:gd name="T73" fmla="*/ 950 h 1362"/>
                <a:gd name="T74" fmla="*/ 891 w 1591"/>
                <a:gd name="T75" fmla="*/ 820 h 1362"/>
                <a:gd name="T76" fmla="*/ 987 w 1591"/>
                <a:gd name="T77" fmla="*/ 747 h 1362"/>
                <a:gd name="T78" fmla="*/ 1261 w 1591"/>
                <a:gd name="T79" fmla="*/ 542 h 1362"/>
                <a:gd name="T80" fmla="*/ 1177 w 1591"/>
                <a:gd name="T81" fmla="*/ 495 h 1362"/>
                <a:gd name="T82" fmla="*/ 1112 w 1591"/>
                <a:gd name="T83" fmla="*/ 324 h 1362"/>
                <a:gd name="T84" fmla="*/ 1251 w 1591"/>
                <a:gd name="T85" fmla="*/ 271 h 1362"/>
                <a:gd name="T86" fmla="*/ 1289 w 1591"/>
                <a:gd name="T87" fmla="*/ 108 h 1362"/>
                <a:gd name="T88" fmla="*/ 1259 w 1591"/>
                <a:gd name="T89" fmla="*/ 78 h 1362"/>
                <a:gd name="T90" fmla="*/ 1298 w 1591"/>
                <a:gd name="T91" fmla="*/ 1 h 1362"/>
                <a:gd name="T92" fmla="*/ 1403 w 1591"/>
                <a:gd name="T93" fmla="*/ 122 h 1362"/>
                <a:gd name="T94" fmla="*/ 1587 w 1591"/>
                <a:gd name="T95" fmla="*/ 180 h 1362"/>
                <a:gd name="T96" fmla="*/ 1580 w 1591"/>
                <a:gd name="T97" fmla="*/ 316 h 1362"/>
                <a:gd name="T98" fmla="*/ 1460 w 1591"/>
                <a:gd name="T99" fmla="*/ 466 h 1362"/>
                <a:gd name="T100" fmla="*/ 1512 w 1591"/>
                <a:gd name="T101" fmla="*/ 563 h 1362"/>
                <a:gd name="T102" fmla="*/ 1501 w 1591"/>
                <a:gd name="T103" fmla="*/ 710 h 1362"/>
                <a:gd name="T104" fmla="*/ 1488 w 1591"/>
                <a:gd name="T105" fmla="*/ 838 h 1362"/>
                <a:gd name="T106" fmla="*/ 1258 w 1591"/>
                <a:gd name="T107" fmla="*/ 922 h 1362"/>
                <a:gd name="T108" fmla="*/ 1164 w 1591"/>
                <a:gd name="T109" fmla="*/ 983 h 1362"/>
                <a:gd name="T110" fmla="*/ 1036 w 1591"/>
                <a:gd name="T111" fmla="*/ 1001 h 1362"/>
                <a:gd name="T112" fmla="*/ 907 w 1591"/>
                <a:gd name="T113" fmla="*/ 1154 h 1362"/>
                <a:gd name="T114" fmla="*/ 669 w 1591"/>
                <a:gd name="T115" fmla="*/ 1351 h 1362"/>
                <a:gd name="T116" fmla="*/ 535 w 1591"/>
                <a:gd name="T117" fmla="*/ 1262 h 1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91" h="1362">
                  <a:moveTo>
                    <a:pt x="345" y="1328"/>
                  </a:moveTo>
                  <a:cubicBezTo>
                    <a:pt x="345" y="1311"/>
                    <a:pt x="355" y="1292"/>
                    <a:pt x="378" y="1287"/>
                  </a:cubicBezTo>
                  <a:cubicBezTo>
                    <a:pt x="378" y="1287"/>
                    <a:pt x="378" y="1287"/>
                    <a:pt x="378" y="1287"/>
                  </a:cubicBezTo>
                  <a:cubicBezTo>
                    <a:pt x="397" y="1283"/>
                    <a:pt x="405" y="1269"/>
                    <a:pt x="405" y="1256"/>
                  </a:cubicBezTo>
                  <a:cubicBezTo>
                    <a:pt x="405" y="1256"/>
                    <a:pt x="405" y="1256"/>
                    <a:pt x="405" y="1256"/>
                  </a:cubicBezTo>
                  <a:cubicBezTo>
                    <a:pt x="405" y="1240"/>
                    <a:pt x="394" y="1224"/>
                    <a:pt x="378" y="1224"/>
                  </a:cubicBezTo>
                  <a:cubicBezTo>
                    <a:pt x="378" y="1224"/>
                    <a:pt x="378" y="1224"/>
                    <a:pt x="378" y="1224"/>
                  </a:cubicBezTo>
                  <a:cubicBezTo>
                    <a:pt x="363" y="1224"/>
                    <a:pt x="354" y="1230"/>
                    <a:pt x="342" y="1236"/>
                  </a:cubicBezTo>
                  <a:cubicBezTo>
                    <a:pt x="342" y="1236"/>
                    <a:pt x="342" y="1236"/>
                    <a:pt x="342" y="1236"/>
                  </a:cubicBezTo>
                  <a:cubicBezTo>
                    <a:pt x="330" y="1242"/>
                    <a:pt x="314" y="1249"/>
                    <a:pt x="287" y="1251"/>
                  </a:cubicBezTo>
                  <a:cubicBezTo>
                    <a:pt x="287" y="1251"/>
                    <a:pt x="287" y="1251"/>
                    <a:pt x="287" y="1251"/>
                  </a:cubicBezTo>
                  <a:cubicBezTo>
                    <a:pt x="267" y="1253"/>
                    <a:pt x="264" y="1259"/>
                    <a:pt x="263" y="1267"/>
                  </a:cubicBezTo>
                  <a:cubicBezTo>
                    <a:pt x="263" y="1267"/>
                    <a:pt x="263" y="1267"/>
                    <a:pt x="263" y="1267"/>
                  </a:cubicBezTo>
                  <a:cubicBezTo>
                    <a:pt x="263" y="1275"/>
                    <a:pt x="269" y="1285"/>
                    <a:pt x="269" y="1292"/>
                  </a:cubicBezTo>
                  <a:cubicBezTo>
                    <a:pt x="269" y="1292"/>
                    <a:pt x="269" y="1292"/>
                    <a:pt x="269" y="1292"/>
                  </a:cubicBezTo>
                  <a:cubicBezTo>
                    <a:pt x="269" y="1294"/>
                    <a:pt x="268" y="1297"/>
                    <a:pt x="267" y="1298"/>
                  </a:cubicBezTo>
                  <a:cubicBezTo>
                    <a:pt x="267" y="1298"/>
                    <a:pt x="267" y="1298"/>
                    <a:pt x="267" y="1298"/>
                  </a:cubicBezTo>
                  <a:cubicBezTo>
                    <a:pt x="265" y="1300"/>
                    <a:pt x="262" y="1301"/>
                    <a:pt x="258" y="1301"/>
                  </a:cubicBezTo>
                  <a:cubicBezTo>
                    <a:pt x="258" y="1301"/>
                    <a:pt x="258" y="1301"/>
                    <a:pt x="258" y="1301"/>
                  </a:cubicBezTo>
                  <a:cubicBezTo>
                    <a:pt x="242" y="1300"/>
                    <a:pt x="236" y="1284"/>
                    <a:pt x="230" y="1270"/>
                  </a:cubicBezTo>
                  <a:cubicBezTo>
                    <a:pt x="230" y="1270"/>
                    <a:pt x="230" y="1270"/>
                    <a:pt x="230" y="1270"/>
                  </a:cubicBezTo>
                  <a:cubicBezTo>
                    <a:pt x="223" y="1255"/>
                    <a:pt x="215" y="1242"/>
                    <a:pt x="197" y="1242"/>
                  </a:cubicBezTo>
                  <a:cubicBezTo>
                    <a:pt x="197" y="1242"/>
                    <a:pt x="197" y="1242"/>
                    <a:pt x="197" y="1242"/>
                  </a:cubicBezTo>
                  <a:cubicBezTo>
                    <a:pt x="177" y="1241"/>
                    <a:pt x="165" y="1224"/>
                    <a:pt x="158" y="1208"/>
                  </a:cubicBezTo>
                  <a:cubicBezTo>
                    <a:pt x="158" y="1208"/>
                    <a:pt x="158" y="1208"/>
                    <a:pt x="158" y="1208"/>
                  </a:cubicBezTo>
                  <a:cubicBezTo>
                    <a:pt x="151" y="1191"/>
                    <a:pt x="149" y="1175"/>
                    <a:pt x="149" y="1175"/>
                  </a:cubicBezTo>
                  <a:cubicBezTo>
                    <a:pt x="149" y="1175"/>
                    <a:pt x="149" y="1175"/>
                    <a:pt x="149" y="1175"/>
                  </a:cubicBezTo>
                  <a:cubicBezTo>
                    <a:pt x="149" y="1174"/>
                    <a:pt x="150" y="1174"/>
                    <a:pt x="150" y="1173"/>
                  </a:cubicBezTo>
                  <a:cubicBezTo>
                    <a:pt x="150" y="1173"/>
                    <a:pt x="150" y="1173"/>
                    <a:pt x="150" y="1173"/>
                  </a:cubicBezTo>
                  <a:cubicBezTo>
                    <a:pt x="163" y="1160"/>
                    <a:pt x="169" y="1148"/>
                    <a:pt x="169" y="1139"/>
                  </a:cubicBezTo>
                  <a:cubicBezTo>
                    <a:pt x="169" y="1139"/>
                    <a:pt x="169" y="1139"/>
                    <a:pt x="169" y="1139"/>
                  </a:cubicBezTo>
                  <a:cubicBezTo>
                    <a:pt x="169" y="1124"/>
                    <a:pt x="156" y="1113"/>
                    <a:pt x="139" y="1106"/>
                  </a:cubicBezTo>
                  <a:cubicBezTo>
                    <a:pt x="139" y="1106"/>
                    <a:pt x="139" y="1106"/>
                    <a:pt x="139" y="1106"/>
                  </a:cubicBezTo>
                  <a:cubicBezTo>
                    <a:pt x="136" y="1105"/>
                    <a:pt x="132" y="1104"/>
                    <a:pt x="129" y="1104"/>
                  </a:cubicBezTo>
                  <a:cubicBezTo>
                    <a:pt x="129" y="1104"/>
                    <a:pt x="129" y="1104"/>
                    <a:pt x="129" y="1104"/>
                  </a:cubicBezTo>
                  <a:cubicBezTo>
                    <a:pt x="107" y="1104"/>
                    <a:pt x="85" y="1133"/>
                    <a:pt x="41" y="1133"/>
                  </a:cubicBezTo>
                  <a:cubicBezTo>
                    <a:pt x="41" y="1133"/>
                    <a:pt x="41" y="1133"/>
                    <a:pt x="41" y="1133"/>
                  </a:cubicBezTo>
                  <a:cubicBezTo>
                    <a:pt x="30" y="1133"/>
                    <a:pt x="23" y="1128"/>
                    <a:pt x="19" y="1121"/>
                  </a:cubicBezTo>
                  <a:cubicBezTo>
                    <a:pt x="19" y="1121"/>
                    <a:pt x="19" y="1121"/>
                    <a:pt x="19" y="1121"/>
                  </a:cubicBezTo>
                  <a:cubicBezTo>
                    <a:pt x="14" y="1114"/>
                    <a:pt x="13" y="1105"/>
                    <a:pt x="13" y="1094"/>
                  </a:cubicBezTo>
                  <a:cubicBezTo>
                    <a:pt x="13" y="1094"/>
                    <a:pt x="13" y="1094"/>
                    <a:pt x="13" y="1094"/>
                  </a:cubicBezTo>
                  <a:cubicBezTo>
                    <a:pt x="13" y="1076"/>
                    <a:pt x="17" y="1055"/>
                    <a:pt x="17" y="1040"/>
                  </a:cubicBezTo>
                  <a:cubicBezTo>
                    <a:pt x="17" y="1040"/>
                    <a:pt x="17" y="1040"/>
                    <a:pt x="17" y="1040"/>
                  </a:cubicBezTo>
                  <a:cubicBezTo>
                    <a:pt x="17" y="1031"/>
                    <a:pt x="16" y="1025"/>
                    <a:pt x="13" y="1022"/>
                  </a:cubicBezTo>
                  <a:cubicBezTo>
                    <a:pt x="13" y="1022"/>
                    <a:pt x="13" y="1022"/>
                    <a:pt x="13" y="1022"/>
                  </a:cubicBezTo>
                  <a:cubicBezTo>
                    <a:pt x="14" y="1020"/>
                    <a:pt x="14" y="1020"/>
                    <a:pt x="14" y="1020"/>
                  </a:cubicBezTo>
                  <a:cubicBezTo>
                    <a:pt x="16" y="1019"/>
                    <a:pt x="16" y="1019"/>
                    <a:pt x="16" y="1019"/>
                  </a:cubicBezTo>
                  <a:cubicBezTo>
                    <a:pt x="20" y="1023"/>
                    <a:pt x="21" y="1031"/>
                    <a:pt x="21" y="1040"/>
                  </a:cubicBezTo>
                  <a:cubicBezTo>
                    <a:pt x="21" y="1040"/>
                    <a:pt x="21" y="1040"/>
                    <a:pt x="21" y="1040"/>
                  </a:cubicBezTo>
                  <a:cubicBezTo>
                    <a:pt x="21" y="1056"/>
                    <a:pt x="17" y="1077"/>
                    <a:pt x="17" y="1094"/>
                  </a:cubicBezTo>
                  <a:cubicBezTo>
                    <a:pt x="17" y="1094"/>
                    <a:pt x="17" y="1094"/>
                    <a:pt x="17" y="1094"/>
                  </a:cubicBezTo>
                  <a:cubicBezTo>
                    <a:pt x="17" y="1104"/>
                    <a:pt x="18" y="1113"/>
                    <a:pt x="22" y="1119"/>
                  </a:cubicBezTo>
                  <a:cubicBezTo>
                    <a:pt x="22" y="1119"/>
                    <a:pt x="22" y="1119"/>
                    <a:pt x="22" y="1119"/>
                  </a:cubicBezTo>
                  <a:cubicBezTo>
                    <a:pt x="26" y="1125"/>
                    <a:pt x="31" y="1129"/>
                    <a:pt x="41" y="1129"/>
                  </a:cubicBezTo>
                  <a:cubicBezTo>
                    <a:pt x="41" y="1129"/>
                    <a:pt x="41" y="1129"/>
                    <a:pt x="41" y="1129"/>
                  </a:cubicBezTo>
                  <a:cubicBezTo>
                    <a:pt x="83" y="1129"/>
                    <a:pt x="104" y="1100"/>
                    <a:pt x="129" y="1100"/>
                  </a:cubicBezTo>
                  <a:cubicBezTo>
                    <a:pt x="129" y="1100"/>
                    <a:pt x="129" y="1100"/>
                    <a:pt x="129" y="1100"/>
                  </a:cubicBezTo>
                  <a:cubicBezTo>
                    <a:pt x="133" y="1100"/>
                    <a:pt x="137" y="1101"/>
                    <a:pt x="141" y="1102"/>
                  </a:cubicBezTo>
                  <a:cubicBezTo>
                    <a:pt x="141" y="1102"/>
                    <a:pt x="141" y="1102"/>
                    <a:pt x="141" y="1102"/>
                  </a:cubicBezTo>
                  <a:cubicBezTo>
                    <a:pt x="158" y="1109"/>
                    <a:pt x="172" y="1122"/>
                    <a:pt x="173" y="1139"/>
                  </a:cubicBezTo>
                  <a:cubicBezTo>
                    <a:pt x="173" y="1139"/>
                    <a:pt x="173" y="1139"/>
                    <a:pt x="173" y="1139"/>
                  </a:cubicBezTo>
                  <a:cubicBezTo>
                    <a:pt x="172" y="1150"/>
                    <a:pt x="167" y="1162"/>
                    <a:pt x="154" y="1175"/>
                  </a:cubicBezTo>
                  <a:cubicBezTo>
                    <a:pt x="154" y="1175"/>
                    <a:pt x="154" y="1175"/>
                    <a:pt x="154" y="1175"/>
                  </a:cubicBezTo>
                  <a:cubicBezTo>
                    <a:pt x="154" y="1179"/>
                    <a:pt x="156" y="1193"/>
                    <a:pt x="162" y="1206"/>
                  </a:cubicBezTo>
                  <a:cubicBezTo>
                    <a:pt x="162" y="1206"/>
                    <a:pt x="162" y="1206"/>
                    <a:pt x="162" y="1206"/>
                  </a:cubicBezTo>
                  <a:cubicBezTo>
                    <a:pt x="169" y="1222"/>
                    <a:pt x="180" y="1238"/>
                    <a:pt x="197" y="1238"/>
                  </a:cubicBezTo>
                  <a:cubicBezTo>
                    <a:pt x="197" y="1238"/>
                    <a:pt x="197" y="1238"/>
                    <a:pt x="197" y="1238"/>
                  </a:cubicBezTo>
                  <a:cubicBezTo>
                    <a:pt x="218" y="1238"/>
                    <a:pt x="226" y="1254"/>
                    <a:pt x="233" y="1268"/>
                  </a:cubicBezTo>
                  <a:cubicBezTo>
                    <a:pt x="233" y="1268"/>
                    <a:pt x="233" y="1268"/>
                    <a:pt x="233" y="1268"/>
                  </a:cubicBezTo>
                  <a:cubicBezTo>
                    <a:pt x="240" y="1283"/>
                    <a:pt x="246" y="1297"/>
                    <a:pt x="258" y="1297"/>
                  </a:cubicBezTo>
                  <a:cubicBezTo>
                    <a:pt x="258" y="1297"/>
                    <a:pt x="258" y="1297"/>
                    <a:pt x="258" y="1297"/>
                  </a:cubicBezTo>
                  <a:cubicBezTo>
                    <a:pt x="265" y="1296"/>
                    <a:pt x="265" y="1295"/>
                    <a:pt x="265" y="1292"/>
                  </a:cubicBezTo>
                  <a:cubicBezTo>
                    <a:pt x="265" y="1292"/>
                    <a:pt x="265" y="1292"/>
                    <a:pt x="265" y="1292"/>
                  </a:cubicBezTo>
                  <a:cubicBezTo>
                    <a:pt x="265" y="1287"/>
                    <a:pt x="260" y="1276"/>
                    <a:pt x="259" y="1267"/>
                  </a:cubicBezTo>
                  <a:cubicBezTo>
                    <a:pt x="259" y="1267"/>
                    <a:pt x="259" y="1267"/>
                    <a:pt x="259" y="1267"/>
                  </a:cubicBezTo>
                  <a:cubicBezTo>
                    <a:pt x="259" y="1257"/>
                    <a:pt x="266" y="1249"/>
                    <a:pt x="287" y="1247"/>
                  </a:cubicBezTo>
                  <a:cubicBezTo>
                    <a:pt x="287" y="1247"/>
                    <a:pt x="287" y="1247"/>
                    <a:pt x="287" y="1247"/>
                  </a:cubicBezTo>
                  <a:cubicBezTo>
                    <a:pt x="314" y="1245"/>
                    <a:pt x="328" y="1238"/>
                    <a:pt x="340" y="1232"/>
                  </a:cubicBezTo>
                  <a:cubicBezTo>
                    <a:pt x="340" y="1232"/>
                    <a:pt x="340" y="1232"/>
                    <a:pt x="340" y="1232"/>
                  </a:cubicBezTo>
                  <a:cubicBezTo>
                    <a:pt x="352" y="1226"/>
                    <a:pt x="362" y="1220"/>
                    <a:pt x="378" y="1220"/>
                  </a:cubicBezTo>
                  <a:cubicBezTo>
                    <a:pt x="378" y="1220"/>
                    <a:pt x="378" y="1220"/>
                    <a:pt x="378" y="1220"/>
                  </a:cubicBezTo>
                  <a:cubicBezTo>
                    <a:pt x="397" y="1220"/>
                    <a:pt x="409" y="1238"/>
                    <a:pt x="409" y="1256"/>
                  </a:cubicBezTo>
                  <a:cubicBezTo>
                    <a:pt x="409" y="1256"/>
                    <a:pt x="409" y="1256"/>
                    <a:pt x="409" y="1256"/>
                  </a:cubicBezTo>
                  <a:cubicBezTo>
                    <a:pt x="409" y="1271"/>
                    <a:pt x="400" y="1287"/>
                    <a:pt x="379" y="1291"/>
                  </a:cubicBezTo>
                  <a:cubicBezTo>
                    <a:pt x="379" y="1291"/>
                    <a:pt x="379" y="1291"/>
                    <a:pt x="379" y="1291"/>
                  </a:cubicBezTo>
                  <a:cubicBezTo>
                    <a:pt x="358" y="1296"/>
                    <a:pt x="350" y="1312"/>
                    <a:pt x="349" y="1328"/>
                  </a:cubicBezTo>
                  <a:cubicBezTo>
                    <a:pt x="349" y="1328"/>
                    <a:pt x="349" y="1328"/>
                    <a:pt x="349" y="1328"/>
                  </a:cubicBezTo>
                  <a:cubicBezTo>
                    <a:pt x="349" y="1336"/>
                    <a:pt x="352" y="1343"/>
                    <a:pt x="355" y="1349"/>
                  </a:cubicBezTo>
                  <a:cubicBezTo>
                    <a:pt x="355" y="1349"/>
                    <a:pt x="355" y="1349"/>
                    <a:pt x="355" y="1349"/>
                  </a:cubicBezTo>
                  <a:cubicBezTo>
                    <a:pt x="359" y="1354"/>
                    <a:pt x="364" y="1358"/>
                    <a:pt x="371" y="1358"/>
                  </a:cubicBezTo>
                  <a:cubicBezTo>
                    <a:pt x="371" y="1358"/>
                    <a:pt x="371" y="1358"/>
                    <a:pt x="371" y="1358"/>
                  </a:cubicBezTo>
                  <a:cubicBezTo>
                    <a:pt x="398" y="1358"/>
                    <a:pt x="495" y="1329"/>
                    <a:pt x="511" y="1312"/>
                  </a:cubicBezTo>
                  <a:cubicBezTo>
                    <a:pt x="511" y="1312"/>
                    <a:pt x="511" y="1312"/>
                    <a:pt x="511" y="1312"/>
                  </a:cubicBezTo>
                  <a:cubicBezTo>
                    <a:pt x="518" y="1305"/>
                    <a:pt x="524" y="1282"/>
                    <a:pt x="531" y="1261"/>
                  </a:cubicBezTo>
                  <a:cubicBezTo>
                    <a:pt x="531" y="1261"/>
                    <a:pt x="531" y="1261"/>
                    <a:pt x="531" y="1261"/>
                  </a:cubicBezTo>
                  <a:cubicBezTo>
                    <a:pt x="539" y="1240"/>
                    <a:pt x="547" y="1221"/>
                    <a:pt x="563" y="1220"/>
                  </a:cubicBezTo>
                  <a:cubicBezTo>
                    <a:pt x="563" y="1220"/>
                    <a:pt x="563" y="1220"/>
                    <a:pt x="563" y="1220"/>
                  </a:cubicBezTo>
                  <a:cubicBezTo>
                    <a:pt x="571" y="1220"/>
                    <a:pt x="577" y="1225"/>
                    <a:pt x="580" y="1231"/>
                  </a:cubicBezTo>
                  <a:cubicBezTo>
                    <a:pt x="580" y="1231"/>
                    <a:pt x="580" y="1231"/>
                    <a:pt x="580" y="1231"/>
                  </a:cubicBezTo>
                  <a:cubicBezTo>
                    <a:pt x="584" y="1238"/>
                    <a:pt x="586" y="1246"/>
                    <a:pt x="588" y="1255"/>
                  </a:cubicBezTo>
                  <a:cubicBezTo>
                    <a:pt x="588" y="1255"/>
                    <a:pt x="588" y="1255"/>
                    <a:pt x="588" y="1255"/>
                  </a:cubicBezTo>
                  <a:cubicBezTo>
                    <a:pt x="592" y="1273"/>
                    <a:pt x="596" y="1294"/>
                    <a:pt x="607" y="1305"/>
                  </a:cubicBezTo>
                  <a:cubicBezTo>
                    <a:pt x="607" y="1305"/>
                    <a:pt x="607" y="1305"/>
                    <a:pt x="607" y="1305"/>
                  </a:cubicBezTo>
                  <a:cubicBezTo>
                    <a:pt x="625" y="1323"/>
                    <a:pt x="649" y="1347"/>
                    <a:pt x="669" y="1347"/>
                  </a:cubicBezTo>
                  <a:cubicBezTo>
                    <a:pt x="669" y="1347"/>
                    <a:pt x="669" y="1347"/>
                    <a:pt x="669" y="1347"/>
                  </a:cubicBezTo>
                  <a:cubicBezTo>
                    <a:pt x="675" y="1347"/>
                    <a:pt x="681" y="1345"/>
                    <a:pt x="686" y="1339"/>
                  </a:cubicBezTo>
                  <a:cubicBezTo>
                    <a:pt x="686" y="1339"/>
                    <a:pt x="686" y="1339"/>
                    <a:pt x="686" y="1339"/>
                  </a:cubicBezTo>
                  <a:cubicBezTo>
                    <a:pt x="709" y="1316"/>
                    <a:pt x="721" y="1270"/>
                    <a:pt x="743" y="1248"/>
                  </a:cubicBezTo>
                  <a:cubicBezTo>
                    <a:pt x="743" y="1248"/>
                    <a:pt x="743" y="1248"/>
                    <a:pt x="743" y="1248"/>
                  </a:cubicBezTo>
                  <a:cubicBezTo>
                    <a:pt x="765" y="1226"/>
                    <a:pt x="773" y="1202"/>
                    <a:pt x="796" y="1201"/>
                  </a:cubicBezTo>
                  <a:cubicBezTo>
                    <a:pt x="796" y="1201"/>
                    <a:pt x="796" y="1201"/>
                    <a:pt x="796" y="1201"/>
                  </a:cubicBezTo>
                  <a:cubicBezTo>
                    <a:pt x="806" y="1201"/>
                    <a:pt x="833" y="1198"/>
                    <a:pt x="858" y="1191"/>
                  </a:cubicBezTo>
                  <a:cubicBezTo>
                    <a:pt x="858" y="1191"/>
                    <a:pt x="858" y="1191"/>
                    <a:pt x="858" y="1191"/>
                  </a:cubicBezTo>
                  <a:cubicBezTo>
                    <a:pt x="882" y="1183"/>
                    <a:pt x="903" y="1171"/>
                    <a:pt x="903" y="1154"/>
                  </a:cubicBezTo>
                  <a:cubicBezTo>
                    <a:pt x="903" y="1154"/>
                    <a:pt x="903" y="1154"/>
                    <a:pt x="903" y="1154"/>
                  </a:cubicBezTo>
                  <a:cubicBezTo>
                    <a:pt x="903" y="1133"/>
                    <a:pt x="919" y="1115"/>
                    <a:pt x="939" y="1102"/>
                  </a:cubicBezTo>
                  <a:cubicBezTo>
                    <a:pt x="939" y="1102"/>
                    <a:pt x="939" y="1102"/>
                    <a:pt x="939" y="1102"/>
                  </a:cubicBezTo>
                  <a:cubicBezTo>
                    <a:pt x="959" y="1088"/>
                    <a:pt x="983" y="1079"/>
                    <a:pt x="1000" y="1079"/>
                  </a:cubicBezTo>
                  <a:cubicBezTo>
                    <a:pt x="1000" y="1079"/>
                    <a:pt x="1000" y="1079"/>
                    <a:pt x="1000" y="1079"/>
                  </a:cubicBezTo>
                  <a:cubicBezTo>
                    <a:pt x="1015" y="1079"/>
                    <a:pt x="1023" y="1070"/>
                    <a:pt x="1028" y="1055"/>
                  </a:cubicBezTo>
                  <a:cubicBezTo>
                    <a:pt x="1028" y="1055"/>
                    <a:pt x="1028" y="1055"/>
                    <a:pt x="1028" y="1055"/>
                  </a:cubicBezTo>
                  <a:cubicBezTo>
                    <a:pt x="1032" y="1040"/>
                    <a:pt x="1032" y="1020"/>
                    <a:pt x="1032" y="1001"/>
                  </a:cubicBezTo>
                  <a:cubicBezTo>
                    <a:pt x="1032" y="1001"/>
                    <a:pt x="1032" y="1001"/>
                    <a:pt x="1032" y="1001"/>
                  </a:cubicBezTo>
                  <a:cubicBezTo>
                    <a:pt x="1033" y="981"/>
                    <a:pt x="1044" y="968"/>
                    <a:pt x="1057" y="968"/>
                  </a:cubicBezTo>
                  <a:cubicBezTo>
                    <a:pt x="1057" y="968"/>
                    <a:pt x="1057" y="968"/>
                    <a:pt x="1057" y="968"/>
                  </a:cubicBezTo>
                  <a:cubicBezTo>
                    <a:pt x="1069" y="968"/>
                    <a:pt x="1080" y="980"/>
                    <a:pt x="1080" y="1005"/>
                  </a:cubicBezTo>
                  <a:cubicBezTo>
                    <a:pt x="1080" y="1005"/>
                    <a:pt x="1080" y="1005"/>
                    <a:pt x="1080" y="1005"/>
                  </a:cubicBezTo>
                  <a:cubicBezTo>
                    <a:pt x="1080" y="1005"/>
                    <a:pt x="1081" y="1005"/>
                    <a:pt x="1081" y="1005"/>
                  </a:cubicBezTo>
                  <a:cubicBezTo>
                    <a:pt x="1081" y="1005"/>
                    <a:pt x="1081" y="1005"/>
                    <a:pt x="1081" y="1005"/>
                  </a:cubicBezTo>
                  <a:cubicBezTo>
                    <a:pt x="1092" y="1005"/>
                    <a:pt x="1138" y="1003"/>
                    <a:pt x="1161" y="981"/>
                  </a:cubicBezTo>
                  <a:cubicBezTo>
                    <a:pt x="1161" y="981"/>
                    <a:pt x="1161" y="981"/>
                    <a:pt x="1161" y="981"/>
                  </a:cubicBezTo>
                  <a:cubicBezTo>
                    <a:pt x="1174" y="967"/>
                    <a:pt x="1182" y="966"/>
                    <a:pt x="1184" y="963"/>
                  </a:cubicBezTo>
                  <a:cubicBezTo>
                    <a:pt x="1184" y="963"/>
                    <a:pt x="1184" y="963"/>
                    <a:pt x="1184" y="963"/>
                  </a:cubicBezTo>
                  <a:cubicBezTo>
                    <a:pt x="1187" y="960"/>
                    <a:pt x="1187" y="954"/>
                    <a:pt x="1187" y="929"/>
                  </a:cubicBezTo>
                  <a:cubicBezTo>
                    <a:pt x="1187" y="929"/>
                    <a:pt x="1187" y="929"/>
                    <a:pt x="1187" y="929"/>
                  </a:cubicBezTo>
                  <a:cubicBezTo>
                    <a:pt x="1187" y="917"/>
                    <a:pt x="1190" y="909"/>
                    <a:pt x="1194" y="904"/>
                  </a:cubicBezTo>
                  <a:cubicBezTo>
                    <a:pt x="1194" y="904"/>
                    <a:pt x="1194" y="904"/>
                    <a:pt x="1194" y="904"/>
                  </a:cubicBezTo>
                  <a:cubicBezTo>
                    <a:pt x="1199" y="899"/>
                    <a:pt x="1205" y="897"/>
                    <a:pt x="1212" y="897"/>
                  </a:cubicBezTo>
                  <a:cubicBezTo>
                    <a:pt x="1212" y="897"/>
                    <a:pt x="1212" y="897"/>
                    <a:pt x="1212" y="897"/>
                  </a:cubicBezTo>
                  <a:cubicBezTo>
                    <a:pt x="1230" y="897"/>
                    <a:pt x="1250" y="909"/>
                    <a:pt x="1261" y="920"/>
                  </a:cubicBezTo>
                  <a:cubicBezTo>
                    <a:pt x="1261" y="920"/>
                    <a:pt x="1261" y="920"/>
                    <a:pt x="1261" y="920"/>
                  </a:cubicBezTo>
                  <a:cubicBezTo>
                    <a:pt x="1275" y="934"/>
                    <a:pt x="1295" y="957"/>
                    <a:pt x="1312" y="957"/>
                  </a:cubicBezTo>
                  <a:cubicBezTo>
                    <a:pt x="1312" y="957"/>
                    <a:pt x="1312" y="957"/>
                    <a:pt x="1312" y="957"/>
                  </a:cubicBezTo>
                  <a:cubicBezTo>
                    <a:pt x="1317" y="957"/>
                    <a:pt x="1322" y="955"/>
                    <a:pt x="1327" y="950"/>
                  </a:cubicBezTo>
                  <a:cubicBezTo>
                    <a:pt x="1327" y="950"/>
                    <a:pt x="1327" y="950"/>
                    <a:pt x="1327" y="950"/>
                  </a:cubicBezTo>
                  <a:cubicBezTo>
                    <a:pt x="1338" y="939"/>
                    <a:pt x="1345" y="926"/>
                    <a:pt x="1352" y="915"/>
                  </a:cubicBezTo>
                  <a:cubicBezTo>
                    <a:pt x="1352" y="915"/>
                    <a:pt x="1352" y="915"/>
                    <a:pt x="1352" y="915"/>
                  </a:cubicBezTo>
                  <a:cubicBezTo>
                    <a:pt x="1359" y="904"/>
                    <a:pt x="1368" y="895"/>
                    <a:pt x="1383" y="895"/>
                  </a:cubicBezTo>
                  <a:cubicBezTo>
                    <a:pt x="1383" y="895"/>
                    <a:pt x="1383" y="895"/>
                    <a:pt x="1383" y="895"/>
                  </a:cubicBezTo>
                  <a:cubicBezTo>
                    <a:pt x="1392" y="895"/>
                    <a:pt x="1421" y="880"/>
                    <a:pt x="1453" y="858"/>
                  </a:cubicBezTo>
                  <a:cubicBezTo>
                    <a:pt x="1453" y="858"/>
                    <a:pt x="1453" y="858"/>
                    <a:pt x="1453" y="858"/>
                  </a:cubicBezTo>
                  <a:cubicBezTo>
                    <a:pt x="1485" y="837"/>
                    <a:pt x="1521" y="810"/>
                    <a:pt x="1544" y="788"/>
                  </a:cubicBezTo>
                  <a:cubicBezTo>
                    <a:pt x="1544" y="788"/>
                    <a:pt x="1544" y="788"/>
                    <a:pt x="1544" y="788"/>
                  </a:cubicBezTo>
                  <a:cubicBezTo>
                    <a:pt x="1559" y="774"/>
                    <a:pt x="1569" y="761"/>
                    <a:pt x="1568" y="755"/>
                  </a:cubicBezTo>
                  <a:cubicBezTo>
                    <a:pt x="1568" y="755"/>
                    <a:pt x="1568" y="755"/>
                    <a:pt x="1568" y="755"/>
                  </a:cubicBezTo>
                  <a:cubicBezTo>
                    <a:pt x="1568" y="742"/>
                    <a:pt x="1558" y="738"/>
                    <a:pt x="1543" y="733"/>
                  </a:cubicBezTo>
                  <a:cubicBezTo>
                    <a:pt x="1543" y="733"/>
                    <a:pt x="1543" y="733"/>
                    <a:pt x="1543" y="733"/>
                  </a:cubicBezTo>
                  <a:cubicBezTo>
                    <a:pt x="1529" y="729"/>
                    <a:pt x="1511" y="725"/>
                    <a:pt x="1498" y="713"/>
                  </a:cubicBezTo>
                  <a:cubicBezTo>
                    <a:pt x="1498" y="713"/>
                    <a:pt x="1498" y="713"/>
                    <a:pt x="1498" y="713"/>
                  </a:cubicBezTo>
                  <a:cubicBezTo>
                    <a:pt x="1474" y="688"/>
                    <a:pt x="1483" y="655"/>
                    <a:pt x="1453" y="625"/>
                  </a:cubicBezTo>
                  <a:cubicBezTo>
                    <a:pt x="1453" y="625"/>
                    <a:pt x="1453" y="625"/>
                    <a:pt x="1453" y="625"/>
                  </a:cubicBezTo>
                  <a:cubicBezTo>
                    <a:pt x="1448" y="621"/>
                    <a:pt x="1446" y="617"/>
                    <a:pt x="1446" y="613"/>
                  </a:cubicBezTo>
                  <a:cubicBezTo>
                    <a:pt x="1446" y="613"/>
                    <a:pt x="1446" y="613"/>
                    <a:pt x="1446" y="613"/>
                  </a:cubicBezTo>
                  <a:cubicBezTo>
                    <a:pt x="1446" y="607"/>
                    <a:pt x="1451" y="603"/>
                    <a:pt x="1457" y="599"/>
                  </a:cubicBezTo>
                  <a:cubicBezTo>
                    <a:pt x="1457" y="599"/>
                    <a:pt x="1457" y="599"/>
                    <a:pt x="1457" y="599"/>
                  </a:cubicBezTo>
                  <a:cubicBezTo>
                    <a:pt x="1463" y="595"/>
                    <a:pt x="1471" y="592"/>
                    <a:pt x="1478" y="589"/>
                  </a:cubicBezTo>
                  <a:cubicBezTo>
                    <a:pt x="1478" y="589"/>
                    <a:pt x="1478" y="589"/>
                    <a:pt x="1478" y="589"/>
                  </a:cubicBezTo>
                  <a:cubicBezTo>
                    <a:pt x="1494" y="582"/>
                    <a:pt x="1509" y="574"/>
                    <a:pt x="1508" y="563"/>
                  </a:cubicBezTo>
                  <a:cubicBezTo>
                    <a:pt x="1508" y="563"/>
                    <a:pt x="1508" y="563"/>
                    <a:pt x="1508" y="563"/>
                  </a:cubicBezTo>
                  <a:cubicBezTo>
                    <a:pt x="1508" y="561"/>
                    <a:pt x="1508" y="559"/>
                    <a:pt x="1507" y="557"/>
                  </a:cubicBezTo>
                  <a:cubicBezTo>
                    <a:pt x="1507" y="557"/>
                    <a:pt x="1507" y="557"/>
                    <a:pt x="1507" y="557"/>
                  </a:cubicBezTo>
                  <a:cubicBezTo>
                    <a:pt x="1502" y="541"/>
                    <a:pt x="1489" y="528"/>
                    <a:pt x="1477" y="516"/>
                  </a:cubicBezTo>
                  <a:cubicBezTo>
                    <a:pt x="1477" y="516"/>
                    <a:pt x="1477" y="516"/>
                    <a:pt x="1477" y="516"/>
                  </a:cubicBezTo>
                  <a:cubicBezTo>
                    <a:pt x="1465" y="503"/>
                    <a:pt x="1454" y="491"/>
                    <a:pt x="1454" y="475"/>
                  </a:cubicBezTo>
                  <a:cubicBezTo>
                    <a:pt x="1454" y="475"/>
                    <a:pt x="1454" y="475"/>
                    <a:pt x="1454" y="475"/>
                  </a:cubicBezTo>
                  <a:cubicBezTo>
                    <a:pt x="1454" y="472"/>
                    <a:pt x="1455" y="468"/>
                    <a:pt x="1456" y="465"/>
                  </a:cubicBezTo>
                  <a:cubicBezTo>
                    <a:pt x="1456" y="465"/>
                    <a:pt x="1456" y="465"/>
                    <a:pt x="1456" y="465"/>
                  </a:cubicBezTo>
                  <a:cubicBezTo>
                    <a:pt x="1468" y="429"/>
                    <a:pt x="1539" y="395"/>
                    <a:pt x="1561" y="372"/>
                  </a:cubicBezTo>
                  <a:cubicBezTo>
                    <a:pt x="1561" y="372"/>
                    <a:pt x="1561" y="372"/>
                    <a:pt x="1561" y="372"/>
                  </a:cubicBezTo>
                  <a:cubicBezTo>
                    <a:pt x="1569" y="365"/>
                    <a:pt x="1570" y="359"/>
                    <a:pt x="1571" y="355"/>
                  </a:cubicBezTo>
                  <a:cubicBezTo>
                    <a:pt x="1571" y="355"/>
                    <a:pt x="1571" y="355"/>
                    <a:pt x="1571" y="355"/>
                  </a:cubicBezTo>
                  <a:cubicBezTo>
                    <a:pt x="1571" y="348"/>
                    <a:pt x="1567" y="343"/>
                    <a:pt x="1567" y="337"/>
                  </a:cubicBezTo>
                  <a:cubicBezTo>
                    <a:pt x="1567" y="337"/>
                    <a:pt x="1567" y="337"/>
                    <a:pt x="1567" y="337"/>
                  </a:cubicBezTo>
                  <a:cubicBezTo>
                    <a:pt x="1567" y="333"/>
                    <a:pt x="1569" y="329"/>
                    <a:pt x="1573" y="325"/>
                  </a:cubicBezTo>
                  <a:cubicBezTo>
                    <a:pt x="1573" y="325"/>
                    <a:pt x="1573" y="325"/>
                    <a:pt x="1573" y="325"/>
                  </a:cubicBezTo>
                  <a:cubicBezTo>
                    <a:pt x="1575" y="322"/>
                    <a:pt x="1576" y="319"/>
                    <a:pt x="1576" y="316"/>
                  </a:cubicBezTo>
                  <a:cubicBezTo>
                    <a:pt x="1576" y="316"/>
                    <a:pt x="1576" y="316"/>
                    <a:pt x="1576" y="316"/>
                  </a:cubicBezTo>
                  <a:cubicBezTo>
                    <a:pt x="1576" y="299"/>
                    <a:pt x="1553" y="270"/>
                    <a:pt x="1553" y="252"/>
                  </a:cubicBezTo>
                  <a:cubicBezTo>
                    <a:pt x="1553" y="252"/>
                    <a:pt x="1553" y="252"/>
                    <a:pt x="1553" y="252"/>
                  </a:cubicBezTo>
                  <a:cubicBezTo>
                    <a:pt x="1553" y="241"/>
                    <a:pt x="1562" y="231"/>
                    <a:pt x="1571" y="220"/>
                  </a:cubicBezTo>
                  <a:cubicBezTo>
                    <a:pt x="1571" y="220"/>
                    <a:pt x="1571" y="220"/>
                    <a:pt x="1571" y="220"/>
                  </a:cubicBezTo>
                  <a:cubicBezTo>
                    <a:pt x="1579" y="209"/>
                    <a:pt x="1588" y="198"/>
                    <a:pt x="1587" y="190"/>
                  </a:cubicBezTo>
                  <a:cubicBezTo>
                    <a:pt x="1587" y="190"/>
                    <a:pt x="1587" y="190"/>
                    <a:pt x="1587" y="190"/>
                  </a:cubicBezTo>
                  <a:cubicBezTo>
                    <a:pt x="1587" y="187"/>
                    <a:pt x="1586" y="185"/>
                    <a:pt x="1584" y="182"/>
                  </a:cubicBezTo>
                  <a:cubicBezTo>
                    <a:pt x="1584" y="182"/>
                    <a:pt x="1584" y="182"/>
                    <a:pt x="1584" y="182"/>
                  </a:cubicBezTo>
                  <a:cubicBezTo>
                    <a:pt x="1567" y="165"/>
                    <a:pt x="1556" y="143"/>
                    <a:pt x="1528" y="143"/>
                  </a:cubicBezTo>
                  <a:cubicBezTo>
                    <a:pt x="1528" y="143"/>
                    <a:pt x="1528" y="143"/>
                    <a:pt x="1528" y="143"/>
                  </a:cubicBezTo>
                  <a:cubicBezTo>
                    <a:pt x="1518" y="143"/>
                    <a:pt x="1511" y="150"/>
                    <a:pt x="1502" y="157"/>
                  </a:cubicBezTo>
                  <a:cubicBezTo>
                    <a:pt x="1502" y="157"/>
                    <a:pt x="1502" y="157"/>
                    <a:pt x="1502" y="157"/>
                  </a:cubicBezTo>
                  <a:cubicBezTo>
                    <a:pt x="1493" y="165"/>
                    <a:pt x="1483" y="172"/>
                    <a:pt x="1468" y="172"/>
                  </a:cubicBezTo>
                  <a:cubicBezTo>
                    <a:pt x="1468" y="172"/>
                    <a:pt x="1468" y="172"/>
                    <a:pt x="1468" y="172"/>
                  </a:cubicBezTo>
                  <a:cubicBezTo>
                    <a:pt x="1460" y="172"/>
                    <a:pt x="1451" y="170"/>
                    <a:pt x="1440" y="166"/>
                  </a:cubicBezTo>
                  <a:cubicBezTo>
                    <a:pt x="1440" y="166"/>
                    <a:pt x="1440" y="166"/>
                    <a:pt x="1440" y="166"/>
                  </a:cubicBezTo>
                  <a:cubicBezTo>
                    <a:pt x="1413" y="154"/>
                    <a:pt x="1405" y="137"/>
                    <a:pt x="1400" y="124"/>
                  </a:cubicBezTo>
                  <a:cubicBezTo>
                    <a:pt x="1400" y="124"/>
                    <a:pt x="1400" y="124"/>
                    <a:pt x="1400" y="124"/>
                  </a:cubicBezTo>
                  <a:cubicBezTo>
                    <a:pt x="1394" y="110"/>
                    <a:pt x="1390" y="101"/>
                    <a:pt x="1368" y="101"/>
                  </a:cubicBezTo>
                  <a:cubicBezTo>
                    <a:pt x="1368" y="101"/>
                    <a:pt x="1368" y="101"/>
                    <a:pt x="1368" y="101"/>
                  </a:cubicBezTo>
                  <a:cubicBezTo>
                    <a:pt x="1349" y="101"/>
                    <a:pt x="1334" y="98"/>
                    <a:pt x="1326" y="76"/>
                  </a:cubicBezTo>
                  <a:cubicBezTo>
                    <a:pt x="1326" y="76"/>
                    <a:pt x="1326" y="76"/>
                    <a:pt x="1326" y="76"/>
                  </a:cubicBezTo>
                  <a:cubicBezTo>
                    <a:pt x="1318" y="55"/>
                    <a:pt x="1312" y="24"/>
                    <a:pt x="1298" y="5"/>
                  </a:cubicBezTo>
                  <a:cubicBezTo>
                    <a:pt x="1298" y="5"/>
                    <a:pt x="1298" y="5"/>
                    <a:pt x="1298" y="5"/>
                  </a:cubicBezTo>
                  <a:cubicBezTo>
                    <a:pt x="1297" y="5"/>
                    <a:pt x="1295" y="6"/>
                    <a:pt x="1294" y="6"/>
                  </a:cubicBezTo>
                  <a:cubicBezTo>
                    <a:pt x="1294" y="6"/>
                    <a:pt x="1294" y="6"/>
                    <a:pt x="1294" y="6"/>
                  </a:cubicBezTo>
                  <a:cubicBezTo>
                    <a:pt x="1286" y="9"/>
                    <a:pt x="1277" y="22"/>
                    <a:pt x="1270" y="37"/>
                  </a:cubicBezTo>
                  <a:cubicBezTo>
                    <a:pt x="1270" y="37"/>
                    <a:pt x="1270" y="37"/>
                    <a:pt x="1270" y="37"/>
                  </a:cubicBezTo>
                  <a:cubicBezTo>
                    <a:pt x="1264" y="51"/>
                    <a:pt x="1259" y="67"/>
                    <a:pt x="1259" y="73"/>
                  </a:cubicBezTo>
                  <a:cubicBezTo>
                    <a:pt x="1259" y="73"/>
                    <a:pt x="1259" y="73"/>
                    <a:pt x="1259" y="73"/>
                  </a:cubicBezTo>
                  <a:cubicBezTo>
                    <a:pt x="1259" y="73"/>
                    <a:pt x="1259" y="73"/>
                    <a:pt x="1259" y="73"/>
                  </a:cubicBezTo>
                  <a:cubicBezTo>
                    <a:pt x="1259" y="73"/>
                    <a:pt x="1259" y="73"/>
                    <a:pt x="1259" y="73"/>
                  </a:cubicBezTo>
                  <a:cubicBezTo>
                    <a:pt x="1261" y="71"/>
                    <a:pt x="1263" y="70"/>
                    <a:pt x="1265" y="70"/>
                  </a:cubicBezTo>
                  <a:cubicBezTo>
                    <a:pt x="1265" y="70"/>
                    <a:pt x="1265" y="70"/>
                    <a:pt x="1265" y="70"/>
                  </a:cubicBezTo>
                  <a:cubicBezTo>
                    <a:pt x="1272" y="71"/>
                    <a:pt x="1278" y="76"/>
                    <a:pt x="1284" y="83"/>
                  </a:cubicBezTo>
                  <a:cubicBezTo>
                    <a:pt x="1284" y="83"/>
                    <a:pt x="1284" y="83"/>
                    <a:pt x="1284" y="83"/>
                  </a:cubicBezTo>
                  <a:cubicBezTo>
                    <a:pt x="1289" y="91"/>
                    <a:pt x="1293" y="100"/>
                    <a:pt x="1293" y="108"/>
                  </a:cubicBezTo>
                  <a:cubicBezTo>
                    <a:pt x="1293" y="108"/>
                    <a:pt x="1293" y="108"/>
                    <a:pt x="1293" y="108"/>
                  </a:cubicBezTo>
                  <a:cubicBezTo>
                    <a:pt x="1293" y="112"/>
                    <a:pt x="1292" y="116"/>
                    <a:pt x="1289" y="119"/>
                  </a:cubicBezTo>
                  <a:cubicBezTo>
                    <a:pt x="1289" y="119"/>
                    <a:pt x="1289" y="119"/>
                    <a:pt x="1289" y="119"/>
                  </a:cubicBezTo>
                  <a:cubicBezTo>
                    <a:pt x="1276" y="132"/>
                    <a:pt x="1249" y="173"/>
                    <a:pt x="1240" y="214"/>
                  </a:cubicBezTo>
                  <a:cubicBezTo>
                    <a:pt x="1240" y="214"/>
                    <a:pt x="1240" y="214"/>
                    <a:pt x="1240" y="214"/>
                  </a:cubicBezTo>
                  <a:cubicBezTo>
                    <a:pt x="1238" y="219"/>
                    <a:pt x="1238" y="225"/>
                    <a:pt x="1238" y="229"/>
                  </a:cubicBezTo>
                  <a:cubicBezTo>
                    <a:pt x="1238" y="229"/>
                    <a:pt x="1238" y="229"/>
                    <a:pt x="1238" y="229"/>
                  </a:cubicBezTo>
                  <a:cubicBezTo>
                    <a:pt x="1238" y="242"/>
                    <a:pt x="1242" y="251"/>
                    <a:pt x="1246" y="257"/>
                  </a:cubicBezTo>
                  <a:cubicBezTo>
                    <a:pt x="1246" y="257"/>
                    <a:pt x="1246" y="257"/>
                    <a:pt x="1246" y="257"/>
                  </a:cubicBezTo>
                  <a:cubicBezTo>
                    <a:pt x="1250" y="264"/>
                    <a:pt x="1254" y="267"/>
                    <a:pt x="1255" y="271"/>
                  </a:cubicBezTo>
                  <a:cubicBezTo>
                    <a:pt x="1255" y="271"/>
                    <a:pt x="1255" y="271"/>
                    <a:pt x="1255" y="271"/>
                  </a:cubicBezTo>
                  <a:cubicBezTo>
                    <a:pt x="1255" y="273"/>
                    <a:pt x="1254" y="274"/>
                    <a:pt x="1253" y="275"/>
                  </a:cubicBezTo>
                  <a:cubicBezTo>
                    <a:pt x="1253" y="275"/>
                    <a:pt x="1253" y="275"/>
                    <a:pt x="1253" y="275"/>
                  </a:cubicBezTo>
                  <a:cubicBezTo>
                    <a:pt x="1247" y="281"/>
                    <a:pt x="1225" y="293"/>
                    <a:pt x="1196" y="322"/>
                  </a:cubicBezTo>
                  <a:cubicBezTo>
                    <a:pt x="1196" y="322"/>
                    <a:pt x="1196" y="322"/>
                    <a:pt x="1196" y="322"/>
                  </a:cubicBezTo>
                  <a:cubicBezTo>
                    <a:pt x="1185" y="333"/>
                    <a:pt x="1173" y="337"/>
                    <a:pt x="1162" y="337"/>
                  </a:cubicBezTo>
                  <a:cubicBezTo>
                    <a:pt x="1162" y="337"/>
                    <a:pt x="1162" y="337"/>
                    <a:pt x="1162" y="337"/>
                  </a:cubicBezTo>
                  <a:cubicBezTo>
                    <a:pt x="1144" y="337"/>
                    <a:pt x="1127" y="328"/>
                    <a:pt x="1112" y="328"/>
                  </a:cubicBezTo>
                  <a:cubicBezTo>
                    <a:pt x="1112" y="328"/>
                    <a:pt x="1112" y="328"/>
                    <a:pt x="1112" y="328"/>
                  </a:cubicBezTo>
                  <a:cubicBezTo>
                    <a:pt x="1107" y="328"/>
                    <a:pt x="1103" y="332"/>
                    <a:pt x="1100" y="341"/>
                  </a:cubicBezTo>
                  <a:cubicBezTo>
                    <a:pt x="1100" y="341"/>
                    <a:pt x="1100" y="341"/>
                    <a:pt x="1100" y="341"/>
                  </a:cubicBezTo>
                  <a:cubicBezTo>
                    <a:pt x="1097" y="350"/>
                    <a:pt x="1094" y="362"/>
                    <a:pt x="1093" y="375"/>
                  </a:cubicBezTo>
                  <a:cubicBezTo>
                    <a:pt x="1093" y="375"/>
                    <a:pt x="1093" y="375"/>
                    <a:pt x="1093" y="375"/>
                  </a:cubicBezTo>
                  <a:cubicBezTo>
                    <a:pt x="1090" y="402"/>
                    <a:pt x="1089" y="434"/>
                    <a:pt x="1089" y="455"/>
                  </a:cubicBezTo>
                  <a:cubicBezTo>
                    <a:pt x="1089" y="455"/>
                    <a:pt x="1089" y="455"/>
                    <a:pt x="1089" y="455"/>
                  </a:cubicBezTo>
                  <a:cubicBezTo>
                    <a:pt x="1089" y="460"/>
                    <a:pt x="1089" y="464"/>
                    <a:pt x="1089" y="468"/>
                  </a:cubicBezTo>
                  <a:cubicBezTo>
                    <a:pt x="1089" y="468"/>
                    <a:pt x="1089" y="468"/>
                    <a:pt x="1089" y="468"/>
                  </a:cubicBezTo>
                  <a:cubicBezTo>
                    <a:pt x="1089" y="489"/>
                    <a:pt x="1111" y="503"/>
                    <a:pt x="1137" y="503"/>
                  </a:cubicBezTo>
                  <a:cubicBezTo>
                    <a:pt x="1137" y="503"/>
                    <a:pt x="1137" y="503"/>
                    <a:pt x="1137" y="503"/>
                  </a:cubicBezTo>
                  <a:cubicBezTo>
                    <a:pt x="1149" y="503"/>
                    <a:pt x="1163" y="499"/>
                    <a:pt x="1175" y="492"/>
                  </a:cubicBezTo>
                  <a:cubicBezTo>
                    <a:pt x="1175" y="492"/>
                    <a:pt x="1175" y="492"/>
                    <a:pt x="1175" y="492"/>
                  </a:cubicBezTo>
                  <a:cubicBezTo>
                    <a:pt x="1199" y="477"/>
                    <a:pt x="1221" y="468"/>
                    <a:pt x="1240" y="468"/>
                  </a:cubicBezTo>
                  <a:cubicBezTo>
                    <a:pt x="1240" y="468"/>
                    <a:pt x="1240" y="468"/>
                    <a:pt x="1240" y="468"/>
                  </a:cubicBezTo>
                  <a:cubicBezTo>
                    <a:pt x="1250" y="468"/>
                    <a:pt x="1259" y="471"/>
                    <a:pt x="1266" y="478"/>
                  </a:cubicBezTo>
                  <a:cubicBezTo>
                    <a:pt x="1266" y="478"/>
                    <a:pt x="1266" y="478"/>
                    <a:pt x="1266" y="478"/>
                  </a:cubicBezTo>
                  <a:cubicBezTo>
                    <a:pt x="1277" y="488"/>
                    <a:pt x="1288" y="507"/>
                    <a:pt x="1288" y="523"/>
                  </a:cubicBezTo>
                  <a:cubicBezTo>
                    <a:pt x="1288" y="523"/>
                    <a:pt x="1288" y="523"/>
                    <a:pt x="1288" y="523"/>
                  </a:cubicBezTo>
                  <a:cubicBezTo>
                    <a:pt x="1288" y="529"/>
                    <a:pt x="1286" y="535"/>
                    <a:pt x="1282" y="539"/>
                  </a:cubicBezTo>
                  <a:cubicBezTo>
                    <a:pt x="1282" y="539"/>
                    <a:pt x="1282" y="539"/>
                    <a:pt x="1282" y="539"/>
                  </a:cubicBezTo>
                  <a:cubicBezTo>
                    <a:pt x="1277" y="543"/>
                    <a:pt x="1270" y="546"/>
                    <a:pt x="1261" y="546"/>
                  </a:cubicBezTo>
                  <a:cubicBezTo>
                    <a:pt x="1261" y="546"/>
                    <a:pt x="1261" y="546"/>
                    <a:pt x="1261" y="546"/>
                  </a:cubicBezTo>
                  <a:cubicBezTo>
                    <a:pt x="1218" y="545"/>
                    <a:pt x="1157" y="572"/>
                    <a:pt x="1142" y="588"/>
                  </a:cubicBezTo>
                  <a:cubicBezTo>
                    <a:pt x="1142" y="588"/>
                    <a:pt x="1142" y="588"/>
                    <a:pt x="1142" y="588"/>
                  </a:cubicBezTo>
                  <a:cubicBezTo>
                    <a:pt x="1134" y="595"/>
                    <a:pt x="1126" y="621"/>
                    <a:pt x="1117" y="646"/>
                  </a:cubicBezTo>
                  <a:cubicBezTo>
                    <a:pt x="1117" y="646"/>
                    <a:pt x="1117" y="646"/>
                    <a:pt x="1117" y="646"/>
                  </a:cubicBezTo>
                  <a:cubicBezTo>
                    <a:pt x="1108" y="672"/>
                    <a:pt x="1099" y="698"/>
                    <a:pt x="1089" y="708"/>
                  </a:cubicBezTo>
                  <a:cubicBezTo>
                    <a:pt x="1089" y="708"/>
                    <a:pt x="1089" y="708"/>
                    <a:pt x="1089" y="708"/>
                  </a:cubicBezTo>
                  <a:cubicBezTo>
                    <a:pt x="1069" y="728"/>
                    <a:pt x="1028" y="734"/>
                    <a:pt x="1011" y="734"/>
                  </a:cubicBezTo>
                  <a:cubicBezTo>
                    <a:pt x="1011" y="734"/>
                    <a:pt x="1011" y="734"/>
                    <a:pt x="1011" y="734"/>
                  </a:cubicBezTo>
                  <a:cubicBezTo>
                    <a:pt x="1004" y="733"/>
                    <a:pt x="996" y="741"/>
                    <a:pt x="990" y="749"/>
                  </a:cubicBezTo>
                  <a:cubicBezTo>
                    <a:pt x="990" y="749"/>
                    <a:pt x="990" y="749"/>
                    <a:pt x="990" y="749"/>
                  </a:cubicBezTo>
                  <a:cubicBezTo>
                    <a:pt x="984" y="757"/>
                    <a:pt x="981" y="765"/>
                    <a:pt x="981" y="765"/>
                  </a:cubicBezTo>
                  <a:cubicBezTo>
                    <a:pt x="981" y="765"/>
                    <a:pt x="981" y="765"/>
                    <a:pt x="981" y="765"/>
                  </a:cubicBezTo>
                  <a:cubicBezTo>
                    <a:pt x="980" y="765"/>
                    <a:pt x="980" y="766"/>
                    <a:pt x="979" y="766"/>
                  </a:cubicBezTo>
                  <a:cubicBezTo>
                    <a:pt x="979" y="766"/>
                    <a:pt x="979" y="766"/>
                    <a:pt x="979" y="766"/>
                  </a:cubicBezTo>
                  <a:cubicBezTo>
                    <a:pt x="979" y="766"/>
                    <a:pt x="978" y="766"/>
                    <a:pt x="978" y="765"/>
                  </a:cubicBezTo>
                  <a:cubicBezTo>
                    <a:pt x="978" y="765"/>
                    <a:pt x="978" y="765"/>
                    <a:pt x="978" y="765"/>
                  </a:cubicBezTo>
                  <a:cubicBezTo>
                    <a:pt x="956" y="752"/>
                    <a:pt x="935" y="746"/>
                    <a:pt x="917" y="746"/>
                  </a:cubicBezTo>
                  <a:cubicBezTo>
                    <a:pt x="917" y="746"/>
                    <a:pt x="917" y="746"/>
                    <a:pt x="917" y="746"/>
                  </a:cubicBezTo>
                  <a:cubicBezTo>
                    <a:pt x="904" y="746"/>
                    <a:pt x="894" y="749"/>
                    <a:pt x="886" y="754"/>
                  </a:cubicBezTo>
                  <a:cubicBezTo>
                    <a:pt x="886" y="754"/>
                    <a:pt x="886" y="754"/>
                    <a:pt x="886" y="754"/>
                  </a:cubicBezTo>
                  <a:cubicBezTo>
                    <a:pt x="879" y="758"/>
                    <a:pt x="875" y="764"/>
                    <a:pt x="875" y="770"/>
                  </a:cubicBezTo>
                  <a:cubicBezTo>
                    <a:pt x="875" y="770"/>
                    <a:pt x="875" y="770"/>
                    <a:pt x="875" y="770"/>
                  </a:cubicBezTo>
                  <a:cubicBezTo>
                    <a:pt x="875" y="791"/>
                    <a:pt x="894" y="799"/>
                    <a:pt x="895" y="820"/>
                  </a:cubicBezTo>
                  <a:cubicBezTo>
                    <a:pt x="895" y="820"/>
                    <a:pt x="895" y="820"/>
                    <a:pt x="895" y="820"/>
                  </a:cubicBezTo>
                  <a:cubicBezTo>
                    <a:pt x="895" y="824"/>
                    <a:pt x="890" y="831"/>
                    <a:pt x="883" y="840"/>
                  </a:cubicBezTo>
                  <a:cubicBezTo>
                    <a:pt x="883" y="840"/>
                    <a:pt x="883" y="840"/>
                    <a:pt x="883" y="840"/>
                  </a:cubicBezTo>
                  <a:cubicBezTo>
                    <a:pt x="876" y="849"/>
                    <a:pt x="867" y="860"/>
                    <a:pt x="856" y="871"/>
                  </a:cubicBezTo>
                  <a:cubicBezTo>
                    <a:pt x="856" y="871"/>
                    <a:pt x="856" y="871"/>
                    <a:pt x="856" y="871"/>
                  </a:cubicBezTo>
                  <a:cubicBezTo>
                    <a:pt x="833" y="894"/>
                    <a:pt x="806" y="919"/>
                    <a:pt x="784" y="936"/>
                  </a:cubicBezTo>
                  <a:cubicBezTo>
                    <a:pt x="784" y="936"/>
                    <a:pt x="784" y="936"/>
                    <a:pt x="784" y="936"/>
                  </a:cubicBezTo>
                  <a:cubicBezTo>
                    <a:pt x="769" y="947"/>
                    <a:pt x="757" y="954"/>
                    <a:pt x="750" y="955"/>
                  </a:cubicBezTo>
                  <a:cubicBezTo>
                    <a:pt x="750" y="955"/>
                    <a:pt x="750" y="955"/>
                    <a:pt x="750" y="955"/>
                  </a:cubicBezTo>
                  <a:cubicBezTo>
                    <a:pt x="725" y="955"/>
                    <a:pt x="607" y="943"/>
                    <a:pt x="578" y="943"/>
                  </a:cubicBezTo>
                  <a:cubicBezTo>
                    <a:pt x="578" y="943"/>
                    <a:pt x="578" y="943"/>
                    <a:pt x="578" y="943"/>
                  </a:cubicBezTo>
                  <a:cubicBezTo>
                    <a:pt x="564" y="943"/>
                    <a:pt x="562" y="947"/>
                    <a:pt x="557" y="953"/>
                  </a:cubicBezTo>
                  <a:cubicBezTo>
                    <a:pt x="557" y="953"/>
                    <a:pt x="557" y="953"/>
                    <a:pt x="557" y="953"/>
                  </a:cubicBezTo>
                  <a:cubicBezTo>
                    <a:pt x="552" y="959"/>
                    <a:pt x="545" y="967"/>
                    <a:pt x="523" y="973"/>
                  </a:cubicBezTo>
                  <a:cubicBezTo>
                    <a:pt x="523" y="973"/>
                    <a:pt x="523" y="973"/>
                    <a:pt x="523" y="973"/>
                  </a:cubicBezTo>
                  <a:cubicBezTo>
                    <a:pt x="481" y="986"/>
                    <a:pt x="424" y="1032"/>
                    <a:pt x="397" y="1032"/>
                  </a:cubicBezTo>
                  <a:cubicBezTo>
                    <a:pt x="397" y="1032"/>
                    <a:pt x="397" y="1032"/>
                    <a:pt x="397" y="1032"/>
                  </a:cubicBezTo>
                  <a:cubicBezTo>
                    <a:pt x="369" y="1032"/>
                    <a:pt x="351" y="1007"/>
                    <a:pt x="326" y="997"/>
                  </a:cubicBezTo>
                  <a:cubicBezTo>
                    <a:pt x="326" y="997"/>
                    <a:pt x="326" y="997"/>
                    <a:pt x="326" y="997"/>
                  </a:cubicBezTo>
                  <a:cubicBezTo>
                    <a:pt x="300" y="987"/>
                    <a:pt x="230" y="957"/>
                    <a:pt x="196" y="957"/>
                  </a:cubicBezTo>
                  <a:cubicBezTo>
                    <a:pt x="196" y="957"/>
                    <a:pt x="196" y="957"/>
                    <a:pt x="196" y="957"/>
                  </a:cubicBezTo>
                  <a:cubicBezTo>
                    <a:pt x="162" y="957"/>
                    <a:pt x="68" y="957"/>
                    <a:pt x="30" y="957"/>
                  </a:cubicBezTo>
                  <a:cubicBezTo>
                    <a:pt x="30" y="957"/>
                    <a:pt x="30" y="957"/>
                    <a:pt x="30" y="957"/>
                  </a:cubicBezTo>
                  <a:cubicBezTo>
                    <a:pt x="21" y="957"/>
                    <a:pt x="12" y="958"/>
                    <a:pt x="4" y="959"/>
                  </a:cubicBezTo>
                  <a:cubicBezTo>
                    <a:pt x="4" y="959"/>
                    <a:pt x="4" y="959"/>
                    <a:pt x="4" y="959"/>
                  </a:cubicBezTo>
                  <a:cubicBezTo>
                    <a:pt x="4" y="982"/>
                    <a:pt x="6" y="1010"/>
                    <a:pt x="16" y="1019"/>
                  </a:cubicBezTo>
                  <a:cubicBezTo>
                    <a:pt x="16" y="1019"/>
                    <a:pt x="16" y="1019"/>
                    <a:pt x="16" y="1019"/>
                  </a:cubicBezTo>
                  <a:cubicBezTo>
                    <a:pt x="14" y="1020"/>
                    <a:pt x="14" y="1020"/>
                    <a:pt x="14" y="1020"/>
                  </a:cubicBezTo>
                  <a:cubicBezTo>
                    <a:pt x="13" y="1022"/>
                    <a:pt x="13" y="1022"/>
                    <a:pt x="13" y="1022"/>
                  </a:cubicBezTo>
                  <a:cubicBezTo>
                    <a:pt x="1" y="1010"/>
                    <a:pt x="0" y="980"/>
                    <a:pt x="0" y="957"/>
                  </a:cubicBezTo>
                  <a:cubicBezTo>
                    <a:pt x="0" y="957"/>
                    <a:pt x="0" y="957"/>
                    <a:pt x="0" y="957"/>
                  </a:cubicBezTo>
                  <a:cubicBezTo>
                    <a:pt x="0" y="956"/>
                    <a:pt x="0" y="955"/>
                    <a:pt x="1" y="955"/>
                  </a:cubicBezTo>
                  <a:cubicBezTo>
                    <a:pt x="1" y="955"/>
                    <a:pt x="1" y="955"/>
                    <a:pt x="1" y="955"/>
                  </a:cubicBezTo>
                  <a:cubicBezTo>
                    <a:pt x="10" y="954"/>
                    <a:pt x="20" y="953"/>
                    <a:pt x="30" y="953"/>
                  </a:cubicBezTo>
                  <a:cubicBezTo>
                    <a:pt x="30" y="953"/>
                    <a:pt x="30" y="953"/>
                    <a:pt x="30" y="953"/>
                  </a:cubicBezTo>
                  <a:cubicBezTo>
                    <a:pt x="68" y="953"/>
                    <a:pt x="162" y="953"/>
                    <a:pt x="196" y="953"/>
                  </a:cubicBezTo>
                  <a:cubicBezTo>
                    <a:pt x="196" y="953"/>
                    <a:pt x="196" y="953"/>
                    <a:pt x="196" y="953"/>
                  </a:cubicBezTo>
                  <a:cubicBezTo>
                    <a:pt x="232" y="954"/>
                    <a:pt x="301" y="984"/>
                    <a:pt x="327" y="994"/>
                  </a:cubicBezTo>
                  <a:cubicBezTo>
                    <a:pt x="327" y="994"/>
                    <a:pt x="327" y="994"/>
                    <a:pt x="327" y="994"/>
                  </a:cubicBezTo>
                  <a:cubicBezTo>
                    <a:pt x="354" y="1004"/>
                    <a:pt x="372" y="1028"/>
                    <a:pt x="397" y="1028"/>
                  </a:cubicBezTo>
                  <a:cubicBezTo>
                    <a:pt x="397" y="1028"/>
                    <a:pt x="397" y="1028"/>
                    <a:pt x="397" y="1028"/>
                  </a:cubicBezTo>
                  <a:cubicBezTo>
                    <a:pt x="421" y="1028"/>
                    <a:pt x="479" y="982"/>
                    <a:pt x="522" y="969"/>
                  </a:cubicBezTo>
                  <a:cubicBezTo>
                    <a:pt x="522" y="969"/>
                    <a:pt x="522" y="969"/>
                    <a:pt x="522" y="969"/>
                  </a:cubicBezTo>
                  <a:cubicBezTo>
                    <a:pt x="543" y="963"/>
                    <a:pt x="549" y="956"/>
                    <a:pt x="554" y="950"/>
                  </a:cubicBezTo>
                  <a:cubicBezTo>
                    <a:pt x="554" y="950"/>
                    <a:pt x="554" y="950"/>
                    <a:pt x="554" y="950"/>
                  </a:cubicBezTo>
                  <a:cubicBezTo>
                    <a:pt x="559" y="944"/>
                    <a:pt x="564" y="939"/>
                    <a:pt x="578" y="939"/>
                  </a:cubicBezTo>
                  <a:cubicBezTo>
                    <a:pt x="578" y="939"/>
                    <a:pt x="578" y="939"/>
                    <a:pt x="578" y="939"/>
                  </a:cubicBezTo>
                  <a:cubicBezTo>
                    <a:pt x="607" y="939"/>
                    <a:pt x="726" y="951"/>
                    <a:pt x="750" y="951"/>
                  </a:cubicBezTo>
                  <a:cubicBezTo>
                    <a:pt x="750" y="951"/>
                    <a:pt x="750" y="951"/>
                    <a:pt x="750" y="951"/>
                  </a:cubicBezTo>
                  <a:cubicBezTo>
                    <a:pt x="757" y="951"/>
                    <a:pt x="780" y="935"/>
                    <a:pt x="805" y="914"/>
                  </a:cubicBezTo>
                  <a:cubicBezTo>
                    <a:pt x="805" y="914"/>
                    <a:pt x="805" y="914"/>
                    <a:pt x="805" y="914"/>
                  </a:cubicBezTo>
                  <a:cubicBezTo>
                    <a:pt x="829" y="893"/>
                    <a:pt x="855" y="867"/>
                    <a:pt x="872" y="847"/>
                  </a:cubicBezTo>
                  <a:cubicBezTo>
                    <a:pt x="872" y="847"/>
                    <a:pt x="872" y="847"/>
                    <a:pt x="872" y="847"/>
                  </a:cubicBezTo>
                  <a:cubicBezTo>
                    <a:pt x="884" y="834"/>
                    <a:pt x="891" y="823"/>
                    <a:pt x="891" y="820"/>
                  </a:cubicBezTo>
                  <a:cubicBezTo>
                    <a:pt x="891" y="820"/>
                    <a:pt x="891" y="820"/>
                    <a:pt x="891" y="820"/>
                  </a:cubicBezTo>
                  <a:cubicBezTo>
                    <a:pt x="891" y="803"/>
                    <a:pt x="871" y="794"/>
                    <a:pt x="871" y="770"/>
                  </a:cubicBezTo>
                  <a:cubicBezTo>
                    <a:pt x="871" y="770"/>
                    <a:pt x="871" y="770"/>
                    <a:pt x="871" y="770"/>
                  </a:cubicBezTo>
                  <a:cubicBezTo>
                    <a:pt x="871" y="754"/>
                    <a:pt x="891" y="742"/>
                    <a:pt x="917" y="742"/>
                  </a:cubicBezTo>
                  <a:cubicBezTo>
                    <a:pt x="917" y="742"/>
                    <a:pt x="917" y="742"/>
                    <a:pt x="917" y="742"/>
                  </a:cubicBezTo>
                  <a:cubicBezTo>
                    <a:pt x="935" y="742"/>
                    <a:pt x="956" y="748"/>
                    <a:pt x="978" y="761"/>
                  </a:cubicBezTo>
                  <a:cubicBezTo>
                    <a:pt x="978" y="761"/>
                    <a:pt x="978" y="761"/>
                    <a:pt x="978" y="761"/>
                  </a:cubicBezTo>
                  <a:cubicBezTo>
                    <a:pt x="980" y="758"/>
                    <a:pt x="983" y="752"/>
                    <a:pt x="987" y="747"/>
                  </a:cubicBezTo>
                  <a:cubicBezTo>
                    <a:pt x="987" y="747"/>
                    <a:pt x="987" y="747"/>
                    <a:pt x="987" y="747"/>
                  </a:cubicBezTo>
                  <a:cubicBezTo>
                    <a:pt x="993" y="738"/>
                    <a:pt x="1001" y="730"/>
                    <a:pt x="1011" y="730"/>
                  </a:cubicBezTo>
                  <a:cubicBezTo>
                    <a:pt x="1011" y="730"/>
                    <a:pt x="1011" y="730"/>
                    <a:pt x="1011" y="730"/>
                  </a:cubicBezTo>
                  <a:cubicBezTo>
                    <a:pt x="1027" y="730"/>
                    <a:pt x="1068" y="724"/>
                    <a:pt x="1086" y="705"/>
                  </a:cubicBezTo>
                  <a:cubicBezTo>
                    <a:pt x="1086" y="705"/>
                    <a:pt x="1086" y="705"/>
                    <a:pt x="1086" y="705"/>
                  </a:cubicBezTo>
                  <a:cubicBezTo>
                    <a:pt x="1095" y="696"/>
                    <a:pt x="1104" y="670"/>
                    <a:pt x="1113" y="645"/>
                  </a:cubicBezTo>
                  <a:cubicBezTo>
                    <a:pt x="1113" y="645"/>
                    <a:pt x="1113" y="645"/>
                    <a:pt x="1113" y="645"/>
                  </a:cubicBezTo>
                  <a:cubicBezTo>
                    <a:pt x="1122" y="619"/>
                    <a:pt x="1130" y="594"/>
                    <a:pt x="1139" y="585"/>
                  </a:cubicBezTo>
                  <a:cubicBezTo>
                    <a:pt x="1139" y="585"/>
                    <a:pt x="1139" y="585"/>
                    <a:pt x="1139" y="585"/>
                  </a:cubicBezTo>
                  <a:cubicBezTo>
                    <a:pt x="1156" y="568"/>
                    <a:pt x="1217" y="542"/>
                    <a:pt x="1261" y="542"/>
                  </a:cubicBezTo>
                  <a:cubicBezTo>
                    <a:pt x="1261" y="542"/>
                    <a:pt x="1261" y="542"/>
                    <a:pt x="1261" y="542"/>
                  </a:cubicBezTo>
                  <a:cubicBezTo>
                    <a:pt x="1279" y="541"/>
                    <a:pt x="1284" y="534"/>
                    <a:pt x="1284" y="523"/>
                  </a:cubicBezTo>
                  <a:cubicBezTo>
                    <a:pt x="1284" y="523"/>
                    <a:pt x="1284" y="523"/>
                    <a:pt x="1284" y="523"/>
                  </a:cubicBezTo>
                  <a:cubicBezTo>
                    <a:pt x="1284" y="509"/>
                    <a:pt x="1273" y="490"/>
                    <a:pt x="1263" y="481"/>
                  </a:cubicBezTo>
                  <a:cubicBezTo>
                    <a:pt x="1263" y="481"/>
                    <a:pt x="1263" y="481"/>
                    <a:pt x="1263" y="481"/>
                  </a:cubicBezTo>
                  <a:cubicBezTo>
                    <a:pt x="1257" y="475"/>
                    <a:pt x="1249" y="472"/>
                    <a:pt x="1240" y="472"/>
                  </a:cubicBezTo>
                  <a:cubicBezTo>
                    <a:pt x="1240" y="472"/>
                    <a:pt x="1240" y="472"/>
                    <a:pt x="1240" y="472"/>
                  </a:cubicBezTo>
                  <a:cubicBezTo>
                    <a:pt x="1223" y="472"/>
                    <a:pt x="1201" y="481"/>
                    <a:pt x="1177" y="495"/>
                  </a:cubicBezTo>
                  <a:cubicBezTo>
                    <a:pt x="1177" y="495"/>
                    <a:pt x="1177" y="495"/>
                    <a:pt x="1177" y="495"/>
                  </a:cubicBezTo>
                  <a:cubicBezTo>
                    <a:pt x="1164" y="503"/>
                    <a:pt x="1150" y="507"/>
                    <a:pt x="1137" y="507"/>
                  </a:cubicBezTo>
                  <a:cubicBezTo>
                    <a:pt x="1137" y="507"/>
                    <a:pt x="1137" y="507"/>
                    <a:pt x="1137" y="507"/>
                  </a:cubicBezTo>
                  <a:cubicBezTo>
                    <a:pt x="1110" y="507"/>
                    <a:pt x="1086" y="492"/>
                    <a:pt x="1085" y="468"/>
                  </a:cubicBezTo>
                  <a:cubicBezTo>
                    <a:pt x="1085" y="468"/>
                    <a:pt x="1085" y="468"/>
                    <a:pt x="1085" y="468"/>
                  </a:cubicBezTo>
                  <a:cubicBezTo>
                    <a:pt x="1085" y="464"/>
                    <a:pt x="1085" y="460"/>
                    <a:pt x="1085" y="455"/>
                  </a:cubicBezTo>
                  <a:cubicBezTo>
                    <a:pt x="1085" y="455"/>
                    <a:pt x="1085" y="455"/>
                    <a:pt x="1085" y="455"/>
                  </a:cubicBezTo>
                  <a:cubicBezTo>
                    <a:pt x="1085" y="424"/>
                    <a:pt x="1086" y="367"/>
                    <a:pt x="1096" y="340"/>
                  </a:cubicBezTo>
                  <a:cubicBezTo>
                    <a:pt x="1096" y="340"/>
                    <a:pt x="1096" y="340"/>
                    <a:pt x="1096" y="340"/>
                  </a:cubicBezTo>
                  <a:cubicBezTo>
                    <a:pt x="1100" y="331"/>
                    <a:pt x="1104" y="324"/>
                    <a:pt x="1112" y="324"/>
                  </a:cubicBezTo>
                  <a:cubicBezTo>
                    <a:pt x="1112" y="324"/>
                    <a:pt x="1112" y="324"/>
                    <a:pt x="1112" y="324"/>
                  </a:cubicBezTo>
                  <a:cubicBezTo>
                    <a:pt x="1128" y="324"/>
                    <a:pt x="1145" y="333"/>
                    <a:pt x="1162" y="333"/>
                  </a:cubicBezTo>
                  <a:cubicBezTo>
                    <a:pt x="1162" y="333"/>
                    <a:pt x="1162" y="333"/>
                    <a:pt x="1162" y="333"/>
                  </a:cubicBezTo>
                  <a:cubicBezTo>
                    <a:pt x="1172" y="333"/>
                    <a:pt x="1183" y="330"/>
                    <a:pt x="1193" y="319"/>
                  </a:cubicBezTo>
                  <a:cubicBezTo>
                    <a:pt x="1193" y="319"/>
                    <a:pt x="1193" y="319"/>
                    <a:pt x="1193" y="319"/>
                  </a:cubicBezTo>
                  <a:cubicBezTo>
                    <a:pt x="1222" y="290"/>
                    <a:pt x="1245" y="277"/>
                    <a:pt x="1251" y="272"/>
                  </a:cubicBezTo>
                  <a:cubicBezTo>
                    <a:pt x="1251" y="272"/>
                    <a:pt x="1251" y="272"/>
                    <a:pt x="1251" y="272"/>
                  </a:cubicBezTo>
                  <a:cubicBezTo>
                    <a:pt x="1251" y="272"/>
                    <a:pt x="1251" y="272"/>
                    <a:pt x="1251" y="271"/>
                  </a:cubicBezTo>
                  <a:cubicBezTo>
                    <a:pt x="1251" y="271"/>
                    <a:pt x="1251" y="271"/>
                    <a:pt x="1251" y="271"/>
                  </a:cubicBezTo>
                  <a:cubicBezTo>
                    <a:pt x="1251" y="271"/>
                    <a:pt x="1247" y="266"/>
                    <a:pt x="1242" y="259"/>
                  </a:cubicBezTo>
                  <a:cubicBezTo>
                    <a:pt x="1242" y="259"/>
                    <a:pt x="1242" y="259"/>
                    <a:pt x="1242" y="259"/>
                  </a:cubicBezTo>
                  <a:cubicBezTo>
                    <a:pt x="1238" y="252"/>
                    <a:pt x="1234" y="243"/>
                    <a:pt x="1234" y="229"/>
                  </a:cubicBezTo>
                  <a:cubicBezTo>
                    <a:pt x="1234" y="229"/>
                    <a:pt x="1234" y="229"/>
                    <a:pt x="1234" y="229"/>
                  </a:cubicBezTo>
                  <a:cubicBezTo>
                    <a:pt x="1234" y="224"/>
                    <a:pt x="1234" y="219"/>
                    <a:pt x="1236" y="213"/>
                  </a:cubicBezTo>
                  <a:cubicBezTo>
                    <a:pt x="1236" y="213"/>
                    <a:pt x="1236" y="213"/>
                    <a:pt x="1236" y="213"/>
                  </a:cubicBezTo>
                  <a:cubicBezTo>
                    <a:pt x="1246" y="171"/>
                    <a:pt x="1272" y="130"/>
                    <a:pt x="1286" y="116"/>
                  </a:cubicBezTo>
                  <a:cubicBezTo>
                    <a:pt x="1286" y="116"/>
                    <a:pt x="1286" y="116"/>
                    <a:pt x="1286" y="116"/>
                  </a:cubicBezTo>
                  <a:cubicBezTo>
                    <a:pt x="1288" y="114"/>
                    <a:pt x="1289" y="111"/>
                    <a:pt x="1289" y="108"/>
                  </a:cubicBezTo>
                  <a:cubicBezTo>
                    <a:pt x="1289" y="108"/>
                    <a:pt x="1289" y="108"/>
                    <a:pt x="1289" y="108"/>
                  </a:cubicBezTo>
                  <a:cubicBezTo>
                    <a:pt x="1289" y="101"/>
                    <a:pt x="1286" y="92"/>
                    <a:pt x="1281" y="86"/>
                  </a:cubicBezTo>
                  <a:cubicBezTo>
                    <a:pt x="1281" y="86"/>
                    <a:pt x="1281" y="86"/>
                    <a:pt x="1281" y="86"/>
                  </a:cubicBezTo>
                  <a:cubicBezTo>
                    <a:pt x="1276" y="79"/>
                    <a:pt x="1269" y="74"/>
                    <a:pt x="1265" y="74"/>
                  </a:cubicBezTo>
                  <a:cubicBezTo>
                    <a:pt x="1265" y="74"/>
                    <a:pt x="1265" y="74"/>
                    <a:pt x="1265" y="74"/>
                  </a:cubicBezTo>
                  <a:cubicBezTo>
                    <a:pt x="1264" y="74"/>
                    <a:pt x="1263" y="75"/>
                    <a:pt x="1262" y="76"/>
                  </a:cubicBezTo>
                  <a:cubicBezTo>
                    <a:pt x="1262" y="76"/>
                    <a:pt x="1262" y="76"/>
                    <a:pt x="1262" y="76"/>
                  </a:cubicBezTo>
                  <a:cubicBezTo>
                    <a:pt x="1261" y="77"/>
                    <a:pt x="1260" y="77"/>
                    <a:pt x="1259" y="78"/>
                  </a:cubicBezTo>
                  <a:cubicBezTo>
                    <a:pt x="1259" y="78"/>
                    <a:pt x="1259" y="78"/>
                    <a:pt x="1259" y="78"/>
                  </a:cubicBezTo>
                  <a:cubicBezTo>
                    <a:pt x="1257" y="78"/>
                    <a:pt x="1256" y="76"/>
                    <a:pt x="1256" y="76"/>
                  </a:cubicBezTo>
                  <a:cubicBezTo>
                    <a:pt x="1256" y="76"/>
                    <a:pt x="1256" y="76"/>
                    <a:pt x="1256" y="76"/>
                  </a:cubicBezTo>
                  <a:cubicBezTo>
                    <a:pt x="1255" y="75"/>
                    <a:pt x="1255" y="74"/>
                    <a:pt x="1255" y="73"/>
                  </a:cubicBezTo>
                  <a:cubicBezTo>
                    <a:pt x="1255" y="73"/>
                    <a:pt x="1255" y="73"/>
                    <a:pt x="1255" y="73"/>
                  </a:cubicBezTo>
                  <a:cubicBezTo>
                    <a:pt x="1255" y="65"/>
                    <a:pt x="1260" y="50"/>
                    <a:pt x="1267" y="35"/>
                  </a:cubicBezTo>
                  <a:cubicBezTo>
                    <a:pt x="1267" y="35"/>
                    <a:pt x="1267" y="35"/>
                    <a:pt x="1267" y="35"/>
                  </a:cubicBezTo>
                  <a:cubicBezTo>
                    <a:pt x="1274" y="20"/>
                    <a:pt x="1282" y="6"/>
                    <a:pt x="1293" y="2"/>
                  </a:cubicBezTo>
                  <a:cubicBezTo>
                    <a:pt x="1293" y="2"/>
                    <a:pt x="1293" y="2"/>
                    <a:pt x="1293" y="2"/>
                  </a:cubicBezTo>
                  <a:cubicBezTo>
                    <a:pt x="1294" y="2"/>
                    <a:pt x="1296" y="1"/>
                    <a:pt x="1298" y="1"/>
                  </a:cubicBezTo>
                  <a:cubicBezTo>
                    <a:pt x="1298" y="1"/>
                    <a:pt x="1298" y="1"/>
                    <a:pt x="1298" y="1"/>
                  </a:cubicBezTo>
                  <a:cubicBezTo>
                    <a:pt x="1299" y="0"/>
                    <a:pt x="1300" y="1"/>
                    <a:pt x="1300" y="1"/>
                  </a:cubicBezTo>
                  <a:cubicBezTo>
                    <a:pt x="1300" y="1"/>
                    <a:pt x="1300" y="1"/>
                    <a:pt x="1300" y="1"/>
                  </a:cubicBezTo>
                  <a:cubicBezTo>
                    <a:pt x="1316" y="21"/>
                    <a:pt x="1322" y="54"/>
                    <a:pt x="1330" y="75"/>
                  </a:cubicBezTo>
                  <a:cubicBezTo>
                    <a:pt x="1330" y="75"/>
                    <a:pt x="1330" y="75"/>
                    <a:pt x="1330" y="75"/>
                  </a:cubicBezTo>
                  <a:cubicBezTo>
                    <a:pt x="1338" y="95"/>
                    <a:pt x="1349" y="97"/>
                    <a:pt x="1368" y="97"/>
                  </a:cubicBezTo>
                  <a:cubicBezTo>
                    <a:pt x="1368" y="97"/>
                    <a:pt x="1368" y="97"/>
                    <a:pt x="1368" y="97"/>
                  </a:cubicBezTo>
                  <a:cubicBezTo>
                    <a:pt x="1392" y="97"/>
                    <a:pt x="1398" y="109"/>
                    <a:pt x="1403" y="122"/>
                  </a:cubicBezTo>
                  <a:cubicBezTo>
                    <a:pt x="1403" y="122"/>
                    <a:pt x="1403" y="122"/>
                    <a:pt x="1403" y="122"/>
                  </a:cubicBezTo>
                  <a:cubicBezTo>
                    <a:pt x="1409" y="135"/>
                    <a:pt x="1415" y="151"/>
                    <a:pt x="1441" y="162"/>
                  </a:cubicBezTo>
                  <a:cubicBezTo>
                    <a:pt x="1441" y="162"/>
                    <a:pt x="1441" y="162"/>
                    <a:pt x="1441" y="162"/>
                  </a:cubicBezTo>
                  <a:cubicBezTo>
                    <a:pt x="1452" y="167"/>
                    <a:pt x="1460" y="168"/>
                    <a:pt x="1468" y="168"/>
                  </a:cubicBezTo>
                  <a:cubicBezTo>
                    <a:pt x="1468" y="168"/>
                    <a:pt x="1468" y="168"/>
                    <a:pt x="1468" y="168"/>
                  </a:cubicBezTo>
                  <a:cubicBezTo>
                    <a:pt x="1482" y="168"/>
                    <a:pt x="1491" y="161"/>
                    <a:pt x="1499" y="154"/>
                  </a:cubicBezTo>
                  <a:cubicBezTo>
                    <a:pt x="1499" y="154"/>
                    <a:pt x="1499" y="154"/>
                    <a:pt x="1499" y="154"/>
                  </a:cubicBezTo>
                  <a:cubicBezTo>
                    <a:pt x="1508" y="147"/>
                    <a:pt x="1516" y="139"/>
                    <a:pt x="1528" y="139"/>
                  </a:cubicBezTo>
                  <a:cubicBezTo>
                    <a:pt x="1528" y="139"/>
                    <a:pt x="1528" y="139"/>
                    <a:pt x="1528" y="139"/>
                  </a:cubicBezTo>
                  <a:cubicBezTo>
                    <a:pt x="1558" y="139"/>
                    <a:pt x="1570" y="163"/>
                    <a:pt x="1587" y="180"/>
                  </a:cubicBezTo>
                  <a:cubicBezTo>
                    <a:pt x="1587" y="180"/>
                    <a:pt x="1587" y="180"/>
                    <a:pt x="1587" y="180"/>
                  </a:cubicBezTo>
                  <a:cubicBezTo>
                    <a:pt x="1590" y="183"/>
                    <a:pt x="1591" y="186"/>
                    <a:pt x="1591" y="190"/>
                  </a:cubicBezTo>
                  <a:cubicBezTo>
                    <a:pt x="1591" y="190"/>
                    <a:pt x="1591" y="190"/>
                    <a:pt x="1591" y="190"/>
                  </a:cubicBezTo>
                  <a:cubicBezTo>
                    <a:pt x="1591" y="200"/>
                    <a:pt x="1582" y="211"/>
                    <a:pt x="1574" y="222"/>
                  </a:cubicBezTo>
                  <a:cubicBezTo>
                    <a:pt x="1574" y="222"/>
                    <a:pt x="1574" y="222"/>
                    <a:pt x="1574" y="222"/>
                  </a:cubicBezTo>
                  <a:cubicBezTo>
                    <a:pt x="1565" y="233"/>
                    <a:pt x="1557" y="244"/>
                    <a:pt x="1557" y="252"/>
                  </a:cubicBezTo>
                  <a:cubicBezTo>
                    <a:pt x="1557" y="252"/>
                    <a:pt x="1557" y="252"/>
                    <a:pt x="1557" y="252"/>
                  </a:cubicBezTo>
                  <a:cubicBezTo>
                    <a:pt x="1557" y="268"/>
                    <a:pt x="1580" y="296"/>
                    <a:pt x="1580" y="316"/>
                  </a:cubicBezTo>
                  <a:cubicBezTo>
                    <a:pt x="1580" y="316"/>
                    <a:pt x="1580" y="316"/>
                    <a:pt x="1580" y="316"/>
                  </a:cubicBezTo>
                  <a:cubicBezTo>
                    <a:pt x="1580" y="320"/>
                    <a:pt x="1579" y="324"/>
                    <a:pt x="1576" y="327"/>
                  </a:cubicBezTo>
                  <a:cubicBezTo>
                    <a:pt x="1576" y="327"/>
                    <a:pt x="1576" y="327"/>
                    <a:pt x="1576" y="327"/>
                  </a:cubicBezTo>
                  <a:cubicBezTo>
                    <a:pt x="1572" y="331"/>
                    <a:pt x="1571" y="334"/>
                    <a:pt x="1571" y="337"/>
                  </a:cubicBezTo>
                  <a:cubicBezTo>
                    <a:pt x="1571" y="337"/>
                    <a:pt x="1571" y="337"/>
                    <a:pt x="1571" y="337"/>
                  </a:cubicBezTo>
                  <a:cubicBezTo>
                    <a:pt x="1571" y="342"/>
                    <a:pt x="1574" y="347"/>
                    <a:pt x="1575" y="355"/>
                  </a:cubicBezTo>
                  <a:cubicBezTo>
                    <a:pt x="1575" y="355"/>
                    <a:pt x="1575" y="355"/>
                    <a:pt x="1575" y="355"/>
                  </a:cubicBezTo>
                  <a:cubicBezTo>
                    <a:pt x="1575" y="360"/>
                    <a:pt x="1572" y="367"/>
                    <a:pt x="1564" y="375"/>
                  </a:cubicBezTo>
                  <a:cubicBezTo>
                    <a:pt x="1564" y="375"/>
                    <a:pt x="1564" y="375"/>
                    <a:pt x="1564" y="375"/>
                  </a:cubicBezTo>
                  <a:cubicBezTo>
                    <a:pt x="1541" y="398"/>
                    <a:pt x="1470" y="433"/>
                    <a:pt x="1460" y="466"/>
                  </a:cubicBezTo>
                  <a:cubicBezTo>
                    <a:pt x="1460" y="466"/>
                    <a:pt x="1460" y="466"/>
                    <a:pt x="1460" y="466"/>
                  </a:cubicBezTo>
                  <a:cubicBezTo>
                    <a:pt x="1459" y="469"/>
                    <a:pt x="1458" y="472"/>
                    <a:pt x="1458" y="475"/>
                  </a:cubicBezTo>
                  <a:cubicBezTo>
                    <a:pt x="1458" y="475"/>
                    <a:pt x="1458" y="475"/>
                    <a:pt x="1458" y="475"/>
                  </a:cubicBezTo>
                  <a:cubicBezTo>
                    <a:pt x="1458" y="488"/>
                    <a:pt x="1468" y="500"/>
                    <a:pt x="1480" y="513"/>
                  </a:cubicBezTo>
                  <a:cubicBezTo>
                    <a:pt x="1480" y="513"/>
                    <a:pt x="1480" y="513"/>
                    <a:pt x="1480" y="513"/>
                  </a:cubicBezTo>
                  <a:cubicBezTo>
                    <a:pt x="1492" y="525"/>
                    <a:pt x="1505" y="539"/>
                    <a:pt x="1511" y="556"/>
                  </a:cubicBezTo>
                  <a:cubicBezTo>
                    <a:pt x="1511" y="556"/>
                    <a:pt x="1511" y="556"/>
                    <a:pt x="1511" y="556"/>
                  </a:cubicBezTo>
                  <a:cubicBezTo>
                    <a:pt x="1512" y="559"/>
                    <a:pt x="1512" y="561"/>
                    <a:pt x="1512" y="563"/>
                  </a:cubicBezTo>
                  <a:cubicBezTo>
                    <a:pt x="1512" y="563"/>
                    <a:pt x="1512" y="563"/>
                    <a:pt x="1512" y="563"/>
                  </a:cubicBezTo>
                  <a:cubicBezTo>
                    <a:pt x="1512" y="574"/>
                    <a:pt x="1503" y="582"/>
                    <a:pt x="1492" y="587"/>
                  </a:cubicBezTo>
                  <a:cubicBezTo>
                    <a:pt x="1492" y="587"/>
                    <a:pt x="1492" y="587"/>
                    <a:pt x="1492" y="587"/>
                  </a:cubicBezTo>
                  <a:cubicBezTo>
                    <a:pt x="1481" y="593"/>
                    <a:pt x="1467" y="597"/>
                    <a:pt x="1459" y="602"/>
                  </a:cubicBezTo>
                  <a:cubicBezTo>
                    <a:pt x="1459" y="602"/>
                    <a:pt x="1459" y="602"/>
                    <a:pt x="1459" y="602"/>
                  </a:cubicBezTo>
                  <a:cubicBezTo>
                    <a:pt x="1453" y="606"/>
                    <a:pt x="1450" y="609"/>
                    <a:pt x="1450" y="613"/>
                  </a:cubicBezTo>
                  <a:cubicBezTo>
                    <a:pt x="1450" y="613"/>
                    <a:pt x="1450" y="613"/>
                    <a:pt x="1450" y="613"/>
                  </a:cubicBezTo>
                  <a:cubicBezTo>
                    <a:pt x="1450" y="615"/>
                    <a:pt x="1452" y="618"/>
                    <a:pt x="1455" y="622"/>
                  </a:cubicBezTo>
                  <a:cubicBezTo>
                    <a:pt x="1455" y="622"/>
                    <a:pt x="1455" y="622"/>
                    <a:pt x="1455" y="622"/>
                  </a:cubicBezTo>
                  <a:cubicBezTo>
                    <a:pt x="1487" y="654"/>
                    <a:pt x="1478" y="687"/>
                    <a:pt x="1501" y="710"/>
                  </a:cubicBezTo>
                  <a:cubicBezTo>
                    <a:pt x="1501" y="710"/>
                    <a:pt x="1501" y="710"/>
                    <a:pt x="1501" y="710"/>
                  </a:cubicBezTo>
                  <a:cubicBezTo>
                    <a:pt x="1513" y="721"/>
                    <a:pt x="1530" y="725"/>
                    <a:pt x="1545" y="729"/>
                  </a:cubicBezTo>
                  <a:cubicBezTo>
                    <a:pt x="1545" y="729"/>
                    <a:pt x="1545" y="729"/>
                    <a:pt x="1545" y="729"/>
                  </a:cubicBezTo>
                  <a:cubicBezTo>
                    <a:pt x="1559" y="734"/>
                    <a:pt x="1572" y="739"/>
                    <a:pt x="1572" y="755"/>
                  </a:cubicBezTo>
                  <a:cubicBezTo>
                    <a:pt x="1572" y="755"/>
                    <a:pt x="1572" y="755"/>
                    <a:pt x="1572" y="755"/>
                  </a:cubicBezTo>
                  <a:cubicBezTo>
                    <a:pt x="1572" y="764"/>
                    <a:pt x="1562" y="776"/>
                    <a:pt x="1546" y="791"/>
                  </a:cubicBezTo>
                  <a:cubicBezTo>
                    <a:pt x="1546" y="791"/>
                    <a:pt x="1546" y="791"/>
                    <a:pt x="1546" y="791"/>
                  </a:cubicBezTo>
                  <a:cubicBezTo>
                    <a:pt x="1531" y="806"/>
                    <a:pt x="1510" y="822"/>
                    <a:pt x="1488" y="838"/>
                  </a:cubicBezTo>
                  <a:cubicBezTo>
                    <a:pt x="1488" y="838"/>
                    <a:pt x="1488" y="838"/>
                    <a:pt x="1488" y="838"/>
                  </a:cubicBezTo>
                  <a:cubicBezTo>
                    <a:pt x="1444" y="871"/>
                    <a:pt x="1398" y="899"/>
                    <a:pt x="1383" y="899"/>
                  </a:cubicBezTo>
                  <a:cubicBezTo>
                    <a:pt x="1383" y="899"/>
                    <a:pt x="1383" y="899"/>
                    <a:pt x="1383" y="899"/>
                  </a:cubicBezTo>
                  <a:cubicBezTo>
                    <a:pt x="1370" y="899"/>
                    <a:pt x="1362" y="906"/>
                    <a:pt x="1355" y="917"/>
                  </a:cubicBezTo>
                  <a:cubicBezTo>
                    <a:pt x="1355" y="917"/>
                    <a:pt x="1355" y="917"/>
                    <a:pt x="1355" y="917"/>
                  </a:cubicBezTo>
                  <a:cubicBezTo>
                    <a:pt x="1348" y="927"/>
                    <a:pt x="1341" y="941"/>
                    <a:pt x="1330" y="953"/>
                  </a:cubicBezTo>
                  <a:cubicBezTo>
                    <a:pt x="1330" y="953"/>
                    <a:pt x="1330" y="953"/>
                    <a:pt x="1330" y="953"/>
                  </a:cubicBezTo>
                  <a:cubicBezTo>
                    <a:pt x="1324" y="959"/>
                    <a:pt x="1318" y="961"/>
                    <a:pt x="1312" y="961"/>
                  </a:cubicBezTo>
                  <a:cubicBezTo>
                    <a:pt x="1312" y="961"/>
                    <a:pt x="1312" y="961"/>
                    <a:pt x="1312" y="961"/>
                  </a:cubicBezTo>
                  <a:cubicBezTo>
                    <a:pt x="1291" y="961"/>
                    <a:pt x="1272" y="936"/>
                    <a:pt x="1258" y="922"/>
                  </a:cubicBezTo>
                  <a:cubicBezTo>
                    <a:pt x="1258" y="922"/>
                    <a:pt x="1258" y="922"/>
                    <a:pt x="1258" y="922"/>
                  </a:cubicBezTo>
                  <a:cubicBezTo>
                    <a:pt x="1248" y="913"/>
                    <a:pt x="1228" y="901"/>
                    <a:pt x="1212" y="901"/>
                  </a:cubicBezTo>
                  <a:cubicBezTo>
                    <a:pt x="1212" y="901"/>
                    <a:pt x="1212" y="901"/>
                    <a:pt x="1212" y="901"/>
                  </a:cubicBezTo>
                  <a:cubicBezTo>
                    <a:pt x="1200" y="901"/>
                    <a:pt x="1191" y="907"/>
                    <a:pt x="1191" y="929"/>
                  </a:cubicBezTo>
                  <a:cubicBezTo>
                    <a:pt x="1191" y="929"/>
                    <a:pt x="1191" y="929"/>
                    <a:pt x="1191" y="929"/>
                  </a:cubicBezTo>
                  <a:cubicBezTo>
                    <a:pt x="1191" y="953"/>
                    <a:pt x="1191" y="960"/>
                    <a:pt x="1187" y="965"/>
                  </a:cubicBezTo>
                  <a:cubicBezTo>
                    <a:pt x="1187" y="965"/>
                    <a:pt x="1187" y="965"/>
                    <a:pt x="1187" y="965"/>
                  </a:cubicBezTo>
                  <a:cubicBezTo>
                    <a:pt x="1183" y="970"/>
                    <a:pt x="1177" y="970"/>
                    <a:pt x="1164" y="983"/>
                  </a:cubicBezTo>
                  <a:cubicBezTo>
                    <a:pt x="1164" y="983"/>
                    <a:pt x="1164" y="983"/>
                    <a:pt x="1164" y="983"/>
                  </a:cubicBezTo>
                  <a:cubicBezTo>
                    <a:pt x="1139" y="1008"/>
                    <a:pt x="1092" y="1009"/>
                    <a:pt x="1081" y="1009"/>
                  </a:cubicBezTo>
                  <a:cubicBezTo>
                    <a:pt x="1081" y="1009"/>
                    <a:pt x="1081" y="1009"/>
                    <a:pt x="1081" y="1009"/>
                  </a:cubicBezTo>
                  <a:cubicBezTo>
                    <a:pt x="1079" y="1009"/>
                    <a:pt x="1078" y="1009"/>
                    <a:pt x="1078" y="1009"/>
                  </a:cubicBezTo>
                  <a:cubicBezTo>
                    <a:pt x="1078" y="1009"/>
                    <a:pt x="1078" y="1009"/>
                    <a:pt x="1078" y="1009"/>
                  </a:cubicBezTo>
                  <a:cubicBezTo>
                    <a:pt x="1077" y="1009"/>
                    <a:pt x="1076" y="1008"/>
                    <a:pt x="1076" y="1007"/>
                  </a:cubicBezTo>
                  <a:cubicBezTo>
                    <a:pt x="1076" y="1007"/>
                    <a:pt x="1076" y="1007"/>
                    <a:pt x="1076" y="1007"/>
                  </a:cubicBezTo>
                  <a:cubicBezTo>
                    <a:pt x="1076" y="982"/>
                    <a:pt x="1066" y="972"/>
                    <a:pt x="1057" y="972"/>
                  </a:cubicBezTo>
                  <a:cubicBezTo>
                    <a:pt x="1057" y="972"/>
                    <a:pt x="1057" y="972"/>
                    <a:pt x="1057" y="972"/>
                  </a:cubicBezTo>
                  <a:cubicBezTo>
                    <a:pt x="1047" y="972"/>
                    <a:pt x="1037" y="983"/>
                    <a:pt x="1036" y="1001"/>
                  </a:cubicBezTo>
                  <a:cubicBezTo>
                    <a:pt x="1036" y="1001"/>
                    <a:pt x="1036" y="1001"/>
                    <a:pt x="1036" y="1001"/>
                  </a:cubicBezTo>
                  <a:cubicBezTo>
                    <a:pt x="1036" y="1020"/>
                    <a:pt x="1036" y="1040"/>
                    <a:pt x="1031" y="1056"/>
                  </a:cubicBezTo>
                  <a:cubicBezTo>
                    <a:pt x="1031" y="1056"/>
                    <a:pt x="1031" y="1056"/>
                    <a:pt x="1031" y="1056"/>
                  </a:cubicBezTo>
                  <a:cubicBezTo>
                    <a:pt x="1027" y="1072"/>
                    <a:pt x="1017" y="1083"/>
                    <a:pt x="1000" y="1083"/>
                  </a:cubicBezTo>
                  <a:cubicBezTo>
                    <a:pt x="1000" y="1083"/>
                    <a:pt x="1000" y="1083"/>
                    <a:pt x="1000" y="1083"/>
                  </a:cubicBezTo>
                  <a:cubicBezTo>
                    <a:pt x="985" y="1083"/>
                    <a:pt x="961" y="1092"/>
                    <a:pt x="941" y="1105"/>
                  </a:cubicBezTo>
                  <a:cubicBezTo>
                    <a:pt x="941" y="1105"/>
                    <a:pt x="941" y="1105"/>
                    <a:pt x="941" y="1105"/>
                  </a:cubicBezTo>
                  <a:cubicBezTo>
                    <a:pt x="922" y="1118"/>
                    <a:pt x="907" y="1136"/>
                    <a:pt x="907" y="1154"/>
                  </a:cubicBezTo>
                  <a:cubicBezTo>
                    <a:pt x="907" y="1154"/>
                    <a:pt x="907" y="1154"/>
                    <a:pt x="907" y="1154"/>
                  </a:cubicBezTo>
                  <a:cubicBezTo>
                    <a:pt x="907" y="1175"/>
                    <a:pt x="884" y="1187"/>
                    <a:pt x="859" y="1195"/>
                  </a:cubicBezTo>
                  <a:cubicBezTo>
                    <a:pt x="859" y="1195"/>
                    <a:pt x="859" y="1195"/>
                    <a:pt x="859" y="1195"/>
                  </a:cubicBezTo>
                  <a:cubicBezTo>
                    <a:pt x="834" y="1202"/>
                    <a:pt x="807" y="1205"/>
                    <a:pt x="796" y="1205"/>
                  </a:cubicBezTo>
                  <a:cubicBezTo>
                    <a:pt x="796" y="1205"/>
                    <a:pt x="796" y="1205"/>
                    <a:pt x="796" y="1205"/>
                  </a:cubicBezTo>
                  <a:cubicBezTo>
                    <a:pt x="777" y="1205"/>
                    <a:pt x="768" y="1228"/>
                    <a:pt x="746" y="1250"/>
                  </a:cubicBezTo>
                  <a:cubicBezTo>
                    <a:pt x="746" y="1250"/>
                    <a:pt x="746" y="1250"/>
                    <a:pt x="746" y="1250"/>
                  </a:cubicBezTo>
                  <a:cubicBezTo>
                    <a:pt x="725" y="1272"/>
                    <a:pt x="713" y="1318"/>
                    <a:pt x="689" y="1342"/>
                  </a:cubicBezTo>
                  <a:cubicBezTo>
                    <a:pt x="689" y="1342"/>
                    <a:pt x="689" y="1342"/>
                    <a:pt x="689" y="1342"/>
                  </a:cubicBezTo>
                  <a:cubicBezTo>
                    <a:pt x="683" y="1348"/>
                    <a:pt x="676" y="1351"/>
                    <a:pt x="669" y="1351"/>
                  </a:cubicBezTo>
                  <a:cubicBezTo>
                    <a:pt x="669" y="1351"/>
                    <a:pt x="669" y="1351"/>
                    <a:pt x="669" y="1351"/>
                  </a:cubicBezTo>
                  <a:cubicBezTo>
                    <a:pt x="646" y="1350"/>
                    <a:pt x="622" y="1326"/>
                    <a:pt x="604" y="1308"/>
                  </a:cubicBezTo>
                  <a:cubicBezTo>
                    <a:pt x="604" y="1308"/>
                    <a:pt x="604" y="1308"/>
                    <a:pt x="604" y="1308"/>
                  </a:cubicBezTo>
                  <a:cubicBezTo>
                    <a:pt x="585" y="1289"/>
                    <a:pt x="587" y="1250"/>
                    <a:pt x="577" y="1233"/>
                  </a:cubicBezTo>
                  <a:cubicBezTo>
                    <a:pt x="577" y="1233"/>
                    <a:pt x="577" y="1233"/>
                    <a:pt x="577" y="1233"/>
                  </a:cubicBezTo>
                  <a:cubicBezTo>
                    <a:pt x="574" y="1227"/>
                    <a:pt x="570" y="1224"/>
                    <a:pt x="563" y="1224"/>
                  </a:cubicBezTo>
                  <a:cubicBezTo>
                    <a:pt x="563" y="1224"/>
                    <a:pt x="563" y="1224"/>
                    <a:pt x="563" y="1224"/>
                  </a:cubicBezTo>
                  <a:cubicBezTo>
                    <a:pt x="551" y="1224"/>
                    <a:pt x="542" y="1242"/>
                    <a:pt x="535" y="1262"/>
                  </a:cubicBezTo>
                  <a:cubicBezTo>
                    <a:pt x="535" y="1262"/>
                    <a:pt x="535" y="1262"/>
                    <a:pt x="535" y="1262"/>
                  </a:cubicBezTo>
                  <a:cubicBezTo>
                    <a:pt x="528" y="1283"/>
                    <a:pt x="523" y="1306"/>
                    <a:pt x="513" y="1315"/>
                  </a:cubicBezTo>
                  <a:cubicBezTo>
                    <a:pt x="513" y="1315"/>
                    <a:pt x="513" y="1315"/>
                    <a:pt x="513" y="1315"/>
                  </a:cubicBezTo>
                  <a:cubicBezTo>
                    <a:pt x="495" y="1333"/>
                    <a:pt x="400" y="1361"/>
                    <a:pt x="371" y="1362"/>
                  </a:cubicBezTo>
                  <a:cubicBezTo>
                    <a:pt x="371" y="1362"/>
                    <a:pt x="371" y="1362"/>
                    <a:pt x="371" y="1362"/>
                  </a:cubicBezTo>
                  <a:cubicBezTo>
                    <a:pt x="355" y="1362"/>
                    <a:pt x="345" y="1345"/>
                    <a:pt x="345" y="1328"/>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5" name="Freeform 16"/>
            <p:cNvSpPr>
              <a:spLocks noEditPoints="1"/>
            </p:cNvSpPr>
            <p:nvPr/>
          </p:nvSpPr>
          <p:spPr bwMode="auto">
            <a:xfrm>
              <a:off x="6591306" y="4159252"/>
              <a:ext cx="585788" cy="658813"/>
            </a:xfrm>
            <a:custGeom>
              <a:avLst/>
              <a:gdLst>
                <a:gd name="T0" fmla="*/ 70 w 261"/>
                <a:gd name="T1" fmla="*/ 246 h 293"/>
                <a:gd name="T2" fmla="*/ 70 w 261"/>
                <a:gd name="T3" fmla="*/ 242 h 293"/>
                <a:gd name="T4" fmla="*/ 0 w 261"/>
                <a:gd name="T5" fmla="*/ 155 h 293"/>
                <a:gd name="T6" fmla="*/ 4 w 261"/>
                <a:gd name="T7" fmla="*/ 142 h 293"/>
                <a:gd name="T8" fmla="*/ 44 w 261"/>
                <a:gd name="T9" fmla="*/ 99 h 293"/>
                <a:gd name="T10" fmla="*/ 72 w 261"/>
                <a:gd name="T11" fmla="*/ 53 h 293"/>
                <a:gd name="T12" fmla="*/ 81 w 261"/>
                <a:gd name="T13" fmla="*/ 6 h 293"/>
                <a:gd name="T14" fmla="*/ 82 w 261"/>
                <a:gd name="T15" fmla="*/ 5 h 293"/>
                <a:gd name="T16" fmla="*/ 121 w 261"/>
                <a:gd name="T17" fmla="*/ 0 h 293"/>
                <a:gd name="T18" fmla="*/ 210 w 261"/>
                <a:gd name="T19" fmla="*/ 24 h 293"/>
                <a:gd name="T20" fmla="*/ 211 w 261"/>
                <a:gd name="T21" fmla="*/ 26 h 293"/>
                <a:gd name="T22" fmla="*/ 210 w 261"/>
                <a:gd name="T23" fmla="*/ 28 h 293"/>
                <a:gd name="T24" fmla="*/ 205 w 261"/>
                <a:gd name="T25" fmla="*/ 31 h 293"/>
                <a:gd name="T26" fmla="*/ 206 w 261"/>
                <a:gd name="T27" fmla="*/ 33 h 293"/>
                <a:gd name="T28" fmla="*/ 210 w 261"/>
                <a:gd name="T29" fmla="*/ 41 h 293"/>
                <a:gd name="T30" fmla="*/ 238 w 261"/>
                <a:gd name="T31" fmla="*/ 59 h 293"/>
                <a:gd name="T32" fmla="*/ 238 w 261"/>
                <a:gd name="T33" fmla="*/ 59 h 293"/>
                <a:gd name="T34" fmla="*/ 261 w 261"/>
                <a:gd name="T35" fmla="*/ 108 h 293"/>
                <a:gd name="T36" fmla="*/ 261 w 261"/>
                <a:gd name="T37" fmla="*/ 138 h 293"/>
                <a:gd name="T38" fmla="*/ 230 w 261"/>
                <a:gd name="T39" fmla="*/ 240 h 293"/>
                <a:gd name="T40" fmla="*/ 195 w 261"/>
                <a:gd name="T41" fmla="*/ 290 h 293"/>
                <a:gd name="T42" fmla="*/ 194 w 261"/>
                <a:gd name="T43" fmla="*/ 291 h 293"/>
                <a:gd name="T44" fmla="*/ 157 w 261"/>
                <a:gd name="T45" fmla="*/ 293 h 293"/>
                <a:gd name="T46" fmla="*/ 74 w 261"/>
                <a:gd name="T47" fmla="*/ 239 h 293"/>
                <a:gd name="T48" fmla="*/ 74 w 261"/>
                <a:gd name="T49" fmla="*/ 241 h 293"/>
                <a:gd name="T50" fmla="*/ 74 w 261"/>
                <a:gd name="T51" fmla="*/ 246 h 293"/>
                <a:gd name="T52" fmla="*/ 157 w 261"/>
                <a:gd name="T53" fmla="*/ 289 h 293"/>
                <a:gd name="T54" fmla="*/ 192 w 261"/>
                <a:gd name="T55" fmla="*/ 288 h 293"/>
                <a:gd name="T56" fmla="*/ 227 w 261"/>
                <a:gd name="T57" fmla="*/ 237 h 293"/>
                <a:gd name="T58" fmla="*/ 257 w 261"/>
                <a:gd name="T59" fmla="*/ 138 h 293"/>
                <a:gd name="T60" fmla="*/ 257 w 261"/>
                <a:gd name="T61" fmla="*/ 108 h 293"/>
                <a:gd name="T62" fmla="*/ 239 w 261"/>
                <a:gd name="T63" fmla="*/ 65 h 293"/>
                <a:gd name="T64" fmla="*/ 236 w 261"/>
                <a:gd name="T65" fmla="*/ 62 h 293"/>
                <a:gd name="T66" fmla="*/ 201 w 261"/>
                <a:gd name="T67" fmla="*/ 30 h 293"/>
                <a:gd name="T68" fmla="*/ 202 w 261"/>
                <a:gd name="T69" fmla="*/ 28 h 293"/>
                <a:gd name="T70" fmla="*/ 205 w 261"/>
                <a:gd name="T71" fmla="*/ 26 h 293"/>
                <a:gd name="T72" fmla="*/ 121 w 261"/>
                <a:gd name="T73" fmla="*/ 4 h 293"/>
                <a:gd name="T74" fmla="*/ 84 w 261"/>
                <a:gd name="T75" fmla="*/ 9 h 293"/>
                <a:gd name="T76" fmla="*/ 76 w 261"/>
                <a:gd name="T77" fmla="*/ 53 h 293"/>
                <a:gd name="T78" fmla="*/ 47 w 261"/>
                <a:gd name="T79" fmla="*/ 102 h 293"/>
                <a:gd name="T80" fmla="*/ 7 w 261"/>
                <a:gd name="T81" fmla="*/ 144 h 293"/>
                <a:gd name="T82" fmla="*/ 4 w 261"/>
                <a:gd name="T83" fmla="*/ 155 h 293"/>
                <a:gd name="T84" fmla="*/ 24 w 261"/>
                <a:gd name="T85" fmla="*/ 207 h 293"/>
                <a:gd name="T86" fmla="*/ 72 w 261"/>
                <a:gd name="T87" fmla="*/ 23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1" h="293">
                  <a:moveTo>
                    <a:pt x="84" y="275"/>
                  </a:moveTo>
                  <a:cubicBezTo>
                    <a:pt x="72" y="265"/>
                    <a:pt x="70" y="253"/>
                    <a:pt x="70" y="246"/>
                  </a:cubicBezTo>
                  <a:cubicBezTo>
                    <a:pt x="70" y="246"/>
                    <a:pt x="70" y="246"/>
                    <a:pt x="70" y="246"/>
                  </a:cubicBezTo>
                  <a:cubicBezTo>
                    <a:pt x="70" y="244"/>
                    <a:pt x="70" y="243"/>
                    <a:pt x="70" y="242"/>
                  </a:cubicBezTo>
                  <a:cubicBezTo>
                    <a:pt x="70" y="242"/>
                    <a:pt x="70" y="242"/>
                    <a:pt x="70" y="242"/>
                  </a:cubicBezTo>
                  <a:cubicBezTo>
                    <a:pt x="30" y="240"/>
                    <a:pt x="0" y="183"/>
                    <a:pt x="0" y="155"/>
                  </a:cubicBezTo>
                  <a:cubicBezTo>
                    <a:pt x="0" y="155"/>
                    <a:pt x="0" y="155"/>
                    <a:pt x="0" y="155"/>
                  </a:cubicBezTo>
                  <a:cubicBezTo>
                    <a:pt x="0" y="149"/>
                    <a:pt x="1" y="145"/>
                    <a:pt x="4" y="142"/>
                  </a:cubicBezTo>
                  <a:cubicBezTo>
                    <a:pt x="4" y="142"/>
                    <a:pt x="4" y="142"/>
                    <a:pt x="4" y="142"/>
                  </a:cubicBezTo>
                  <a:cubicBezTo>
                    <a:pt x="12" y="134"/>
                    <a:pt x="29" y="117"/>
                    <a:pt x="44" y="99"/>
                  </a:cubicBezTo>
                  <a:cubicBezTo>
                    <a:pt x="44" y="99"/>
                    <a:pt x="44" y="99"/>
                    <a:pt x="44" y="99"/>
                  </a:cubicBezTo>
                  <a:cubicBezTo>
                    <a:pt x="59" y="82"/>
                    <a:pt x="72" y="63"/>
                    <a:pt x="72" y="53"/>
                  </a:cubicBezTo>
                  <a:cubicBezTo>
                    <a:pt x="72" y="53"/>
                    <a:pt x="72" y="53"/>
                    <a:pt x="72" y="53"/>
                  </a:cubicBezTo>
                  <a:cubicBezTo>
                    <a:pt x="72" y="29"/>
                    <a:pt x="81" y="6"/>
                    <a:pt x="81" y="6"/>
                  </a:cubicBezTo>
                  <a:cubicBezTo>
                    <a:pt x="81" y="6"/>
                    <a:pt x="81" y="6"/>
                    <a:pt x="81" y="6"/>
                  </a:cubicBezTo>
                  <a:cubicBezTo>
                    <a:pt x="81" y="6"/>
                    <a:pt x="82" y="5"/>
                    <a:pt x="82" y="5"/>
                  </a:cubicBezTo>
                  <a:cubicBezTo>
                    <a:pt x="82" y="5"/>
                    <a:pt x="82" y="5"/>
                    <a:pt x="82" y="5"/>
                  </a:cubicBezTo>
                  <a:cubicBezTo>
                    <a:pt x="96" y="1"/>
                    <a:pt x="109" y="0"/>
                    <a:pt x="121" y="0"/>
                  </a:cubicBezTo>
                  <a:cubicBezTo>
                    <a:pt x="121" y="0"/>
                    <a:pt x="121" y="0"/>
                    <a:pt x="121" y="0"/>
                  </a:cubicBezTo>
                  <a:cubicBezTo>
                    <a:pt x="160" y="0"/>
                    <a:pt x="193" y="15"/>
                    <a:pt x="210" y="24"/>
                  </a:cubicBezTo>
                  <a:cubicBezTo>
                    <a:pt x="210" y="24"/>
                    <a:pt x="210" y="24"/>
                    <a:pt x="210" y="24"/>
                  </a:cubicBezTo>
                  <a:cubicBezTo>
                    <a:pt x="211" y="25"/>
                    <a:pt x="211" y="25"/>
                    <a:pt x="211" y="26"/>
                  </a:cubicBezTo>
                  <a:cubicBezTo>
                    <a:pt x="211" y="26"/>
                    <a:pt x="211" y="26"/>
                    <a:pt x="211" y="26"/>
                  </a:cubicBezTo>
                  <a:cubicBezTo>
                    <a:pt x="211" y="27"/>
                    <a:pt x="211" y="27"/>
                    <a:pt x="210" y="28"/>
                  </a:cubicBezTo>
                  <a:cubicBezTo>
                    <a:pt x="210" y="28"/>
                    <a:pt x="210" y="28"/>
                    <a:pt x="210" y="28"/>
                  </a:cubicBezTo>
                  <a:cubicBezTo>
                    <a:pt x="209" y="29"/>
                    <a:pt x="207" y="30"/>
                    <a:pt x="205" y="31"/>
                  </a:cubicBezTo>
                  <a:cubicBezTo>
                    <a:pt x="205" y="31"/>
                    <a:pt x="205" y="31"/>
                    <a:pt x="205" y="31"/>
                  </a:cubicBezTo>
                  <a:cubicBezTo>
                    <a:pt x="205" y="31"/>
                    <a:pt x="206" y="32"/>
                    <a:pt x="206" y="33"/>
                  </a:cubicBezTo>
                  <a:cubicBezTo>
                    <a:pt x="206" y="33"/>
                    <a:pt x="206" y="33"/>
                    <a:pt x="206" y="33"/>
                  </a:cubicBezTo>
                  <a:cubicBezTo>
                    <a:pt x="207" y="35"/>
                    <a:pt x="208" y="38"/>
                    <a:pt x="210" y="41"/>
                  </a:cubicBezTo>
                  <a:cubicBezTo>
                    <a:pt x="210" y="41"/>
                    <a:pt x="210" y="41"/>
                    <a:pt x="210" y="41"/>
                  </a:cubicBezTo>
                  <a:cubicBezTo>
                    <a:pt x="215" y="48"/>
                    <a:pt x="223" y="55"/>
                    <a:pt x="238" y="59"/>
                  </a:cubicBezTo>
                  <a:cubicBezTo>
                    <a:pt x="238" y="59"/>
                    <a:pt x="238" y="59"/>
                    <a:pt x="238" y="59"/>
                  </a:cubicBezTo>
                  <a:cubicBezTo>
                    <a:pt x="238" y="59"/>
                    <a:pt x="238" y="59"/>
                    <a:pt x="238" y="59"/>
                  </a:cubicBezTo>
                  <a:cubicBezTo>
                    <a:pt x="239" y="59"/>
                    <a:pt x="261" y="74"/>
                    <a:pt x="261" y="108"/>
                  </a:cubicBezTo>
                  <a:cubicBezTo>
                    <a:pt x="261" y="108"/>
                    <a:pt x="261" y="108"/>
                    <a:pt x="261" y="108"/>
                  </a:cubicBezTo>
                  <a:cubicBezTo>
                    <a:pt x="261" y="116"/>
                    <a:pt x="261" y="127"/>
                    <a:pt x="261" y="138"/>
                  </a:cubicBezTo>
                  <a:cubicBezTo>
                    <a:pt x="261" y="138"/>
                    <a:pt x="261" y="138"/>
                    <a:pt x="261" y="138"/>
                  </a:cubicBezTo>
                  <a:cubicBezTo>
                    <a:pt x="261" y="174"/>
                    <a:pt x="258" y="222"/>
                    <a:pt x="230" y="240"/>
                  </a:cubicBezTo>
                  <a:cubicBezTo>
                    <a:pt x="230" y="240"/>
                    <a:pt x="230" y="240"/>
                    <a:pt x="230" y="240"/>
                  </a:cubicBezTo>
                  <a:cubicBezTo>
                    <a:pt x="207" y="254"/>
                    <a:pt x="202" y="273"/>
                    <a:pt x="195" y="290"/>
                  </a:cubicBezTo>
                  <a:cubicBezTo>
                    <a:pt x="195" y="290"/>
                    <a:pt x="195" y="290"/>
                    <a:pt x="195" y="290"/>
                  </a:cubicBezTo>
                  <a:cubicBezTo>
                    <a:pt x="195" y="291"/>
                    <a:pt x="195" y="291"/>
                    <a:pt x="194" y="291"/>
                  </a:cubicBezTo>
                  <a:cubicBezTo>
                    <a:pt x="194" y="291"/>
                    <a:pt x="194" y="291"/>
                    <a:pt x="194" y="291"/>
                  </a:cubicBezTo>
                  <a:cubicBezTo>
                    <a:pt x="180" y="293"/>
                    <a:pt x="168" y="293"/>
                    <a:pt x="157" y="293"/>
                  </a:cubicBezTo>
                  <a:cubicBezTo>
                    <a:pt x="157" y="293"/>
                    <a:pt x="157" y="293"/>
                    <a:pt x="157" y="293"/>
                  </a:cubicBezTo>
                  <a:cubicBezTo>
                    <a:pt x="118" y="293"/>
                    <a:pt x="96" y="285"/>
                    <a:pt x="84" y="275"/>
                  </a:cubicBezTo>
                  <a:close/>
                  <a:moveTo>
                    <a:pt x="74" y="239"/>
                  </a:moveTo>
                  <a:cubicBezTo>
                    <a:pt x="74" y="239"/>
                    <a:pt x="74" y="240"/>
                    <a:pt x="74" y="241"/>
                  </a:cubicBezTo>
                  <a:cubicBezTo>
                    <a:pt x="74" y="241"/>
                    <a:pt x="74" y="241"/>
                    <a:pt x="74" y="241"/>
                  </a:cubicBezTo>
                  <a:cubicBezTo>
                    <a:pt x="74" y="241"/>
                    <a:pt x="74" y="243"/>
                    <a:pt x="74" y="246"/>
                  </a:cubicBezTo>
                  <a:cubicBezTo>
                    <a:pt x="74" y="246"/>
                    <a:pt x="74" y="246"/>
                    <a:pt x="74" y="246"/>
                  </a:cubicBezTo>
                  <a:cubicBezTo>
                    <a:pt x="74" y="258"/>
                    <a:pt x="80" y="289"/>
                    <a:pt x="157" y="289"/>
                  </a:cubicBezTo>
                  <a:cubicBezTo>
                    <a:pt x="157" y="289"/>
                    <a:pt x="157" y="289"/>
                    <a:pt x="157" y="289"/>
                  </a:cubicBezTo>
                  <a:cubicBezTo>
                    <a:pt x="168" y="289"/>
                    <a:pt x="179" y="289"/>
                    <a:pt x="192" y="288"/>
                  </a:cubicBezTo>
                  <a:cubicBezTo>
                    <a:pt x="192" y="288"/>
                    <a:pt x="192" y="288"/>
                    <a:pt x="192" y="288"/>
                  </a:cubicBezTo>
                  <a:cubicBezTo>
                    <a:pt x="198" y="271"/>
                    <a:pt x="204" y="251"/>
                    <a:pt x="227" y="237"/>
                  </a:cubicBezTo>
                  <a:cubicBezTo>
                    <a:pt x="227" y="237"/>
                    <a:pt x="227" y="237"/>
                    <a:pt x="227" y="237"/>
                  </a:cubicBezTo>
                  <a:cubicBezTo>
                    <a:pt x="253" y="221"/>
                    <a:pt x="257" y="174"/>
                    <a:pt x="257" y="138"/>
                  </a:cubicBezTo>
                  <a:cubicBezTo>
                    <a:pt x="257" y="138"/>
                    <a:pt x="257" y="138"/>
                    <a:pt x="257" y="138"/>
                  </a:cubicBezTo>
                  <a:cubicBezTo>
                    <a:pt x="257" y="127"/>
                    <a:pt x="257" y="116"/>
                    <a:pt x="257" y="108"/>
                  </a:cubicBezTo>
                  <a:cubicBezTo>
                    <a:pt x="257" y="108"/>
                    <a:pt x="257" y="108"/>
                    <a:pt x="257" y="108"/>
                  </a:cubicBezTo>
                  <a:cubicBezTo>
                    <a:pt x="257" y="84"/>
                    <a:pt x="245" y="70"/>
                    <a:pt x="239" y="65"/>
                  </a:cubicBezTo>
                  <a:cubicBezTo>
                    <a:pt x="239" y="65"/>
                    <a:pt x="239" y="65"/>
                    <a:pt x="239" y="65"/>
                  </a:cubicBezTo>
                  <a:cubicBezTo>
                    <a:pt x="238" y="64"/>
                    <a:pt x="237" y="63"/>
                    <a:pt x="236" y="62"/>
                  </a:cubicBezTo>
                  <a:cubicBezTo>
                    <a:pt x="236" y="62"/>
                    <a:pt x="236" y="62"/>
                    <a:pt x="236" y="62"/>
                  </a:cubicBezTo>
                  <a:cubicBezTo>
                    <a:pt x="206" y="55"/>
                    <a:pt x="201" y="30"/>
                    <a:pt x="201" y="30"/>
                  </a:cubicBezTo>
                  <a:cubicBezTo>
                    <a:pt x="201" y="30"/>
                    <a:pt x="201" y="30"/>
                    <a:pt x="201" y="30"/>
                  </a:cubicBezTo>
                  <a:cubicBezTo>
                    <a:pt x="201" y="29"/>
                    <a:pt x="201" y="28"/>
                    <a:pt x="202" y="28"/>
                  </a:cubicBezTo>
                  <a:cubicBezTo>
                    <a:pt x="202" y="28"/>
                    <a:pt x="202" y="28"/>
                    <a:pt x="202" y="28"/>
                  </a:cubicBezTo>
                  <a:cubicBezTo>
                    <a:pt x="203" y="27"/>
                    <a:pt x="204" y="27"/>
                    <a:pt x="205" y="26"/>
                  </a:cubicBezTo>
                  <a:cubicBezTo>
                    <a:pt x="205" y="26"/>
                    <a:pt x="205" y="26"/>
                    <a:pt x="205" y="26"/>
                  </a:cubicBezTo>
                  <a:cubicBezTo>
                    <a:pt x="188" y="17"/>
                    <a:pt x="157" y="4"/>
                    <a:pt x="121" y="4"/>
                  </a:cubicBezTo>
                  <a:cubicBezTo>
                    <a:pt x="121" y="4"/>
                    <a:pt x="121" y="4"/>
                    <a:pt x="121" y="4"/>
                  </a:cubicBezTo>
                  <a:cubicBezTo>
                    <a:pt x="109" y="4"/>
                    <a:pt x="97" y="5"/>
                    <a:pt x="84" y="9"/>
                  </a:cubicBezTo>
                  <a:cubicBezTo>
                    <a:pt x="84" y="9"/>
                    <a:pt x="84" y="9"/>
                    <a:pt x="84" y="9"/>
                  </a:cubicBezTo>
                  <a:cubicBezTo>
                    <a:pt x="83" y="13"/>
                    <a:pt x="76" y="33"/>
                    <a:pt x="76" y="53"/>
                  </a:cubicBezTo>
                  <a:cubicBezTo>
                    <a:pt x="76" y="53"/>
                    <a:pt x="76" y="53"/>
                    <a:pt x="76" y="53"/>
                  </a:cubicBezTo>
                  <a:cubicBezTo>
                    <a:pt x="76" y="66"/>
                    <a:pt x="62" y="84"/>
                    <a:pt x="47" y="102"/>
                  </a:cubicBezTo>
                  <a:cubicBezTo>
                    <a:pt x="47" y="102"/>
                    <a:pt x="47" y="102"/>
                    <a:pt x="47" y="102"/>
                  </a:cubicBezTo>
                  <a:cubicBezTo>
                    <a:pt x="32" y="120"/>
                    <a:pt x="14" y="137"/>
                    <a:pt x="7" y="144"/>
                  </a:cubicBezTo>
                  <a:cubicBezTo>
                    <a:pt x="7" y="144"/>
                    <a:pt x="7" y="144"/>
                    <a:pt x="7" y="144"/>
                  </a:cubicBezTo>
                  <a:cubicBezTo>
                    <a:pt x="5" y="146"/>
                    <a:pt x="4" y="150"/>
                    <a:pt x="4" y="155"/>
                  </a:cubicBezTo>
                  <a:cubicBezTo>
                    <a:pt x="4" y="155"/>
                    <a:pt x="4" y="155"/>
                    <a:pt x="4" y="155"/>
                  </a:cubicBezTo>
                  <a:cubicBezTo>
                    <a:pt x="4" y="168"/>
                    <a:pt x="11" y="189"/>
                    <a:pt x="24" y="207"/>
                  </a:cubicBezTo>
                  <a:cubicBezTo>
                    <a:pt x="24" y="207"/>
                    <a:pt x="24" y="207"/>
                    <a:pt x="24" y="207"/>
                  </a:cubicBezTo>
                  <a:cubicBezTo>
                    <a:pt x="36" y="224"/>
                    <a:pt x="54" y="238"/>
                    <a:pt x="72" y="238"/>
                  </a:cubicBezTo>
                  <a:cubicBezTo>
                    <a:pt x="72" y="238"/>
                    <a:pt x="72" y="238"/>
                    <a:pt x="72" y="238"/>
                  </a:cubicBezTo>
                  <a:cubicBezTo>
                    <a:pt x="73" y="238"/>
                    <a:pt x="73" y="239"/>
                    <a:pt x="74" y="239"/>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6" name="Freeform 18"/>
            <p:cNvSpPr>
              <a:spLocks noEditPoints="1"/>
            </p:cNvSpPr>
            <p:nvPr/>
          </p:nvSpPr>
          <p:spPr bwMode="auto">
            <a:xfrm>
              <a:off x="5997581" y="2892426"/>
              <a:ext cx="1071564" cy="674688"/>
            </a:xfrm>
            <a:custGeom>
              <a:avLst/>
              <a:gdLst>
                <a:gd name="T0" fmla="*/ 5 w 477"/>
                <a:gd name="T1" fmla="*/ 246 h 300"/>
                <a:gd name="T2" fmla="*/ 45 w 477"/>
                <a:gd name="T3" fmla="*/ 218 h 300"/>
                <a:gd name="T4" fmla="*/ 54 w 477"/>
                <a:gd name="T5" fmla="*/ 206 h 300"/>
                <a:gd name="T6" fmla="*/ 1 w 477"/>
                <a:gd name="T7" fmla="*/ 181 h 300"/>
                <a:gd name="T8" fmla="*/ 4 w 477"/>
                <a:gd name="T9" fmla="*/ 179 h 300"/>
                <a:gd name="T10" fmla="*/ 0 w 477"/>
                <a:gd name="T11" fmla="*/ 180 h 300"/>
                <a:gd name="T12" fmla="*/ 0 w 477"/>
                <a:gd name="T13" fmla="*/ 171 h 300"/>
                <a:gd name="T14" fmla="*/ 157 w 477"/>
                <a:gd name="T15" fmla="*/ 1 h 300"/>
                <a:gd name="T16" fmla="*/ 171 w 477"/>
                <a:gd name="T17" fmla="*/ 5 h 300"/>
                <a:gd name="T18" fmla="*/ 233 w 477"/>
                <a:gd name="T19" fmla="*/ 23 h 300"/>
                <a:gd name="T20" fmla="*/ 277 w 477"/>
                <a:gd name="T21" fmla="*/ 70 h 300"/>
                <a:gd name="T22" fmla="*/ 361 w 477"/>
                <a:gd name="T23" fmla="*/ 12 h 300"/>
                <a:gd name="T24" fmla="*/ 454 w 477"/>
                <a:gd name="T25" fmla="*/ 15 h 300"/>
                <a:gd name="T26" fmla="*/ 469 w 477"/>
                <a:gd name="T27" fmla="*/ 77 h 300"/>
                <a:gd name="T28" fmla="*/ 444 w 477"/>
                <a:gd name="T29" fmla="*/ 89 h 300"/>
                <a:gd name="T30" fmla="*/ 372 w 477"/>
                <a:gd name="T31" fmla="*/ 134 h 300"/>
                <a:gd name="T32" fmla="*/ 350 w 477"/>
                <a:gd name="T33" fmla="*/ 177 h 300"/>
                <a:gd name="T34" fmla="*/ 308 w 477"/>
                <a:gd name="T35" fmla="*/ 228 h 300"/>
                <a:gd name="T36" fmla="*/ 303 w 477"/>
                <a:gd name="T37" fmla="*/ 227 h 300"/>
                <a:gd name="T38" fmla="*/ 222 w 477"/>
                <a:gd name="T39" fmla="*/ 288 h 300"/>
                <a:gd name="T40" fmla="*/ 197 w 477"/>
                <a:gd name="T41" fmla="*/ 292 h 300"/>
                <a:gd name="T42" fmla="*/ 126 w 477"/>
                <a:gd name="T43" fmla="*/ 281 h 300"/>
                <a:gd name="T44" fmla="*/ 82 w 477"/>
                <a:gd name="T45" fmla="*/ 295 h 300"/>
                <a:gd name="T46" fmla="*/ 16 w 477"/>
                <a:gd name="T47" fmla="*/ 266 h 300"/>
                <a:gd name="T48" fmla="*/ 37 w 477"/>
                <a:gd name="T49" fmla="*/ 185 h 300"/>
                <a:gd name="T50" fmla="*/ 46 w 477"/>
                <a:gd name="T51" fmla="*/ 222 h 300"/>
                <a:gd name="T52" fmla="*/ 22 w 477"/>
                <a:gd name="T53" fmla="*/ 231 h 300"/>
                <a:gd name="T54" fmla="*/ 19 w 477"/>
                <a:gd name="T55" fmla="*/ 263 h 300"/>
                <a:gd name="T56" fmla="*/ 62 w 477"/>
                <a:gd name="T57" fmla="*/ 296 h 300"/>
                <a:gd name="T58" fmla="*/ 126 w 477"/>
                <a:gd name="T59" fmla="*/ 277 h 300"/>
                <a:gd name="T60" fmla="*/ 145 w 477"/>
                <a:gd name="T61" fmla="*/ 279 h 300"/>
                <a:gd name="T62" fmla="*/ 220 w 477"/>
                <a:gd name="T63" fmla="*/ 284 h 300"/>
                <a:gd name="T64" fmla="*/ 260 w 477"/>
                <a:gd name="T65" fmla="*/ 252 h 300"/>
                <a:gd name="T66" fmla="*/ 308 w 477"/>
                <a:gd name="T67" fmla="*/ 224 h 300"/>
                <a:gd name="T68" fmla="*/ 346 w 477"/>
                <a:gd name="T69" fmla="*/ 175 h 300"/>
                <a:gd name="T70" fmla="*/ 444 w 477"/>
                <a:gd name="T71" fmla="*/ 85 h 300"/>
                <a:gd name="T72" fmla="*/ 473 w 477"/>
                <a:gd name="T73" fmla="*/ 51 h 300"/>
                <a:gd name="T74" fmla="*/ 454 w 477"/>
                <a:gd name="T75" fmla="*/ 19 h 300"/>
                <a:gd name="T76" fmla="*/ 361 w 477"/>
                <a:gd name="T77" fmla="*/ 16 h 300"/>
                <a:gd name="T78" fmla="*/ 277 w 477"/>
                <a:gd name="T79" fmla="*/ 74 h 300"/>
                <a:gd name="T80" fmla="*/ 229 w 477"/>
                <a:gd name="T81" fmla="*/ 25 h 300"/>
                <a:gd name="T82" fmla="*/ 171 w 477"/>
                <a:gd name="T83" fmla="*/ 9 h 300"/>
                <a:gd name="T84" fmla="*/ 155 w 477"/>
                <a:gd name="T85" fmla="*/ 5 h 300"/>
                <a:gd name="T86" fmla="*/ 4 w 477"/>
                <a:gd name="T87" fmla="*/ 17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7" h="300">
                  <a:moveTo>
                    <a:pt x="16" y="266"/>
                  </a:moveTo>
                  <a:cubicBezTo>
                    <a:pt x="9" y="258"/>
                    <a:pt x="5" y="252"/>
                    <a:pt x="5" y="246"/>
                  </a:cubicBezTo>
                  <a:cubicBezTo>
                    <a:pt x="5" y="246"/>
                    <a:pt x="5" y="246"/>
                    <a:pt x="5" y="246"/>
                  </a:cubicBezTo>
                  <a:cubicBezTo>
                    <a:pt x="5" y="237"/>
                    <a:pt x="13" y="232"/>
                    <a:pt x="21" y="227"/>
                  </a:cubicBezTo>
                  <a:cubicBezTo>
                    <a:pt x="21" y="227"/>
                    <a:pt x="21" y="227"/>
                    <a:pt x="21" y="227"/>
                  </a:cubicBezTo>
                  <a:cubicBezTo>
                    <a:pt x="29" y="223"/>
                    <a:pt x="38" y="220"/>
                    <a:pt x="45" y="218"/>
                  </a:cubicBezTo>
                  <a:cubicBezTo>
                    <a:pt x="45" y="218"/>
                    <a:pt x="45" y="218"/>
                    <a:pt x="45" y="218"/>
                  </a:cubicBezTo>
                  <a:cubicBezTo>
                    <a:pt x="51" y="216"/>
                    <a:pt x="54" y="211"/>
                    <a:pt x="54" y="206"/>
                  </a:cubicBezTo>
                  <a:cubicBezTo>
                    <a:pt x="54" y="206"/>
                    <a:pt x="54" y="206"/>
                    <a:pt x="54" y="206"/>
                  </a:cubicBezTo>
                  <a:cubicBezTo>
                    <a:pt x="54" y="197"/>
                    <a:pt x="48" y="189"/>
                    <a:pt x="37" y="189"/>
                  </a:cubicBezTo>
                  <a:cubicBezTo>
                    <a:pt x="37" y="189"/>
                    <a:pt x="37" y="189"/>
                    <a:pt x="37" y="189"/>
                  </a:cubicBezTo>
                  <a:cubicBezTo>
                    <a:pt x="16" y="189"/>
                    <a:pt x="2" y="181"/>
                    <a:pt x="1" y="181"/>
                  </a:cubicBezTo>
                  <a:cubicBezTo>
                    <a:pt x="1" y="181"/>
                    <a:pt x="1" y="181"/>
                    <a:pt x="1" y="181"/>
                  </a:cubicBezTo>
                  <a:cubicBezTo>
                    <a:pt x="2" y="179"/>
                    <a:pt x="2" y="179"/>
                    <a:pt x="2" y="179"/>
                  </a:cubicBezTo>
                  <a:cubicBezTo>
                    <a:pt x="4" y="179"/>
                    <a:pt x="4" y="179"/>
                    <a:pt x="4" y="179"/>
                  </a:cubicBezTo>
                  <a:cubicBezTo>
                    <a:pt x="2" y="179"/>
                    <a:pt x="2" y="179"/>
                    <a:pt x="2" y="179"/>
                  </a:cubicBezTo>
                  <a:cubicBezTo>
                    <a:pt x="1" y="181"/>
                    <a:pt x="1" y="181"/>
                    <a:pt x="1" y="181"/>
                  </a:cubicBezTo>
                  <a:cubicBezTo>
                    <a:pt x="1" y="181"/>
                    <a:pt x="0" y="180"/>
                    <a:pt x="0" y="180"/>
                  </a:cubicBezTo>
                  <a:cubicBezTo>
                    <a:pt x="0" y="180"/>
                    <a:pt x="0" y="180"/>
                    <a:pt x="0" y="180"/>
                  </a:cubicBezTo>
                  <a:cubicBezTo>
                    <a:pt x="0" y="177"/>
                    <a:pt x="0" y="174"/>
                    <a:pt x="0" y="171"/>
                  </a:cubicBezTo>
                  <a:cubicBezTo>
                    <a:pt x="0" y="171"/>
                    <a:pt x="0" y="171"/>
                    <a:pt x="0" y="171"/>
                  </a:cubicBezTo>
                  <a:cubicBezTo>
                    <a:pt x="0" y="93"/>
                    <a:pt x="110" y="25"/>
                    <a:pt x="155" y="0"/>
                  </a:cubicBezTo>
                  <a:cubicBezTo>
                    <a:pt x="155" y="0"/>
                    <a:pt x="155" y="0"/>
                    <a:pt x="155" y="0"/>
                  </a:cubicBezTo>
                  <a:cubicBezTo>
                    <a:pt x="155" y="0"/>
                    <a:pt x="156" y="0"/>
                    <a:pt x="157" y="1"/>
                  </a:cubicBezTo>
                  <a:cubicBezTo>
                    <a:pt x="157" y="1"/>
                    <a:pt x="157" y="1"/>
                    <a:pt x="157" y="1"/>
                  </a:cubicBezTo>
                  <a:cubicBezTo>
                    <a:pt x="160" y="4"/>
                    <a:pt x="165" y="5"/>
                    <a:pt x="171" y="5"/>
                  </a:cubicBezTo>
                  <a:cubicBezTo>
                    <a:pt x="171" y="5"/>
                    <a:pt x="171" y="5"/>
                    <a:pt x="171" y="5"/>
                  </a:cubicBezTo>
                  <a:cubicBezTo>
                    <a:pt x="178" y="5"/>
                    <a:pt x="186" y="3"/>
                    <a:pt x="195" y="3"/>
                  </a:cubicBezTo>
                  <a:cubicBezTo>
                    <a:pt x="195" y="3"/>
                    <a:pt x="195" y="3"/>
                    <a:pt x="195" y="3"/>
                  </a:cubicBezTo>
                  <a:cubicBezTo>
                    <a:pt x="209" y="3"/>
                    <a:pt x="223" y="7"/>
                    <a:pt x="233" y="23"/>
                  </a:cubicBezTo>
                  <a:cubicBezTo>
                    <a:pt x="233" y="23"/>
                    <a:pt x="233" y="23"/>
                    <a:pt x="233" y="23"/>
                  </a:cubicBezTo>
                  <a:cubicBezTo>
                    <a:pt x="250" y="54"/>
                    <a:pt x="264" y="70"/>
                    <a:pt x="277" y="70"/>
                  </a:cubicBezTo>
                  <a:cubicBezTo>
                    <a:pt x="277" y="70"/>
                    <a:pt x="277" y="70"/>
                    <a:pt x="277" y="70"/>
                  </a:cubicBezTo>
                  <a:cubicBezTo>
                    <a:pt x="283" y="70"/>
                    <a:pt x="290" y="66"/>
                    <a:pt x="298" y="59"/>
                  </a:cubicBezTo>
                  <a:cubicBezTo>
                    <a:pt x="298" y="59"/>
                    <a:pt x="298" y="59"/>
                    <a:pt x="298" y="59"/>
                  </a:cubicBezTo>
                  <a:cubicBezTo>
                    <a:pt x="323" y="34"/>
                    <a:pt x="337" y="12"/>
                    <a:pt x="361" y="12"/>
                  </a:cubicBezTo>
                  <a:cubicBezTo>
                    <a:pt x="361" y="12"/>
                    <a:pt x="361" y="12"/>
                    <a:pt x="361" y="12"/>
                  </a:cubicBezTo>
                  <a:cubicBezTo>
                    <a:pt x="384" y="12"/>
                    <a:pt x="427" y="15"/>
                    <a:pt x="454" y="15"/>
                  </a:cubicBezTo>
                  <a:cubicBezTo>
                    <a:pt x="454" y="15"/>
                    <a:pt x="454" y="15"/>
                    <a:pt x="454" y="15"/>
                  </a:cubicBezTo>
                  <a:cubicBezTo>
                    <a:pt x="469" y="15"/>
                    <a:pt x="477" y="33"/>
                    <a:pt x="477" y="51"/>
                  </a:cubicBezTo>
                  <a:cubicBezTo>
                    <a:pt x="477" y="51"/>
                    <a:pt x="477" y="51"/>
                    <a:pt x="477" y="51"/>
                  </a:cubicBezTo>
                  <a:cubicBezTo>
                    <a:pt x="477" y="60"/>
                    <a:pt x="475" y="70"/>
                    <a:pt x="469" y="77"/>
                  </a:cubicBezTo>
                  <a:cubicBezTo>
                    <a:pt x="469" y="77"/>
                    <a:pt x="469" y="77"/>
                    <a:pt x="469" y="77"/>
                  </a:cubicBezTo>
                  <a:cubicBezTo>
                    <a:pt x="464" y="84"/>
                    <a:pt x="456" y="89"/>
                    <a:pt x="444" y="89"/>
                  </a:cubicBezTo>
                  <a:cubicBezTo>
                    <a:pt x="444" y="89"/>
                    <a:pt x="444" y="89"/>
                    <a:pt x="444" y="89"/>
                  </a:cubicBezTo>
                  <a:cubicBezTo>
                    <a:pt x="423" y="89"/>
                    <a:pt x="405" y="97"/>
                    <a:pt x="392" y="106"/>
                  </a:cubicBezTo>
                  <a:cubicBezTo>
                    <a:pt x="392" y="106"/>
                    <a:pt x="392" y="106"/>
                    <a:pt x="392" y="106"/>
                  </a:cubicBezTo>
                  <a:cubicBezTo>
                    <a:pt x="379" y="115"/>
                    <a:pt x="371" y="127"/>
                    <a:pt x="372" y="134"/>
                  </a:cubicBezTo>
                  <a:cubicBezTo>
                    <a:pt x="372" y="134"/>
                    <a:pt x="372" y="134"/>
                    <a:pt x="372" y="134"/>
                  </a:cubicBezTo>
                  <a:cubicBezTo>
                    <a:pt x="371" y="143"/>
                    <a:pt x="362" y="159"/>
                    <a:pt x="350" y="177"/>
                  </a:cubicBezTo>
                  <a:cubicBezTo>
                    <a:pt x="350" y="177"/>
                    <a:pt x="350" y="177"/>
                    <a:pt x="350" y="177"/>
                  </a:cubicBezTo>
                  <a:cubicBezTo>
                    <a:pt x="337" y="195"/>
                    <a:pt x="322" y="214"/>
                    <a:pt x="310" y="228"/>
                  </a:cubicBezTo>
                  <a:cubicBezTo>
                    <a:pt x="310" y="228"/>
                    <a:pt x="310" y="228"/>
                    <a:pt x="310" y="228"/>
                  </a:cubicBezTo>
                  <a:cubicBezTo>
                    <a:pt x="309" y="228"/>
                    <a:pt x="308" y="229"/>
                    <a:pt x="308" y="228"/>
                  </a:cubicBezTo>
                  <a:cubicBezTo>
                    <a:pt x="308" y="228"/>
                    <a:pt x="308" y="228"/>
                    <a:pt x="308" y="228"/>
                  </a:cubicBezTo>
                  <a:cubicBezTo>
                    <a:pt x="306" y="228"/>
                    <a:pt x="304" y="227"/>
                    <a:pt x="303" y="227"/>
                  </a:cubicBezTo>
                  <a:cubicBezTo>
                    <a:pt x="303" y="227"/>
                    <a:pt x="303" y="227"/>
                    <a:pt x="303" y="227"/>
                  </a:cubicBezTo>
                  <a:cubicBezTo>
                    <a:pt x="292" y="227"/>
                    <a:pt x="277" y="240"/>
                    <a:pt x="263" y="254"/>
                  </a:cubicBezTo>
                  <a:cubicBezTo>
                    <a:pt x="263" y="254"/>
                    <a:pt x="263" y="254"/>
                    <a:pt x="263" y="254"/>
                  </a:cubicBezTo>
                  <a:cubicBezTo>
                    <a:pt x="248" y="269"/>
                    <a:pt x="234" y="284"/>
                    <a:pt x="222" y="288"/>
                  </a:cubicBezTo>
                  <a:cubicBezTo>
                    <a:pt x="222" y="288"/>
                    <a:pt x="222" y="288"/>
                    <a:pt x="222" y="288"/>
                  </a:cubicBezTo>
                  <a:cubicBezTo>
                    <a:pt x="213" y="291"/>
                    <a:pt x="205" y="292"/>
                    <a:pt x="197" y="292"/>
                  </a:cubicBezTo>
                  <a:cubicBezTo>
                    <a:pt x="197" y="292"/>
                    <a:pt x="197" y="292"/>
                    <a:pt x="197" y="292"/>
                  </a:cubicBezTo>
                  <a:cubicBezTo>
                    <a:pt x="180" y="292"/>
                    <a:pt x="163" y="287"/>
                    <a:pt x="144" y="283"/>
                  </a:cubicBezTo>
                  <a:cubicBezTo>
                    <a:pt x="144" y="283"/>
                    <a:pt x="144" y="283"/>
                    <a:pt x="144" y="283"/>
                  </a:cubicBezTo>
                  <a:cubicBezTo>
                    <a:pt x="137" y="281"/>
                    <a:pt x="131" y="281"/>
                    <a:pt x="126" y="281"/>
                  </a:cubicBezTo>
                  <a:cubicBezTo>
                    <a:pt x="126" y="281"/>
                    <a:pt x="126" y="281"/>
                    <a:pt x="126" y="281"/>
                  </a:cubicBezTo>
                  <a:cubicBezTo>
                    <a:pt x="112" y="281"/>
                    <a:pt x="103" y="286"/>
                    <a:pt x="82" y="295"/>
                  </a:cubicBezTo>
                  <a:cubicBezTo>
                    <a:pt x="82" y="295"/>
                    <a:pt x="82" y="295"/>
                    <a:pt x="82" y="295"/>
                  </a:cubicBezTo>
                  <a:cubicBezTo>
                    <a:pt x="74" y="298"/>
                    <a:pt x="68" y="300"/>
                    <a:pt x="62" y="300"/>
                  </a:cubicBezTo>
                  <a:cubicBezTo>
                    <a:pt x="62" y="300"/>
                    <a:pt x="62" y="300"/>
                    <a:pt x="62" y="300"/>
                  </a:cubicBezTo>
                  <a:cubicBezTo>
                    <a:pt x="46" y="300"/>
                    <a:pt x="37" y="287"/>
                    <a:pt x="16" y="266"/>
                  </a:cubicBezTo>
                  <a:close/>
                  <a:moveTo>
                    <a:pt x="13" y="181"/>
                  </a:moveTo>
                  <a:cubicBezTo>
                    <a:pt x="18" y="183"/>
                    <a:pt x="27" y="185"/>
                    <a:pt x="37" y="185"/>
                  </a:cubicBezTo>
                  <a:cubicBezTo>
                    <a:pt x="37" y="185"/>
                    <a:pt x="37" y="185"/>
                    <a:pt x="37" y="185"/>
                  </a:cubicBezTo>
                  <a:cubicBezTo>
                    <a:pt x="50" y="185"/>
                    <a:pt x="58" y="195"/>
                    <a:pt x="58" y="206"/>
                  </a:cubicBezTo>
                  <a:cubicBezTo>
                    <a:pt x="58" y="206"/>
                    <a:pt x="58" y="206"/>
                    <a:pt x="58" y="206"/>
                  </a:cubicBezTo>
                  <a:cubicBezTo>
                    <a:pt x="58" y="212"/>
                    <a:pt x="54" y="219"/>
                    <a:pt x="46" y="222"/>
                  </a:cubicBezTo>
                  <a:cubicBezTo>
                    <a:pt x="46" y="222"/>
                    <a:pt x="46" y="222"/>
                    <a:pt x="46" y="222"/>
                  </a:cubicBezTo>
                  <a:cubicBezTo>
                    <a:pt x="40" y="224"/>
                    <a:pt x="30" y="227"/>
                    <a:pt x="22" y="231"/>
                  </a:cubicBezTo>
                  <a:cubicBezTo>
                    <a:pt x="22" y="231"/>
                    <a:pt x="22" y="231"/>
                    <a:pt x="22" y="231"/>
                  </a:cubicBezTo>
                  <a:cubicBezTo>
                    <a:pt x="15" y="235"/>
                    <a:pt x="9" y="240"/>
                    <a:pt x="9" y="246"/>
                  </a:cubicBezTo>
                  <a:cubicBezTo>
                    <a:pt x="9" y="246"/>
                    <a:pt x="9" y="246"/>
                    <a:pt x="9" y="246"/>
                  </a:cubicBezTo>
                  <a:cubicBezTo>
                    <a:pt x="9" y="250"/>
                    <a:pt x="12" y="256"/>
                    <a:pt x="19" y="263"/>
                  </a:cubicBezTo>
                  <a:cubicBezTo>
                    <a:pt x="19" y="263"/>
                    <a:pt x="19" y="263"/>
                    <a:pt x="19" y="263"/>
                  </a:cubicBezTo>
                  <a:cubicBezTo>
                    <a:pt x="40" y="284"/>
                    <a:pt x="49" y="296"/>
                    <a:pt x="62" y="296"/>
                  </a:cubicBezTo>
                  <a:cubicBezTo>
                    <a:pt x="62" y="296"/>
                    <a:pt x="62" y="296"/>
                    <a:pt x="62" y="296"/>
                  </a:cubicBezTo>
                  <a:cubicBezTo>
                    <a:pt x="67" y="296"/>
                    <a:pt x="73" y="294"/>
                    <a:pt x="80" y="291"/>
                  </a:cubicBezTo>
                  <a:cubicBezTo>
                    <a:pt x="80" y="291"/>
                    <a:pt x="80" y="291"/>
                    <a:pt x="80" y="291"/>
                  </a:cubicBezTo>
                  <a:cubicBezTo>
                    <a:pt x="102" y="283"/>
                    <a:pt x="111" y="277"/>
                    <a:pt x="126" y="277"/>
                  </a:cubicBezTo>
                  <a:cubicBezTo>
                    <a:pt x="126" y="277"/>
                    <a:pt x="126" y="277"/>
                    <a:pt x="126" y="277"/>
                  </a:cubicBezTo>
                  <a:cubicBezTo>
                    <a:pt x="131" y="277"/>
                    <a:pt x="138" y="277"/>
                    <a:pt x="145" y="279"/>
                  </a:cubicBezTo>
                  <a:cubicBezTo>
                    <a:pt x="145" y="279"/>
                    <a:pt x="145" y="279"/>
                    <a:pt x="145" y="279"/>
                  </a:cubicBezTo>
                  <a:cubicBezTo>
                    <a:pt x="164" y="283"/>
                    <a:pt x="181" y="288"/>
                    <a:pt x="197" y="288"/>
                  </a:cubicBezTo>
                  <a:cubicBezTo>
                    <a:pt x="197" y="288"/>
                    <a:pt x="197" y="288"/>
                    <a:pt x="197" y="288"/>
                  </a:cubicBezTo>
                  <a:cubicBezTo>
                    <a:pt x="205" y="288"/>
                    <a:pt x="212" y="287"/>
                    <a:pt x="220" y="284"/>
                  </a:cubicBezTo>
                  <a:cubicBezTo>
                    <a:pt x="220" y="284"/>
                    <a:pt x="220" y="284"/>
                    <a:pt x="220" y="284"/>
                  </a:cubicBezTo>
                  <a:cubicBezTo>
                    <a:pt x="231" y="281"/>
                    <a:pt x="246" y="266"/>
                    <a:pt x="260" y="252"/>
                  </a:cubicBezTo>
                  <a:cubicBezTo>
                    <a:pt x="260" y="252"/>
                    <a:pt x="260" y="252"/>
                    <a:pt x="260" y="252"/>
                  </a:cubicBezTo>
                  <a:cubicBezTo>
                    <a:pt x="274" y="237"/>
                    <a:pt x="289" y="223"/>
                    <a:pt x="303" y="223"/>
                  </a:cubicBezTo>
                  <a:cubicBezTo>
                    <a:pt x="303" y="223"/>
                    <a:pt x="303" y="223"/>
                    <a:pt x="303" y="223"/>
                  </a:cubicBezTo>
                  <a:cubicBezTo>
                    <a:pt x="304" y="223"/>
                    <a:pt x="306" y="224"/>
                    <a:pt x="308" y="224"/>
                  </a:cubicBezTo>
                  <a:cubicBezTo>
                    <a:pt x="308" y="224"/>
                    <a:pt x="308" y="224"/>
                    <a:pt x="308" y="224"/>
                  </a:cubicBezTo>
                  <a:cubicBezTo>
                    <a:pt x="320" y="210"/>
                    <a:pt x="335" y="192"/>
                    <a:pt x="346" y="175"/>
                  </a:cubicBezTo>
                  <a:cubicBezTo>
                    <a:pt x="346" y="175"/>
                    <a:pt x="346" y="175"/>
                    <a:pt x="346" y="175"/>
                  </a:cubicBezTo>
                  <a:cubicBezTo>
                    <a:pt x="359" y="157"/>
                    <a:pt x="368" y="141"/>
                    <a:pt x="368" y="134"/>
                  </a:cubicBezTo>
                  <a:cubicBezTo>
                    <a:pt x="368" y="134"/>
                    <a:pt x="368" y="134"/>
                    <a:pt x="368" y="134"/>
                  </a:cubicBezTo>
                  <a:cubicBezTo>
                    <a:pt x="368" y="115"/>
                    <a:pt x="400" y="85"/>
                    <a:pt x="444" y="85"/>
                  </a:cubicBezTo>
                  <a:cubicBezTo>
                    <a:pt x="444" y="85"/>
                    <a:pt x="444" y="85"/>
                    <a:pt x="444" y="85"/>
                  </a:cubicBezTo>
                  <a:cubicBezTo>
                    <a:pt x="465" y="85"/>
                    <a:pt x="473" y="68"/>
                    <a:pt x="473" y="51"/>
                  </a:cubicBezTo>
                  <a:cubicBezTo>
                    <a:pt x="473" y="51"/>
                    <a:pt x="473" y="51"/>
                    <a:pt x="473" y="51"/>
                  </a:cubicBezTo>
                  <a:cubicBezTo>
                    <a:pt x="473" y="42"/>
                    <a:pt x="471" y="34"/>
                    <a:pt x="468" y="29"/>
                  </a:cubicBezTo>
                  <a:cubicBezTo>
                    <a:pt x="468" y="29"/>
                    <a:pt x="468" y="29"/>
                    <a:pt x="468" y="29"/>
                  </a:cubicBezTo>
                  <a:cubicBezTo>
                    <a:pt x="464" y="23"/>
                    <a:pt x="460" y="19"/>
                    <a:pt x="454" y="19"/>
                  </a:cubicBezTo>
                  <a:cubicBezTo>
                    <a:pt x="454" y="19"/>
                    <a:pt x="454" y="19"/>
                    <a:pt x="454" y="19"/>
                  </a:cubicBezTo>
                  <a:cubicBezTo>
                    <a:pt x="427" y="19"/>
                    <a:pt x="384" y="16"/>
                    <a:pt x="361" y="16"/>
                  </a:cubicBezTo>
                  <a:cubicBezTo>
                    <a:pt x="361" y="16"/>
                    <a:pt x="361" y="16"/>
                    <a:pt x="361" y="16"/>
                  </a:cubicBezTo>
                  <a:cubicBezTo>
                    <a:pt x="340" y="16"/>
                    <a:pt x="326" y="36"/>
                    <a:pt x="301" y="61"/>
                  </a:cubicBezTo>
                  <a:cubicBezTo>
                    <a:pt x="301" y="61"/>
                    <a:pt x="301" y="61"/>
                    <a:pt x="301" y="61"/>
                  </a:cubicBezTo>
                  <a:cubicBezTo>
                    <a:pt x="293" y="70"/>
                    <a:pt x="285" y="74"/>
                    <a:pt x="277" y="74"/>
                  </a:cubicBezTo>
                  <a:cubicBezTo>
                    <a:pt x="277" y="74"/>
                    <a:pt x="277" y="74"/>
                    <a:pt x="277" y="74"/>
                  </a:cubicBezTo>
                  <a:cubicBezTo>
                    <a:pt x="261" y="74"/>
                    <a:pt x="247" y="56"/>
                    <a:pt x="229" y="25"/>
                  </a:cubicBezTo>
                  <a:cubicBezTo>
                    <a:pt x="229" y="25"/>
                    <a:pt x="229" y="25"/>
                    <a:pt x="229" y="25"/>
                  </a:cubicBezTo>
                  <a:cubicBezTo>
                    <a:pt x="220" y="10"/>
                    <a:pt x="208" y="7"/>
                    <a:pt x="195" y="7"/>
                  </a:cubicBezTo>
                  <a:cubicBezTo>
                    <a:pt x="195" y="7"/>
                    <a:pt x="195" y="7"/>
                    <a:pt x="195" y="7"/>
                  </a:cubicBezTo>
                  <a:cubicBezTo>
                    <a:pt x="187" y="7"/>
                    <a:pt x="178" y="9"/>
                    <a:pt x="171" y="9"/>
                  </a:cubicBezTo>
                  <a:cubicBezTo>
                    <a:pt x="171" y="9"/>
                    <a:pt x="171" y="9"/>
                    <a:pt x="171" y="9"/>
                  </a:cubicBezTo>
                  <a:cubicBezTo>
                    <a:pt x="165" y="9"/>
                    <a:pt x="160" y="8"/>
                    <a:pt x="155" y="5"/>
                  </a:cubicBezTo>
                  <a:cubicBezTo>
                    <a:pt x="155" y="5"/>
                    <a:pt x="155" y="5"/>
                    <a:pt x="155" y="5"/>
                  </a:cubicBezTo>
                  <a:cubicBezTo>
                    <a:pt x="110" y="29"/>
                    <a:pt x="4" y="97"/>
                    <a:pt x="4" y="171"/>
                  </a:cubicBezTo>
                  <a:cubicBezTo>
                    <a:pt x="4" y="171"/>
                    <a:pt x="4" y="171"/>
                    <a:pt x="4" y="171"/>
                  </a:cubicBezTo>
                  <a:cubicBezTo>
                    <a:pt x="4" y="174"/>
                    <a:pt x="4" y="176"/>
                    <a:pt x="4" y="178"/>
                  </a:cubicBezTo>
                  <a:cubicBezTo>
                    <a:pt x="4" y="178"/>
                    <a:pt x="4" y="178"/>
                    <a:pt x="4" y="178"/>
                  </a:cubicBezTo>
                  <a:cubicBezTo>
                    <a:pt x="6" y="179"/>
                    <a:pt x="8" y="180"/>
                    <a:pt x="13" y="181"/>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7" name="Freeform 19"/>
            <p:cNvSpPr/>
            <p:nvPr/>
          </p:nvSpPr>
          <p:spPr bwMode="auto">
            <a:xfrm>
              <a:off x="6361119" y="0"/>
              <a:ext cx="1935164" cy="1654176"/>
            </a:xfrm>
            <a:custGeom>
              <a:avLst/>
              <a:gdLst>
                <a:gd name="T0" fmla="*/ 837 w 861"/>
                <a:gd name="T1" fmla="*/ 402 h 736"/>
                <a:gd name="T2" fmla="*/ 828 w 861"/>
                <a:gd name="T3" fmla="*/ 362 h 736"/>
                <a:gd name="T4" fmla="*/ 783 w 861"/>
                <a:gd name="T5" fmla="*/ 330 h 736"/>
                <a:gd name="T6" fmla="*/ 711 w 861"/>
                <a:gd name="T7" fmla="*/ 386 h 736"/>
                <a:gd name="T8" fmla="*/ 615 w 861"/>
                <a:gd name="T9" fmla="*/ 363 h 736"/>
                <a:gd name="T10" fmla="*/ 418 w 861"/>
                <a:gd name="T11" fmla="*/ 269 h 736"/>
                <a:gd name="T12" fmla="*/ 249 w 861"/>
                <a:gd name="T13" fmla="*/ 24 h 736"/>
                <a:gd name="T14" fmla="*/ 173 w 861"/>
                <a:gd name="T15" fmla="*/ 8 h 736"/>
                <a:gd name="T16" fmla="*/ 76 w 861"/>
                <a:gd name="T17" fmla="*/ 0 h 736"/>
                <a:gd name="T18" fmla="*/ 0 w 861"/>
                <a:gd name="T19" fmla="*/ 26 h 736"/>
                <a:gd name="T20" fmla="*/ 29 w 861"/>
                <a:gd name="T21" fmla="*/ 100 h 736"/>
                <a:gd name="T22" fmla="*/ 69 w 861"/>
                <a:gd name="T23" fmla="*/ 123 h 736"/>
                <a:gd name="T24" fmla="*/ 142 w 861"/>
                <a:gd name="T25" fmla="*/ 188 h 736"/>
                <a:gd name="T26" fmla="*/ 229 w 861"/>
                <a:gd name="T27" fmla="*/ 165 h 736"/>
                <a:gd name="T28" fmla="*/ 287 w 861"/>
                <a:gd name="T29" fmla="*/ 205 h 736"/>
                <a:gd name="T30" fmla="*/ 256 w 861"/>
                <a:gd name="T31" fmla="*/ 276 h 736"/>
                <a:gd name="T32" fmla="*/ 275 w 861"/>
                <a:gd name="T33" fmla="*/ 350 h 736"/>
                <a:gd name="T34" fmla="*/ 264 w 861"/>
                <a:gd name="T35" fmla="*/ 398 h 736"/>
                <a:gd name="T36" fmla="*/ 159 w 861"/>
                <a:gd name="T37" fmla="*/ 489 h 736"/>
                <a:gd name="T38" fmla="*/ 210 w 861"/>
                <a:gd name="T39" fmla="*/ 581 h 736"/>
                <a:gd name="T40" fmla="*/ 211 w 861"/>
                <a:gd name="T41" fmla="*/ 591 h 736"/>
                <a:gd name="T42" fmla="*/ 257 w 861"/>
                <a:gd name="T43" fmla="*/ 581 h 736"/>
                <a:gd name="T44" fmla="*/ 326 w 861"/>
                <a:gd name="T45" fmla="*/ 655 h 736"/>
                <a:gd name="T46" fmla="*/ 461 w 861"/>
                <a:gd name="T47" fmla="*/ 655 h 736"/>
                <a:gd name="T48" fmla="*/ 517 w 861"/>
                <a:gd name="T49" fmla="*/ 716 h 736"/>
                <a:gd name="T50" fmla="*/ 545 w 861"/>
                <a:gd name="T51" fmla="*/ 688 h 736"/>
                <a:gd name="T52" fmla="*/ 618 w 861"/>
                <a:gd name="T53" fmla="*/ 734 h 736"/>
                <a:gd name="T54" fmla="*/ 746 w 861"/>
                <a:gd name="T55" fmla="*/ 736 h 736"/>
                <a:gd name="T56" fmla="*/ 747 w 861"/>
                <a:gd name="T57" fmla="*/ 733 h 736"/>
                <a:gd name="T58" fmla="*/ 712 w 861"/>
                <a:gd name="T59" fmla="*/ 642 h 736"/>
                <a:gd name="T60" fmla="*/ 720 w 861"/>
                <a:gd name="T61" fmla="*/ 609 h 736"/>
                <a:gd name="T62" fmla="*/ 828 w 861"/>
                <a:gd name="T63" fmla="*/ 598 h 736"/>
                <a:gd name="T64" fmla="*/ 838 w 861"/>
                <a:gd name="T65" fmla="*/ 492 h 736"/>
                <a:gd name="T66" fmla="*/ 837 w 861"/>
                <a:gd name="T67" fmla="*/ 402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61" h="736">
                  <a:moveTo>
                    <a:pt x="837" y="402"/>
                  </a:moveTo>
                  <a:cubicBezTo>
                    <a:pt x="858" y="381"/>
                    <a:pt x="828" y="362"/>
                    <a:pt x="828" y="362"/>
                  </a:cubicBezTo>
                  <a:cubicBezTo>
                    <a:pt x="851" y="339"/>
                    <a:pt x="814" y="330"/>
                    <a:pt x="783" y="330"/>
                  </a:cubicBezTo>
                  <a:cubicBezTo>
                    <a:pt x="751" y="330"/>
                    <a:pt x="720" y="377"/>
                    <a:pt x="711" y="386"/>
                  </a:cubicBezTo>
                  <a:cubicBezTo>
                    <a:pt x="702" y="395"/>
                    <a:pt x="635" y="442"/>
                    <a:pt x="615" y="363"/>
                  </a:cubicBezTo>
                  <a:cubicBezTo>
                    <a:pt x="595" y="284"/>
                    <a:pt x="418" y="269"/>
                    <a:pt x="418" y="269"/>
                  </a:cubicBezTo>
                  <a:cubicBezTo>
                    <a:pt x="381" y="200"/>
                    <a:pt x="265" y="40"/>
                    <a:pt x="249" y="24"/>
                  </a:cubicBezTo>
                  <a:cubicBezTo>
                    <a:pt x="233" y="8"/>
                    <a:pt x="203" y="8"/>
                    <a:pt x="173" y="8"/>
                  </a:cubicBezTo>
                  <a:cubicBezTo>
                    <a:pt x="143" y="8"/>
                    <a:pt x="99" y="0"/>
                    <a:pt x="76" y="0"/>
                  </a:cubicBezTo>
                  <a:cubicBezTo>
                    <a:pt x="55" y="0"/>
                    <a:pt x="23" y="18"/>
                    <a:pt x="0" y="26"/>
                  </a:cubicBezTo>
                  <a:cubicBezTo>
                    <a:pt x="15" y="46"/>
                    <a:pt x="21" y="79"/>
                    <a:pt x="29" y="100"/>
                  </a:cubicBezTo>
                  <a:cubicBezTo>
                    <a:pt x="37" y="121"/>
                    <a:pt x="50" y="123"/>
                    <a:pt x="69" y="123"/>
                  </a:cubicBezTo>
                  <a:cubicBezTo>
                    <a:pt x="115" y="123"/>
                    <a:pt x="88" y="165"/>
                    <a:pt x="142" y="188"/>
                  </a:cubicBezTo>
                  <a:cubicBezTo>
                    <a:pt x="195" y="211"/>
                    <a:pt x="201" y="165"/>
                    <a:pt x="229" y="165"/>
                  </a:cubicBezTo>
                  <a:cubicBezTo>
                    <a:pt x="258" y="165"/>
                    <a:pt x="269" y="188"/>
                    <a:pt x="287" y="205"/>
                  </a:cubicBezTo>
                  <a:cubicBezTo>
                    <a:pt x="304" y="222"/>
                    <a:pt x="256" y="255"/>
                    <a:pt x="256" y="276"/>
                  </a:cubicBezTo>
                  <a:cubicBezTo>
                    <a:pt x="256" y="297"/>
                    <a:pt x="290" y="335"/>
                    <a:pt x="275" y="350"/>
                  </a:cubicBezTo>
                  <a:cubicBezTo>
                    <a:pt x="260" y="365"/>
                    <a:pt x="287" y="375"/>
                    <a:pt x="264" y="398"/>
                  </a:cubicBezTo>
                  <a:cubicBezTo>
                    <a:pt x="241" y="421"/>
                    <a:pt x="170" y="455"/>
                    <a:pt x="159" y="489"/>
                  </a:cubicBezTo>
                  <a:cubicBezTo>
                    <a:pt x="147" y="524"/>
                    <a:pt x="198" y="544"/>
                    <a:pt x="210" y="581"/>
                  </a:cubicBezTo>
                  <a:cubicBezTo>
                    <a:pt x="212" y="584"/>
                    <a:pt x="212" y="588"/>
                    <a:pt x="211" y="591"/>
                  </a:cubicBezTo>
                  <a:cubicBezTo>
                    <a:pt x="229" y="592"/>
                    <a:pt x="248" y="590"/>
                    <a:pt x="257" y="581"/>
                  </a:cubicBezTo>
                  <a:cubicBezTo>
                    <a:pt x="280" y="558"/>
                    <a:pt x="283" y="655"/>
                    <a:pt x="326" y="655"/>
                  </a:cubicBezTo>
                  <a:cubicBezTo>
                    <a:pt x="369" y="655"/>
                    <a:pt x="461" y="620"/>
                    <a:pt x="461" y="655"/>
                  </a:cubicBezTo>
                  <a:cubicBezTo>
                    <a:pt x="461" y="691"/>
                    <a:pt x="489" y="716"/>
                    <a:pt x="517" y="716"/>
                  </a:cubicBezTo>
                  <a:cubicBezTo>
                    <a:pt x="545" y="716"/>
                    <a:pt x="517" y="688"/>
                    <a:pt x="545" y="688"/>
                  </a:cubicBezTo>
                  <a:cubicBezTo>
                    <a:pt x="573" y="688"/>
                    <a:pt x="568" y="734"/>
                    <a:pt x="618" y="734"/>
                  </a:cubicBezTo>
                  <a:cubicBezTo>
                    <a:pt x="663" y="734"/>
                    <a:pt x="716" y="721"/>
                    <a:pt x="746" y="736"/>
                  </a:cubicBezTo>
                  <a:cubicBezTo>
                    <a:pt x="746" y="735"/>
                    <a:pt x="746" y="734"/>
                    <a:pt x="747" y="733"/>
                  </a:cubicBezTo>
                  <a:cubicBezTo>
                    <a:pt x="769" y="698"/>
                    <a:pt x="725" y="654"/>
                    <a:pt x="712" y="642"/>
                  </a:cubicBezTo>
                  <a:cubicBezTo>
                    <a:pt x="700" y="630"/>
                    <a:pt x="720" y="609"/>
                    <a:pt x="720" y="609"/>
                  </a:cubicBezTo>
                  <a:cubicBezTo>
                    <a:pt x="763" y="565"/>
                    <a:pt x="808" y="618"/>
                    <a:pt x="828" y="598"/>
                  </a:cubicBezTo>
                  <a:cubicBezTo>
                    <a:pt x="849" y="577"/>
                    <a:pt x="815" y="527"/>
                    <a:pt x="838" y="492"/>
                  </a:cubicBezTo>
                  <a:cubicBezTo>
                    <a:pt x="861" y="456"/>
                    <a:pt x="816" y="422"/>
                    <a:pt x="837" y="402"/>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8" name="Freeform 22"/>
            <p:cNvSpPr/>
            <p:nvPr/>
          </p:nvSpPr>
          <p:spPr bwMode="auto">
            <a:xfrm>
              <a:off x="6692906" y="1292225"/>
              <a:ext cx="1379539" cy="1066801"/>
            </a:xfrm>
            <a:custGeom>
              <a:avLst/>
              <a:gdLst>
                <a:gd name="T0" fmla="*/ 317 w 614"/>
                <a:gd name="T1" fmla="*/ 402 h 475"/>
                <a:gd name="T2" fmla="*/ 269 w 614"/>
                <a:gd name="T3" fmla="*/ 252 h 475"/>
                <a:gd name="T4" fmla="*/ 164 w 614"/>
                <a:gd name="T5" fmla="*/ 232 h 475"/>
                <a:gd name="T6" fmla="*/ 117 w 614"/>
                <a:gd name="T7" fmla="*/ 217 h 475"/>
                <a:gd name="T8" fmla="*/ 122 w 614"/>
                <a:gd name="T9" fmla="*/ 204 h 475"/>
                <a:gd name="T10" fmla="*/ 52 w 614"/>
                <a:gd name="T11" fmla="*/ 162 h 475"/>
                <a:gd name="T12" fmla="*/ 0 w 614"/>
                <a:gd name="T13" fmla="*/ 62 h 475"/>
                <a:gd name="T14" fmla="*/ 62 w 614"/>
                <a:gd name="T15" fmla="*/ 15 h 475"/>
                <a:gd name="T16" fmla="*/ 75 w 614"/>
                <a:gd name="T17" fmla="*/ 14 h 475"/>
                <a:gd name="T18" fmla="*/ 117 w 614"/>
                <a:gd name="T19" fmla="*/ 0 h 475"/>
                <a:gd name="T20" fmla="*/ 142 w 614"/>
                <a:gd name="T21" fmla="*/ 40 h 475"/>
                <a:gd name="T22" fmla="*/ 289 w 614"/>
                <a:gd name="T23" fmla="*/ 62 h 475"/>
                <a:gd name="T24" fmla="*/ 316 w 614"/>
                <a:gd name="T25" fmla="*/ 80 h 475"/>
                <a:gd name="T26" fmla="*/ 380 w 614"/>
                <a:gd name="T27" fmla="*/ 136 h 475"/>
                <a:gd name="T28" fmla="*/ 384 w 614"/>
                <a:gd name="T29" fmla="*/ 116 h 475"/>
                <a:gd name="T30" fmla="*/ 428 w 614"/>
                <a:gd name="T31" fmla="*/ 135 h 475"/>
                <a:gd name="T32" fmla="*/ 471 w 614"/>
                <a:gd name="T33" fmla="*/ 159 h 475"/>
                <a:gd name="T34" fmla="*/ 398 w 614"/>
                <a:gd name="T35" fmla="*/ 115 h 475"/>
                <a:gd name="T36" fmla="*/ 386 w 614"/>
                <a:gd name="T37" fmla="*/ 127 h 475"/>
                <a:gd name="T38" fmla="*/ 370 w 614"/>
                <a:gd name="T39" fmla="*/ 143 h 475"/>
                <a:gd name="T40" fmla="*/ 306 w 614"/>
                <a:gd name="T41" fmla="*/ 70 h 475"/>
                <a:gd name="T42" fmla="*/ 179 w 614"/>
                <a:gd name="T43" fmla="*/ 82 h 475"/>
                <a:gd name="T44" fmla="*/ 117 w 614"/>
                <a:gd name="T45" fmla="*/ 4 h 475"/>
                <a:gd name="T46" fmla="*/ 75 w 614"/>
                <a:gd name="T47" fmla="*/ 18 h 475"/>
                <a:gd name="T48" fmla="*/ 32 w 614"/>
                <a:gd name="T49" fmla="*/ 43 h 475"/>
                <a:gd name="T50" fmla="*/ 9 w 614"/>
                <a:gd name="T51" fmla="*/ 71 h 475"/>
                <a:gd name="T52" fmla="*/ 99 w 614"/>
                <a:gd name="T53" fmla="*/ 178 h 475"/>
                <a:gd name="T54" fmla="*/ 122 w 614"/>
                <a:gd name="T55" fmla="*/ 216 h 475"/>
                <a:gd name="T56" fmla="*/ 185 w 614"/>
                <a:gd name="T57" fmla="*/ 228 h 475"/>
                <a:gd name="T58" fmla="*/ 314 w 614"/>
                <a:gd name="T59" fmla="*/ 326 h 475"/>
                <a:gd name="T60" fmla="*/ 303 w 614"/>
                <a:gd name="T61" fmla="*/ 454 h 475"/>
                <a:gd name="T62" fmla="*/ 361 w 614"/>
                <a:gd name="T63" fmla="*/ 411 h 475"/>
                <a:gd name="T64" fmla="*/ 398 w 614"/>
                <a:gd name="T65" fmla="*/ 358 h 475"/>
                <a:gd name="T66" fmla="*/ 447 w 614"/>
                <a:gd name="T67" fmla="*/ 380 h 475"/>
                <a:gd name="T68" fmla="*/ 472 w 614"/>
                <a:gd name="T69" fmla="*/ 354 h 475"/>
                <a:gd name="T70" fmla="*/ 455 w 614"/>
                <a:gd name="T71" fmla="*/ 326 h 475"/>
                <a:gd name="T72" fmla="*/ 530 w 614"/>
                <a:gd name="T73" fmla="*/ 230 h 475"/>
                <a:gd name="T74" fmla="*/ 553 w 614"/>
                <a:gd name="T75" fmla="*/ 245 h 475"/>
                <a:gd name="T76" fmla="*/ 587 w 614"/>
                <a:gd name="T77" fmla="*/ 246 h 475"/>
                <a:gd name="T78" fmla="*/ 591 w 614"/>
                <a:gd name="T79" fmla="*/ 230 h 475"/>
                <a:gd name="T80" fmla="*/ 602 w 614"/>
                <a:gd name="T81" fmla="*/ 188 h 475"/>
                <a:gd name="T82" fmla="*/ 596 w 614"/>
                <a:gd name="T83" fmla="*/ 161 h 475"/>
                <a:gd name="T84" fmla="*/ 471 w 614"/>
                <a:gd name="T85" fmla="*/ 161 h 475"/>
                <a:gd name="T86" fmla="*/ 559 w 614"/>
                <a:gd name="T87" fmla="*/ 151 h 475"/>
                <a:gd name="T88" fmla="*/ 601 w 614"/>
                <a:gd name="T89" fmla="*/ 160 h 475"/>
                <a:gd name="T90" fmla="*/ 597 w 614"/>
                <a:gd name="T91" fmla="*/ 172 h 475"/>
                <a:gd name="T92" fmla="*/ 614 w 614"/>
                <a:gd name="T93" fmla="*/ 201 h 475"/>
                <a:gd name="T94" fmla="*/ 591 w 614"/>
                <a:gd name="T95" fmla="*/ 248 h 475"/>
                <a:gd name="T96" fmla="*/ 549 w 614"/>
                <a:gd name="T97" fmla="*/ 247 h 475"/>
                <a:gd name="T98" fmla="*/ 533 w 614"/>
                <a:gd name="T99" fmla="*/ 233 h 475"/>
                <a:gd name="T100" fmla="*/ 459 w 614"/>
                <a:gd name="T101" fmla="*/ 326 h 475"/>
                <a:gd name="T102" fmla="*/ 468 w 614"/>
                <a:gd name="T103" fmla="*/ 345 h 475"/>
                <a:gd name="T104" fmla="*/ 476 w 614"/>
                <a:gd name="T105" fmla="*/ 354 h 475"/>
                <a:gd name="T106" fmla="*/ 417 w 614"/>
                <a:gd name="T107" fmla="*/ 373 h 475"/>
                <a:gd name="T108" fmla="*/ 397 w 614"/>
                <a:gd name="T109" fmla="*/ 363 h 475"/>
                <a:gd name="T110" fmla="*/ 309 w 614"/>
                <a:gd name="T111" fmla="*/ 475 h 475"/>
                <a:gd name="T112" fmla="*/ 306 w 614"/>
                <a:gd name="T113" fmla="*/ 475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4" h="475">
                  <a:moveTo>
                    <a:pt x="306" y="475"/>
                  </a:moveTo>
                  <a:cubicBezTo>
                    <a:pt x="301" y="467"/>
                    <a:pt x="299" y="461"/>
                    <a:pt x="299" y="454"/>
                  </a:cubicBezTo>
                  <a:cubicBezTo>
                    <a:pt x="299" y="454"/>
                    <a:pt x="299" y="454"/>
                    <a:pt x="299" y="454"/>
                  </a:cubicBezTo>
                  <a:cubicBezTo>
                    <a:pt x="299" y="433"/>
                    <a:pt x="317" y="416"/>
                    <a:pt x="317" y="402"/>
                  </a:cubicBezTo>
                  <a:cubicBezTo>
                    <a:pt x="317" y="402"/>
                    <a:pt x="317" y="402"/>
                    <a:pt x="317" y="402"/>
                  </a:cubicBezTo>
                  <a:cubicBezTo>
                    <a:pt x="317" y="380"/>
                    <a:pt x="317" y="349"/>
                    <a:pt x="311" y="327"/>
                  </a:cubicBezTo>
                  <a:cubicBezTo>
                    <a:pt x="311" y="327"/>
                    <a:pt x="311" y="327"/>
                    <a:pt x="311" y="327"/>
                  </a:cubicBezTo>
                  <a:cubicBezTo>
                    <a:pt x="304" y="306"/>
                    <a:pt x="292" y="275"/>
                    <a:pt x="269" y="252"/>
                  </a:cubicBezTo>
                  <a:cubicBezTo>
                    <a:pt x="269" y="252"/>
                    <a:pt x="269" y="252"/>
                    <a:pt x="269" y="252"/>
                  </a:cubicBezTo>
                  <a:cubicBezTo>
                    <a:pt x="252" y="234"/>
                    <a:pt x="215" y="232"/>
                    <a:pt x="185" y="232"/>
                  </a:cubicBezTo>
                  <a:cubicBezTo>
                    <a:pt x="185" y="232"/>
                    <a:pt x="185" y="232"/>
                    <a:pt x="185" y="232"/>
                  </a:cubicBezTo>
                  <a:cubicBezTo>
                    <a:pt x="177" y="232"/>
                    <a:pt x="170" y="232"/>
                    <a:pt x="164" y="232"/>
                  </a:cubicBezTo>
                  <a:cubicBezTo>
                    <a:pt x="164" y="232"/>
                    <a:pt x="164" y="232"/>
                    <a:pt x="164" y="232"/>
                  </a:cubicBezTo>
                  <a:cubicBezTo>
                    <a:pt x="147" y="232"/>
                    <a:pt x="130" y="225"/>
                    <a:pt x="118" y="218"/>
                  </a:cubicBezTo>
                  <a:cubicBezTo>
                    <a:pt x="118" y="218"/>
                    <a:pt x="118" y="218"/>
                    <a:pt x="118" y="218"/>
                  </a:cubicBezTo>
                  <a:cubicBezTo>
                    <a:pt x="118" y="218"/>
                    <a:pt x="117" y="217"/>
                    <a:pt x="117" y="217"/>
                  </a:cubicBezTo>
                  <a:cubicBezTo>
                    <a:pt x="117" y="217"/>
                    <a:pt x="117" y="217"/>
                    <a:pt x="117" y="217"/>
                  </a:cubicBezTo>
                  <a:cubicBezTo>
                    <a:pt x="117" y="216"/>
                    <a:pt x="117" y="216"/>
                    <a:pt x="117" y="215"/>
                  </a:cubicBezTo>
                  <a:cubicBezTo>
                    <a:pt x="117" y="215"/>
                    <a:pt x="117" y="215"/>
                    <a:pt x="117" y="215"/>
                  </a:cubicBezTo>
                  <a:cubicBezTo>
                    <a:pt x="121" y="210"/>
                    <a:pt x="122" y="206"/>
                    <a:pt x="122" y="204"/>
                  </a:cubicBezTo>
                  <a:cubicBezTo>
                    <a:pt x="122" y="204"/>
                    <a:pt x="122" y="204"/>
                    <a:pt x="122" y="204"/>
                  </a:cubicBezTo>
                  <a:cubicBezTo>
                    <a:pt x="122" y="191"/>
                    <a:pt x="112" y="187"/>
                    <a:pt x="97" y="182"/>
                  </a:cubicBezTo>
                  <a:cubicBezTo>
                    <a:pt x="97" y="182"/>
                    <a:pt x="97" y="182"/>
                    <a:pt x="97" y="182"/>
                  </a:cubicBezTo>
                  <a:cubicBezTo>
                    <a:pt x="83" y="178"/>
                    <a:pt x="65" y="174"/>
                    <a:pt x="52" y="162"/>
                  </a:cubicBezTo>
                  <a:cubicBezTo>
                    <a:pt x="52" y="162"/>
                    <a:pt x="52" y="162"/>
                    <a:pt x="52" y="162"/>
                  </a:cubicBezTo>
                  <a:cubicBezTo>
                    <a:pt x="28" y="137"/>
                    <a:pt x="37" y="104"/>
                    <a:pt x="7" y="74"/>
                  </a:cubicBezTo>
                  <a:cubicBezTo>
                    <a:pt x="7" y="74"/>
                    <a:pt x="7" y="74"/>
                    <a:pt x="7" y="74"/>
                  </a:cubicBezTo>
                  <a:cubicBezTo>
                    <a:pt x="2" y="70"/>
                    <a:pt x="0" y="66"/>
                    <a:pt x="0" y="62"/>
                  </a:cubicBezTo>
                  <a:cubicBezTo>
                    <a:pt x="0" y="62"/>
                    <a:pt x="0" y="62"/>
                    <a:pt x="0" y="62"/>
                  </a:cubicBezTo>
                  <a:cubicBezTo>
                    <a:pt x="1" y="50"/>
                    <a:pt x="16" y="45"/>
                    <a:pt x="30" y="39"/>
                  </a:cubicBezTo>
                  <a:cubicBezTo>
                    <a:pt x="30" y="39"/>
                    <a:pt x="30" y="39"/>
                    <a:pt x="30" y="39"/>
                  </a:cubicBezTo>
                  <a:cubicBezTo>
                    <a:pt x="45" y="33"/>
                    <a:pt x="60" y="25"/>
                    <a:pt x="62" y="15"/>
                  </a:cubicBezTo>
                  <a:cubicBezTo>
                    <a:pt x="62" y="15"/>
                    <a:pt x="62" y="15"/>
                    <a:pt x="62" y="15"/>
                  </a:cubicBezTo>
                  <a:cubicBezTo>
                    <a:pt x="62" y="14"/>
                    <a:pt x="63" y="13"/>
                    <a:pt x="64" y="14"/>
                  </a:cubicBezTo>
                  <a:cubicBezTo>
                    <a:pt x="64" y="14"/>
                    <a:pt x="64" y="14"/>
                    <a:pt x="64" y="14"/>
                  </a:cubicBezTo>
                  <a:cubicBezTo>
                    <a:pt x="68" y="14"/>
                    <a:pt x="72" y="14"/>
                    <a:pt x="75" y="14"/>
                  </a:cubicBezTo>
                  <a:cubicBezTo>
                    <a:pt x="75" y="14"/>
                    <a:pt x="75" y="14"/>
                    <a:pt x="75" y="14"/>
                  </a:cubicBezTo>
                  <a:cubicBezTo>
                    <a:pt x="89" y="14"/>
                    <a:pt x="102" y="11"/>
                    <a:pt x="109" y="4"/>
                  </a:cubicBezTo>
                  <a:cubicBezTo>
                    <a:pt x="109" y="4"/>
                    <a:pt x="109" y="4"/>
                    <a:pt x="109" y="4"/>
                  </a:cubicBezTo>
                  <a:cubicBezTo>
                    <a:pt x="112" y="2"/>
                    <a:pt x="114" y="0"/>
                    <a:pt x="117" y="0"/>
                  </a:cubicBezTo>
                  <a:cubicBezTo>
                    <a:pt x="117" y="0"/>
                    <a:pt x="117" y="0"/>
                    <a:pt x="117" y="0"/>
                  </a:cubicBezTo>
                  <a:cubicBezTo>
                    <a:pt x="123" y="1"/>
                    <a:pt x="126" y="6"/>
                    <a:pt x="130" y="14"/>
                  </a:cubicBezTo>
                  <a:cubicBezTo>
                    <a:pt x="130" y="14"/>
                    <a:pt x="130" y="14"/>
                    <a:pt x="130" y="14"/>
                  </a:cubicBezTo>
                  <a:cubicBezTo>
                    <a:pt x="134" y="21"/>
                    <a:pt x="137" y="31"/>
                    <a:pt x="142" y="40"/>
                  </a:cubicBezTo>
                  <a:cubicBezTo>
                    <a:pt x="142" y="40"/>
                    <a:pt x="142" y="40"/>
                    <a:pt x="142" y="40"/>
                  </a:cubicBezTo>
                  <a:cubicBezTo>
                    <a:pt x="150" y="60"/>
                    <a:pt x="161" y="78"/>
                    <a:pt x="179" y="78"/>
                  </a:cubicBezTo>
                  <a:cubicBezTo>
                    <a:pt x="179" y="78"/>
                    <a:pt x="179" y="78"/>
                    <a:pt x="179" y="78"/>
                  </a:cubicBezTo>
                  <a:cubicBezTo>
                    <a:pt x="207" y="78"/>
                    <a:pt x="258" y="62"/>
                    <a:pt x="289" y="62"/>
                  </a:cubicBezTo>
                  <a:cubicBezTo>
                    <a:pt x="289" y="62"/>
                    <a:pt x="289" y="62"/>
                    <a:pt x="289" y="62"/>
                  </a:cubicBezTo>
                  <a:cubicBezTo>
                    <a:pt x="296" y="62"/>
                    <a:pt x="303" y="63"/>
                    <a:pt x="308" y="66"/>
                  </a:cubicBezTo>
                  <a:cubicBezTo>
                    <a:pt x="308" y="66"/>
                    <a:pt x="308" y="66"/>
                    <a:pt x="308" y="66"/>
                  </a:cubicBezTo>
                  <a:cubicBezTo>
                    <a:pt x="313" y="69"/>
                    <a:pt x="316" y="74"/>
                    <a:pt x="316" y="80"/>
                  </a:cubicBezTo>
                  <a:cubicBezTo>
                    <a:pt x="316" y="80"/>
                    <a:pt x="316" y="80"/>
                    <a:pt x="316" y="80"/>
                  </a:cubicBezTo>
                  <a:cubicBezTo>
                    <a:pt x="316" y="115"/>
                    <a:pt x="343" y="139"/>
                    <a:pt x="370" y="139"/>
                  </a:cubicBezTo>
                  <a:cubicBezTo>
                    <a:pt x="370" y="139"/>
                    <a:pt x="370" y="139"/>
                    <a:pt x="370" y="139"/>
                  </a:cubicBezTo>
                  <a:cubicBezTo>
                    <a:pt x="377" y="139"/>
                    <a:pt x="379" y="138"/>
                    <a:pt x="380" y="136"/>
                  </a:cubicBezTo>
                  <a:cubicBezTo>
                    <a:pt x="380" y="136"/>
                    <a:pt x="380" y="136"/>
                    <a:pt x="380" y="136"/>
                  </a:cubicBezTo>
                  <a:cubicBezTo>
                    <a:pt x="382" y="134"/>
                    <a:pt x="382" y="131"/>
                    <a:pt x="382" y="127"/>
                  </a:cubicBezTo>
                  <a:cubicBezTo>
                    <a:pt x="382" y="127"/>
                    <a:pt x="382" y="127"/>
                    <a:pt x="382" y="127"/>
                  </a:cubicBezTo>
                  <a:cubicBezTo>
                    <a:pt x="382" y="124"/>
                    <a:pt x="382" y="120"/>
                    <a:pt x="384" y="116"/>
                  </a:cubicBezTo>
                  <a:cubicBezTo>
                    <a:pt x="384" y="116"/>
                    <a:pt x="384" y="116"/>
                    <a:pt x="384" y="116"/>
                  </a:cubicBezTo>
                  <a:cubicBezTo>
                    <a:pt x="386" y="113"/>
                    <a:pt x="391" y="111"/>
                    <a:pt x="398" y="111"/>
                  </a:cubicBezTo>
                  <a:cubicBezTo>
                    <a:pt x="398" y="111"/>
                    <a:pt x="398" y="111"/>
                    <a:pt x="398" y="111"/>
                  </a:cubicBezTo>
                  <a:cubicBezTo>
                    <a:pt x="413" y="111"/>
                    <a:pt x="419" y="124"/>
                    <a:pt x="428" y="135"/>
                  </a:cubicBezTo>
                  <a:cubicBezTo>
                    <a:pt x="428" y="135"/>
                    <a:pt x="428" y="135"/>
                    <a:pt x="428" y="135"/>
                  </a:cubicBezTo>
                  <a:cubicBezTo>
                    <a:pt x="436" y="146"/>
                    <a:pt x="447" y="157"/>
                    <a:pt x="471" y="157"/>
                  </a:cubicBezTo>
                  <a:cubicBezTo>
                    <a:pt x="471" y="157"/>
                    <a:pt x="471" y="157"/>
                    <a:pt x="471" y="157"/>
                  </a:cubicBezTo>
                  <a:cubicBezTo>
                    <a:pt x="471" y="159"/>
                    <a:pt x="471" y="159"/>
                    <a:pt x="471" y="159"/>
                  </a:cubicBezTo>
                  <a:cubicBezTo>
                    <a:pt x="471" y="161"/>
                    <a:pt x="471" y="161"/>
                    <a:pt x="471" y="161"/>
                  </a:cubicBezTo>
                  <a:cubicBezTo>
                    <a:pt x="445" y="161"/>
                    <a:pt x="433" y="149"/>
                    <a:pt x="424" y="137"/>
                  </a:cubicBezTo>
                  <a:cubicBezTo>
                    <a:pt x="424" y="137"/>
                    <a:pt x="424" y="137"/>
                    <a:pt x="424" y="137"/>
                  </a:cubicBezTo>
                  <a:cubicBezTo>
                    <a:pt x="416" y="125"/>
                    <a:pt x="410" y="115"/>
                    <a:pt x="398" y="115"/>
                  </a:cubicBezTo>
                  <a:cubicBezTo>
                    <a:pt x="398" y="115"/>
                    <a:pt x="398" y="115"/>
                    <a:pt x="398" y="115"/>
                  </a:cubicBezTo>
                  <a:cubicBezTo>
                    <a:pt x="391" y="115"/>
                    <a:pt x="388" y="117"/>
                    <a:pt x="387" y="119"/>
                  </a:cubicBezTo>
                  <a:cubicBezTo>
                    <a:pt x="387" y="119"/>
                    <a:pt x="387" y="119"/>
                    <a:pt x="387" y="119"/>
                  </a:cubicBezTo>
                  <a:cubicBezTo>
                    <a:pt x="386" y="121"/>
                    <a:pt x="386" y="124"/>
                    <a:pt x="386" y="127"/>
                  </a:cubicBezTo>
                  <a:cubicBezTo>
                    <a:pt x="386" y="127"/>
                    <a:pt x="386" y="127"/>
                    <a:pt x="386" y="127"/>
                  </a:cubicBezTo>
                  <a:cubicBezTo>
                    <a:pt x="386" y="131"/>
                    <a:pt x="386" y="135"/>
                    <a:pt x="384" y="138"/>
                  </a:cubicBezTo>
                  <a:cubicBezTo>
                    <a:pt x="384" y="138"/>
                    <a:pt x="384" y="138"/>
                    <a:pt x="384" y="138"/>
                  </a:cubicBezTo>
                  <a:cubicBezTo>
                    <a:pt x="381" y="141"/>
                    <a:pt x="377" y="143"/>
                    <a:pt x="370" y="143"/>
                  </a:cubicBezTo>
                  <a:cubicBezTo>
                    <a:pt x="370" y="143"/>
                    <a:pt x="370" y="143"/>
                    <a:pt x="370" y="143"/>
                  </a:cubicBezTo>
                  <a:cubicBezTo>
                    <a:pt x="341" y="143"/>
                    <a:pt x="312" y="117"/>
                    <a:pt x="312" y="80"/>
                  </a:cubicBezTo>
                  <a:cubicBezTo>
                    <a:pt x="312" y="80"/>
                    <a:pt x="312" y="80"/>
                    <a:pt x="312" y="80"/>
                  </a:cubicBezTo>
                  <a:cubicBezTo>
                    <a:pt x="312" y="75"/>
                    <a:pt x="310" y="72"/>
                    <a:pt x="306" y="70"/>
                  </a:cubicBezTo>
                  <a:cubicBezTo>
                    <a:pt x="306" y="70"/>
                    <a:pt x="306" y="70"/>
                    <a:pt x="306" y="70"/>
                  </a:cubicBezTo>
                  <a:cubicBezTo>
                    <a:pt x="302" y="67"/>
                    <a:pt x="296" y="66"/>
                    <a:pt x="289" y="66"/>
                  </a:cubicBezTo>
                  <a:cubicBezTo>
                    <a:pt x="289" y="66"/>
                    <a:pt x="289" y="66"/>
                    <a:pt x="289" y="66"/>
                  </a:cubicBezTo>
                  <a:cubicBezTo>
                    <a:pt x="259" y="66"/>
                    <a:pt x="208" y="82"/>
                    <a:pt x="179" y="82"/>
                  </a:cubicBezTo>
                  <a:cubicBezTo>
                    <a:pt x="179" y="82"/>
                    <a:pt x="179" y="82"/>
                    <a:pt x="179" y="82"/>
                  </a:cubicBezTo>
                  <a:cubicBezTo>
                    <a:pt x="148" y="82"/>
                    <a:pt x="137" y="37"/>
                    <a:pt x="127" y="15"/>
                  </a:cubicBezTo>
                  <a:cubicBezTo>
                    <a:pt x="127" y="15"/>
                    <a:pt x="127" y="15"/>
                    <a:pt x="127" y="15"/>
                  </a:cubicBezTo>
                  <a:cubicBezTo>
                    <a:pt x="123" y="8"/>
                    <a:pt x="119" y="4"/>
                    <a:pt x="117" y="4"/>
                  </a:cubicBezTo>
                  <a:cubicBezTo>
                    <a:pt x="117" y="4"/>
                    <a:pt x="117" y="4"/>
                    <a:pt x="117" y="4"/>
                  </a:cubicBezTo>
                  <a:cubicBezTo>
                    <a:pt x="116" y="4"/>
                    <a:pt x="114" y="5"/>
                    <a:pt x="112" y="7"/>
                  </a:cubicBezTo>
                  <a:cubicBezTo>
                    <a:pt x="112" y="7"/>
                    <a:pt x="112" y="7"/>
                    <a:pt x="112" y="7"/>
                  </a:cubicBezTo>
                  <a:cubicBezTo>
                    <a:pt x="103" y="15"/>
                    <a:pt x="90" y="18"/>
                    <a:pt x="75" y="18"/>
                  </a:cubicBezTo>
                  <a:cubicBezTo>
                    <a:pt x="75" y="18"/>
                    <a:pt x="75" y="18"/>
                    <a:pt x="75" y="18"/>
                  </a:cubicBezTo>
                  <a:cubicBezTo>
                    <a:pt x="72" y="18"/>
                    <a:pt x="69" y="18"/>
                    <a:pt x="66" y="18"/>
                  </a:cubicBezTo>
                  <a:cubicBezTo>
                    <a:pt x="66" y="18"/>
                    <a:pt x="66" y="18"/>
                    <a:pt x="66" y="18"/>
                  </a:cubicBezTo>
                  <a:cubicBezTo>
                    <a:pt x="61" y="30"/>
                    <a:pt x="46" y="36"/>
                    <a:pt x="32" y="43"/>
                  </a:cubicBezTo>
                  <a:cubicBezTo>
                    <a:pt x="32" y="43"/>
                    <a:pt x="32" y="43"/>
                    <a:pt x="32" y="43"/>
                  </a:cubicBezTo>
                  <a:cubicBezTo>
                    <a:pt x="17" y="49"/>
                    <a:pt x="4" y="55"/>
                    <a:pt x="4" y="62"/>
                  </a:cubicBezTo>
                  <a:cubicBezTo>
                    <a:pt x="4" y="62"/>
                    <a:pt x="4" y="62"/>
                    <a:pt x="4" y="62"/>
                  </a:cubicBezTo>
                  <a:cubicBezTo>
                    <a:pt x="4" y="64"/>
                    <a:pt x="5" y="67"/>
                    <a:pt x="9" y="71"/>
                  </a:cubicBezTo>
                  <a:cubicBezTo>
                    <a:pt x="9" y="71"/>
                    <a:pt x="9" y="71"/>
                    <a:pt x="9" y="71"/>
                  </a:cubicBezTo>
                  <a:cubicBezTo>
                    <a:pt x="41" y="103"/>
                    <a:pt x="32" y="136"/>
                    <a:pt x="55" y="159"/>
                  </a:cubicBezTo>
                  <a:cubicBezTo>
                    <a:pt x="55" y="159"/>
                    <a:pt x="55" y="159"/>
                    <a:pt x="55" y="159"/>
                  </a:cubicBezTo>
                  <a:cubicBezTo>
                    <a:pt x="67" y="170"/>
                    <a:pt x="84" y="174"/>
                    <a:pt x="99" y="178"/>
                  </a:cubicBezTo>
                  <a:cubicBezTo>
                    <a:pt x="99" y="178"/>
                    <a:pt x="99" y="178"/>
                    <a:pt x="99" y="178"/>
                  </a:cubicBezTo>
                  <a:cubicBezTo>
                    <a:pt x="113" y="183"/>
                    <a:pt x="126" y="188"/>
                    <a:pt x="126" y="204"/>
                  </a:cubicBezTo>
                  <a:cubicBezTo>
                    <a:pt x="126" y="204"/>
                    <a:pt x="126" y="204"/>
                    <a:pt x="126" y="204"/>
                  </a:cubicBezTo>
                  <a:cubicBezTo>
                    <a:pt x="126" y="208"/>
                    <a:pt x="125" y="211"/>
                    <a:pt x="122" y="216"/>
                  </a:cubicBezTo>
                  <a:cubicBezTo>
                    <a:pt x="122" y="216"/>
                    <a:pt x="122" y="216"/>
                    <a:pt x="122" y="216"/>
                  </a:cubicBezTo>
                  <a:cubicBezTo>
                    <a:pt x="133" y="222"/>
                    <a:pt x="149" y="228"/>
                    <a:pt x="164" y="228"/>
                  </a:cubicBezTo>
                  <a:cubicBezTo>
                    <a:pt x="164" y="228"/>
                    <a:pt x="164" y="228"/>
                    <a:pt x="164" y="228"/>
                  </a:cubicBezTo>
                  <a:cubicBezTo>
                    <a:pt x="170" y="228"/>
                    <a:pt x="177" y="228"/>
                    <a:pt x="185" y="228"/>
                  </a:cubicBezTo>
                  <a:cubicBezTo>
                    <a:pt x="185" y="228"/>
                    <a:pt x="185" y="228"/>
                    <a:pt x="185" y="228"/>
                  </a:cubicBezTo>
                  <a:cubicBezTo>
                    <a:pt x="215" y="228"/>
                    <a:pt x="252" y="230"/>
                    <a:pt x="272" y="249"/>
                  </a:cubicBezTo>
                  <a:cubicBezTo>
                    <a:pt x="272" y="249"/>
                    <a:pt x="272" y="249"/>
                    <a:pt x="272" y="249"/>
                  </a:cubicBezTo>
                  <a:cubicBezTo>
                    <a:pt x="296" y="273"/>
                    <a:pt x="308" y="304"/>
                    <a:pt x="314" y="326"/>
                  </a:cubicBezTo>
                  <a:cubicBezTo>
                    <a:pt x="314" y="326"/>
                    <a:pt x="314" y="326"/>
                    <a:pt x="314" y="326"/>
                  </a:cubicBezTo>
                  <a:cubicBezTo>
                    <a:pt x="321" y="348"/>
                    <a:pt x="321" y="380"/>
                    <a:pt x="321" y="402"/>
                  </a:cubicBezTo>
                  <a:cubicBezTo>
                    <a:pt x="321" y="402"/>
                    <a:pt x="321" y="402"/>
                    <a:pt x="321" y="402"/>
                  </a:cubicBezTo>
                  <a:cubicBezTo>
                    <a:pt x="321" y="418"/>
                    <a:pt x="303" y="435"/>
                    <a:pt x="303" y="454"/>
                  </a:cubicBezTo>
                  <a:cubicBezTo>
                    <a:pt x="303" y="454"/>
                    <a:pt x="303" y="454"/>
                    <a:pt x="303" y="454"/>
                  </a:cubicBezTo>
                  <a:cubicBezTo>
                    <a:pt x="303" y="459"/>
                    <a:pt x="305" y="465"/>
                    <a:pt x="308" y="471"/>
                  </a:cubicBezTo>
                  <a:cubicBezTo>
                    <a:pt x="308" y="471"/>
                    <a:pt x="308" y="471"/>
                    <a:pt x="308" y="471"/>
                  </a:cubicBezTo>
                  <a:cubicBezTo>
                    <a:pt x="325" y="460"/>
                    <a:pt x="345" y="435"/>
                    <a:pt x="361" y="411"/>
                  </a:cubicBezTo>
                  <a:cubicBezTo>
                    <a:pt x="361" y="411"/>
                    <a:pt x="361" y="411"/>
                    <a:pt x="361" y="411"/>
                  </a:cubicBezTo>
                  <a:cubicBezTo>
                    <a:pt x="378" y="386"/>
                    <a:pt x="390" y="364"/>
                    <a:pt x="394" y="360"/>
                  </a:cubicBezTo>
                  <a:cubicBezTo>
                    <a:pt x="394" y="360"/>
                    <a:pt x="394" y="360"/>
                    <a:pt x="394" y="360"/>
                  </a:cubicBezTo>
                  <a:cubicBezTo>
                    <a:pt x="395" y="359"/>
                    <a:pt x="397" y="358"/>
                    <a:pt x="398" y="358"/>
                  </a:cubicBezTo>
                  <a:cubicBezTo>
                    <a:pt x="398" y="358"/>
                    <a:pt x="398" y="358"/>
                    <a:pt x="398" y="358"/>
                  </a:cubicBezTo>
                  <a:cubicBezTo>
                    <a:pt x="404" y="359"/>
                    <a:pt x="411" y="364"/>
                    <a:pt x="419" y="369"/>
                  </a:cubicBezTo>
                  <a:cubicBezTo>
                    <a:pt x="419" y="369"/>
                    <a:pt x="419" y="369"/>
                    <a:pt x="419" y="369"/>
                  </a:cubicBezTo>
                  <a:cubicBezTo>
                    <a:pt x="428" y="375"/>
                    <a:pt x="437" y="380"/>
                    <a:pt x="447" y="380"/>
                  </a:cubicBezTo>
                  <a:cubicBezTo>
                    <a:pt x="447" y="380"/>
                    <a:pt x="447" y="380"/>
                    <a:pt x="447" y="380"/>
                  </a:cubicBezTo>
                  <a:cubicBezTo>
                    <a:pt x="454" y="380"/>
                    <a:pt x="460" y="376"/>
                    <a:pt x="465" y="370"/>
                  </a:cubicBezTo>
                  <a:cubicBezTo>
                    <a:pt x="465" y="370"/>
                    <a:pt x="465" y="370"/>
                    <a:pt x="465" y="370"/>
                  </a:cubicBezTo>
                  <a:cubicBezTo>
                    <a:pt x="469" y="365"/>
                    <a:pt x="472" y="358"/>
                    <a:pt x="472" y="354"/>
                  </a:cubicBezTo>
                  <a:cubicBezTo>
                    <a:pt x="472" y="354"/>
                    <a:pt x="472" y="354"/>
                    <a:pt x="472" y="354"/>
                  </a:cubicBezTo>
                  <a:cubicBezTo>
                    <a:pt x="471" y="350"/>
                    <a:pt x="471" y="349"/>
                    <a:pt x="468" y="349"/>
                  </a:cubicBezTo>
                  <a:cubicBezTo>
                    <a:pt x="468" y="349"/>
                    <a:pt x="468" y="349"/>
                    <a:pt x="468" y="349"/>
                  </a:cubicBezTo>
                  <a:cubicBezTo>
                    <a:pt x="460" y="349"/>
                    <a:pt x="455" y="338"/>
                    <a:pt x="455" y="326"/>
                  </a:cubicBezTo>
                  <a:cubicBezTo>
                    <a:pt x="455" y="326"/>
                    <a:pt x="455" y="326"/>
                    <a:pt x="455" y="326"/>
                  </a:cubicBezTo>
                  <a:cubicBezTo>
                    <a:pt x="455" y="313"/>
                    <a:pt x="462" y="298"/>
                    <a:pt x="481" y="292"/>
                  </a:cubicBezTo>
                  <a:cubicBezTo>
                    <a:pt x="481" y="292"/>
                    <a:pt x="481" y="292"/>
                    <a:pt x="481" y="292"/>
                  </a:cubicBezTo>
                  <a:cubicBezTo>
                    <a:pt x="513" y="283"/>
                    <a:pt x="517" y="244"/>
                    <a:pt x="530" y="230"/>
                  </a:cubicBezTo>
                  <a:cubicBezTo>
                    <a:pt x="530" y="230"/>
                    <a:pt x="530" y="230"/>
                    <a:pt x="530" y="230"/>
                  </a:cubicBezTo>
                  <a:cubicBezTo>
                    <a:pt x="531" y="228"/>
                    <a:pt x="533" y="227"/>
                    <a:pt x="535" y="227"/>
                  </a:cubicBezTo>
                  <a:cubicBezTo>
                    <a:pt x="535" y="227"/>
                    <a:pt x="535" y="227"/>
                    <a:pt x="535" y="227"/>
                  </a:cubicBezTo>
                  <a:cubicBezTo>
                    <a:pt x="543" y="228"/>
                    <a:pt x="547" y="237"/>
                    <a:pt x="553" y="245"/>
                  </a:cubicBezTo>
                  <a:cubicBezTo>
                    <a:pt x="553" y="245"/>
                    <a:pt x="553" y="245"/>
                    <a:pt x="553" y="245"/>
                  </a:cubicBezTo>
                  <a:cubicBezTo>
                    <a:pt x="558" y="253"/>
                    <a:pt x="565" y="261"/>
                    <a:pt x="571" y="261"/>
                  </a:cubicBezTo>
                  <a:cubicBezTo>
                    <a:pt x="571" y="261"/>
                    <a:pt x="571" y="261"/>
                    <a:pt x="571" y="261"/>
                  </a:cubicBezTo>
                  <a:cubicBezTo>
                    <a:pt x="579" y="261"/>
                    <a:pt x="584" y="254"/>
                    <a:pt x="587" y="246"/>
                  </a:cubicBezTo>
                  <a:cubicBezTo>
                    <a:pt x="587" y="246"/>
                    <a:pt x="587" y="246"/>
                    <a:pt x="587" y="246"/>
                  </a:cubicBezTo>
                  <a:cubicBezTo>
                    <a:pt x="590" y="239"/>
                    <a:pt x="591" y="231"/>
                    <a:pt x="591" y="231"/>
                  </a:cubicBezTo>
                  <a:cubicBezTo>
                    <a:pt x="591" y="231"/>
                    <a:pt x="591" y="231"/>
                    <a:pt x="591" y="231"/>
                  </a:cubicBezTo>
                  <a:cubicBezTo>
                    <a:pt x="591" y="231"/>
                    <a:pt x="591" y="230"/>
                    <a:pt x="591" y="230"/>
                  </a:cubicBezTo>
                  <a:cubicBezTo>
                    <a:pt x="591" y="230"/>
                    <a:pt x="591" y="230"/>
                    <a:pt x="591" y="230"/>
                  </a:cubicBezTo>
                  <a:cubicBezTo>
                    <a:pt x="606" y="216"/>
                    <a:pt x="610" y="207"/>
                    <a:pt x="610" y="201"/>
                  </a:cubicBezTo>
                  <a:cubicBezTo>
                    <a:pt x="610" y="201"/>
                    <a:pt x="610" y="201"/>
                    <a:pt x="610" y="201"/>
                  </a:cubicBezTo>
                  <a:cubicBezTo>
                    <a:pt x="610" y="196"/>
                    <a:pt x="606" y="192"/>
                    <a:pt x="602" y="188"/>
                  </a:cubicBezTo>
                  <a:cubicBezTo>
                    <a:pt x="602" y="188"/>
                    <a:pt x="602" y="188"/>
                    <a:pt x="602" y="188"/>
                  </a:cubicBezTo>
                  <a:cubicBezTo>
                    <a:pt x="598" y="184"/>
                    <a:pt x="593" y="180"/>
                    <a:pt x="593" y="172"/>
                  </a:cubicBezTo>
                  <a:cubicBezTo>
                    <a:pt x="593" y="172"/>
                    <a:pt x="593" y="172"/>
                    <a:pt x="593" y="172"/>
                  </a:cubicBezTo>
                  <a:cubicBezTo>
                    <a:pt x="593" y="169"/>
                    <a:pt x="594" y="165"/>
                    <a:pt x="596" y="161"/>
                  </a:cubicBezTo>
                  <a:cubicBezTo>
                    <a:pt x="596" y="161"/>
                    <a:pt x="596" y="161"/>
                    <a:pt x="596" y="161"/>
                  </a:cubicBezTo>
                  <a:cubicBezTo>
                    <a:pt x="586" y="157"/>
                    <a:pt x="573" y="155"/>
                    <a:pt x="559" y="155"/>
                  </a:cubicBezTo>
                  <a:cubicBezTo>
                    <a:pt x="559" y="155"/>
                    <a:pt x="559" y="155"/>
                    <a:pt x="559" y="155"/>
                  </a:cubicBezTo>
                  <a:cubicBezTo>
                    <a:pt x="532" y="155"/>
                    <a:pt x="500" y="161"/>
                    <a:pt x="471" y="161"/>
                  </a:cubicBezTo>
                  <a:cubicBezTo>
                    <a:pt x="471" y="161"/>
                    <a:pt x="471" y="161"/>
                    <a:pt x="471" y="161"/>
                  </a:cubicBezTo>
                  <a:cubicBezTo>
                    <a:pt x="471" y="159"/>
                    <a:pt x="471" y="159"/>
                    <a:pt x="471" y="159"/>
                  </a:cubicBezTo>
                  <a:cubicBezTo>
                    <a:pt x="471" y="157"/>
                    <a:pt x="471" y="157"/>
                    <a:pt x="471" y="157"/>
                  </a:cubicBezTo>
                  <a:cubicBezTo>
                    <a:pt x="500" y="157"/>
                    <a:pt x="532" y="151"/>
                    <a:pt x="559" y="151"/>
                  </a:cubicBezTo>
                  <a:cubicBezTo>
                    <a:pt x="559" y="151"/>
                    <a:pt x="559" y="151"/>
                    <a:pt x="559" y="151"/>
                  </a:cubicBezTo>
                  <a:cubicBezTo>
                    <a:pt x="574" y="151"/>
                    <a:pt x="588" y="153"/>
                    <a:pt x="600" y="159"/>
                  </a:cubicBezTo>
                  <a:cubicBezTo>
                    <a:pt x="600" y="159"/>
                    <a:pt x="600" y="159"/>
                    <a:pt x="600" y="159"/>
                  </a:cubicBezTo>
                  <a:cubicBezTo>
                    <a:pt x="600" y="159"/>
                    <a:pt x="600" y="159"/>
                    <a:pt x="601" y="160"/>
                  </a:cubicBezTo>
                  <a:cubicBezTo>
                    <a:pt x="601" y="160"/>
                    <a:pt x="601" y="160"/>
                    <a:pt x="601" y="160"/>
                  </a:cubicBezTo>
                  <a:cubicBezTo>
                    <a:pt x="601" y="160"/>
                    <a:pt x="601" y="161"/>
                    <a:pt x="600" y="161"/>
                  </a:cubicBezTo>
                  <a:cubicBezTo>
                    <a:pt x="600" y="161"/>
                    <a:pt x="600" y="161"/>
                    <a:pt x="600" y="161"/>
                  </a:cubicBezTo>
                  <a:cubicBezTo>
                    <a:pt x="598" y="166"/>
                    <a:pt x="597" y="169"/>
                    <a:pt x="597" y="172"/>
                  </a:cubicBezTo>
                  <a:cubicBezTo>
                    <a:pt x="597" y="172"/>
                    <a:pt x="597" y="172"/>
                    <a:pt x="597" y="172"/>
                  </a:cubicBezTo>
                  <a:cubicBezTo>
                    <a:pt x="597" y="178"/>
                    <a:pt x="601" y="181"/>
                    <a:pt x="605" y="185"/>
                  </a:cubicBezTo>
                  <a:cubicBezTo>
                    <a:pt x="605" y="185"/>
                    <a:pt x="605" y="185"/>
                    <a:pt x="605" y="185"/>
                  </a:cubicBezTo>
                  <a:cubicBezTo>
                    <a:pt x="609" y="189"/>
                    <a:pt x="614" y="194"/>
                    <a:pt x="614" y="201"/>
                  </a:cubicBezTo>
                  <a:cubicBezTo>
                    <a:pt x="614" y="201"/>
                    <a:pt x="614" y="201"/>
                    <a:pt x="614" y="201"/>
                  </a:cubicBezTo>
                  <a:cubicBezTo>
                    <a:pt x="614" y="209"/>
                    <a:pt x="609" y="218"/>
                    <a:pt x="595" y="232"/>
                  </a:cubicBezTo>
                  <a:cubicBezTo>
                    <a:pt x="595" y="232"/>
                    <a:pt x="595" y="232"/>
                    <a:pt x="595" y="232"/>
                  </a:cubicBezTo>
                  <a:cubicBezTo>
                    <a:pt x="594" y="234"/>
                    <a:pt x="593" y="241"/>
                    <a:pt x="591" y="248"/>
                  </a:cubicBezTo>
                  <a:cubicBezTo>
                    <a:pt x="591" y="248"/>
                    <a:pt x="591" y="248"/>
                    <a:pt x="591" y="248"/>
                  </a:cubicBezTo>
                  <a:cubicBezTo>
                    <a:pt x="588" y="256"/>
                    <a:pt x="582" y="265"/>
                    <a:pt x="571" y="265"/>
                  </a:cubicBezTo>
                  <a:cubicBezTo>
                    <a:pt x="571" y="265"/>
                    <a:pt x="571" y="265"/>
                    <a:pt x="571" y="265"/>
                  </a:cubicBezTo>
                  <a:cubicBezTo>
                    <a:pt x="561" y="265"/>
                    <a:pt x="555" y="256"/>
                    <a:pt x="549" y="247"/>
                  </a:cubicBezTo>
                  <a:cubicBezTo>
                    <a:pt x="549" y="247"/>
                    <a:pt x="549" y="247"/>
                    <a:pt x="549" y="247"/>
                  </a:cubicBezTo>
                  <a:cubicBezTo>
                    <a:pt x="544" y="239"/>
                    <a:pt x="538" y="231"/>
                    <a:pt x="535" y="231"/>
                  </a:cubicBezTo>
                  <a:cubicBezTo>
                    <a:pt x="535" y="231"/>
                    <a:pt x="535" y="231"/>
                    <a:pt x="535" y="231"/>
                  </a:cubicBezTo>
                  <a:cubicBezTo>
                    <a:pt x="535" y="231"/>
                    <a:pt x="534" y="232"/>
                    <a:pt x="533" y="233"/>
                  </a:cubicBezTo>
                  <a:cubicBezTo>
                    <a:pt x="533" y="233"/>
                    <a:pt x="533" y="233"/>
                    <a:pt x="533" y="233"/>
                  </a:cubicBezTo>
                  <a:cubicBezTo>
                    <a:pt x="521" y="244"/>
                    <a:pt x="517" y="286"/>
                    <a:pt x="482" y="296"/>
                  </a:cubicBezTo>
                  <a:cubicBezTo>
                    <a:pt x="482" y="296"/>
                    <a:pt x="482" y="296"/>
                    <a:pt x="482" y="296"/>
                  </a:cubicBezTo>
                  <a:cubicBezTo>
                    <a:pt x="465" y="301"/>
                    <a:pt x="459" y="314"/>
                    <a:pt x="459" y="326"/>
                  </a:cubicBezTo>
                  <a:cubicBezTo>
                    <a:pt x="459" y="326"/>
                    <a:pt x="459" y="326"/>
                    <a:pt x="459" y="326"/>
                  </a:cubicBezTo>
                  <a:cubicBezTo>
                    <a:pt x="459" y="332"/>
                    <a:pt x="460" y="337"/>
                    <a:pt x="462" y="340"/>
                  </a:cubicBezTo>
                  <a:cubicBezTo>
                    <a:pt x="462" y="340"/>
                    <a:pt x="462" y="340"/>
                    <a:pt x="462" y="340"/>
                  </a:cubicBezTo>
                  <a:cubicBezTo>
                    <a:pt x="464" y="344"/>
                    <a:pt x="466" y="345"/>
                    <a:pt x="468" y="345"/>
                  </a:cubicBezTo>
                  <a:cubicBezTo>
                    <a:pt x="468" y="345"/>
                    <a:pt x="468" y="345"/>
                    <a:pt x="468" y="345"/>
                  </a:cubicBezTo>
                  <a:cubicBezTo>
                    <a:pt x="471" y="345"/>
                    <a:pt x="473" y="346"/>
                    <a:pt x="474" y="348"/>
                  </a:cubicBezTo>
                  <a:cubicBezTo>
                    <a:pt x="474" y="348"/>
                    <a:pt x="474" y="348"/>
                    <a:pt x="474" y="348"/>
                  </a:cubicBezTo>
                  <a:cubicBezTo>
                    <a:pt x="475" y="350"/>
                    <a:pt x="476" y="352"/>
                    <a:pt x="476" y="354"/>
                  </a:cubicBezTo>
                  <a:cubicBezTo>
                    <a:pt x="476" y="354"/>
                    <a:pt x="476" y="354"/>
                    <a:pt x="476" y="354"/>
                  </a:cubicBezTo>
                  <a:cubicBezTo>
                    <a:pt x="475" y="365"/>
                    <a:pt x="465" y="383"/>
                    <a:pt x="447" y="384"/>
                  </a:cubicBezTo>
                  <a:cubicBezTo>
                    <a:pt x="447" y="384"/>
                    <a:pt x="447" y="384"/>
                    <a:pt x="447" y="384"/>
                  </a:cubicBezTo>
                  <a:cubicBezTo>
                    <a:pt x="436" y="384"/>
                    <a:pt x="426" y="378"/>
                    <a:pt x="417" y="373"/>
                  </a:cubicBezTo>
                  <a:cubicBezTo>
                    <a:pt x="417" y="373"/>
                    <a:pt x="417" y="373"/>
                    <a:pt x="417" y="373"/>
                  </a:cubicBezTo>
                  <a:cubicBezTo>
                    <a:pt x="409" y="367"/>
                    <a:pt x="401" y="362"/>
                    <a:pt x="398" y="362"/>
                  </a:cubicBezTo>
                  <a:cubicBezTo>
                    <a:pt x="398" y="362"/>
                    <a:pt x="398" y="362"/>
                    <a:pt x="398" y="362"/>
                  </a:cubicBezTo>
                  <a:cubicBezTo>
                    <a:pt x="398" y="362"/>
                    <a:pt x="397" y="363"/>
                    <a:pt x="397" y="363"/>
                  </a:cubicBezTo>
                  <a:cubicBezTo>
                    <a:pt x="397" y="363"/>
                    <a:pt x="397" y="363"/>
                    <a:pt x="397" y="363"/>
                  </a:cubicBezTo>
                  <a:cubicBezTo>
                    <a:pt x="394" y="366"/>
                    <a:pt x="381" y="389"/>
                    <a:pt x="364" y="413"/>
                  </a:cubicBezTo>
                  <a:cubicBezTo>
                    <a:pt x="364" y="413"/>
                    <a:pt x="364" y="413"/>
                    <a:pt x="364" y="413"/>
                  </a:cubicBezTo>
                  <a:cubicBezTo>
                    <a:pt x="348" y="438"/>
                    <a:pt x="327" y="464"/>
                    <a:pt x="309" y="475"/>
                  </a:cubicBezTo>
                  <a:cubicBezTo>
                    <a:pt x="309" y="475"/>
                    <a:pt x="309" y="475"/>
                    <a:pt x="309" y="475"/>
                  </a:cubicBezTo>
                  <a:cubicBezTo>
                    <a:pt x="308" y="475"/>
                    <a:pt x="308" y="475"/>
                    <a:pt x="308" y="475"/>
                  </a:cubicBezTo>
                  <a:cubicBezTo>
                    <a:pt x="308" y="475"/>
                    <a:pt x="308" y="475"/>
                    <a:pt x="308" y="475"/>
                  </a:cubicBezTo>
                  <a:cubicBezTo>
                    <a:pt x="307" y="475"/>
                    <a:pt x="306" y="475"/>
                    <a:pt x="306" y="47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39" name="Freeform 24"/>
            <p:cNvSpPr>
              <a:spLocks noEditPoints="1"/>
            </p:cNvSpPr>
            <p:nvPr/>
          </p:nvSpPr>
          <p:spPr bwMode="auto">
            <a:xfrm>
              <a:off x="6327781" y="1773238"/>
              <a:ext cx="1085851" cy="984251"/>
            </a:xfrm>
            <a:custGeom>
              <a:avLst/>
              <a:gdLst>
                <a:gd name="T0" fmla="*/ 211 w 483"/>
                <a:gd name="T1" fmla="*/ 434 h 438"/>
                <a:gd name="T2" fmla="*/ 242 w 483"/>
                <a:gd name="T3" fmla="*/ 402 h 438"/>
                <a:gd name="T4" fmla="*/ 246 w 483"/>
                <a:gd name="T5" fmla="*/ 402 h 438"/>
                <a:gd name="T6" fmla="*/ 231 w 483"/>
                <a:gd name="T7" fmla="*/ 394 h 438"/>
                <a:gd name="T8" fmla="*/ 214 w 483"/>
                <a:gd name="T9" fmla="*/ 376 h 438"/>
                <a:gd name="T10" fmla="*/ 252 w 483"/>
                <a:gd name="T11" fmla="*/ 312 h 438"/>
                <a:gd name="T12" fmla="*/ 259 w 483"/>
                <a:gd name="T13" fmla="*/ 272 h 438"/>
                <a:gd name="T14" fmla="*/ 233 w 483"/>
                <a:gd name="T15" fmla="*/ 249 h 438"/>
                <a:gd name="T16" fmla="*/ 190 w 483"/>
                <a:gd name="T17" fmla="*/ 268 h 438"/>
                <a:gd name="T18" fmla="*/ 148 w 483"/>
                <a:gd name="T19" fmla="*/ 331 h 438"/>
                <a:gd name="T20" fmla="*/ 114 w 483"/>
                <a:gd name="T21" fmla="*/ 344 h 438"/>
                <a:gd name="T22" fmla="*/ 111 w 483"/>
                <a:gd name="T23" fmla="*/ 344 h 438"/>
                <a:gd name="T24" fmla="*/ 74 w 483"/>
                <a:gd name="T25" fmla="*/ 284 h 438"/>
                <a:gd name="T26" fmla="*/ 0 w 483"/>
                <a:gd name="T27" fmla="*/ 192 h 438"/>
                <a:gd name="T28" fmla="*/ 0 w 483"/>
                <a:gd name="T29" fmla="*/ 182 h 438"/>
                <a:gd name="T30" fmla="*/ 4 w 483"/>
                <a:gd name="T31" fmla="*/ 181 h 438"/>
                <a:gd name="T32" fmla="*/ 28 w 483"/>
                <a:gd name="T33" fmla="*/ 192 h 438"/>
                <a:gd name="T34" fmla="*/ 68 w 483"/>
                <a:gd name="T35" fmla="*/ 150 h 438"/>
                <a:gd name="T36" fmla="*/ 99 w 483"/>
                <a:gd name="T37" fmla="*/ 130 h 438"/>
                <a:gd name="T38" fmla="*/ 279 w 483"/>
                <a:gd name="T39" fmla="*/ 1 h 438"/>
                <a:gd name="T40" fmla="*/ 282 w 483"/>
                <a:gd name="T41" fmla="*/ 1 h 438"/>
                <a:gd name="T42" fmla="*/ 347 w 483"/>
                <a:gd name="T43" fmla="*/ 14 h 438"/>
                <a:gd name="T44" fmla="*/ 434 w 483"/>
                <a:gd name="T45" fmla="*/ 35 h 438"/>
                <a:gd name="T46" fmla="*/ 483 w 483"/>
                <a:gd name="T47" fmla="*/ 188 h 438"/>
                <a:gd name="T48" fmla="*/ 465 w 483"/>
                <a:gd name="T49" fmla="*/ 240 h 438"/>
                <a:gd name="T50" fmla="*/ 472 w 483"/>
                <a:gd name="T51" fmla="*/ 260 h 438"/>
                <a:gd name="T52" fmla="*/ 471 w 483"/>
                <a:gd name="T53" fmla="*/ 261 h 438"/>
                <a:gd name="T54" fmla="*/ 423 w 483"/>
                <a:gd name="T55" fmla="*/ 318 h 438"/>
                <a:gd name="T56" fmla="*/ 414 w 483"/>
                <a:gd name="T57" fmla="*/ 328 h 438"/>
                <a:gd name="T58" fmla="*/ 350 w 483"/>
                <a:gd name="T59" fmla="*/ 338 h 438"/>
                <a:gd name="T60" fmla="*/ 292 w 483"/>
                <a:gd name="T61" fmla="*/ 383 h 438"/>
                <a:gd name="T62" fmla="*/ 222 w 483"/>
                <a:gd name="T63" fmla="*/ 438 h 438"/>
                <a:gd name="T64" fmla="*/ 222 w 483"/>
                <a:gd name="T65" fmla="*/ 434 h 438"/>
                <a:gd name="T66" fmla="*/ 347 w 483"/>
                <a:gd name="T67" fmla="*/ 335 h 438"/>
                <a:gd name="T68" fmla="*/ 390 w 483"/>
                <a:gd name="T69" fmla="*/ 324 h 438"/>
                <a:gd name="T70" fmla="*/ 420 w 483"/>
                <a:gd name="T71" fmla="*/ 317 h 438"/>
                <a:gd name="T72" fmla="*/ 426 w 483"/>
                <a:gd name="T73" fmla="*/ 297 h 438"/>
                <a:gd name="T74" fmla="*/ 467 w 483"/>
                <a:gd name="T75" fmla="*/ 259 h 438"/>
                <a:gd name="T76" fmla="*/ 461 w 483"/>
                <a:gd name="T77" fmla="*/ 240 h 438"/>
                <a:gd name="T78" fmla="*/ 473 w 483"/>
                <a:gd name="T79" fmla="*/ 113 h 438"/>
                <a:gd name="T80" fmla="*/ 431 w 483"/>
                <a:gd name="T81" fmla="*/ 38 h 438"/>
                <a:gd name="T82" fmla="*/ 326 w 483"/>
                <a:gd name="T83" fmla="*/ 18 h 438"/>
                <a:gd name="T84" fmla="*/ 282 w 483"/>
                <a:gd name="T85" fmla="*/ 5 h 438"/>
                <a:gd name="T86" fmla="*/ 99 w 483"/>
                <a:gd name="T87" fmla="*/ 134 h 438"/>
                <a:gd name="T88" fmla="*/ 71 w 483"/>
                <a:gd name="T89" fmla="*/ 152 h 438"/>
                <a:gd name="T90" fmla="*/ 28 w 483"/>
                <a:gd name="T91" fmla="*/ 196 h 438"/>
                <a:gd name="T92" fmla="*/ 4 w 483"/>
                <a:gd name="T93" fmla="*/ 186 h 438"/>
                <a:gd name="T94" fmla="*/ 20 w 483"/>
                <a:gd name="T95" fmla="*/ 231 h 438"/>
                <a:gd name="T96" fmla="*/ 77 w 483"/>
                <a:gd name="T97" fmla="*/ 282 h 438"/>
                <a:gd name="T98" fmla="*/ 148 w 483"/>
                <a:gd name="T99" fmla="*/ 327 h 438"/>
                <a:gd name="T100" fmla="*/ 168 w 483"/>
                <a:gd name="T101" fmla="*/ 297 h 438"/>
                <a:gd name="T102" fmla="*/ 233 w 483"/>
                <a:gd name="T103" fmla="*/ 245 h 438"/>
                <a:gd name="T104" fmla="*/ 248 w 483"/>
                <a:gd name="T105" fmla="*/ 249 h 438"/>
                <a:gd name="T106" fmla="*/ 256 w 483"/>
                <a:gd name="T107" fmla="*/ 312 h 438"/>
                <a:gd name="T108" fmla="*/ 220 w 483"/>
                <a:gd name="T109" fmla="*/ 372 h 438"/>
                <a:gd name="T110" fmla="*/ 230 w 483"/>
                <a:gd name="T111" fmla="*/ 389 h 438"/>
                <a:gd name="T112" fmla="*/ 248 w 483"/>
                <a:gd name="T113" fmla="*/ 399 h 438"/>
                <a:gd name="T114" fmla="*/ 248 w 483"/>
                <a:gd name="T115" fmla="*/ 406 h 438"/>
                <a:gd name="T116" fmla="*/ 242 w 483"/>
                <a:gd name="T117" fmla="*/ 406 h 438"/>
                <a:gd name="T118" fmla="*/ 215 w 483"/>
                <a:gd name="T119" fmla="*/ 432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3" h="438">
                  <a:moveTo>
                    <a:pt x="212" y="435"/>
                  </a:moveTo>
                  <a:cubicBezTo>
                    <a:pt x="211" y="435"/>
                    <a:pt x="210" y="434"/>
                    <a:pt x="211" y="434"/>
                  </a:cubicBezTo>
                  <a:cubicBezTo>
                    <a:pt x="211" y="434"/>
                    <a:pt x="211" y="434"/>
                    <a:pt x="211" y="434"/>
                  </a:cubicBezTo>
                  <a:cubicBezTo>
                    <a:pt x="211" y="433"/>
                    <a:pt x="211" y="426"/>
                    <a:pt x="215" y="418"/>
                  </a:cubicBezTo>
                  <a:cubicBezTo>
                    <a:pt x="215" y="418"/>
                    <a:pt x="215" y="418"/>
                    <a:pt x="215" y="418"/>
                  </a:cubicBezTo>
                  <a:cubicBezTo>
                    <a:pt x="219" y="411"/>
                    <a:pt x="227" y="403"/>
                    <a:pt x="242" y="402"/>
                  </a:cubicBezTo>
                  <a:cubicBezTo>
                    <a:pt x="242" y="402"/>
                    <a:pt x="242" y="402"/>
                    <a:pt x="242" y="402"/>
                  </a:cubicBezTo>
                  <a:cubicBezTo>
                    <a:pt x="243" y="402"/>
                    <a:pt x="245" y="402"/>
                    <a:pt x="246" y="402"/>
                  </a:cubicBezTo>
                  <a:cubicBezTo>
                    <a:pt x="246" y="402"/>
                    <a:pt x="246" y="402"/>
                    <a:pt x="246" y="402"/>
                  </a:cubicBezTo>
                  <a:cubicBezTo>
                    <a:pt x="245" y="401"/>
                    <a:pt x="244" y="401"/>
                    <a:pt x="242" y="400"/>
                  </a:cubicBezTo>
                  <a:cubicBezTo>
                    <a:pt x="242" y="400"/>
                    <a:pt x="242" y="400"/>
                    <a:pt x="242" y="400"/>
                  </a:cubicBezTo>
                  <a:cubicBezTo>
                    <a:pt x="239" y="398"/>
                    <a:pt x="235" y="396"/>
                    <a:pt x="231" y="394"/>
                  </a:cubicBezTo>
                  <a:cubicBezTo>
                    <a:pt x="231" y="394"/>
                    <a:pt x="231" y="394"/>
                    <a:pt x="231" y="394"/>
                  </a:cubicBezTo>
                  <a:cubicBezTo>
                    <a:pt x="223" y="389"/>
                    <a:pt x="214" y="384"/>
                    <a:pt x="214" y="376"/>
                  </a:cubicBezTo>
                  <a:cubicBezTo>
                    <a:pt x="214" y="376"/>
                    <a:pt x="214" y="376"/>
                    <a:pt x="214" y="376"/>
                  </a:cubicBezTo>
                  <a:cubicBezTo>
                    <a:pt x="214" y="374"/>
                    <a:pt x="215" y="371"/>
                    <a:pt x="217" y="369"/>
                  </a:cubicBezTo>
                  <a:cubicBezTo>
                    <a:pt x="217" y="369"/>
                    <a:pt x="217" y="369"/>
                    <a:pt x="217" y="369"/>
                  </a:cubicBezTo>
                  <a:cubicBezTo>
                    <a:pt x="233" y="353"/>
                    <a:pt x="252" y="332"/>
                    <a:pt x="252" y="312"/>
                  </a:cubicBezTo>
                  <a:cubicBezTo>
                    <a:pt x="252" y="312"/>
                    <a:pt x="252" y="312"/>
                    <a:pt x="252" y="312"/>
                  </a:cubicBezTo>
                  <a:cubicBezTo>
                    <a:pt x="252" y="299"/>
                    <a:pt x="259" y="284"/>
                    <a:pt x="259" y="272"/>
                  </a:cubicBezTo>
                  <a:cubicBezTo>
                    <a:pt x="259" y="272"/>
                    <a:pt x="259" y="272"/>
                    <a:pt x="259" y="272"/>
                  </a:cubicBezTo>
                  <a:cubicBezTo>
                    <a:pt x="259" y="265"/>
                    <a:pt x="256" y="258"/>
                    <a:pt x="246" y="252"/>
                  </a:cubicBezTo>
                  <a:cubicBezTo>
                    <a:pt x="246" y="252"/>
                    <a:pt x="246" y="252"/>
                    <a:pt x="246" y="252"/>
                  </a:cubicBezTo>
                  <a:cubicBezTo>
                    <a:pt x="241" y="250"/>
                    <a:pt x="237" y="249"/>
                    <a:pt x="233" y="249"/>
                  </a:cubicBezTo>
                  <a:cubicBezTo>
                    <a:pt x="233" y="249"/>
                    <a:pt x="233" y="249"/>
                    <a:pt x="233" y="249"/>
                  </a:cubicBezTo>
                  <a:cubicBezTo>
                    <a:pt x="217" y="248"/>
                    <a:pt x="207" y="268"/>
                    <a:pt x="190" y="268"/>
                  </a:cubicBezTo>
                  <a:cubicBezTo>
                    <a:pt x="190" y="268"/>
                    <a:pt x="190" y="268"/>
                    <a:pt x="190" y="268"/>
                  </a:cubicBezTo>
                  <a:cubicBezTo>
                    <a:pt x="182" y="268"/>
                    <a:pt x="176" y="282"/>
                    <a:pt x="171" y="298"/>
                  </a:cubicBezTo>
                  <a:cubicBezTo>
                    <a:pt x="171" y="298"/>
                    <a:pt x="171" y="298"/>
                    <a:pt x="171" y="298"/>
                  </a:cubicBezTo>
                  <a:cubicBezTo>
                    <a:pt x="166" y="314"/>
                    <a:pt x="161" y="331"/>
                    <a:pt x="148" y="331"/>
                  </a:cubicBezTo>
                  <a:cubicBezTo>
                    <a:pt x="148" y="331"/>
                    <a:pt x="148" y="331"/>
                    <a:pt x="148" y="331"/>
                  </a:cubicBezTo>
                  <a:cubicBezTo>
                    <a:pt x="138" y="331"/>
                    <a:pt x="125" y="335"/>
                    <a:pt x="114" y="344"/>
                  </a:cubicBezTo>
                  <a:cubicBezTo>
                    <a:pt x="114" y="344"/>
                    <a:pt x="114" y="344"/>
                    <a:pt x="114" y="344"/>
                  </a:cubicBezTo>
                  <a:cubicBezTo>
                    <a:pt x="113" y="345"/>
                    <a:pt x="113" y="345"/>
                    <a:pt x="112" y="345"/>
                  </a:cubicBezTo>
                  <a:cubicBezTo>
                    <a:pt x="112" y="345"/>
                    <a:pt x="112" y="345"/>
                    <a:pt x="112" y="345"/>
                  </a:cubicBezTo>
                  <a:cubicBezTo>
                    <a:pt x="112" y="345"/>
                    <a:pt x="111" y="344"/>
                    <a:pt x="111" y="344"/>
                  </a:cubicBezTo>
                  <a:cubicBezTo>
                    <a:pt x="111" y="344"/>
                    <a:pt x="111" y="344"/>
                    <a:pt x="111" y="344"/>
                  </a:cubicBezTo>
                  <a:cubicBezTo>
                    <a:pt x="102" y="319"/>
                    <a:pt x="85" y="306"/>
                    <a:pt x="74" y="284"/>
                  </a:cubicBezTo>
                  <a:cubicBezTo>
                    <a:pt x="74" y="284"/>
                    <a:pt x="74" y="284"/>
                    <a:pt x="74" y="284"/>
                  </a:cubicBezTo>
                  <a:cubicBezTo>
                    <a:pt x="61" y="261"/>
                    <a:pt x="46" y="263"/>
                    <a:pt x="17" y="234"/>
                  </a:cubicBezTo>
                  <a:cubicBezTo>
                    <a:pt x="17" y="234"/>
                    <a:pt x="17" y="234"/>
                    <a:pt x="17" y="234"/>
                  </a:cubicBezTo>
                  <a:cubicBezTo>
                    <a:pt x="3" y="220"/>
                    <a:pt x="0" y="205"/>
                    <a:pt x="0" y="192"/>
                  </a:cubicBezTo>
                  <a:cubicBezTo>
                    <a:pt x="0" y="192"/>
                    <a:pt x="0" y="192"/>
                    <a:pt x="0" y="192"/>
                  </a:cubicBezTo>
                  <a:cubicBezTo>
                    <a:pt x="0" y="189"/>
                    <a:pt x="0" y="185"/>
                    <a:pt x="0" y="182"/>
                  </a:cubicBezTo>
                  <a:cubicBezTo>
                    <a:pt x="0" y="182"/>
                    <a:pt x="0" y="182"/>
                    <a:pt x="0" y="182"/>
                  </a:cubicBezTo>
                  <a:cubicBezTo>
                    <a:pt x="0" y="181"/>
                    <a:pt x="1" y="181"/>
                    <a:pt x="2" y="180"/>
                  </a:cubicBezTo>
                  <a:cubicBezTo>
                    <a:pt x="2" y="180"/>
                    <a:pt x="2" y="180"/>
                    <a:pt x="2" y="180"/>
                  </a:cubicBezTo>
                  <a:cubicBezTo>
                    <a:pt x="2" y="180"/>
                    <a:pt x="3" y="180"/>
                    <a:pt x="4" y="181"/>
                  </a:cubicBezTo>
                  <a:cubicBezTo>
                    <a:pt x="4" y="181"/>
                    <a:pt x="4" y="181"/>
                    <a:pt x="4" y="181"/>
                  </a:cubicBezTo>
                  <a:cubicBezTo>
                    <a:pt x="12" y="187"/>
                    <a:pt x="20" y="192"/>
                    <a:pt x="28" y="192"/>
                  </a:cubicBezTo>
                  <a:cubicBezTo>
                    <a:pt x="28" y="192"/>
                    <a:pt x="28" y="192"/>
                    <a:pt x="28" y="192"/>
                  </a:cubicBezTo>
                  <a:cubicBezTo>
                    <a:pt x="33" y="192"/>
                    <a:pt x="38" y="190"/>
                    <a:pt x="43" y="185"/>
                  </a:cubicBezTo>
                  <a:cubicBezTo>
                    <a:pt x="43" y="185"/>
                    <a:pt x="43" y="185"/>
                    <a:pt x="43" y="185"/>
                  </a:cubicBezTo>
                  <a:cubicBezTo>
                    <a:pt x="54" y="174"/>
                    <a:pt x="61" y="161"/>
                    <a:pt x="68" y="150"/>
                  </a:cubicBezTo>
                  <a:cubicBezTo>
                    <a:pt x="68" y="150"/>
                    <a:pt x="68" y="150"/>
                    <a:pt x="68" y="150"/>
                  </a:cubicBezTo>
                  <a:cubicBezTo>
                    <a:pt x="75" y="139"/>
                    <a:pt x="84" y="130"/>
                    <a:pt x="99" y="130"/>
                  </a:cubicBezTo>
                  <a:cubicBezTo>
                    <a:pt x="99" y="130"/>
                    <a:pt x="99" y="130"/>
                    <a:pt x="99" y="130"/>
                  </a:cubicBezTo>
                  <a:cubicBezTo>
                    <a:pt x="109" y="130"/>
                    <a:pt x="149" y="108"/>
                    <a:pt x="187" y="81"/>
                  </a:cubicBezTo>
                  <a:cubicBezTo>
                    <a:pt x="187" y="81"/>
                    <a:pt x="187" y="81"/>
                    <a:pt x="187" y="81"/>
                  </a:cubicBezTo>
                  <a:cubicBezTo>
                    <a:pt x="226" y="53"/>
                    <a:pt x="266" y="21"/>
                    <a:pt x="279" y="1"/>
                  </a:cubicBezTo>
                  <a:cubicBezTo>
                    <a:pt x="279" y="1"/>
                    <a:pt x="279" y="1"/>
                    <a:pt x="279" y="1"/>
                  </a:cubicBezTo>
                  <a:cubicBezTo>
                    <a:pt x="280" y="0"/>
                    <a:pt x="281" y="0"/>
                    <a:pt x="282" y="1"/>
                  </a:cubicBezTo>
                  <a:cubicBezTo>
                    <a:pt x="282" y="1"/>
                    <a:pt x="282" y="1"/>
                    <a:pt x="282" y="1"/>
                  </a:cubicBezTo>
                  <a:cubicBezTo>
                    <a:pt x="294" y="7"/>
                    <a:pt x="310" y="14"/>
                    <a:pt x="326" y="14"/>
                  </a:cubicBezTo>
                  <a:cubicBezTo>
                    <a:pt x="326" y="14"/>
                    <a:pt x="326" y="14"/>
                    <a:pt x="326" y="14"/>
                  </a:cubicBezTo>
                  <a:cubicBezTo>
                    <a:pt x="332" y="14"/>
                    <a:pt x="339" y="14"/>
                    <a:pt x="347" y="14"/>
                  </a:cubicBezTo>
                  <a:cubicBezTo>
                    <a:pt x="347" y="14"/>
                    <a:pt x="347" y="14"/>
                    <a:pt x="347" y="14"/>
                  </a:cubicBezTo>
                  <a:cubicBezTo>
                    <a:pt x="377" y="14"/>
                    <a:pt x="414" y="16"/>
                    <a:pt x="434" y="35"/>
                  </a:cubicBezTo>
                  <a:cubicBezTo>
                    <a:pt x="434" y="35"/>
                    <a:pt x="434" y="35"/>
                    <a:pt x="434" y="35"/>
                  </a:cubicBezTo>
                  <a:cubicBezTo>
                    <a:pt x="458" y="59"/>
                    <a:pt x="470" y="90"/>
                    <a:pt x="476" y="112"/>
                  </a:cubicBezTo>
                  <a:cubicBezTo>
                    <a:pt x="476" y="112"/>
                    <a:pt x="476" y="112"/>
                    <a:pt x="476" y="112"/>
                  </a:cubicBezTo>
                  <a:cubicBezTo>
                    <a:pt x="483" y="134"/>
                    <a:pt x="483" y="166"/>
                    <a:pt x="483" y="188"/>
                  </a:cubicBezTo>
                  <a:cubicBezTo>
                    <a:pt x="483" y="188"/>
                    <a:pt x="483" y="188"/>
                    <a:pt x="483" y="188"/>
                  </a:cubicBezTo>
                  <a:cubicBezTo>
                    <a:pt x="483" y="204"/>
                    <a:pt x="465" y="221"/>
                    <a:pt x="465" y="240"/>
                  </a:cubicBezTo>
                  <a:cubicBezTo>
                    <a:pt x="465" y="240"/>
                    <a:pt x="465" y="240"/>
                    <a:pt x="465" y="240"/>
                  </a:cubicBezTo>
                  <a:cubicBezTo>
                    <a:pt x="465" y="246"/>
                    <a:pt x="467" y="252"/>
                    <a:pt x="471" y="258"/>
                  </a:cubicBezTo>
                  <a:cubicBezTo>
                    <a:pt x="471" y="258"/>
                    <a:pt x="471" y="258"/>
                    <a:pt x="471" y="258"/>
                  </a:cubicBezTo>
                  <a:cubicBezTo>
                    <a:pt x="472" y="259"/>
                    <a:pt x="472" y="259"/>
                    <a:pt x="472" y="260"/>
                  </a:cubicBezTo>
                  <a:cubicBezTo>
                    <a:pt x="472" y="260"/>
                    <a:pt x="472" y="260"/>
                    <a:pt x="472" y="260"/>
                  </a:cubicBezTo>
                  <a:cubicBezTo>
                    <a:pt x="472" y="260"/>
                    <a:pt x="471" y="261"/>
                    <a:pt x="471" y="261"/>
                  </a:cubicBezTo>
                  <a:cubicBezTo>
                    <a:pt x="471" y="261"/>
                    <a:pt x="471" y="261"/>
                    <a:pt x="471" y="261"/>
                  </a:cubicBezTo>
                  <a:cubicBezTo>
                    <a:pt x="467" y="263"/>
                    <a:pt x="464" y="265"/>
                    <a:pt x="460" y="265"/>
                  </a:cubicBezTo>
                  <a:cubicBezTo>
                    <a:pt x="460" y="265"/>
                    <a:pt x="460" y="265"/>
                    <a:pt x="460" y="265"/>
                  </a:cubicBezTo>
                  <a:cubicBezTo>
                    <a:pt x="434" y="271"/>
                    <a:pt x="429" y="302"/>
                    <a:pt x="423" y="318"/>
                  </a:cubicBezTo>
                  <a:cubicBezTo>
                    <a:pt x="423" y="318"/>
                    <a:pt x="423" y="318"/>
                    <a:pt x="423" y="318"/>
                  </a:cubicBezTo>
                  <a:cubicBezTo>
                    <a:pt x="421" y="324"/>
                    <a:pt x="419" y="328"/>
                    <a:pt x="414" y="328"/>
                  </a:cubicBezTo>
                  <a:cubicBezTo>
                    <a:pt x="414" y="328"/>
                    <a:pt x="414" y="328"/>
                    <a:pt x="414" y="328"/>
                  </a:cubicBezTo>
                  <a:cubicBezTo>
                    <a:pt x="409" y="328"/>
                    <a:pt x="400" y="328"/>
                    <a:pt x="390" y="328"/>
                  </a:cubicBezTo>
                  <a:cubicBezTo>
                    <a:pt x="390" y="328"/>
                    <a:pt x="390" y="328"/>
                    <a:pt x="390" y="328"/>
                  </a:cubicBezTo>
                  <a:cubicBezTo>
                    <a:pt x="375" y="328"/>
                    <a:pt x="358" y="330"/>
                    <a:pt x="350" y="338"/>
                  </a:cubicBezTo>
                  <a:cubicBezTo>
                    <a:pt x="350" y="338"/>
                    <a:pt x="350" y="338"/>
                    <a:pt x="350" y="338"/>
                  </a:cubicBezTo>
                  <a:cubicBezTo>
                    <a:pt x="342" y="346"/>
                    <a:pt x="317" y="358"/>
                    <a:pt x="292" y="383"/>
                  </a:cubicBezTo>
                  <a:cubicBezTo>
                    <a:pt x="292" y="383"/>
                    <a:pt x="292" y="383"/>
                    <a:pt x="292" y="383"/>
                  </a:cubicBezTo>
                  <a:cubicBezTo>
                    <a:pt x="269" y="406"/>
                    <a:pt x="245" y="438"/>
                    <a:pt x="222" y="438"/>
                  </a:cubicBezTo>
                  <a:cubicBezTo>
                    <a:pt x="222" y="438"/>
                    <a:pt x="222" y="438"/>
                    <a:pt x="222" y="438"/>
                  </a:cubicBezTo>
                  <a:cubicBezTo>
                    <a:pt x="222" y="438"/>
                    <a:pt x="222" y="438"/>
                    <a:pt x="222" y="438"/>
                  </a:cubicBezTo>
                  <a:cubicBezTo>
                    <a:pt x="222" y="438"/>
                    <a:pt x="222" y="438"/>
                    <a:pt x="222" y="438"/>
                  </a:cubicBezTo>
                  <a:cubicBezTo>
                    <a:pt x="218" y="438"/>
                    <a:pt x="215" y="437"/>
                    <a:pt x="212" y="435"/>
                  </a:cubicBezTo>
                  <a:close/>
                  <a:moveTo>
                    <a:pt x="222" y="434"/>
                  </a:moveTo>
                  <a:cubicBezTo>
                    <a:pt x="241" y="434"/>
                    <a:pt x="266" y="403"/>
                    <a:pt x="289" y="380"/>
                  </a:cubicBezTo>
                  <a:cubicBezTo>
                    <a:pt x="289" y="380"/>
                    <a:pt x="289" y="380"/>
                    <a:pt x="289" y="380"/>
                  </a:cubicBezTo>
                  <a:cubicBezTo>
                    <a:pt x="315" y="355"/>
                    <a:pt x="340" y="342"/>
                    <a:pt x="347" y="335"/>
                  </a:cubicBezTo>
                  <a:cubicBezTo>
                    <a:pt x="347" y="335"/>
                    <a:pt x="347" y="335"/>
                    <a:pt x="347" y="335"/>
                  </a:cubicBezTo>
                  <a:cubicBezTo>
                    <a:pt x="357" y="325"/>
                    <a:pt x="375" y="324"/>
                    <a:pt x="390" y="324"/>
                  </a:cubicBezTo>
                  <a:cubicBezTo>
                    <a:pt x="390" y="324"/>
                    <a:pt x="390" y="324"/>
                    <a:pt x="390" y="324"/>
                  </a:cubicBezTo>
                  <a:cubicBezTo>
                    <a:pt x="400" y="324"/>
                    <a:pt x="409" y="324"/>
                    <a:pt x="414" y="324"/>
                  </a:cubicBezTo>
                  <a:cubicBezTo>
                    <a:pt x="414" y="324"/>
                    <a:pt x="414" y="324"/>
                    <a:pt x="414" y="324"/>
                  </a:cubicBezTo>
                  <a:cubicBezTo>
                    <a:pt x="416" y="325"/>
                    <a:pt x="418" y="322"/>
                    <a:pt x="420" y="317"/>
                  </a:cubicBezTo>
                  <a:cubicBezTo>
                    <a:pt x="420" y="317"/>
                    <a:pt x="420" y="317"/>
                    <a:pt x="420" y="317"/>
                  </a:cubicBezTo>
                  <a:cubicBezTo>
                    <a:pt x="422" y="312"/>
                    <a:pt x="423" y="305"/>
                    <a:pt x="426" y="297"/>
                  </a:cubicBezTo>
                  <a:cubicBezTo>
                    <a:pt x="426" y="297"/>
                    <a:pt x="426" y="297"/>
                    <a:pt x="426" y="297"/>
                  </a:cubicBezTo>
                  <a:cubicBezTo>
                    <a:pt x="431" y="283"/>
                    <a:pt x="440" y="266"/>
                    <a:pt x="460" y="261"/>
                  </a:cubicBezTo>
                  <a:cubicBezTo>
                    <a:pt x="460" y="261"/>
                    <a:pt x="460" y="261"/>
                    <a:pt x="460" y="261"/>
                  </a:cubicBezTo>
                  <a:cubicBezTo>
                    <a:pt x="462" y="261"/>
                    <a:pt x="464" y="260"/>
                    <a:pt x="467" y="259"/>
                  </a:cubicBezTo>
                  <a:cubicBezTo>
                    <a:pt x="467" y="259"/>
                    <a:pt x="467" y="259"/>
                    <a:pt x="467" y="259"/>
                  </a:cubicBezTo>
                  <a:cubicBezTo>
                    <a:pt x="463" y="252"/>
                    <a:pt x="461" y="246"/>
                    <a:pt x="461" y="240"/>
                  </a:cubicBezTo>
                  <a:cubicBezTo>
                    <a:pt x="461" y="240"/>
                    <a:pt x="461" y="240"/>
                    <a:pt x="461" y="240"/>
                  </a:cubicBezTo>
                  <a:cubicBezTo>
                    <a:pt x="461" y="219"/>
                    <a:pt x="479" y="202"/>
                    <a:pt x="479" y="188"/>
                  </a:cubicBezTo>
                  <a:cubicBezTo>
                    <a:pt x="479" y="188"/>
                    <a:pt x="479" y="188"/>
                    <a:pt x="479" y="188"/>
                  </a:cubicBezTo>
                  <a:cubicBezTo>
                    <a:pt x="479" y="166"/>
                    <a:pt x="479" y="135"/>
                    <a:pt x="473" y="113"/>
                  </a:cubicBezTo>
                  <a:cubicBezTo>
                    <a:pt x="473" y="113"/>
                    <a:pt x="473" y="113"/>
                    <a:pt x="473" y="113"/>
                  </a:cubicBezTo>
                  <a:cubicBezTo>
                    <a:pt x="466" y="92"/>
                    <a:pt x="454" y="61"/>
                    <a:pt x="431" y="38"/>
                  </a:cubicBezTo>
                  <a:cubicBezTo>
                    <a:pt x="431" y="38"/>
                    <a:pt x="431" y="38"/>
                    <a:pt x="431" y="38"/>
                  </a:cubicBezTo>
                  <a:cubicBezTo>
                    <a:pt x="414" y="20"/>
                    <a:pt x="377" y="18"/>
                    <a:pt x="347" y="18"/>
                  </a:cubicBezTo>
                  <a:cubicBezTo>
                    <a:pt x="347" y="18"/>
                    <a:pt x="347" y="18"/>
                    <a:pt x="347" y="18"/>
                  </a:cubicBezTo>
                  <a:cubicBezTo>
                    <a:pt x="339" y="18"/>
                    <a:pt x="332" y="18"/>
                    <a:pt x="326" y="18"/>
                  </a:cubicBezTo>
                  <a:cubicBezTo>
                    <a:pt x="326" y="18"/>
                    <a:pt x="326" y="18"/>
                    <a:pt x="326" y="18"/>
                  </a:cubicBezTo>
                  <a:cubicBezTo>
                    <a:pt x="310" y="18"/>
                    <a:pt x="294" y="11"/>
                    <a:pt x="282" y="5"/>
                  </a:cubicBezTo>
                  <a:cubicBezTo>
                    <a:pt x="282" y="5"/>
                    <a:pt x="282" y="5"/>
                    <a:pt x="282" y="5"/>
                  </a:cubicBezTo>
                  <a:cubicBezTo>
                    <a:pt x="266" y="25"/>
                    <a:pt x="228" y="57"/>
                    <a:pt x="190" y="84"/>
                  </a:cubicBezTo>
                  <a:cubicBezTo>
                    <a:pt x="190" y="84"/>
                    <a:pt x="190" y="84"/>
                    <a:pt x="190" y="84"/>
                  </a:cubicBezTo>
                  <a:cubicBezTo>
                    <a:pt x="150" y="111"/>
                    <a:pt x="112" y="134"/>
                    <a:pt x="99" y="134"/>
                  </a:cubicBezTo>
                  <a:cubicBezTo>
                    <a:pt x="99" y="134"/>
                    <a:pt x="99" y="134"/>
                    <a:pt x="99" y="134"/>
                  </a:cubicBezTo>
                  <a:cubicBezTo>
                    <a:pt x="86" y="134"/>
                    <a:pt x="78" y="141"/>
                    <a:pt x="71" y="152"/>
                  </a:cubicBezTo>
                  <a:cubicBezTo>
                    <a:pt x="71" y="152"/>
                    <a:pt x="71" y="152"/>
                    <a:pt x="71" y="152"/>
                  </a:cubicBezTo>
                  <a:cubicBezTo>
                    <a:pt x="64" y="162"/>
                    <a:pt x="57" y="176"/>
                    <a:pt x="46" y="188"/>
                  </a:cubicBezTo>
                  <a:cubicBezTo>
                    <a:pt x="46" y="188"/>
                    <a:pt x="46" y="188"/>
                    <a:pt x="46" y="188"/>
                  </a:cubicBezTo>
                  <a:cubicBezTo>
                    <a:pt x="40" y="194"/>
                    <a:pt x="34" y="196"/>
                    <a:pt x="28" y="196"/>
                  </a:cubicBezTo>
                  <a:cubicBezTo>
                    <a:pt x="28" y="196"/>
                    <a:pt x="28" y="196"/>
                    <a:pt x="28" y="196"/>
                  </a:cubicBezTo>
                  <a:cubicBezTo>
                    <a:pt x="19" y="196"/>
                    <a:pt x="11" y="192"/>
                    <a:pt x="4" y="186"/>
                  </a:cubicBezTo>
                  <a:cubicBezTo>
                    <a:pt x="4" y="186"/>
                    <a:pt x="4" y="186"/>
                    <a:pt x="4" y="186"/>
                  </a:cubicBezTo>
                  <a:cubicBezTo>
                    <a:pt x="4" y="188"/>
                    <a:pt x="4" y="190"/>
                    <a:pt x="4" y="192"/>
                  </a:cubicBezTo>
                  <a:cubicBezTo>
                    <a:pt x="4" y="192"/>
                    <a:pt x="4" y="192"/>
                    <a:pt x="4" y="192"/>
                  </a:cubicBezTo>
                  <a:cubicBezTo>
                    <a:pt x="4" y="204"/>
                    <a:pt x="7" y="218"/>
                    <a:pt x="20" y="231"/>
                  </a:cubicBezTo>
                  <a:cubicBezTo>
                    <a:pt x="20" y="231"/>
                    <a:pt x="20" y="231"/>
                    <a:pt x="20" y="231"/>
                  </a:cubicBezTo>
                  <a:cubicBezTo>
                    <a:pt x="48" y="259"/>
                    <a:pt x="64" y="257"/>
                    <a:pt x="77" y="282"/>
                  </a:cubicBezTo>
                  <a:cubicBezTo>
                    <a:pt x="77" y="282"/>
                    <a:pt x="77" y="282"/>
                    <a:pt x="77" y="282"/>
                  </a:cubicBezTo>
                  <a:cubicBezTo>
                    <a:pt x="88" y="302"/>
                    <a:pt x="104" y="315"/>
                    <a:pt x="114" y="340"/>
                  </a:cubicBezTo>
                  <a:cubicBezTo>
                    <a:pt x="114" y="340"/>
                    <a:pt x="114" y="340"/>
                    <a:pt x="114" y="340"/>
                  </a:cubicBezTo>
                  <a:cubicBezTo>
                    <a:pt x="125" y="331"/>
                    <a:pt x="137" y="327"/>
                    <a:pt x="148" y="327"/>
                  </a:cubicBezTo>
                  <a:cubicBezTo>
                    <a:pt x="148" y="327"/>
                    <a:pt x="148" y="327"/>
                    <a:pt x="148" y="327"/>
                  </a:cubicBezTo>
                  <a:cubicBezTo>
                    <a:pt x="157" y="328"/>
                    <a:pt x="163" y="313"/>
                    <a:pt x="168" y="297"/>
                  </a:cubicBezTo>
                  <a:cubicBezTo>
                    <a:pt x="168" y="297"/>
                    <a:pt x="168" y="297"/>
                    <a:pt x="168" y="297"/>
                  </a:cubicBezTo>
                  <a:cubicBezTo>
                    <a:pt x="173" y="282"/>
                    <a:pt x="177" y="265"/>
                    <a:pt x="190" y="264"/>
                  </a:cubicBezTo>
                  <a:cubicBezTo>
                    <a:pt x="190" y="264"/>
                    <a:pt x="190" y="264"/>
                    <a:pt x="190" y="264"/>
                  </a:cubicBezTo>
                  <a:cubicBezTo>
                    <a:pt x="204" y="265"/>
                    <a:pt x="214" y="245"/>
                    <a:pt x="233" y="245"/>
                  </a:cubicBezTo>
                  <a:cubicBezTo>
                    <a:pt x="233" y="245"/>
                    <a:pt x="233" y="245"/>
                    <a:pt x="233" y="245"/>
                  </a:cubicBezTo>
                  <a:cubicBezTo>
                    <a:pt x="237" y="245"/>
                    <a:pt x="242" y="246"/>
                    <a:pt x="248" y="249"/>
                  </a:cubicBezTo>
                  <a:cubicBezTo>
                    <a:pt x="248" y="249"/>
                    <a:pt x="248" y="249"/>
                    <a:pt x="248" y="249"/>
                  </a:cubicBezTo>
                  <a:cubicBezTo>
                    <a:pt x="259" y="255"/>
                    <a:pt x="263" y="263"/>
                    <a:pt x="263" y="272"/>
                  </a:cubicBezTo>
                  <a:cubicBezTo>
                    <a:pt x="263" y="272"/>
                    <a:pt x="263" y="272"/>
                    <a:pt x="263" y="272"/>
                  </a:cubicBezTo>
                  <a:cubicBezTo>
                    <a:pt x="263" y="286"/>
                    <a:pt x="256" y="300"/>
                    <a:pt x="256" y="312"/>
                  </a:cubicBezTo>
                  <a:cubicBezTo>
                    <a:pt x="256" y="312"/>
                    <a:pt x="256" y="312"/>
                    <a:pt x="256" y="312"/>
                  </a:cubicBezTo>
                  <a:cubicBezTo>
                    <a:pt x="256" y="335"/>
                    <a:pt x="236" y="356"/>
                    <a:pt x="220" y="372"/>
                  </a:cubicBezTo>
                  <a:cubicBezTo>
                    <a:pt x="220" y="372"/>
                    <a:pt x="220" y="372"/>
                    <a:pt x="220" y="372"/>
                  </a:cubicBezTo>
                  <a:cubicBezTo>
                    <a:pt x="218" y="374"/>
                    <a:pt x="218" y="375"/>
                    <a:pt x="218" y="376"/>
                  </a:cubicBezTo>
                  <a:cubicBezTo>
                    <a:pt x="218" y="376"/>
                    <a:pt x="218" y="376"/>
                    <a:pt x="218" y="376"/>
                  </a:cubicBezTo>
                  <a:cubicBezTo>
                    <a:pt x="217" y="379"/>
                    <a:pt x="223" y="385"/>
                    <a:pt x="230" y="389"/>
                  </a:cubicBezTo>
                  <a:cubicBezTo>
                    <a:pt x="230" y="389"/>
                    <a:pt x="230" y="389"/>
                    <a:pt x="230" y="389"/>
                  </a:cubicBezTo>
                  <a:cubicBezTo>
                    <a:pt x="237" y="393"/>
                    <a:pt x="245" y="396"/>
                    <a:pt x="248" y="399"/>
                  </a:cubicBezTo>
                  <a:cubicBezTo>
                    <a:pt x="248" y="399"/>
                    <a:pt x="248" y="399"/>
                    <a:pt x="248" y="399"/>
                  </a:cubicBezTo>
                  <a:cubicBezTo>
                    <a:pt x="249" y="400"/>
                    <a:pt x="250" y="401"/>
                    <a:pt x="251" y="402"/>
                  </a:cubicBezTo>
                  <a:cubicBezTo>
                    <a:pt x="251" y="402"/>
                    <a:pt x="251" y="402"/>
                    <a:pt x="251" y="402"/>
                  </a:cubicBezTo>
                  <a:cubicBezTo>
                    <a:pt x="250" y="405"/>
                    <a:pt x="249" y="405"/>
                    <a:pt x="248" y="406"/>
                  </a:cubicBezTo>
                  <a:cubicBezTo>
                    <a:pt x="248" y="406"/>
                    <a:pt x="248" y="406"/>
                    <a:pt x="248" y="406"/>
                  </a:cubicBezTo>
                  <a:cubicBezTo>
                    <a:pt x="246" y="406"/>
                    <a:pt x="244" y="406"/>
                    <a:pt x="242" y="406"/>
                  </a:cubicBezTo>
                  <a:cubicBezTo>
                    <a:pt x="242" y="406"/>
                    <a:pt x="242" y="406"/>
                    <a:pt x="242" y="406"/>
                  </a:cubicBezTo>
                  <a:cubicBezTo>
                    <a:pt x="229" y="407"/>
                    <a:pt x="222" y="414"/>
                    <a:pt x="219" y="420"/>
                  </a:cubicBezTo>
                  <a:cubicBezTo>
                    <a:pt x="219" y="420"/>
                    <a:pt x="219" y="420"/>
                    <a:pt x="219" y="420"/>
                  </a:cubicBezTo>
                  <a:cubicBezTo>
                    <a:pt x="216" y="425"/>
                    <a:pt x="215" y="430"/>
                    <a:pt x="215" y="432"/>
                  </a:cubicBezTo>
                  <a:cubicBezTo>
                    <a:pt x="215" y="432"/>
                    <a:pt x="215" y="432"/>
                    <a:pt x="215" y="432"/>
                  </a:cubicBezTo>
                  <a:cubicBezTo>
                    <a:pt x="217" y="433"/>
                    <a:pt x="219" y="434"/>
                    <a:pt x="222" y="434"/>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0" name="Freeform 26"/>
            <p:cNvSpPr>
              <a:spLocks noEditPoints="1"/>
            </p:cNvSpPr>
            <p:nvPr/>
          </p:nvSpPr>
          <p:spPr bwMode="auto">
            <a:xfrm>
              <a:off x="5260980" y="2444751"/>
              <a:ext cx="642938" cy="1195388"/>
            </a:xfrm>
            <a:custGeom>
              <a:avLst/>
              <a:gdLst>
                <a:gd name="T0" fmla="*/ 2 w 286"/>
                <a:gd name="T1" fmla="*/ 514 h 532"/>
                <a:gd name="T2" fmla="*/ 24 w 286"/>
                <a:gd name="T3" fmla="*/ 451 h 532"/>
                <a:gd name="T4" fmla="*/ 13 w 286"/>
                <a:gd name="T5" fmla="*/ 421 h 532"/>
                <a:gd name="T6" fmla="*/ 5 w 286"/>
                <a:gd name="T7" fmla="*/ 296 h 532"/>
                <a:gd name="T8" fmla="*/ 1 w 286"/>
                <a:gd name="T9" fmla="*/ 234 h 532"/>
                <a:gd name="T10" fmla="*/ 14 w 286"/>
                <a:gd name="T11" fmla="*/ 196 h 532"/>
                <a:gd name="T12" fmla="*/ 15 w 286"/>
                <a:gd name="T13" fmla="*/ 137 h 532"/>
                <a:gd name="T14" fmla="*/ 16 w 286"/>
                <a:gd name="T15" fmla="*/ 135 h 532"/>
                <a:gd name="T16" fmla="*/ 68 w 286"/>
                <a:gd name="T17" fmla="*/ 119 h 532"/>
                <a:gd name="T18" fmla="*/ 94 w 286"/>
                <a:gd name="T19" fmla="*/ 90 h 532"/>
                <a:gd name="T20" fmla="*/ 191 w 286"/>
                <a:gd name="T21" fmla="*/ 15 h 532"/>
                <a:gd name="T22" fmla="*/ 215 w 286"/>
                <a:gd name="T23" fmla="*/ 1 h 532"/>
                <a:gd name="T24" fmla="*/ 218 w 286"/>
                <a:gd name="T25" fmla="*/ 0 h 532"/>
                <a:gd name="T26" fmla="*/ 252 w 286"/>
                <a:gd name="T27" fmla="*/ 45 h 532"/>
                <a:gd name="T28" fmla="*/ 237 w 286"/>
                <a:gd name="T29" fmla="*/ 75 h 532"/>
                <a:gd name="T30" fmla="*/ 249 w 286"/>
                <a:gd name="T31" fmla="*/ 90 h 532"/>
                <a:gd name="T32" fmla="*/ 285 w 286"/>
                <a:gd name="T33" fmla="*/ 97 h 532"/>
                <a:gd name="T34" fmla="*/ 285 w 286"/>
                <a:gd name="T35" fmla="*/ 98 h 532"/>
                <a:gd name="T36" fmla="*/ 213 w 286"/>
                <a:gd name="T37" fmla="*/ 168 h 532"/>
                <a:gd name="T38" fmla="*/ 200 w 286"/>
                <a:gd name="T39" fmla="*/ 200 h 532"/>
                <a:gd name="T40" fmla="*/ 240 w 286"/>
                <a:gd name="T41" fmla="*/ 259 h 532"/>
                <a:gd name="T42" fmla="*/ 240 w 286"/>
                <a:gd name="T43" fmla="*/ 267 h 532"/>
                <a:gd name="T44" fmla="*/ 223 w 286"/>
                <a:gd name="T45" fmla="*/ 383 h 532"/>
                <a:gd name="T46" fmla="*/ 208 w 286"/>
                <a:gd name="T47" fmla="*/ 417 h 532"/>
                <a:gd name="T48" fmla="*/ 13 w 286"/>
                <a:gd name="T49" fmla="*/ 532 h 532"/>
                <a:gd name="T50" fmla="*/ 12 w 286"/>
                <a:gd name="T51" fmla="*/ 532 h 532"/>
                <a:gd name="T52" fmla="*/ 9 w 286"/>
                <a:gd name="T53" fmla="*/ 296 h 532"/>
                <a:gd name="T54" fmla="*/ 4 w 286"/>
                <a:gd name="T55" fmla="*/ 377 h 532"/>
                <a:gd name="T56" fmla="*/ 29 w 286"/>
                <a:gd name="T57" fmla="*/ 451 h 532"/>
                <a:gd name="T58" fmla="*/ 17 w 286"/>
                <a:gd name="T59" fmla="*/ 484 h 532"/>
                <a:gd name="T60" fmla="*/ 8 w 286"/>
                <a:gd name="T61" fmla="*/ 525 h 532"/>
                <a:gd name="T62" fmla="*/ 13 w 286"/>
                <a:gd name="T63" fmla="*/ 528 h 532"/>
                <a:gd name="T64" fmla="*/ 206 w 286"/>
                <a:gd name="T65" fmla="*/ 414 h 532"/>
                <a:gd name="T66" fmla="*/ 219 w 286"/>
                <a:gd name="T67" fmla="*/ 383 h 532"/>
                <a:gd name="T68" fmla="*/ 236 w 286"/>
                <a:gd name="T69" fmla="*/ 266 h 532"/>
                <a:gd name="T70" fmla="*/ 236 w 286"/>
                <a:gd name="T71" fmla="*/ 259 h 532"/>
                <a:gd name="T72" fmla="*/ 196 w 286"/>
                <a:gd name="T73" fmla="*/ 200 h 532"/>
                <a:gd name="T74" fmla="*/ 223 w 286"/>
                <a:gd name="T75" fmla="*/ 147 h 532"/>
                <a:gd name="T76" fmla="*/ 281 w 286"/>
                <a:gd name="T77" fmla="*/ 99 h 532"/>
                <a:gd name="T78" fmla="*/ 248 w 286"/>
                <a:gd name="T79" fmla="*/ 93 h 532"/>
                <a:gd name="T80" fmla="*/ 244 w 286"/>
                <a:gd name="T81" fmla="*/ 55 h 532"/>
                <a:gd name="T82" fmla="*/ 248 w 286"/>
                <a:gd name="T83" fmla="*/ 45 h 532"/>
                <a:gd name="T84" fmla="*/ 191 w 286"/>
                <a:gd name="T85" fmla="*/ 19 h 532"/>
                <a:gd name="T86" fmla="*/ 132 w 286"/>
                <a:gd name="T87" fmla="*/ 41 h 532"/>
                <a:gd name="T88" fmla="*/ 70 w 286"/>
                <a:gd name="T89" fmla="*/ 123 h 532"/>
                <a:gd name="T90" fmla="*/ 20 w 286"/>
                <a:gd name="T91" fmla="*/ 138 h 532"/>
                <a:gd name="T92" fmla="*/ 16 w 286"/>
                <a:gd name="T93" fmla="*/ 1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6" h="532">
                  <a:moveTo>
                    <a:pt x="4" y="527"/>
                  </a:moveTo>
                  <a:cubicBezTo>
                    <a:pt x="3" y="524"/>
                    <a:pt x="2" y="520"/>
                    <a:pt x="2" y="514"/>
                  </a:cubicBezTo>
                  <a:cubicBezTo>
                    <a:pt x="2" y="514"/>
                    <a:pt x="2" y="514"/>
                    <a:pt x="2" y="514"/>
                  </a:cubicBezTo>
                  <a:cubicBezTo>
                    <a:pt x="2" y="499"/>
                    <a:pt x="8" y="490"/>
                    <a:pt x="14" y="482"/>
                  </a:cubicBezTo>
                  <a:cubicBezTo>
                    <a:pt x="14" y="482"/>
                    <a:pt x="14" y="482"/>
                    <a:pt x="14" y="482"/>
                  </a:cubicBezTo>
                  <a:cubicBezTo>
                    <a:pt x="19" y="474"/>
                    <a:pt x="24" y="466"/>
                    <a:pt x="24" y="451"/>
                  </a:cubicBezTo>
                  <a:cubicBezTo>
                    <a:pt x="24" y="451"/>
                    <a:pt x="24" y="451"/>
                    <a:pt x="24" y="451"/>
                  </a:cubicBezTo>
                  <a:cubicBezTo>
                    <a:pt x="24" y="436"/>
                    <a:pt x="19" y="430"/>
                    <a:pt x="13" y="421"/>
                  </a:cubicBezTo>
                  <a:cubicBezTo>
                    <a:pt x="13" y="421"/>
                    <a:pt x="13" y="421"/>
                    <a:pt x="13" y="421"/>
                  </a:cubicBezTo>
                  <a:cubicBezTo>
                    <a:pt x="7" y="412"/>
                    <a:pt x="0" y="401"/>
                    <a:pt x="0" y="377"/>
                  </a:cubicBezTo>
                  <a:cubicBezTo>
                    <a:pt x="0" y="377"/>
                    <a:pt x="0" y="377"/>
                    <a:pt x="0" y="377"/>
                  </a:cubicBezTo>
                  <a:cubicBezTo>
                    <a:pt x="0" y="330"/>
                    <a:pt x="5" y="333"/>
                    <a:pt x="5" y="296"/>
                  </a:cubicBezTo>
                  <a:cubicBezTo>
                    <a:pt x="5" y="296"/>
                    <a:pt x="5" y="296"/>
                    <a:pt x="5" y="296"/>
                  </a:cubicBezTo>
                  <a:cubicBezTo>
                    <a:pt x="5" y="275"/>
                    <a:pt x="1" y="253"/>
                    <a:pt x="1" y="234"/>
                  </a:cubicBezTo>
                  <a:cubicBezTo>
                    <a:pt x="1" y="234"/>
                    <a:pt x="1" y="234"/>
                    <a:pt x="1" y="234"/>
                  </a:cubicBezTo>
                  <a:cubicBezTo>
                    <a:pt x="1" y="219"/>
                    <a:pt x="4" y="206"/>
                    <a:pt x="14" y="196"/>
                  </a:cubicBezTo>
                  <a:cubicBezTo>
                    <a:pt x="14" y="196"/>
                    <a:pt x="14" y="196"/>
                    <a:pt x="14" y="196"/>
                  </a:cubicBezTo>
                  <a:cubicBezTo>
                    <a:pt x="14" y="196"/>
                    <a:pt x="14" y="196"/>
                    <a:pt x="14" y="196"/>
                  </a:cubicBezTo>
                  <a:cubicBezTo>
                    <a:pt x="19" y="191"/>
                    <a:pt x="21" y="182"/>
                    <a:pt x="21" y="172"/>
                  </a:cubicBezTo>
                  <a:cubicBezTo>
                    <a:pt x="21" y="172"/>
                    <a:pt x="21" y="172"/>
                    <a:pt x="21" y="172"/>
                  </a:cubicBezTo>
                  <a:cubicBezTo>
                    <a:pt x="21" y="161"/>
                    <a:pt x="18" y="148"/>
                    <a:pt x="15" y="137"/>
                  </a:cubicBezTo>
                  <a:cubicBezTo>
                    <a:pt x="15" y="137"/>
                    <a:pt x="15" y="137"/>
                    <a:pt x="15" y="137"/>
                  </a:cubicBezTo>
                  <a:cubicBezTo>
                    <a:pt x="15" y="136"/>
                    <a:pt x="15" y="136"/>
                    <a:pt x="16" y="135"/>
                  </a:cubicBezTo>
                  <a:cubicBezTo>
                    <a:pt x="16" y="135"/>
                    <a:pt x="16" y="135"/>
                    <a:pt x="16" y="135"/>
                  </a:cubicBezTo>
                  <a:cubicBezTo>
                    <a:pt x="16" y="135"/>
                    <a:pt x="16" y="134"/>
                    <a:pt x="17" y="134"/>
                  </a:cubicBezTo>
                  <a:cubicBezTo>
                    <a:pt x="17" y="134"/>
                    <a:pt x="17" y="134"/>
                    <a:pt x="17" y="134"/>
                  </a:cubicBezTo>
                  <a:cubicBezTo>
                    <a:pt x="34" y="132"/>
                    <a:pt x="53" y="127"/>
                    <a:pt x="68" y="119"/>
                  </a:cubicBezTo>
                  <a:cubicBezTo>
                    <a:pt x="68" y="119"/>
                    <a:pt x="68" y="119"/>
                    <a:pt x="68" y="119"/>
                  </a:cubicBezTo>
                  <a:cubicBezTo>
                    <a:pt x="83" y="112"/>
                    <a:pt x="94" y="102"/>
                    <a:pt x="94" y="90"/>
                  </a:cubicBezTo>
                  <a:cubicBezTo>
                    <a:pt x="94" y="90"/>
                    <a:pt x="94" y="90"/>
                    <a:pt x="94" y="90"/>
                  </a:cubicBezTo>
                  <a:cubicBezTo>
                    <a:pt x="94" y="69"/>
                    <a:pt x="110" y="51"/>
                    <a:pt x="130" y="38"/>
                  </a:cubicBezTo>
                  <a:cubicBezTo>
                    <a:pt x="130" y="38"/>
                    <a:pt x="130" y="38"/>
                    <a:pt x="130" y="38"/>
                  </a:cubicBezTo>
                  <a:cubicBezTo>
                    <a:pt x="150" y="24"/>
                    <a:pt x="174" y="15"/>
                    <a:pt x="191" y="15"/>
                  </a:cubicBezTo>
                  <a:cubicBezTo>
                    <a:pt x="191" y="15"/>
                    <a:pt x="191" y="15"/>
                    <a:pt x="191" y="15"/>
                  </a:cubicBezTo>
                  <a:cubicBezTo>
                    <a:pt x="203" y="15"/>
                    <a:pt x="210" y="10"/>
                    <a:pt x="215" y="1"/>
                  </a:cubicBezTo>
                  <a:cubicBezTo>
                    <a:pt x="215" y="1"/>
                    <a:pt x="215" y="1"/>
                    <a:pt x="215" y="1"/>
                  </a:cubicBezTo>
                  <a:cubicBezTo>
                    <a:pt x="215" y="0"/>
                    <a:pt x="215" y="0"/>
                    <a:pt x="216" y="0"/>
                  </a:cubicBezTo>
                  <a:cubicBezTo>
                    <a:pt x="216" y="0"/>
                    <a:pt x="216" y="0"/>
                    <a:pt x="216" y="0"/>
                  </a:cubicBezTo>
                  <a:cubicBezTo>
                    <a:pt x="216" y="0"/>
                    <a:pt x="217" y="0"/>
                    <a:pt x="218" y="0"/>
                  </a:cubicBezTo>
                  <a:cubicBezTo>
                    <a:pt x="218" y="0"/>
                    <a:pt x="218" y="0"/>
                    <a:pt x="218" y="0"/>
                  </a:cubicBezTo>
                  <a:cubicBezTo>
                    <a:pt x="232" y="11"/>
                    <a:pt x="252" y="28"/>
                    <a:pt x="252" y="45"/>
                  </a:cubicBezTo>
                  <a:cubicBezTo>
                    <a:pt x="252" y="45"/>
                    <a:pt x="252" y="45"/>
                    <a:pt x="252" y="45"/>
                  </a:cubicBezTo>
                  <a:cubicBezTo>
                    <a:pt x="252" y="49"/>
                    <a:pt x="251" y="54"/>
                    <a:pt x="247" y="58"/>
                  </a:cubicBezTo>
                  <a:cubicBezTo>
                    <a:pt x="247" y="58"/>
                    <a:pt x="247" y="58"/>
                    <a:pt x="247" y="58"/>
                  </a:cubicBezTo>
                  <a:cubicBezTo>
                    <a:pt x="240" y="65"/>
                    <a:pt x="237" y="71"/>
                    <a:pt x="237" y="75"/>
                  </a:cubicBezTo>
                  <a:cubicBezTo>
                    <a:pt x="237" y="75"/>
                    <a:pt x="237" y="75"/>
                    <a:pt x="237" y="75"/>
                  </a:cubicBezTo>
                  <a:cubicBezTo>
                    <a:pt x="237" y="81"/>
                    <a:pt x="241" y="86"/>
                    <a:pt x="249" y="90"/>
                  </a:cubicBezTo>
                  <a:cubicBezTo>
                    <a:pt x="249" y="90"/>
                    <a:pt x="249" y="90"/>
                    <a:pt x="249" y="90"/>
                  </a:cubicBezTo>
                  <a:cubicBezTo>
                    <a:pt x="258" y="93"/>
                    <a:pt x="269" y="95"/>
                    <a:pt x="283" y="95"/>
                  </a:cubicBezTo>
                  <a:cubicBezTo>
                    <a:pt x="283" y="95"/>
                    <a:pt x="283" y="95"/>
                    <a:pt x="283" y="95"/>
                  </a:cubicBezTo>
                  <a:cubicBezTo>
                    <a:pt x="284" y="95"/>
                    <a:pt x="285" y="96"/>
                    <a:pt x="285" y="97"/>
                  </a:cubicBezTo>
                  <a:cubicBezTo>
                    <a:pt x="285" y="97"/>
                    <a:pt x="285" y="97"/>
                    <a:pt x="285" y="97"/>
                  </a:cubicBezTo>
                  <a:cubicBezTo>
                    <a:pt x="285" y="97"/>
                    <a:pt x="285" y="98"/>
                    <a:pt x="285" y="98"/>
                  </a:cubicBezTo>
                  <a:cubicBezTo>
                    <a:pt x="285" y="98"/>
                    <a:pt x="285" y="98"/>
                    <a:pt x="285" y="98"/>
                  </a:cubicBezTo>
                  <a:cubicBezTo>
                    <a:pt x="286" y="104"/>
                    <a:pt x="283" y="145"/>
                    <a:pt x="226" y="150"/>
                  </a:cubicBezTo>
                  <a:cubicBezTo>
                    <a:pt x="226" y="150"/>
                    <a:pt x="226" y="150"/>
                    <a:pt x="226" y="150"/>
                  </a:cubicBezTo>
                  <a:cubicBezTo>
                    <a:pt x="224" y="152"/>
                    <a:pt x="219" y="160"/>
                    <a:pt x="213" y="168"/>
                  </a:cubicBezTo>
                  <a:cubicBezTo>
                    <a:pt x="213" y="168"/>
                    <a:pt x="213" y="168"/>
                    <a:pt x="213" y="168"/>
                  </a:cubicBezTo>
                  <a:cubicBezTo>
                    <a:pt x="207" y="179"/>
                    <a:pt x="200" y="192"/>
                    <a:pt x="200" y="200"/>
                  </a:cubicBezTo>
                  <a:cubicBezTo>
                    <a:pt x="200" y="200"/>
                    <a:pt x="200" y="200"/>
                    <a:pt x="200" y="200"/>
                  </a:cubicBezTo>
                  <a:cubicBezTo>
                    <a:pt x="200" y="202"/>
                    <a:pt x="201" y="204"/>
                    <a:pt x="202" y="205"/>
                  </a:cubicBezTo>
                  <a:cubicBezTo>
                    <a:pt x="202" y="205"/>
                    <a:pt x="202" y="205"/>
                    <a:pt x="202" y="205"/>
                  </a:cubicBezTo>
                  <a:cubicBezTo>
                    <a:pt x="213" y="216"/>
                    <a:pt x="240" y="234"/>
                    <a:pt x="240" y="259"/>
                  </a:cubicBezTo>
                  <a:cubicBezTo>
                    <a:pt x="240" y="259"/>
                    <a:pt x="240" y="259"/>
                    <a:pt x="240" y="259"/>
                  </a:cubicBezTo>
                  <a:cubicBezTo>
                    <a:pt x="240" y="262"/>
                    <a:pt x="240" y="264"/>
                    <a:pt x="240" y="267"/>
                  </a:cubicBezTo>
                  <a:cubicBezTo>
                    <a:pt x="240" y="267"/>
                    <a:pt x="240" y="267"/>
                    <a:pt x="240" y="267"/>
                  </a:cubicBezTo>
                  <a:cubicBezTo>
                    <a:pt x="233" y="294"/>
                    <a:pt x="220" y="322"/>
                    <a:pt x="220" y="348"/>
                  </a:cubicBezTo>
                  <a:cubicBezTo>
                    <a:pt x="220" y="348"/>
                    <a:pt x="220" y="348"/>
                    <a:pt x="220" y="348"/>
                  </a:cubicBezTo>
                  <a:cubicBezTo>
                    <a:pt x="220" y="361"/>
                    <a:pt x="223" y="372"/>
                    <a:pt x="223" y="383"/>
                  </a:cubicBezTo>
                  <a:cubicBezTo>
                    <a:pt x="223" y="383"/>
                    <a:pt x="223" y="383"/>
                    <a:pt x="223" y="383"/>
                  </a:cubicBezTo>
                  <a:cubicBezTo>
                    <a:pt x="223" y="394"/>
                    <a:pt x="220" y="405"/>
                    <a:pt x="208" y="417"/>
                  </a:cubicBezTo>
                  <a:cubicBezTo>
                    <a:pt x="208" y="417"/>
                    <a:pt x="208" y="417"/>
                    <a:pt x="208" y="417"/>
                  </a:cubicBezTo>
                  <a:cubicBezTo>
                    <a:pt x="186" y="439"/>
                    <a:pt x="108" y="503"/>
                    <a:pt x="63" y="516"/>
                  </a:cubicBezTo>
                  <a:cubicBezTo>
                    <a:pt x="63" y="516"/>
                    <a:pt x="63" y="516"/>
                    <a:pt x="63" y="516"/>
                  </a:cubicBezTo>
                  <a:cubicBezTo>
                    <a:pt x="37" y="524"/>
                    <a:pt x="22" y="532"/>
                    <a:pt x="13" y="532"/>
                  </a:cubicBezTo>
                  <a:cubicBezTo>
                    <a:pt x="13" y="532"/>
                    <a:pt x="13" y="532"/>
                    <a:pt x="13" y="532"/>
                  </a:cubicBezTo>
                  <a:cubicBezTo>
                    <a:pt x="12" y="532"/>
                    <a:pt x="12" y="532"/>
                    <a:pt x="12" y="532"/>
                  </a:cubicBezTo>
                  <a:cubicBezTo>
                    <a:pt x="12" y="532"/>
                    <a:pt x="12" y="532"/>
                    <a:pt x="12" y="532"/>
                  </a:cubicBezTo>
                  <a:cubicBezTo>
                    <a:pt x="9" y="532"/>
                    <a:pt x="6" y="530"/>
                    <a:pt x="4" y="527"/>
                  </a:cubicBezTo>
                  <a:close/>
                  <a:moveTo>
                    <a:pt x="5" y="234"/>
                  </a:moveTo>
                  <a:cubicBezTo>
                    <a:pt x="5" y="252"/>
                    <a:pt x="9" y="274"/>
                    <a:pt x="9" y="296"/>
                  </a:cubicBezTo>
                  <a:cubicBezTo>
                    <a:pt x="9" y="296"/>
                    <a:pt x="9" y="296"/>
                    <a:pt x="9" y="296"/>
                  </a:cubicBezTo>
                  <a:cubicBezTo>
                    <a:pt x="9" y="334"/>
                    <a:pt x="4" y="330"/>
                    <a:pt x="4" y="377"/>
                  </a:cubicBezTo>
                  <a:cubicBezTo>
                    <a:pt x="4" y="377"/>
                    <a:pt x="4" y="377"/>
                    <a:pt x="4" y="377"/>
                  </a:cubicBezTo>
                  <a:cubicBezTo>
                    <a:pt x="4" y="400"/>
                    <a:pt x="10" y="410"/>
                    <a:pt x="16" y="419"/>
                  </a:cubicBezTo>
                  <a:cubicBezTo>
                    <a:pt x="16" y="419"/>
                    <a:pt x="16" y="419"/>
                    <a:pt x="16" y="419"/>
                  </a:cubicBezTo>
                  <a:cubicBezTo>
                    <a:pt x="22" y="428"/>
                    <a:pt x="29" y="435"/>
                    <a:pt x="29" y="451"/>
                  </a:cubicBezTo>
                  <a:cubicBezTo>
                    <a:pt x="29" y="451"/>
                    <a:pt x="29" y="451"/>
                    <a:pt x="29" y="451"/>
                  </a:cubicBezTo>
                  <a:cubicBezTo>
                    <a:pt x="29" y="467"/>
                    <a:pt x="23" y="476"/>
                    <a:pt x="17" y="484"/>
                  </a:cubicBezTo>
                  <a:cubicBezTo>
                    <a:pt x="17" y="484"/>
                    <a:pt x="17" y="484"/>
                    <a:pt x="17" y="484"/>
                  </a:cubicBezTo>
                  <a:cubicBezTo>
                    <a:pt x="11" y="492"/>
                    <a:pt x="6" y="500"/>
                    <a:pt x="6" y="514"/>
                  </a:cubicBezTo>
                  <a:cubicBezTo>
                    <a:pt x="6" y="514"/>
                    <a:pt x="6" y="514"/>
                    <a:pt x="6" y="514"/>
                  </a:cubicBezTo>
                  <a:cubicBezTo>
                    <a:pt x="6" y="520"/>
                    <a:pt x="7" y="523"/>
                    <a:pt x="8" y="525"/>
                  </a:cubicBezTo>
                  <a:cubicBezTo>
                    <a:pt x="8" y="525"/>
                    <a:pt x="8" y="525"/>
                    <a:pt x="8" y="525"/>
                  </a:cubicBezTo>
                  <a:cubicBezTo>
                    <a:pt x="9" y="527"/>
                    <a:pt x="10" y="528"/>
                    <a:pt x="13" y="528"/>
                  </a:cubicBezTo>
                  <a:cubicBezTo>
                    <a:pt x="13" y="528"/>
                    <a:pt x="13" y="528"/>
                    <a:pt x="13" y="528"/>
                  </a:cubicBezTo>
                  <a:cubicBezTo>
                    <a:pt x="20" y="528"/>
                    <a:pt x="36" y="520"/>
                    <a:pt x="62" y="512"/>
                  </a:cubicBezTo>
                  <a:cubicBezTo>
                    <a:pt x="62" y="512"/>
                    <a:pt x="62" y="512"/>
                    <a:pt x="62" y="512"/>
                  </a:cubicBezTo>
                  <a:cubicBezTo>
                    <a:pt x="105" y="500"/>
                    <a:pt x="184" y="436"/>
                    <a:pt x="206" y="414"/>
                  </a:cubicBezTo>
                  <a:cubicBezTo>
                    <a:pt x="206" y="414"/>
                    <a:pt x="206" y="414"/>
                    <a:pt x="206" y="414"/>
                  </a:cubicBezTo>
                  <a:cubicBezTo>
                    <a:pt x="217" y="403"/>
                    <a:pt x="219" y="393"/>
                    <a:pt x="219" y="383"/>
                  </a:cubicBezTo>
                  <a:cubicBezTo>
                    <a:pt x="219" y="383"/>
                    <a:pt x="219" y="383"/>
                    <a:pt x="219" y="383"/>
                  </a:cubicBezTo>
                  <a:cubicBezTo>
                    <a:pt x="219" y="372"/>
                    <a:pt x="217" y="361"/>
                    <a:pt x="216" y="348"/>
                  </a:cubicBezTo>
                  <a:cubicBezTo>
                    <a:pt x="216" y="348"/>
                    <a:pt x="216" y="348"/>
                    <a:pt x="216" y="348"/>
                  </a:cubicBezTo>
                  <a:cubicBezTo>
                    <a:pt x="217" y="320"/>
                    <a:pt x="229" y="292"/>
                    <a:pt x="236" y="266"/>
                  </a:cubicBezTo>
                  <a:cubicBezTo>
                    <a:pt x="236" y="266"/>
                    <a:pt x="236" y="266"/>
                    <a:pt x="236" y="266"/>
                  </a:cubicBezTo>
                  <a:cubicBezTo>
                    <a:pt x="236" y="264"/>
                    <a:pt x="236" y="261"/>
                    <a:pt x="236" y="259"/>
                  </a:cubicBezTo>
                  <a:cubicBezTo>
                    <a:pt x="236" y="259"/>
                    <a:pt x="236" y="259"/>
                    <a:pt x="236" y="259"/>
                  </a:cubicBezTo>
                  <a:cubicBezTo>
                    <a:pt x="237" y="238"/>
                    <a:pt x="211" y="219"/>
                    <a:pt x="199" y="208"/>
                  </a:cubicBezTo>
                  <a:cubicBezTo>
                    <a:pt x="199" y="208"/>
                    <a:pt x="199" y="208"/>
                    <a:pt x="199" y="208"/>
                  </a:cubicBezTo>
                  <a:cubicBezTo>
                    <a:pt x="197" y="206"/>
                    <a:pt x="196" y="203"/>
                    <a:pt x="196" y="200"/>
                  </a:cubicBezTo>
                  <a:cubicBezTo>
                    <a:pt x="196" y="200"/>
                    <a:pt x="196" y="200"/>
                    <a:pt x="196" y="200"/>
                  </a:cubicBezTo>
                  <a:cubicBezTo>
                    <a:pt x="196" y="181"/>
                    <a:pt x="223" y="147"/>
                    <a:pt x="223" y="147"/>
                  </a:cubicBezTo>
                  <a:cubicBezTo>
                    <a:pt x="223" y="147"/>
                    <a:pt x="223" y="147"/>
                    <a:pt x="223" y="147"/>
                  </a:cubicBezTo>
                  <a:cubicBezTo>
                    <a:pt x="224" y="147"/>
                    <a:pt x="224" y="146"/>
                    <a:pt x="225" y="146"/>
                  </a:cubicBezTo>
                  <a:cubicBezTo>
                    <a:pt x="225" y="146"/>
                    <a:pt x="225" y="146"/>
                    <a:pt x="225" y="146"/>
                  </a:cubicBezTo>
                  <a:cubicBezTo>
                    <a:pt x="277" y="142"/>
                    <a:pt x="281" y="108"/>
                    <a:pt x="281" y="99"/>
                  </a:cubicBezTo>
                  <a:cubicBezTo>
                    <a:pt x="281" y="99"/>
                    <a:pt x="281" y="99"/>
                    <a:pt x="281" y="99"/>
                  </a:cubicBezTo>
                  <a:cubicBezTo>
                    <a:pt x="268" y="99"/>
                    <a:pt x="256" y="97"/>
                    <a:pt x="248" y="93"/>
                  </a:cubicBezTo>
                  <a:cubicBezTo>
                    <a:pt x="248" y="93"/>
                    <a:pt x="248" y="93"/>
                    <a:pt x="248" y="93"/>
                  </a:cubicBezTo>
                  <a:cubicBezTo>
                    <a:pt x="239" y="90"/>
                    <a:pt x="233" y="83"/>
                    <a:pt x="233" y="75"/>
                  </a:cubicBezTo>
                  <a:cubicBezTo>
                    <a:pt x="233" y="75"/>
                    <a:pt x="233" y="75"/>
                    <a:pt x="233" y="75"/>
                  </a:cubicBezTo>
                  <a:cubicBezTo>
                    <a:pt x="233" y="69"/>
                    <a:pt x="237" y="62"/>
                    <a:pt x="244" y="55"/>
                  </a:cubicBezTo>
                  <a:cubicBezTo>
                    <a:pt x="244" y="55"/>
                    <a:pt x="244" y="55"/>
                    <a:pt x="244" y="55"/>
                  </a:cubicBezTo>
                  <a:cubicBezTo>
                    <a:pt x="247" y="52"/>
                    <a:pt x="248" y="48"/>
                    <a:pt x="248" y="45"/>
                  </a:cubicBezTo>
                  <a:cubicBezTo>
                    <a:pt x="248" y="45"/>
                    <a:pt x="248" y="45"/>
                    <a:pt x="248" y="45"/>
                  </a:cubicBezTo>
                  <a:cubicBezTo>
                    <a:pt x="249" y="32"/>
                    <a:pt x="231" y="16"/>
                    <a:pt x="217" y="5"/>
                  </a:cubicBezTo>
                  <a:cubicBezTo>
                    <a:pt x="217" y="5"/>
                    <a:pt x="217" y="5"/>
                    <a:pt x="217" y="5"/>
                  </a:cubicBezTo>
                  <a:cubicBezTo>
                    <a:pt x="212" y="14"/>
                    <a:pt x="203" y="19"/>
                    <a:pt x="191" y="19"/>
                  </a:cubicBezTo>
                  <a:cubicBezTo>
                    <a:pt x="191" y="19"/>
                    <a:pt x="191" y="19"/>
                    <a:pt x="191" y="19"/>
                  </a:cubicBezTo>
                  <a:cubicBezTo>
                    <a:pt x="176" y="19"/>
                    <a:pt x="152" y="28"/>
                    <a:pt x="132" y="41"/>
                  </a:cubicBezTo>
                  <a:cubicBezTo>
                    <a:pt x="132" y="41"/>
                    <a:pt x="132" y="41"/>
                    <a:pt x="132" y="41"/>
                  </a:cubicBezTo>
                  <a:cubicBezTo>
                    <a:pt x="113" y="54"/>
                    <a:pt x="98" y="72"/>
                    <a:pt x="98" y="90"/>
                  </a:cubicBezTo>
                  <a:cubicBezTo>
                    <a:pt x="98" y="90"/>
                    <a:pt x="98" y="90"/>
                    <a:pt x="98" y="90"/>
                  </a:cubicBezTo>
                  <a:cubicBezTo>
                    <a:pt x="98" y="105"/>
                    <a:pt x="86" y="115"/>
                    <a:pt x="70" y="123"/>
                  </a:cubicBezTo>
                  <a:cubicBezTo>
                    <a:pt x="70" y="123"/>
                    <a:pt x="70" y="123"/>
                    <a:pt x="70" y="123"/>
                  </a:cubicBezTo>
                  <a:cubicBezTo>
                    <a:pt x="55" y="130"/>
                    <a:pt x="36" y="135"/>
                    <a:pt x="20" y="138"/>
                  </a:cubicBezTo>
                  <a:cubicBezTo>
                    <a:pt x="20" y="138"/>
                    <a:pt x="20" y="138"/>
                    <a:pt x="20" y="138"/>
                  </a:cubicBezTo>
                  <a:cubicBezTo>
                    <a:pt x="23" y="149"/>
                    <a:pt x="25" y="161"/>
                    <a:pt x="25" y="172"/>
                  </a:cubicBezTo>
                  <a:cubicBezTo>
                    <a:pt x="25" y="172"/>
                    <a:pt x="25" y="172"/>
                    <a:pt x="25" y="172"/>
                  </a:cubicBezTo>
                  <a:cubicBezTo>
                    <a:pt x="25" y="183"/>
                    <a:pt x="23" y="193"/>
                    <a:pt x="16" y="199"/>
                  </a:cubicBezTo>
                  <a:cubicBezTo>
                    <a:pt x="16" y="199"/>
                    <a:pt x="16" y="199"/>
                    <a:pt x="16" y="199"/>
                  </a:cubicBezTo>
                  <a:cubicBezTo>
                    <a:pt x="8" y="208"/>
                    <a:pt x="5" y="220"/>
                    <a:pt x="5" y="234"/>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1" name="Freeform 28"/>
            <p:cNvSpPr>
              <a:spLocks noEditPoints="1"/>
            </p:cNvSpPr>
            <p:nvPr/>
          </p:nvSpPr>
          <p:spPr bwMode="auto">
            <a:xfrm>
              <a:off x="6111881" y="2509839"/>
              <a:ext cx="268288" cy="344488"/>
            </a:xfrm>
            <a:custGeom>
              <a:avLst/>
              <a:gdLst>
                <a:gd name="T0" fmla="*/ 33 w 119"/>
                <a:gd name="T1" fmla="*/ 120 h 153"/>
                <a:gd name="T2" fmla="*/ 28 w 119"/>
                <a:gd name="T3" fmla="*/ 115 h 153"/>
                <a:gd name="T4" fmla="*/ 0 w 119"/>
                <a:gd name="T5" fmla="*/ 84 h 153"/>
                <a:gd name="T6" fmla="*/ 2 w 119"/>
                <a:gd name="T7" fmla="*/ 74 h 153"/>
                <a:gd name="T8" fmla="*/ 25 w 119"/>
                <a:gd name="T9" fmla="*/ 41 h 153"/>
                <a:gd name="T10" fmla="*/ 42 w 119"/>
                <a:gd name="T11" fmla="*/ 14 h 153"/>
                <a:gd name="T12" fmla="*/ 45 w 119"/>
                <a:gd name="T13" fmla="*/ 4 h 153"/>
                <a:gd name="T14" fmla="*/ 54 w 119"/>
                <a:gd name="T15" fmla="*/ 0 h 153"/>
                <a:gd name="T16" fmla="*/ 75 w 119"/>
                <a:gd name="T17" fmla="*/ 11 h 153"/>
                <a:gd name="T18" fmla="*/ 73 w 119"/>
                <a:gd name="T19" fmla="*/ 12 h 153"/>
                <a:gd name="T20" fmla="*/ 85 w 119"/>
                <a:gd name="T21" fmla="*/ 37 h 153"/>
                <a:gd name="T22" fmla="*/ 95 w 119"/>
                <a:gd name="T23" fmla="*/ 63 h 153"/>
                <a:gd name="T24" fmla="*/ 119 w 119"/>
                <a:gd name="T25" fmla="*/ 114 h 153"/>
                <a:gd name="T26" fmla="*/ 118 w 119"/>
                <a:gd name="T27" fmla="*/ 116 h 153"/>
                <a:gd name="T28" fmla="*/ 101 w 119"/>
                <a:gd name="T29" fmla="*/ 143 h 153"/>
                <a:gd name="T30" fmla="*/ 100 w 119"/>
                <a:gd name="T31" fmla="*/ 144 h 153"/>
                <a:gd name="T32" fmla="*/ 61 w 119"/>
                <a:gd name="T33" fmla="*/ 153 h 153"/>
                <a:gd name="T34" fmla="*/ 61 w 119"/>
                <a:gd name="T35" fmla="*/ 153 h 153"/>
                <a:gd name="T36" fmla="*/ 41 w 119"/>
                <a:gd name="T37" fmla="*/ 140 h 153"/>
                <a:gd name="T38" fmla="*/ 42 w 119"/>
                <a:gd name="T39" fmla="*/ 131 h 153"/>
                <a:gd name="T40" fmla="*/ 61 w 119"/>
                <a:gd name="T41" fmla="*/ 149 h 153"/>
                <a:gd name="T42" fmla="*/ 97 w 119"/>
                <a:gd name="T43" fmla="*/ 141 h 153"/>
                <a:gd name="T44" fmla="*/ 115 w 119"/>
                <a:gd name="T45" fmla="*/ 114 h 153"/>
                <a:gd name="T46" fmla="*/ 92 w 119"/>
                <a:gd name="T47" fmla="*/ 66 h 153"/>
                <a:gd name="T48" fmla="*/ 81 w 119"/>
                <a:gd name="T49" fmla="*/ 38 h 153"/>
                <a:gd name="T50" fmla="*/ 72 w 119"/>
                <a:gd name="T51" fmla="*/ 14 h 153"/>
                <a:gd name="T52" fmla="*/ 72 w 119"/>
                <a:gd name="T53" fmla="*/ 14 h 153"/>
                <a:gd name="T54" fmla="*/ 54 w 119"/>
                <a:gd name="T55" fmla="*/ 4 h 153"/>
                <a:gd name="T56" fmla="*/ 46 w 119"/>
                <a:gd name="T57" fmla="*/ 14 h 153"/>
                <a:gd name="T58" fmla="*/ 28 w 119"/>
                <a:gd name="T59" fmla="*/ 44 h 153"/>
                <a:gd name="T60" fmla="*/ 5 w 119"/>
                <a:gd name="T61" fmla="*/ 75 h 153"/>
                <a:gd name="T62" fmla="*/ 4 w 119"/>
                <a:gd name="T63" fmla="*/ 84 h 153"/>
                <a:gd name="T64" fmla="*/ 12 w 119"/>
                <a:gd name="T65" fmla="*/ 103 h 153"/>
                <a:gd name="T66" fmla="*/ 28 w 119"/>
                <a:gd name="T67" fmla="*/ 11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9" h="153">
                  <a:moveTo>
                    <a:pt x="41" y="140"/>
                  </a:moveTo>
                  <a:cubicBezTo>
                    <a:pt x="38" y="133"/>
                    <a:pt x="36" y="125"/>
                    <a:pt x="33" y="120"/>
                  </a:cubicBezTo>
                  <a:cubicBezTo>
                    <a:pt x="33" y="120"/>
                    <a:pt x="33" y="120"/>
                    <a:pt x="33" y="120"/>
                  </a:cubicBezTo>
                  <a:cubicBezTo>
                    <a:pt x="31" y="116"/>
                    <a:pt x="30" y="115"/>
                    <a:pt x="28" y="115"/>
                  </a:cubicBezTo>
                  <a:cubicBezTo>
                    <a:pt x="28" y="115"/>
                    <a:pt x="28" y="115"/>
                    <a:pt x="28" y="115"/>
                  </a:cubicBezTo>
                  <a:cubicBezTo>
                    <a:pt x="15" y="115"/>
                    <a:pt x="0" y="101"/>
                    <a:pt x="0" y="84"/>
                  </a:cubicBezTo>
                  <a:cubicBezTo>
                    <a:pt x="0" y="84"/>
                    <a:pt x="0" y="84"/>
                    <a:pt x="0" y="84"/>
                  </a:cubicBezTo>
                  <a:cubicBezTo>
                    <a:pt x="0" y="80"/>
                    <a:pt x="0" y="77"/>
                    <a:pt x="2" y="74"/>
                  </a:cubicBezTo>
                  <a:cubicBezTo>
                    <a:pt x="2" y="74"/>
                    <a:pt x="2" y="74"/>
                    <a:pt x="2" y="74"/>
                  </a:cubicBezTo>
                  <a:cubicBezTo>
                    <a:pt x="6" y="64"/>
                    <a:pt x="16" y="52"/>
                    <a:pt x="25" y="41"/>
                  </a:cubicBezTo>
                  <a:cubicBezTo>
                    <a:pt x="25" y="41"/>
                    <a:pt x="25" y="41"/>
                    <a:pt x="25" y="41"/>
                  </a:cubicBezTo>
                  <a:cubicBezTo>
                    <a:pt x="34" y="31"/>
                    <a:pt x="42" y="20"/>
                    <a:pt x="42" y="14"/>
                  </a:cubicBezTo>
                  <a:cubicBezTo>
                    <a:pt x="42" y="14"/>
                    <a:pt x="42" y="14"/>
                    <a:pt x="42" y="14"/>
                  </a:cubicBezTo>
                  <a:cubicBezTo>
                    <a:pt x="42" y="9"/>
                    <a:pt x="43" y="6"/>
                    <a:pt x="45" y="4"/>
                  </a:cubicBezTo>
                  <a:cubicBezTo>
                    <a:pt x="45" y="4"/>
                    <a:pt x="45" y="4"/>
                    <a:pt x="45" y="4"/>
                  </a:cubicBezTo>
                  <a:cubicBezTo>
                    <a:pt x="48" y="1"/>
                    <a:pt x="51" y="0"/>
                    <a:pt x="54" y="0"/>
                  </a:cubicBezTo>
                  <a:cubicBezTo>
                    <a:pt x="54" y="0"/>
                    <a:pt x="54" y="0"/>
                    <a:pt x="54" y="0"/>
                  </a:cubicBezTo>
                  <a:cubicBezTo>
                    <a:pt x="60" y="0"/>
                    <a:pt x="68" y="4"/>
                    <a:pt x="75" y="11"/>
                  </a:cubicBezTo>
                  <a:cubicBezTo>
                    <a:pt x="75" y="11"/>
                    <a:pt x="75" y="11"/>
                    <a:pt x="75" y="11"/>
                  </a:cubicBezTo>
                  <a:cubicBezTo>
                    <a:pt x="73" y="12"/>
                    <a:pt x="73" y="12"/>
                    <a:pt x="73" y="12"/>
                  </a:cubicBezTo>
                  <a:cubicBezTo>
                    <a:pt x="75" y="11"/>
                    <a:pt x="75" y="11"/>
                    <a:pt x="75" y="11"/>
                  </a:cubicBezTo>
                  <a:cubicBezTo>
                    <a:pt x="82" y="19"/>
                    <a:pt x="83" y="28"/>
                    <a:pt x="85" y="37"/>
                  </a:cubicBezTo>
                  <a:cubicBezTo>
                    <a:pt x="85" y="37"/>
                    <a:pt x="85" y="37"/>
                    <a:pt x="85" y="37"/>
                  </a:cubicBezTo>
                  <a:cubicBezTo>
                    <a:pt x="86" y="46"/>
                    <a:pt x="87" y="55"/>
                    <a:pt x="95" y="63"/>
                  </a:cubicBezTo>
                  <a:cubicBezTo>
                    <a:pt x="95" y="63"/>
                    <a:pt x="95" y="63"/>
                    <a:pt x="95" y="63"/>
                  </a:cubicBezTo>
                  <a:cubicBezTo>
                    <a:pt x="107" y="75"/>
                    <a:pt x="115" y="99"/>
                    <a:pt x="119" y="114"/>
                  </a:cubicBezTo>
                  <a:cubicBezTo>
                    <a:pt x="119" y="114"/>
                    <a:pt x="119" y="114"/>
                    <a:pt x="119" y="114"/>
                  </a:cubicBezTo>
                  <a:cubicBezTo>
                    <a:pt x="119" y="115"/>
                    <a:pt x="119" y="115"/>
                    <a:pt x="118" y="116"/>
                  </a:cubicBezTo>
                  <a:cubicBezTo>
                    <a:pt x="118" y="116"/>
                    <a:pt x="118" y="116"/>
                    <a:pt x="118" y="116"/>
                  </a:cubicBezTo>
                  <a:cubicBezTo>
                    <a:pt x="110" y="123"/>
                    <a:pt x="103" y="131"/>
                    <a:pt x="101" y="143"/>
                  </a:cubicBezTo>
                  <a:cubicBezTo>
                    <a:pt x="101" y="143"/>
                    <a:pt x="101" y="143"/>
                    <a:pt x="101" y="143"/>
                  </a:cubicBezTo>
                  <a:cubicBezTo>
                    <a:pt x="101" y="144"/>
                    <a:pt x="100" y="144"/>
                    <a:pt x="100" y="144"/>
                  </a:cubicBezTo>
                  <a:cubicBezTo>
                    <a:pt x="100" y="144"/>
                    <a:pt x="100" y="144"/>
                    <a:pt x="100" y="144"/>
                  </a:cubicBezTo>
                  <a:cubicBezTo>
                    <a:pt x="89" y="149"/>
                    <a:pt x="74" y="153"/>
                    <a:pt x="61" y="153"/>
                  </a:cubicBezTo>
                  <a:cubicBezTo>
                    <a:pt x="61" y="153"/>
                    <a:pt x="61" y="153"/>
                    <a:pt x="61" y="153"/>
                  </a:cubicBezTo>
                  <a:cubicBezTo>
                    <a:pt x="61" y="153"/>
                    <a:pt x="61" y="153"/>
                    <a:pt x="61" y="153"/>
                  </a:cubicBezTo>
                  <a:cubicBezTo>
                    <a:pt x="61" y="153"/>
                    <a:pt x="61" y="153"/>
                    <a:pt x="61" y="153"/>
                  </a:cubicBezTo>
                  <a:cubicBezTo>
                    <a:pt x="51" y="153"/>
                    <a:pt x="45" y="147"/>
                    <a:pt x="41" y="140"/>
                  </a:cubicBezTo>
                  <a:close/>
                  <a:moveTo>
                    <a:pt x="37" y="118"/>
                  </a:moveTo>
                  <a:cubicBezTo>
                    <a:pt x="39" y="122"/>
                    <a:pt x="40" y="127"/>
                    <a:pt x="42" y="131"/>
                  </a:cubicBezTo>
                  <a:cubicBezTo>
                    <a:pt x="42" y="131"/>
                    <a:pt x="42" y="131"/>
                    <a:pt x="42" y="131"/>
                  </a:cubicBezTo>
                  <a:cubicBezTo>
                    <a:pt x="45" y="141"/>
                    <a:pt x="50" y="149"/>
                    <a:pt x="61" y="149"/>
                  </a:cubicBezTo>
                  <a:cubicBezTo>
                    <a:pt x="61" y="149"/>
                    <a:pt x="61" y="149"/>
                    <a:pt x="61" y="149"/>
                  </a:cubicBezTo>
                  <a:cubicBezTo>
                    <a:pt x="73" y="149"/>
                    <a:pt x="87" y="145"/>
                    <a:pt x="97" y="141"/>
                  </a:cubicBezTo>
                  <a:cubicBezTo>
                    <a:pt x="97" y="141"/>
                    <a:pt x="97" y="141"/>
                    <a:pt x="97" y="141"/>
                  </a:cubicBezTo>
                  <a:cubicBezTo>
                    <a:pt x="100" y="129"/>
                    <a:pt x="106" y="120"/>
                    <a:pt x="115" y="114"/>
                  </a:cubicBezTo>
                  <a:cubicBezTo>
                    <a:pt x="115" y="114"/>
                    <a:pt x="115" y="114"/>
                    <a:pt x="115" y="114"/>
                  </a:cubicBezTo>
                  <a:cubicBezTo>
                    <a:pt x="111" y="99"/>
                    <a:pt x="103" y="76"/>
                    <a:pt x="92" y="66"/>
                  </a:cubicBezTo>
                  <a:cubicBezTo>
                    <a:pt x="92" y="66"/>
                    <a:pt x="92" y="66"/>
                    <a:pt x="92" y="66"/>
                  </a:cubicBezTo>
                  <a:cubicBezTo>
                    <a:pt x="84" y="57"/>
                    <a:pt x="82" y="47"/>
                    <a:pt x="81" y="38"/>
                  </a:cubicBezTo>
                  <a:cubicBezTo>
                    <a:pt x="81" y="38"/>
                    <a:pt x="81" y="38"/>
                    <a:pt x="81" y="38"/>
                  </a:cubicBezTo>
                  <a:cubicBezTo>
                    <a:pt x="79" y="28"/>
                    <a:pt x="78" y="20"/>
                    <a:pt x="72" y="14"/>
                  </a:cubicBezTo>
                  <a:cubicBezTo>
                    <a:pt x="72" y="14"/>
                    <a:pt x="72" y="14"/>
                    <a:pt x="72" y="14"/>
                  </a:cubicBezTo>
                  <a:cubicBezTo>
                    <a:pt x="72" y="14"/>
                    <a:pt x="72" y="14"/>
                    <a:pt x="72" y="14"/>
                  </a:cubicBezTo>
                  <a:cubicBezTo>
                    <a:pt x="65" y="7"/>
                    <a:pt x="59" y="4"/>
                    <a:pt x="54" y="4"/>
                  </a:cubicBezTo>
                  <a:cubicBezTo>
                    <a:pt x="54" y="4"/>
                    <a:pt x="54" y="4"/>
                    <a:pt x="54" y="4"/>
                  </a:cubicBezTo>
                  <a:cubicBezTo>
                    <a:pt x="49" y="4"/>
                    <a:pt x="46" y="7"/>
                    <a:pt x="46" y="14"/>
                  </a:cubicBezTo>
                  <a:cubicBezTo>
                    <a:pt x="46" y="14"/>
                    <a:pt x="46" y="14"/>
                    <a:pt x="46" y="14"/>
                  </a:cubicBezTo>
                  <a:cubicBezTo>
                    <a:pt x="46" y="23"/>
                    <a:pt x="37" y="33"/>
                    <a:pt x="28" y="44"/>
                  </a:cubicBezTo>
                  <a:cubicBezTo>
                    <a:pt x="28" y="44"/>
                    <a:pt x="28" y="44"/>
                    <a:pt x="28" y="44"/>
                  </a:cubicBezTo>
                  <a:cubicBezTo>
                    <a:pt x="19" y="55"/>
                    <a:pt x="9" y="66"/>
                    <a:pt x="5" y="75"/>
                  </a:cubicBezTo>
                  <a:cubicBezTo>
                    <a:pt x="5" y="75"/>
                    <a:pt x="5" y="75"/>
                    <a:pt x="5" y="75"/>
                  </a:cubicBezTo>
                  <a:cubicBezTo>
                    <a:pt x="4" y="78"/>
                    <a:pt x="4" y="81"/>
                    <a:pt x="4" y="84"/>
                  </a:cubicBezTo>
                  <a:cubicBezTo>
                    <a:pt x="4" y="84"/>
                    <a:pt x="4" y="84"/>
                    <a:pt x="4" y="84"/>
                  </a:cubicBezTo>
                  <a:cubicBezTo>
                    <a:pt x="4" y="91"/>
                    <a:pt x="7" y="98"/>
                    <a:pt x="12" y="103"/>
                  </a:cubicBezTo>
                  <a:cubicBezTo>
                    <a:pt x="12" y="103"/>
                    <a:pt x="12" y="103"/>
                    <a:pt x="12" y="103"/>
                  </a:cubicBezTo>
                  <a:cubicBezTo>
                    <a:pt x="17" y="108"/>
                    <a:pt x="23" y="111"/>
                    <a:pt x="28" y="111"/>
                  </a:cubicBezTo>
                  <a:cubicBezTo>
                    <a:pt x="28" y="111"/>
                    <a:pt x="28" y="111"/>
                    <a:pt x="28" y="111"/>
                  </a:cubicBezTo>
                  <a:cubicBezTo>
                    <a:pt x="32" y="111"/>
                    <a:pt x="35" y="114"/>
                    <a:pt x="37" y="118"/>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2" name="Freeform 30"/>
            <p:cNvSpPr/>
            <p:nvPr/>
          </p:nvSpPr>
          <p:spPr bwMode="auto">
            <a:xfrm>
              <a:off x="5991231" y="2395539"/>
              <a:ext cx="238125" cy="309563"/>
            </a:xfrm>
            <a:custGeom>
              <a:avLst/>
              <a:gdLst>
                <a:gd name="T0" fmla="*/ 20 w 106"/>
                <a:gd name="T1" fmla="*/ 127 h 138"/>
                <a:gd name="T2" fmla="*/ 14 w 106"/>
                <a:gd name="T3" fmla="*/ 103 h 138"/>
                <a:gd name="T4" fmla="*/ 14 w 106"/>
                <a:gd name="T5" fmla="*/ 103 h 138"/>
                <a:gd name="T6" fmla="*/ 0 w 106"/>
                <a:gd name="T7" fmla="*/ 37 h 138"/>
                <a:gd name="T8" fmla="*/ 0 w 106"/>
                <a:gd name="T9" fmla="*/ 37 h 138"/>
                <a:gd name="T10" fmla="*/ 26 w 106"/>
                <a:gd name="T11" fmla="*/ 12 h 138"/>
                <a:gd name="T12" fmla="*/ 26 w 106"/>
                <a:gd name="T13" fmla="*/ 12 h 138"/>
                <a:gd name="T14" fmla="*/ 68 w 106"/>
                <a:gd name="T15" fmla="*/ 0 h 138"/>
                <a:gd name="T16" fmla="*/ 68 w 106"/>
                <a:gd name="T17" fmla="*/ 0 h 138"/>
                <a:gd name="T18" fmla="*/ 68 w 106"/>
                <a:gd name="T19" fmla="*/ 2 h 138"/>
                <a:gd name="T20" fmla="*/ 68 w 106"/>
                <a:gd name="T21" fmla="*/ 4 h 138"/>
                <a:gd name="T22" fmla="*/ 27 w 106"/>
                <a:gd name="T23" fmla="*/ 16 h 138"/>
                <a:gd name="T24" fmla="*/ 27 w 106"/>
                <a:gd name="T25" fmla="*/ 16 h 138"/>
                <a:gd name="T26" fmla="*/ 4 w 106"/>
                <a:gd name="T27" fmla="*/ 37 h 138"/>
                <a:gd name="T28" fmla="*/ 4 w 106"/>
                <a:gd name="T29" fmla="*/ 37 h 138"/>
                <a:gd name="T30" fmla="*/ 18 w 106"/>
                <a:gd name="T31" fmla="*/ 103 h 138"/>
                <a:gd name="T32" fmla="*/ 18 w 106"/>
                <a:gd name="T33" fmla="*/ 103 h 138"/>
                <a:gd name="T34" fmla="*/ 49 w 106"/>
                <a:gd name="T35" fmla="*/ 134 h 138"/>
                <a:gd name="T36" fmla="*/ 49 w 106"/>
                <a:gd name="T37" fmla="*/ 134 h 138"/>
                <a:gd name="T38" fmla="*/ 54 w 106"/>
                <a:gd name="T39" fmla="*/ 134 h 138"/>
                <a:gd name="T40" fmla="*/ 54 w 106"/>
                <a:gd name="T41" fmla="*/ 134 h 138"/>
                <a:gd name="T42" fmla="*/ 56 w 106"/>
                <a:gd name="T43" fmla="*/ 125 h 138"/>
                <a:gd name="T44" fmla="*/ 56 w 106"/>
                <a:gd name="T45" fmla="*/ 125 h 138"/>
                <a:gd name="T46" fmla="*/ 79 w 106"/>
                <a:gd name="T47" fmla="*/ 92 h 138"/>
                <a:gd name="T48" fmla="*/ 79 w 106"/>
                <a:gd name="T49" fmla="*/ 92 h 138"/>
                <a:gd name="T50" fmla="*/ 96 w 106"/>
                <a:gd name="T51" fmla="*/ 65 h 138"/>
                <a:gd name="T52" fmla="*/ 96 w 106"/>
                <a:gd name="T53" fmla="*/ 65 h 138"/>
                <a:gd name="T54" fmla="*/ 101 w 106"/>
                <a:gd name="T55" fmla="*/ 53 h 138"/>
                <a:gd name="T56" fmla="*/ 101 w 106"/>
                <a:gd name="T57" fmla="*/ 53 h 138"/>
                <a:gd name="T58" fmla="*/ 88 w 106"/>
                <a:gd name="T59" fmla="*/ 23 h 138"/>
                <a:gd name="T60" fmla="*/ 88 w 106"/>
                <a:gd name="T61" fmla="*/ 23 h 138"/>
                <a:gd name="T62" fmla="*/ 68 w 106"/>
                <a:gd name="T63" fmla="*/ 4 h 138"/>
                <a:gd name="T64" fmla="*/ 68 w 106"/>
                <a:gd name="T65" fmla="*/ 4 h 138"/>
                <a:gd name="T66" fmla="*/ 68 w 106"/>
                <a:gd name="T67" fmla="*/ 2 h 138"/>
                <a:gd name="T68" fmla="*/ 68 w 106"/>
                <a:gd name="T69" fmla="*/ 0 h 138"/>
                <a:gd name="T70" fmla="*/ 91 w 106"/>
                <a:gd name="T71" fmla="*/ 21 h 138"/>
                <a:gd name="T72" fmla="*/ 91 w 106"/>
                <a:gd name="T73" fmla="*/ 21 h 138"/>
                <a:gd name="T74" fmla="*/ 105 w 106"/>
                <a:gd name="T75" fmla="*/ 53 h 138"/>
                <a:gd name="T76" fmla="*/ 105 w 106"/>
                <a:gd name="T77" fmla="*/ 53 h 138"/>
                <a:gd name="T78" fmla="*/ 104 w 106"/>
                <a:gd name="T79" fmla="*/ 56 h 138"/>
                <a:gd name="T80" fmla="*/ 104 w 106"/>
                <a:gd name="T81" fmla="*/ 56 h 138"/>
                <a:gd name="T82" fmla="*/ 100 w 106"/>
                <a:gd name="T83" fmla="*/ 65 h 138"/>
                <a:gd name="T84" fmla="*/ 100 w 106"/>
                <a:gd name="T85" fmla="*/ 65 h 138"/>
                <a:gd name="T86" fmla="*/ 82 w 106"/>
                <a:gd name="T87" fmla="*/ 95 h 138"/>
                <a:gd name="T88" fmla="*/ 82 w 106"/>
                <a:gd name="T89" fmla="*/ 95 h 138"/>
                <a:gd name="T90" fmla="*/ 59 w 106"/>
                <a:gd name="T91" fmla="*/ 126 h 138"/>
                <a:gd name="T92" fmla="*/ 59 w 106"/>
                <a:gd name="T93" fmla="*/ 126 h 138"/>
                <a:gd name="T94" fmla="*/ 58 w 106"/>
                <a:gd name="T95" fmla="*/ 135 h 138"/>
                <a:gd name="T96" fmla="*/ 58 w 106"/>
                <a:gd name="T97" fmla="*/ 135 h 138"/>
                <a:gd name="T98" fmla="*/ 58 w 106"/>
                <a:gd name="T99" fmla="*/ 136 h 138"/>
                <a:gd name="T100" fmla="*/ 58 w 106"/>
                <a:gd name="T101" fmla="*/ 136 h 138"/>
                <a:gd name="T102" fmla="*/ 56 w 106"/>
                <a:gd name="T103" fmla="*/ 138 h 138"/>
                <a:gd name="T104" fmla="*/ 56 w 106"/>
                <a:gd name="T105" fmla="*/ 138 h 138"/>
                <a:gd name="T106" fmla="*/ 49 w 106"/>
                <a:gd name="T107" fmla="*/ 138 h 138"/>
                <a:gd name="T108" fmla="*/ 49 w 106"/>
                <a:gd name="T109" fmla="*/ 138 h 138"/>
                <a:gd name="T110" fmla="*/ 48 w 106"/>
                <a:gd name="T111" fmla="*/ 138 h 138"/>
                <a:gd name="T112" fmla="*/ 48 w 106"/>
                <a:gd name="T113" fmla="*/ 138 h 138"/>
                <a:gd name="T114" fmla="*/ 20 w 106"/>
                <a:gd name="T115" fmla="*/ 12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6" h="138">
                  <a:moveTo>
                    <a:pt x="20" y="127"/>
                  </a:moveTo>
                  <a:cubicBezTo>
                    <a:pt x="15" y="120"/>
                    <a:pt x="14" y="111"/>
                    <a:pt x="14" y="103"/>
                  </a:cubicBezTo>
                  <a:cubicBezTo>
                    <a:pt x="14" y="103"/>
                    <a:pt x="14" y="103"/>
                    <a:pt x="14" y="103"/>
                  </a:cubicBezTo>
                  <a:cubicBezTo>
                    <a:pt x="14" y="83"/>
                    <a:pt x="0" y="52"/>
                    <a:pt x="0" y="37"/>
                  </a:cubicBezTo>
                  <a:cubicBezTo>
                    <a:pt x="0" y="37"/>
                    <a:pt x="0" y="37"/>
                    <a:pt x="0" y="37"/>
                  </a:cubicBezTo>
                  <a:cubicBezTo>
                    <a:pt x="0" y="28"/>
                    <a:pt x="12" y="20"/>
                    <a:pt x="26" y="12"/>
                  </a:cubicBezTo>
                  <a:cubicBezTo>
                    <a:pt x="26" y="12"/>
                    <a:pt x="26" y="12"/>
                    <a:pt x="26" y="12"/>
                  </a:cubicBezTo>
                  <a:cubicBezTo>
                    <a:pt x="40" y="6"/>
                    <a:pt x="56" y="0"/>
                    <a:pt x="68" y="0"/>
                  </a:cubicBezTo>
                  <a:cubicBezTo>
                    <a:pt x="68" y="0"/>
                    <a:pt x="68" y="0"/>
                    <a:pt x="68" y="0"/>
                  </a:cubicBezTo>
                  <a:cubicBezTo>
                    <a:pt x="68" y="2"/>
                    <a:pt x="68" y="2"/>
                    <a:pt x="68" y="2"/>
                  </a:cubicBezTo>
                  <a:cubicBezTo>
                    <a:pt x="68" y="4"/>
                    <a:pt x="68" y="4"/>
                    <a:pt x="68" y="4"/>
                  </a:cubicBezTo>
                  <a:cubicBezTo>
                    <a:pt x="57" y="4"/>
                    <a:pt x="41" y="9"/>
                    <a:pt x="27" y="16"/>
                  </a:cubicBezTo>
                  <a:cubicBezTo>
                    <a:pt x="27" y="16"/>
                    <a:pt x="27" y="16"/>
                    <a:pt x="27" y="16"/>
                  </a:cubicBezTo>
                  <a:cubicBezTo>
                    <a:pt x="14" y="23"/>
                    <a:pt x="3" y="32"/>
                    <a:pt x="4" y="37"/>
                  </a:cubicBezTo>
                  <a:cubicBezTo>
                    <a:pt x="4" y="37"/>
                    <a:pt x="4" y="37"/>
                    <a:pt x="4" y="37"/>
                  </a:cubicBezTo>
                  <a:cubicBezTo>
                    <a:pt x="3" y="50"/>
                    <a:pt x="17" y="82"/>
                    <a:pt x="18" y="103"/>
                  </a:cubicBezTo>
                  <a:cubicBezTo>
                    <a:pt x="18" y="103"/>
                    <a:pt x="18" y="103"/>
                    <a:pt x="18" y="103"/>
                  </a:cubicBezTo>
                  <a:cubicBezTo>
                    <a:pt x="18" y="119"/>
                    <a:pt x="23" y="134"/>
                    <a:pt x="49" y="134"/>
                  </a:cubicBezTo>
                  <a:cubicBezTo>
                    <a:pt x="49" y="134"/>
                    <a:pt x="49" y="134"/>
                    <a:pt x="49" y="134"/>
                  </a:cubicBezTo>
                  <a:cubicBezTo>
                    <a:pt x="50" y="134"/>
                    <a:pt x="52" y="134"/>
                    <a:pt x="54" y="134"/>
                  </a:cubicBezTo>
                  <a:cubicBezTo>
                    <a:pt x="54" y="134"/>
                    <a:pt x="54" y="134"/>
                    <a:pt x="54" y="134"/>
                  </a:cubicBezTo>
                  <a:cubicBezTo>
                    <a:pt x="54" y="131"/>
                    <a:pt x="54" y="128"/>
                    <a:pt x="56" y="125"/>
                  </a:cubicBezTo>
                  <a:cubicBezTo>
                    <a:pt x="56" y="125"/>
                    <a:pt x="56" y="125"/>
                    <a:pt x="56" y="125"/>
                  </a:cubicBezTo>
                  <a:cubicBezTo>
                    <a:pt x="60" y="115"/>
                    <a:pt x="70" y="103"/>
                    <a:pt x="79" y="92"/>
                  </a:cubicBezTo>
                  <a:cubicBezTo>
                    <a:pt x="79" y="92"/>
                    <a:pt x="79" y="92"/>
                    <a:pt x="79" y="92"/>
                  </a:cubicBezTo>
                  <a:cubicBezTo>
                    <a:pt x="88" y="82"/>
                    <a:pt x="96" y="71"/>
                    <a:pt x="96" y="65"/>
                  </a:cubicBezTo>
                  <a:cubicBezTo>
                    <a:pt x="96" y="65"/>
                    <a:pt x="96" y="65"/>
                    <a:pt x="96" y="65"/>
                  </a:cubicBezTo>
                  <a:cubicBezTo>
                    <a:pt x="96" y="60"/>
                    <a:pt x="98" y="56"/>
                    <a:pt x="101" y="53"/>
                  </a:cubicBezTo>
                  <a:cubicBezTo>
                    <a:pt x="101" y="53"/>
                    <a:pt x="101" y="53"/>
                    <a:pt x="101" y="53"/>
                  </a:cubicBezTo>
                  <a:cubicBezTo>
                    <a:pt x="98" y="45"/>
                    <a:pt x="94" y="33"/>
                    <a:pt x="88" y="23"/>
                  </a:cubicBezTo>
                  <a:cubicBezTo>
                    <a:pt x="88" y="23"/>
                    <a:pt x="88" y="23"/>
                    <a:pt x="88" y="23"/>
                  </a:cubicBezTo>
                  <a:cubicBezTo>
                    <a:pt x="82" y="12"/>
                    <a:pt x="74" y="4"/>
                    <a:pt x="68" y="4"/>
                  </a:cubicBezTo>
                  <a:cubicBezTo>
                    <a:pt x="68" y="4"/>
                    <a:pt x="68" y="4"/>
                    <a:pt x="68" y="4"/>
                  </a:cubicBezTo>
                  <a:cubicBezTo>
                    <a:pt x="68" y="2"/>
                    <a:pt x="68" y="2"/>
                    <a:pt x="68" y="2"/>
                  </a:cubicBezTo>
                  <a:cubicBezTo>
                    <a:pt x="68" y="0"/>
                    <a:pt x="68" y="0"/>
                    <a:pt x="68" y="0"/>
                  </a:cubicBezTo>
                  <a:cubicBezTo>
                    <a:pt x="78" y="1"/>
                    <a:pt x="85" y="10"/>
                    <a:pt x="91" y="21"/>
                  </a:cubicBezTo>
                  <a:cubicBezTo>
                    <a:pt x="91" y="21"/>
                    <a:pt x="91" y="21"/>
                    <a:pt x="91" y="21"/>
                  </a:cubicBezTo>
                  <a:cubicBezTo>
                    <a:pt x="98" y="32"/>
                    <a:pt x="103" y="45"/>
                    <a:pt x="105" y="53"/>
                  </a:cubicBezTo>
                  <a:cubicBezTo>
                    <a:pt x="105" y="53"/>
                    <a:pt x="105" y="53"/>
                    <a:pt x="105" y="53"/>
                  </a:cubicBezTo>
                  <a:cubicBezTo>
                    <a:pt x="106" y="54"/>
                    <a:pt x="105" y="55"/>
                    <a:pt x="104" y="56"/>
                  </a:cubicBezTo>
                  <a:cubicBezTo>
                    <a:pt x="104" y="56"/>
                    <a:pt x="104" y="56"/>
                    <a:pt x="104" y="56"/>
                  </a:cubicBezTo>
                  <a:cubicBezTo>
                    <a:pt x="102" y="57"/>
                    <a:pt x="100" y="60"/>
                    <a:pt x="100" y="65"/>
                  </a:cubicBezTo>
                  <a:cubicBezTo>
                    <a:pt x="100" y="65"/>
                    <a:pt x="100" y="65"/>
                    <a:pt x="100" y="65"/>
                  </a:cubicBezTo>
                  <a:cubicBezTo>
                    <a:pt x="100" y="74"/>
                    <a:pt x="91" y="84"/>
                    <a:pt x="82" y="95"/>
                  </a:cubicBezTo>
                  <a:cubicBezTo>
                    <a:pt x="82" y="95"/>
                    <a:pt x="82" y="95"/>
                    <a:pt x="82" y="95"/>
                  </a:cubicBezTo>
                  <a:cubicBezTo>
                    <a:pt x="73" y="106"/>
                    <a:pt x="63" y="117"/>
                    <a:pt x="59" y="126"/>
                  </a:cubicBezTo>
                  <a:cubicBezTo>
                    <a:pt x="59" y="126"/>
                    <a:pt x="59" y="126"/>
                    <a:pt x="59" y="126"/>
                  </a:cubicBezTo>
                  <a:cubicBezTo>
                    <a:pt x="58" y="129"/>
                    <a:pt x="58" y="132"/>
                    <a:pt x="58" y="135"/>
                  </a:cubicBezTo>
                  <a:cubicBezTo>
                    <a:pt x="58" y="135"/>
                    <a:pt x="58" y="135"/>
                    <a:pt x="58" y="135"/>
                  </a:cubicBezTo>
                  <a:cubicBezTo>
                    <a:pt x="58" y="135"/>
                    <a:pt x="58" y="135"/>
                    <a:pt x="58" y="136"/>
                  </a:cubicBezTo>
                  <a:cubicBezTo>
                    <a:pt x="58" y="136"/>
                    <a:pt x="58" y="136"/>
                    <a:pt x="58" y="136"/>
                  </a:cubicBezTo>
                  <a:cubicBezTo>
                    <a:pt x="58" y="137"/>
                    <a:pt x="57" y="138"/>
                    <a:pt x="56" y="138"/>
                  </a:cubicBezTo>
                  <a:cubicBezTo>
                    <a:pt x="56" y="138"/>
                    <a:pt x="56" y="138"/>
                    <a:pt x="56" y="138"/>
                  </a:cubicBezTo>
                  <a:cubicBezTo>
                    <a:pt x="53" y="138"/>
                    <a:pt x="51" y="138"/>
                    <a:pt x="49" y="138"/>
                  </a:cubicBezTo>
                  <a:cubicBezTo>
                    <a:pt x="49" y="138"/>
                    <a:pt x="49" y="138"/>
                    <a:pt x="49" y="138"/>
                  </a:cubicBezTo>
                  <a:cubicBezTo>
                    <a:pt x="49" y="138"/>
                    <a:pt x="49" y="138"/>
                    <a:pt x="48" y="138"/>
                  </a:cubicBezTo>
                  <a:cubicBezTo>
                    <a:pt x="48" y="138"/>
                    <a:pt x="48" y="138"/>
                    <a:pt x="48" y="138"/>
                  </a:cubicBezTo>
                  <a:cubicBezTo>
                    <a:pt x="35" y="138"/>
                    <a:pt x="26" y="134"/>
                    <a:pt x="20" y="127"/>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3" name="Freeform 32"/>
            <p:cNvSpPr/>
            <p:nvPr/>
          </p:nvSpPr>
          <p:spPr bwMode="auto">
            <a:xfrm>
              <a:off x="5700718" y="2070101"/>
              <a:ext cx="885826" cy="1249363"/>
            </a:xfrm>
            <a:custGeom>
              <a:avLst/>
              <a:gdLst>
                <a:gd name="T0" fmla="*/ 24 w 394"/>
                <a:gd name="T1" fmla="*/ 553 h 556"/>
                <a:gd name="T2" fmla="*/ 20 w 394"/>
                <a:gd name="T3" fmla="*/ 515 h 556"/>
                <a:gd name="T4" fmla="*/ 40 w 394"/>
                <a:gd name="T5" fmla="*/ 426 h 556"/>
                <a:gd name="T6" fmla="*/ 27 w 394"/>
                <a:gd name="T7" fmla="*/ 314 h 556"/>
                <a:gd name="T8" fmla="*/ 85 w 394"/>
                <a:gd name="T9" fmla="*/ 266 h 556"/>
                <a:gd name="T10" fmla="*/ 48 w 394"/>
                <a:gd name="T11" fmla="*/ 222 h 556"/>
                <a:gd name="T12" fmla="*/ 19 w 394"/>
                <a:gd name="T13" fmla="*/ 170 h 556"/>
                <a:gd name="T14" fmla="*/ 52 w 394"/>
                <a:gd name="T15" fmla="*/ 71 h 556"/>
                <a:gd name="T16" fmla="*/ 76 w 394"/>
                <a:gd name="T17" fmla="*/ 108 h 556"/>
                <a:gd name="T18" fmla="*/ 182 w 394"/>
                <a:gd name="T19" fmla="*/ 32 h 556"/>
                <a:gd name="T20" fmla="*/ 207 w 394"/>
                <a:gd name="T21" fmla="*/ 0 h 556"/>
                <a:gd name="T22" fmla="*/ 283 w 394"/>
                <a:gd name="T23" fmla="*/ 51 h 556"/>
                <a:gd name="T24" fmla="*/ 299 w 394"/>
                <a:gd name="T25" fmla="*/ 99 h 556"/>
                <a:gd name="T26" fmla="*/ 296 w 394"/>
                <a:gd name="T27" fmla="*/ 102 h 556"/>
                <a:gd name="T28" fmla="*/ 279 w 394"/>
                <a:gd name="T29" fmla="*/ 51 h 556"/>
                <a:gd name="T30" fmla="*/ 186 w 394"/>
                <a:gd name="T31" fmla="*/ 32 h 556"/>
                <a:gd name="T32" fmla="*/ 159 w 394"/>
                <a:gd name="T33" fmla="*/ 86 h 556"/>
                <a:gd name="T34" fmla="*/ 71 w 394"/>
                <a:gd name="T35" fmla="*/ 110 h 556"/>
                <a:gd name="T36" fmla="*/ 31 w 394"/>
                <a:gd name="T37" fmla="*/ 104 h 556"/>
                <a:gd name="T38" fmla="*/ 51 w 394"/>
                <a:gd name="T39" fmla="*/ 225 h 556"/>
                <a:gd name="T40" fmla="*/ 53 w 394"/>
                <a:gd name="T41" fmla="*/ 257 h 556"/>
                <a:gd name="T42" fmla="*/ 89 w 394"/>
                <a:gd name="T43" fmla="*/ 265 h 556"/>
                <a:gd name="T44" fmla="*/ 17 w 394"/>
                <a:gd name="T45" fmla="*/ 335 h 556"/>
                <a:gd name="T46" fmla="*/ 44 w 394"/>
                <a:gd name="T47" fmla="*/ 426 h 556"/>
                <a:gd name="T48" fmla="*/ 24 w 394"/>
                <a:gd name="T49" fmla="*/ 515 h 556"/>
                <a:gd name="T50" fmla="*/ 132 w 394"/>
                <a:gd name="T51" fmla="*/ 552 h 556"/>
                <a:gd name="T52" fmla="*/ 133 w 394"/>
                <a:gd name="T53" fmla="*/ 547 h 556"/>
                <a:gd name="T54" fmla="*/ 284 w 394"/>
                <a:gd name="T55" fmla="*/ 368 h 556"/>
                <a:gd name="T56" fmla="*/ 280 w 394"/>
                <a:gd name="T57" fmla="*/ 342 h 556"/>
                <a:gd name="T58" fmla="*/ 216 w 394"/>
                <a:gd name="T59" fmla="*/ 316 h 556"/>
                <a:gd name="T60" fmla="*/ 183 w 394"/>
                <a:gd name="T61" fmla="*/ 283 h 556"/>
                <a:gd name="T62" fmla="*/ 143 w 394"/>
                <a:gd name="T63" fmla="*/ 248 h 556"/>
                <a:gd name="T64" fmla="*/ 155 w 394"/>
                <a:gd name="T65" fmla="*/ 158 h 556"/>
                <a:gd name="T66" fmla="*/ 234 w 394"/>
                <a:gd name="T67" fmla="*/ 197 h 556"/>
                <a:gd name="T68" fmla="*/ 258 w 394"/>
                <a:gd name="T69" fmla="*/ 207 h 556"/>
                <a:gd name="T70" fmla="*/ 301 w 394"/>
                <a:gd name="T71" fmla="*/ 307 h 556"/>
                <a:gd name="T72" fmla="*/ 389 w 394"/>
                <a:gd name="T73" fmla="*/ 210 h 556"/>
                <a:gd name="T74" fmla="*/ 394 w 394"/>
                <a:gd name="T75" fmla="*/ 210 h 556"/>
                <a:gd name="T76" fmla="*/ 368 w 394"/>
                <a:gd name="T77" fmla="*/ 256 h 556"/>
                <a:gd name="T78" fmla="*/ 298 w 394"/>
                <a:gd name="T79" fmla="*/ 311 h 556"/>
                <a:gd name="T80" fmla="*/ 264 w 394"/>
                <a:gd name="T81" fmla="*/ 234 h 556"/>
                <a:gd name="T82" fmla="*/ 233 w 394"/>
                <a:gd name="T83" fmla="*/ 201 h 556"/>
                <a:gd name="T84" fmla="*/ 230 w 394"/>
                <a:gd name="T85" fmla="*/ 200 h 556"/>
                <a:gd name="T86" fmla="*/ 156 w 394"/>
                <a:gd name="T87" fmla="*/ 161 h 556"/>
                <a:gd name="T88" fmla="*/ 147 w 394"/>
                <a:gd name="T89" fmla="*/ 248 h 556"/>
                <a:gd name="T90" fmla="*/ 186 w 394"/>
                <a:gd name="T91" fmla="*/ 279 h 556"/>
                <a:gd name="T92" fmla="*/ 211 w 394"/>
                <a:gd name="T93" fmla="*/ 307 h 556"/>
                <a:gd name="T94" fmla="*/ 244 w 394"/>
                <a:gd name="T95" fmla="*/ 345 h 556"/>
                <a:gd name="T96" fmla="*/ 283 w 394"/>
                <a:gd name="T97" fmla="*/ 337 h 556"/>
                <a:gd name="T98" fmla="*/ 289 w 394"/>
                <a:gd name="T99" fmla="*/ 367 h 556"/>
                <a:gd name="T100" fmla="*/ 289 w 394"/>
                <a:gd name="T101" fmla="*/ 370 h 556"/>
                <a:gd name="T102" fmla="*/ 149 w 394"/>
                <a:gd name="T103" fmla="*/ 549 h 556"/>
                <a:gd name="T104" fmla="*/ 150 w 394"/>
                <a:gd name="T105" fmla="*/ 552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94" h="556">
                  <a:moveTo>
                    <a:pt x="94" y="550"/>
                  </a:moveTo>
                  <a:cubicBezTo>
                    <a:pt x="77" y="550"/>
                    <a:pt x="44" y="552"/>
                    <a:pt x="25" y="554"/>
                  </a:cubicBezTo>
                  <a:cubicBezTo>
                    <a:pt x="25" y="554"/>
                    <a:pt x="25" y="554"/>
                    <a:pt x="25" y="554"/>
                  </a:cubicBezTo>
                  <a:cubicBezTo>
                    <a:pt x="25" y="554"/>
                    <a:pt x="24" y="554"/>
                    <a:pt x="24" y="553"/>
                  </a:cubicBezTo>
                  <a:cubicBezTo>
                    <a:pt x="24" y="553"/>
                    <a:pt x="24" y="553"/>
                    <a:pt x="24" y="553"/>
                  </a:cubicBezTo>
                  <a:cubicBezTo>
                    <a:pt x="23" y="553"/>
                    <a:pt x="23" y="552"/>
                    <a:pt x="23" y="552"/>
                  </a:cubicBezTo>
                  <a:cubicBezTo>
                    <a:pt x="23" y="552"/>
                    <a:pt x="23" y="552"/>
                    <a:pt x="23" y="552"/>
                  </a:cubicBezTo>
                  <a:cubicBezTo>
                    <a:pt x="23" y="551"/>
                    <a:pt x="23" y="550"/>
                    <a:pt x="23" y="550"/>
                  </a:cubicBezTo>
                  <a:cubicBezTo>
                    <a:pt x="23" y="550"/>
                    <a:pt x="23" y="550"/>
                    <a:pt x="23" y="550"/>
                  </a:cubicBezTo>
                  <a:cubicBezTo>
                    <a:pt x="23" y="539"/>
                    <a:pt x="21" y="528"/>
                    <a:pt x="20" y="515"/>
                  </a:cubicBezTo>
                  <a:cubicBezTo>
                    <a:pt x="20" y="515"/>
                    <a:pt x="20" y="515"/>
                    <a:pt x="20" y="515"/>
                  </a:cubicBezTo>
                  <a:cubicBezTo>
                    <a:pt x="21" y="487"/>
                    <a:pt x="33" y="459"/>
                    <a:pt x="40" y="433"/>
                  </a:cubicBezTo>
                  <a:cubicBezTo>
                    <a:pt x="40" y="433"/>
                    <a:pt x="40" y="433"/>
                    <a:pt x="40" y="433"/>
                  </a:cubicBezTo>
                  <a:cubicBezTo>
                    <a:pt x="40" y="431"/>
                    <a:pt x="40" y="428"/>
                    <a:pt x="40" y="426"/>
                  </a:cubicBezTo>
                  <a:cubicBezTo>
                    <a:pt x="40" y="426"/>
                    <a:pt x="40" y="426"/>
                    <a:pt x="40" y="426"/>
                  </a:cubicBezTo>
                  <a:cubicBezTo>
                    <a:pt x="41" y="405"/>
                    <a:pt x="15" y="386"/>
                    <a:pt x="3" y="375"/>
                  </a:cubicBezTo>
                  <a:cubicBezTo>
                    <a:pt x="3" y="375"/>
                    <a:pt x="3" y="375"/>
                    <a:pt x="3" y="375"/>
                  </a:cubicBezTo>
                  <a:cubicBezTo>
                    <a:pt x="1" y="373"/>
                    <a:pt x="0" y="370"/>
                    <a:pt x="0" y="367"/>
                  </a:cubicBezTo>
                  <a:cubicBezTo>
                    <a:pt x="0" y="367"/>
                    <a:pt x="0" y="367"/>
                    <a:pt x="0" y="367"/>
                  </a:cubicBezTo>
                  <a:cubicBezTo>
                    <a:pt x="0" y="348"/>
                    <a:pt x="27" y="314"/>
                    <a:pt x="27" y="314"/>
                  </a:cubicBezTo>
                  <a:cubicBezTo>
                    <a:pt x="27" y="314"/>
                    <a:pt x="27" y="314"/>
                    <a:pt x="27" y="314"/>
                  </a:cubicBezTo>
                  <a:cubicBezTo>
                    <a:pt x="28" y="314"/>
                    <a:pt x="28" y="313"/>
                    <a:pt x="29" y="313"/>
                  </a:cubicBezTo>
                  <a:cubicBezTo>
                    <a:pt x="29" y="313"/>
                    <a:pt x="29" y="313"/>
                    <a:pt x="29" y="313"/>
                  </a:cubicBezTo>
                  <a:cubicBezTo>
                    <a:pt x="81" y="309"/>
                    <a:pt x="85" y="275"/>
                    <a:pt x="85" y="266"/>
                  </a:cubicBezTo>
                  <a:cubicBezTo>
                    <a:pt x="85" y="266"/>
                    <a:pt x="85" y="266"/>
                    <a:pt x="85" y="266"/>
                  </a:cubicBezTo>
                  <a:cubicBezTo>
                    <a:pt x="72" y="266"/>
                    <a:pt x="60" y="264"/>
                    <a:pt x="52" y="260"/>
                  </a:cubicBezTo>
                  <a:cubicBezTo>
                    <a:pt x="52" y="260"/>
                    <a:pt x="52" y="260"/>
                    <a:pt x="52" y="260"/>
                  </a:cubicBezTo>
                  <a:cubicBezTo>
                    <a:pt x="43" y="257"/>
                    <a:pt x="37" y="250"/>
                    <a:pt x="37" y="242"/>
                  </a:cubicBezTo>
                  <a:cubicBezTo>
                    <a:pt x="37" y="242"/>
                    <a:pt x="37" y="242"/>
                    <a:pt x="37" y="242"/>
                  </a:cubicBezTo>
                  <a:cubicBezTo>
                    <a:pt x="37" y="236"/>
                    <a:pt x="41" y="229"/>
                    <a:pt x="48" y="222"/>
                  </a:cubicBezTo>
                  <a:cubicBezTo>
                    <a:pt x="48" y="222"/>
                    <a:pt x="48" y="222"/>
                    <a:pt x="48" y="222"/>
                  </a:cubicBezTo>
                  <a:cubicBezTo>
                    <a:pt x="51" y="219"/>
                    <a:pt x="52" y="215"/>
                    <a:pt x="52" y="212"/>
                  </a:cubicBezTo>
                  <a:cubicBezTo>
                    <a:pt x="52" y="212"/>
                    <a:pt x="52" y="212"/>
                    <a:pt x="52" y="212"/>
                  </a:cubicBezTo>
                  <a:cubicBezTo>
                    <a:pt x="53" y="198"/>
                    <a:pt x="34" y="181"/>
                    <a:pt x="19" y="170"/>
                  </a:cubicBezTo>
                  <a:cubicBezTo>
                    <a:pt x="19" y="170"/>
                    <a:pt x="19" y="170"/>
                    <a:pt x="19" y="170"/>
                  </a:cubicBezTo>
                  <a:cubicBezTo>
                    <a:pt x="18" y="170"/>
                    <a:pt x="18" y="169"/>
                    <a:pt x="19" y="168"/>
                  </a:cubicBezTo>
                  <a:cubicBezTo>
                    <a:pt x="19" y="168"/>
                    <a:pt x="19" y="168"/>
                    <a:pt x="19" y="168"/>
                  </a:cubicBezTo>
                  <a:cubicBezTo>
                    <a:pt x="27" y="153"/>
                    <a:pt x="28" y="128"/>
                    <a:pt x="27" y="104"/>
                  </a:cubicBezTo>
                  <a:cubicBezTo>
                    <a:pt x="27" y="104"/>
                    <a:pt x="27" y="104"/>
                    <a:pt x="27" y="104"/>
                  </a:cubicBezTo>
                  <a:cubicBezTo>
                    <a:pt x="28" y="84"/>
                    <a:pt x="39" y="71"/>
                    <a:pt x="52" y="71"/>
                  </a:cubicBezTo>
                  <a:cubicBezTo>
                    <a:pt x="52" y="71"/>
                    <a:pt x="52" y="71"/>
                    <a:pt x="52" y="71"/>
                  </a:cubicBezTo>
                  <a:cubicBezTo>
                    <a:pt x="64" y="71"/>
                    <a:pt x="75" y="83"/>
                    <a:pt x="75" y="108"/>
                  </a:cubicBezTo>
                  <a:cubicBezTo>
                    <a:pt x="75" y="108"/>
                    <a:pt x="75" y="108"/>
                    <a:pt x="75" y="108"/>
                  </a:cubicBezTo>
                  <a:cubicBezTo>
                    <a:pt x="75" y="108"/>
                    <a:pt x="76" y="108"/>
                    <a:pt x="76" y="108"/>
                  </a:cubicBezTo>
                  <a:cubicBezTo>
                    <a:pt x="76" y="108"/>
                    <a:pt x="76" y="108"/>
                    <a:pt x="76" y="108"/>
                  </a:cubicBezTo>
                  <a:cubicBezTo>
                    <a:pt x="87" y="108"/>
                    <a:pt x="133" y="106"/>
                    <a:pt x="156" y="84"/>
                  </a:cubicBezTo>
                  <a:cubicBezTo>
                    <a:pt x="156" y="84"/>
                    <a:pt x="156" y="84"/>
                    <a:pt x="156" y="84"/>
                  </a:cubicBezTo>
                  <a:cubicBezTo>
                    <a:pt x="169" y="70"/>
                    <a:pt x="177" y="69"/>
                    <a:pt x="179" y="66"/>
                  </a:cubicBezTo>
                  <a:cubicBezTo>
                    <a:pt x="179" y="66"/>
                    <a:pt x="179" y="66"/>
                    <a:pt x="179" y="66"/>
                  </a:cubicBezTo>
                  <a:cubicBezTo>
                    <a:pt x="182" y="63"/>
                    <a:pt x="182" y="57"/>
                    <a:pt x="182" y="32"/>
                  </a:cubicBezTo>
                  <a:cubicBezTo>
                    <a:pt x="182" y="32"/>
                    <a:pt x="182" y="32"/>
                    <a:pt x="182" y="32"/>
                  </a:cubicBezTo>
                  <a:cubicBezTo>
                    <a:pt x="182" y="20"/>
                    <a:pt x="185" y="12"/>
                    <a:pt x="189" y="7"/>
                  </a:cubicBezTo>
                  <a:cubicBezTo>
                    <a:pt x="189" y="7"/>
                    <a:pt x="189" y="7"/>
                    <a:pt x="189" y="7"/>
                  </a:cubicBezTo>
                  <a:cubicBezTo>
                    <a:pt x="194" y="2"/>
                    <a:pt x="200" y="0"/>
                    <a:pt x="207" y="0"/>
                  </a:cubicBezTo>
                  <a:cubicBezTo>
                    <a:pt x="207" y="0"/>
                    <a:pt x="207" y="0"/>
                    <a:pt x="207" y="0"/>
                  </a:cubicBezTo>
                  <a:cubicBezTo>
                    <a:pt x="225" y="0"/>
                    <a:pt x="245" y="12"/>
                    <a:pt x="256" y="23"/>
                  </a:cubicBezTo>
                  <a:cubicBezTo>
                    <a:pt x="256" y="23"/>
                    <a:pt x="256" y="23"/>
                    <a:pt x="256" y="23"/>
                  </a:cubicBezTo>
                  <a:cubicBezTo>
                    <a:pt x="264" y="30"/>
                    <a:pt x="273" y="41"/>
                    <a:pt x="283" y="49"/>
                  </a:cubicBezTo>
                  <a:cubicBezTo>
                    <a:pt x="283" y="49"/>
                    <a:pt x="283" y="49"/>
                    <a:pt x="283" y="49"/>
                  </a:cubicBezTo>
                  <a:cubicBezTo>
                    <a:pt x="283" y="49"/>
                    <a:pt x="283" y="50"/>
                    <a:pt x="283" y="51"/>
                  </a:cubicBezTo>
                  <a:cubicBezTo>
                    <a:pt x="283" y="51"/>
                    <a:pt x="283" y="51"/>
                    <a:pt x="283" y="51"/>
                  </a:cubicBezTo>
                  <a:cubicBezTo>
                    <a:pt x="283" y="54"/>
                    <a:pt x="283" y="57"/>
                    <a:pt x="283" y="60"/>
                  </a:cubicBezTo>
                  <a:cubicBezTo>
                    <a:pt x="283" y="60"/>
                    <a:pt x="283" y="60"/>
                    <a:pt x="283" y="60"/>
                  </a:cubicBezTo>
                  <a:cubicBezTo>
                    <a:pt x="283" y="72"/>
                    <a:pt x="286" y="86"/>
                    <a:pt x="299" y="99"/>
                  </a:cubicBezTo>
                  <a:cubicBezTo>
                    <a:pt x="299" y="99"/>
                    <a:pt x="299" y="99"/>
                    <a:pt x="299" y="99"/>
                  </a:cubicBezTo>
                  <a:cubicBezTo>
                    <a:pt x="327" y="127"/>
                    <a:pt x="343" y="125"/>
                    <a:pt x="356" y="150"/>
                  </a:cubicBezTo>
                  <a:cubicBezTo>
                    <a:pt x="356" y="150"/>
                    <a:pt x="356" y="150"/>
                    <a:pt x="356" y="150"/>
                  </a:cubicBezTo>
                  <a:cubicBezTo>
                    <a:pt x="354" y="151"/>
                    <a:pt x="354" y="151"/>
                    <a:pt x="354" y="151"/>
                  </a:cubicBezTo>
                  <a:cubicBezTo>
                    <a:pt x="353" y="152"/>
                    <a:pt x="353" y="152"/>
                    <a:pt x="353" y="152"/>
                  </a:cubicBezTo>
                  <a:cubicBezTo>
                    <a:pt x="340" y="129"/>
                    <a:pt x="325" y="131"/>
                    <a:pt x="296" y="102"/>
                  </a:cubicBezTo>
                  <a:cubicBezTo>
                    <a:pt x="296" y="102"/>
                    <a:pt x="296" y="102"/>
                    <a:pt x="296" y="102"/>
                  </a:cubicBezTo>
                  <a:cubicBezTo>
                    <a:pt x="282" y="88"/>
                    <a:pt x="279" y="73"/>
                    <a:pt x="279" y="60"/>
                  </a:cubicBezTo>
                  <a:cubicBezTo>
                    <a:pt x="279" y="60"/>
                    <a:pt x="279" y="60"/>
                    <a:pt x="279" y="60"/>
                  </a:cubicBezTo>
                  <a:cubicBezTo>
                    <a:pt x="279" y="57"/>
                    <a:pt x="279" y="54"/>
                    <a:pt x="279" y="51"/>
                  </a:cubicBezTo>
                  <a:cubicBezTo>
                    <a:pt x="279" y="51"/>
                    <a:pt x="279" y="51"/>
                    <a:pt x="279" y="51"/>
                  </a:cubicBezTo>
                  <a:cubicBezTo>
                    <a:pt x="269" y="43"/>
                    <a:pt x="260" y="33"/>
                    <a:pt x="253" y="25"/>
                  </a:cubicBezTo>
                  <a:cubicBezTo>
                    <a:pt x="253" y="25"/>
                    <a:pt x="253" y="25"/>
                    <a:pt x="253" y="25"/>
                  </a:cubicBezTo>
                  <a:cubicBezTo>
                    <a:pt x="243" y="16"/>
                    <a:pt x="223" y="4"/>
                    <a:pt x="207" y="4"/>
                  </a:cubicBezTo>
                  <a:cubicBezTo>
                    <a:pt x="207" y="4"/>
                    <a:pt x="207" y="4"/>
                    <a:pt x="207" y="4"/>
                  </a:cubicBezTo>
                  <a:cubicBezTo>
                    <a:pt x="195" y="4"/>
                    <a:pt x="186" y="10"/>
                    <a:pt x="186" y="32"/>
                  </a:cubicBezTo>
                  <a:cubicBezTo>
                    <a:pt x="186" y="32"/>
                    <a:pt x="186" y="32"/>
                    <a:pt x="186" y="32"/>
                  </a:cubicBezTo>
                  <a:cubicBezTo>
                    <a:pt x="186" y="56"/>
                    <a:pt x="186" y="63"/>
                    <a:pt x="182" y="68"/>
                  </a:cubicBezTo>
                  <a:cubicBezTo>
                    <a:pt x="182" y="68"/>
                    <a:pt x="182" y="68"/>
                    <a:pt x="182" y="68"/>
                  </a:cubicBezTo>
                  <a:cubicBezTo>
                    <a:pt x="178" y="73"/>
                    <a:pt x="172" y="73"/>
                    <a:pt x="159" y="86"/>
                  </a:cubicBezTo>
                  <a:cubicBezTo>
                    <a:pt x="159" y="86"/>
                    <a:pt x="159" y="86"/>
                    <a:pt x="159" y="86"/>
                  </a:cubicBezTo>
                  <a:cubicBezTo>
                    <a:pt x="134" y="111"/>
                    <a:pt x="87" y="112"/>
                    <a:pt x="76" y="112"/>
                  </a:cubicBezTo>
                  <a:cubicBezTo>
                    <a:pt x="76" y="112"/>
                    <a:pt x="76" y="112"/>
                    <a:pt x="76" y="112"/>
                  </a:cubicBezTo>
                  <a:cubicBezTo>
                    <a:pt x="74" y="112"/>
                    <a:pt x="73" y="112"/>
                    <a:pt x="73" y="112"/>
                  </a:cubicBezTo>
                  <a:cubicBezTo>
                    <a:pt x="73" y="112"/>
                    <a:pt x="73" y="112"/>
                    <a:pt x="73" y="112"/>
                  </a:cubicBezTo>
                  <a:cubicBezTo>
                    <a:pt x="72" y="112"/>
                    <a:pt x="71" y="111"/>
                    <a:pt x="71" y="110"/>
                  </a:cubicBezTo>
                  <a:cubicBezTo>
                    <a:pt x="71" y="110"/>
                    <a:pt x="71" y="110"/>
                    <a:pt x="71" y="110"/>
                  </a:cubicBezTo>
                  <a:cubicBezTo>
                    <a:pt x="71" y="85"/>
                    <a:pt x="61" y="75"/>
                    <a:pt x="52" y="75"/>
                  </a:cubicBezTo>
                  <a:cubicBezTo>
                    <a:pt x="52" y="75"/>
                    <a:pt x="52" y="75"/>
                    <a:pt x="52" y="75"/>
                  </a:cubicBezTo>
                  <a:cubicBezTo>
                    <a:pt x="42" y="75"/>
                    <a:pt x="32" y="86"/>
                    <a:pt x="31" y="104"/>
                  </a:cubicBezTo>
                  <a:cubicBezTo>
                    <a:pt x="31" y="104"/>
                    <a:pt x="31" y="104"/>
                    <a:pt x="31" y="104"/>
                  </a:cubicBezTo>
                  <a:cubicBezTo>
                    <a:pt x="31" y="127"/>
                    <a:pt x="31" y="152"/>
                    <a:pt x="23" y="168"/>
                  </a:cubicBezTo>
                  <a:cubicBezTo>
                    <a:pt x="23" y="168"/>
                    <a:pt x="23" y="168"/>
                    <a:pt x="23" y="168"/>
                  </a:cubicBezTo>
                  <a:cubicBezTo>
                    <a:pt x="38" y="179"/>
                    <a:pt x="56" y="196"/>
                    <a:pt x="56" y="212"/>
                  </a:cubicBezTo>
                  <a:cubicBezTo>
                    <a:pt x="56" y="212"/>
                    <a:pt x="56" y="212"/>
                    <a:pt x="56" y="212"/>
                  </a:cubicBezTo>
                  <a:cubicBezTo>
                    <a:pt x="56" y="216"/>
                    <a:pt x="55" y="221"/>
                    <a:pt x="51" y="225"/>
                  </a:cubicBezTo>
                  <a:cubicBezTo>
                    <a:pt x="51" y="225"/>
                    <a:pt x="51" y="225"/>
                    <a:pt x="51" y="225"/>
                  </a:cubicBezTo>
                  <a:cubicBezTo>
                    <a:pt x="44" y="232"/>
                    <a:pt x="41" y="238"/>
                    <a:pt x="41" y="242"/>
                  </a:cubicBezTo>
                  <a:cubicBezTo>
                    <a:pt x="41" y="242"/>
                    <a:pt x="41" y="242"/>
                    <a:pt x="41" y="242"/>
                  </a:cubicBezTo>
                  <a:cubicBezTo>
                    <a:pt x="41" y="248"/>
                    <a:pt x="45" y="253"/>
                    <a:pt x="53" y="257"/>
                  </a:cubicBezTo>
                  <a:cubicBezTo>
                    <a:pt x="53" y="257"/>
                    <a:pt x="53" y="257"/>
                    <a:pt x="53" y="257"/>
                  </a:cubicBezTo>
                  <a:cubicBezTo>
                    <a:pt x="62" y="260"/>
                    <a:pt x="73" y="262"/>
                    <a:pt x="87" y="262"/>
                  </a:cubicBezTo>
                  <a:cubicBezTo>
                    <a:pt x="87" y="262"/>
                    <a:pt x="87" y="262"/>
                    <a:pt x="87" y="262"/>
                  </a:cubicBezTo>
                  <a:cubicBezTo>
                    <a:pt x="88" y="262"/>
                    <a:pt x="89" y="263"/>
                    <a:pt x="89" y="264"/>
                  </a:cubicBezTo>
                  <a:cubicBezTo>
                    <a:pt x="89" y="264"/>
                    <a:pt x="89" y="264"/>
                    <a:pt x="89" y="264"/>
                  </a:cubicBezTo>
                  <a:cubicBezTo>
                    <a:pt x="89" y="264"/>
                    <a:pt x="89" y="265"/>
                    <a:pt x="89" y="265"/>
                  </a:cubicBezTo>
                  <a:cubicBezTo>
                    <a:pt x="89" y="265"/>
                    <a:pt x="89" y="265"/>
                    <a:pt x="89" y="265"/>
                  </a:cubicBezTo>
                  <a:cubicBezTo>
                    <a:pt x="90" y="271"/>
                    <a:pt x="87" y="312"/>
                    <a:pt x="30" y="317"/>
                  </a:cubicBezTo>
                  <a:cubicBezTo>
                    <a:pt x="30" y="317"/>
                    <a:pt x="30" y="317"/>
                    <a:pt x="30" y="317"/>
                  </a:cubicBezTo>
                  <a:cubicBezTo>
                    <a:pt x="28" y="319"/>
                    <a:pt x="23" y="327"/>
                    <a:pt x="17" y="335"/>
                  </a:cubicBezTo>
                  <a:cubicBezTo>
                    <a:pt x="17" y="335"/>
                    <a:pt x="17" y="335"/>
                    <a:pt x="17" y="335"/>
                  </a:cubicBezTo>
                  <a:cubicBezTo>
                    <a:pt x="11" y="346"/>
                    <a:pt x="4" y="359"/>
                    <a:pt x="4" y="367"/>
                  </a:cubicBezTo>
                  <a:cubicBezTo>
                    <a:pt x="4" y="367"/>
                    <a:pt x="4" y="367"/>
                    <a:pt x="4" y="367"/>
                  </a:cubicBezTo>
                  <a:cubicBezTo>
                    <a:pt x="4" y="369"/>
                    <a:pt x="5" y="371"/>
                    <a:pt x="6" y="372"/>
                  </a:cubicBezTo>
                  <a:cubicBezTo>
                    <a:pt x="6" y="372"/>
                    <a:pt x="6" y="372"/>
                    <a:pt x="6" y="372"/>
                  </a:cubicBezTo>
                  <a:cubicBezTo>
                    <a:pt x="17" y="383"/>
                    <a:pt x="44" y="401"/>
                    <a:pt x="44" y="426"/>
                  </a:cubicBezTo>
                  <a:cubicBezTo>
                    <a:pt x="44" y="426"/>
                    <a:pt x="44" y="426"/>
                    <a:pt x="44" y="426"/>
                  </a:cubicBezTo>
                  <a:cubicBezTo>
                    <a:pt x="44" y="429"/>
                    <a:pt x="44" y="431"/>
                    <a:pt x="44" y="434"/>
                  </a:cubicBezTo>
                  <a:cubicBezTo>
                    <a:pt x="44" y="434"/>
                    <a:pt x="44" y="434"/>
                    <a:pt x="44" y="434"/>
                  </a:cubicBezTo>
                  <a:cubicBezTo>
                    <a:pt x="37" y="461"/>
                    <a:pt x="24" y="489"/>
                    <a:pt x="24" y="515"/>
                  </a:cubicBezTo>
                  <a:cubicBezTo>
                    <a:pt x="24" y="515"/>
                    <a:pt x="24" y="515"/>
                    <a:pt x="24" y="515"/>
                  </a:cubicBezTo>
                  <a:cubicBezTo>
                    <a:pt x="24" y="528"/>
                    <a:pt x="27" y="539"/>
                    <a:pt x="27" y="550"/>
                  </a:cubicBezTo>
                  <a:cubicBezTo>
                    <a:pt x="27" y="550"/>
                    <a:pt x="27" y="550"/>
                    <a:pt x="27" y="550"/>
                  </a:cubicBezTo>
                  <a:cubicBezTo>
                    <a:pt x="46" y="548"/>
                    <a:pt x="77" y="546"/>
                    <a:pt x="94" y="546"/>
                  </a:cubicBezTo>
                  <a:cubicBezTo>
                    <a:pt x="94" y="546"/>
                    <a:pt x="94" y="546"/>
                    <a:pt x="94" y="546"/>
                  </a:cubicBezTo>
                  <a:cubicBezTo>
                    <a:pt x="109" y="546"/>
                    <a:pt x="119" y="552"/>
                    <a:pt x="132" y="552"/>
                  </a:cubicBezTo>
                  <a:cubicBezTo>
                    <a:pt x="132" y="552"/>
                    <a:pt x="132" y="552"/>
                    <a:pt x="132" y="552"/>
                  </a:cubicBezTo>
                  <a:cubicBezTo>
                    <a:pt x="135" y="552"/>
                    <a:pt x="138" y="551"/>
                    <a:pt x="142" y="551"/>
                  </a:cubicBezTo>
                  <a:cubicBezTo>
                    <a:pt x="142" y="551"/>
                    <a:pt x="142" y="551"/>
                    <a:pt x="142" y="551"/>
                  </a:cubicBezTo>
                  <a:cubicBezTo>
                    <a:pt x="137" y="549"/>
                    <a:pt x="133" y="547"/>
                    <a:pt x="133" y="547"/>
                  </a:cubicBezTo>
                  <a:cubicBezTo>
                    <a:pt x="133" y="547"/>
                    <a:pt x="133" y="547"/>
                    <a:pt x="133" y="547"/>
                  </a:cubicBezTo>
                  <a:cubicBezTo>
                    <a:pt x="133" y="547"/>
                    <a:pt x="132" y="546"/>
                    <a:pt x="132" y="546"/>
                  </a:cubicBezTo>
                  <a:cubicBezTo>
                    <a:pt x="132" y="546"/>
                    <a:pt x="132" y="546"/>
                    <a:pt x="132" y="546"/>
                  </a:cubicBezTo>
                  <a:cubicBezTo>
                    <a:pt x="132" y="543"/>
                    <a:pt x="132" y="540"/>
                    <a:pt x="132" y="537"/>
                  </a:cubicBezTo>
                  <a:cubicBezTo>
                    <a:pt x="132" y="537"/>
                    <a:pt x="132" y="537"/>
                    <a:pt x="132" y="537"/>
                  </a:cubicBezTo>
                  <a:cubicBezTo>
                    <a:pt x="132" y="460"/>
                    <a:pt x="239" y="393"/>
                    <a:pt x="284" y="368"/>
                  </a:cubicBezTo>
                  <a:cubicBezTo>
                    <a:pt x="284" y="368"/>
                    <a:pt x="284" y="368"/>
                    <a:pt x="284" y="368"/>
                  </a:cubicBezTo>
                  <a:cubicBezTo>
                    <a:pt x="281" y="363"/>
                    <a:pt x="279" y="357"/>
                    <a:pt x="279" y="347"/>
                  </a:cubicBezTo>
                  <a:cubicBezTo>
                    <a:pt x="279" y="347"/>
                    <a:pt x="279" y="347"/>
                    <a:pt x="279" y="347"/>
                  </a:cubicBezTo>
                  <a:cubicBezTo>
                    <a:pt x="279" y="345"/>
                    <a:pt x="279" y="343"/>
                    <a:pt x="280" y="342"/>
                  </a:cubicBezTo>
                  <a:cubicBezTo>
                    <a:pt x="280" y="342"/>
                    <a:pt x="280" y="342"/>
                    <a:pt x="280" y="342"/>
                  </a:cubicBezTo>
                  <a:cubicBezTo>
                    <a:pt x="269" y="346"/>
                    <a:pt x="256" y="349"/>
                    <a:pt x="244" y="349"/>
                  </a:cubicBezTo>
                  <a:cubicBezTo>
                    <a:pt x="244" y="349"/>
                    <a:pt x="244" y="349"/>
                    <a:pt x="244" y="349"/>
                  </a:cubicBezTo>
                  <a:cubicBezTo>
                    <a:pt x="234" y="349"/>
                    <a:pt x="228" y="343"/>
                    <a:pt x="224" y="336"/>
                  </a:cubicBezTo>
                  <a:cubicBezTo>
                    <a:pt x="224" y="336"/>
                    <a:pt x="224" y="336"/>
                    <a:pt x="224" y="336"/>
                  </a:cubicBezTo>
                  <a:cubicBezTo>
                    <a:pt x="221" y="329"/>
                    <a:pt x="219" y="321"/>
                    <a:pt x="216" y="316"/>
                  </a:cubicBezTo>
                  <a:cubicBezTo>
                    <a:pt x="216" y="316"/>
                    <a:pt x="216" y="316"/>
                    <a:pt x="216" y="316"/>
                  </a:cubicBezTo>
                  <a:cubicBezTo>
                    <a:pt x="214" y="312"/>
                    <a:pt x="213" y="311"/>
                    <a:pt x="211" y="311"/>
                  </a:cubicBezTo>
                  <a:cubicBezTo>
                    <a:pt x="211" y="311"/>
                    <a:pt x="211" y="311"/>
                    <a:pt x="211" y="311"/>
                  </a:cubicBezTo>
                  <a:cubicBezTo>
                    <a:pt x="199" y="311"/>
                    <a:pt x="185" y="298"/>
                    <a:pt x="183" y="283"/>
                  </a:cubicBezTo>
                  <a:cubicBezTo>
                    <a:pt x="183" y="283"/>
                    <a:pt x="183" y="283"/>
                    <a:pt x="183" y="283"/>
                  </a:cubicBezTo>
                  <a:cubicBezTo>
                    <a:pt x="181" y="283"/>
                    <a:pt x="179" y="283"/>
                    <a:pt x="178" y="283"/>
                  </a:cubicBezTo>
                  <a:cubicBezTo>
                    <a:pt x="178" y="283"/>
                    <a:pt x="178" y="283"/>
                    <a:pt x="178" y="283"/>
                  </a:cubicBezTo>
                  <a:cubicBezTo>
                    <a:pt x="164" y="283"/>
                    <a:pt x="155" y="279"/>
                    <a:pt x="149" y="272"/>
                  </a:cubicBezTo>
                  <a:cubicBezTo>
                    <a:pt x="149" y="272"/>
                    <a:pt x="149" y="272"/>
                    <a:pt x="149" y="272"/>
                  </a:cubicBezTo>
                  <a:cubicBezTo>
                    <a:pt x="144" y="265"/>
                    <a:pt x="143" y="256"/>
                    <a:pt x="143" y="248"/>
                  </a:cubicBezTo>
                  <a:cubicBezTo>
                    <a:pt x="143" y="248"/>
                    <a:pt x="143" y="248"/>
                    <a:pt x="143" y="248"/>
                  </a:cubicBezTo>
                  <a:cubicBezTo>
                    <a:pt x="143" y="228"/>
                    <a:pt x="129" y="197"/>
                    <a:pt x="129" y="182"/>
                  </a:cubicBezTo>
                  <a:cubicBezTo>
                    <a:pt x="129" y="182"/>
                    <a:pt x="129" y="182"/>
                    <a:pt x="129" y="182"/>
                  </a:cubicBezTo>
                  <a:cubicBezTo>
                    <a:pt x="129" y="173"/>
                    <a:pt x="141" y="165"/>
                    <a:pt x="155" y="158"/>
                  </a:cubicBezTo>
                  <a:cubicBezTo>
                    <a:pt x="155" y="158"/>
                    <a:pt x="155" y="158"/>
                    <a:pt x="155" y="158"/>
                  </a:cubicBezTo>
                  <a:cubicBezTo>
                    <a:pt x="169" y="151"/>
                    <a:pt x="185" y="145"/>
                    <a:pt x="197" y="145"/>
                  </a:cubicBezTo>
                  <a:cubicBezTo>
                    <a:pt x="197" y="145"/>
                    <a:pt x="197" y="145"/>
                    <a:pt x="197" y="145"/>
                  </a:cubicBezTo>
                  <a:cubicBezTo>
                    <a:pt x="207" y="146"/>
                    <a:pt x="214" y="155"/>
                    <a:pt x="220" y="166"/>
                  </a:cubicBezTo>
                  <a:cubicBezTo>
                    <a:pt x="220" y="166"/>
                    <a:pt x="220" y="166"/>
                    <a:pt x="220" y="166"/>
                  </a:cubicBezTo>
                  <a:cubicBezTo>
                    <a:pt x="226" y="176"/>
                    <a:pt x="231" y="188"/>
                    <a:pt x="234" y="197"/>
                  </a:cubicBezTo>
                  <a:cubicBezTo>
                    <a:pt x="234" y="197"/>
                    <a:pt x="234" y="197"/>
                    <a:pt x="234" y="197"/>
                  </a:cubicBezTo>
                  <a:cubicBezTo>
                    <a:pt x="235" y="196"/>
                    <a:pt x="236" y="196"/>
                    <a:pt x="237" y="196"/>
                  </a:cubicBezTo>
                  <a:cubicBezTo>
                    <a:pt x="237" y="196"/>
                    <a:pt x="237" y="196"/>
                    <a:pt x="237" y="196"/>
                  </a:cubicBezTo>
                  <a:cubicBezTo>
                    <a:pt x="243" y="196"/>
                    <a:pt x="251" y="200"/>
                    <a:pt x="258" y="207"/>
                  </a:cubicBezTo>
                  <a:cubicBezTo>
                    <a:pt x="258" y="207"/>
                    <a:pt x="258" y="207"/>
                    <a:pt x="258" y="207"/>
                  </a:cubicBezTo>
                  <a:cubicBezTo>
                    <a:pt x="265" y="215"/>
                    <a:pt x="266" y="224"/>
                    <a:pt x="268" y="233"/>
                  </a:cubicBezTo>
                  <a:cubicBezTo>
                    <a:pt x="268" y="233"/>
                    <a:pt x="268" y="233"/>
                    <a:pt x="268" y="233"/>
                  </a:cubicBezTo>
                  <a:cubicBezTo>
                    <a:pt x="269" y="242"/>
                    <a:pt x="270" y="251"/>
                    <a:pt x="278" y="259"/>
                  </a:cubicBezTo>
                  <a:cubicBezTo>
                    <a:pt x="278" y="259"/>
                    <a:pt x="278" y="259"/>
                    <a:pt x="278" y="259"/>
                  </a:cubicBezTo>
                  <a:cubicBezTo>
                    <a:pt x="289" y="270"/>
                    <a:pt x="297" y="292"/>
                    <a:pt x="301" y="307"/>
                  </a:cubicBezTo>
                  <a:cubicBezTo>
                    <a:pt x="301" y="307"/>
                    <a:pt x="301" y="307"/>
                    <a:pt x="301" y="307"/>
                  </a:cubicBezTo>
                  <a:cubicBezTo>
                    <a:pt x="325" y="290"/>
                    <a:pt x="358" y="282"/>
                    <a:pt x="364" y="255"/>
                  </a:cubicBezTo>
                  <a:cubicBezTo>
                    <a:pt x="364" y="255"/>
                    <a:pt x="364" y="255"/>
                    <a:pt x="364" y="255"/>
                  </a:cubicBezTo>
                  <a:cubicBezTo>
                    <a:pt x="369" y="235"/>
                    <a:pt x="378" y="220"/>
                    <a:pt x="389" y="210"/>
                  </a:cubicBezTo>
                  <a:cubicBezTo>
                    <a:pt x="389" y="210"/>
                    <a:pt x="389" y="210"/>
                    <a:pt x="389" y="210"/>
                  </a:cubicBezTo>
                  <a:cubicBezTo>
                    <a:pt x="380" y="186"/>
                    <a:pt x="364" y="173"/>
                    <a:pt x="353" y="152"/>
                  </a:cubicBezTo>
                  <a:cubicBezTo>
                    <a:pt x="353" y="152"/>
                    <a:pt x="353" y="152"/>
                    <a:pt x="353" y="152"/>
                  </a:cubicBezTo>
                  <a:cubicBezTo>
                    <a:pt x="354" y="151"/>
                    <a:pt x="354" y="151"/>
                    <a:pt x="354" y="151"/>
                  </a:cubicBezTo>
                  <a:cubicBezTo>
                    <a:pt x="356" y="150"/>
                    <a:pt x="356" y="150"/>
                    <a:pt x="356" y="150"/>
                  </a:cubicBezTo>
                  <a:cubicBezTo>
                    <a:pt x="367" y="171"/>
                    <a:pt x="384" y="184"/>
                    <a:pt x="394" y="210"/>
                  </a:cubicBezTo>
                  <a:cubicBezTo>
                    <a:pt x="394" y="210"/>
                    <a:pt x="394" y="210"/>
                    <a:pt x="394" y="210"/>
                  </a:cubicBezTo>
                  <a:cubicBezTo>
                    <a:pt x="394" y="211"/>
                    <a:pt x="394" y="212"/>
                    <a:pt x="393" y="212"/>
                  </a:cubicBezTo>
                  <a:cubicBezTo>
                    <a:pt x="393" y="212"/>
                    <a:pt x="393" y="212"/>
                    <a:pt x="393" y="212"/>
                  </a:cubicBezTo>
                  <a:cubicBezTo>
                    <a:pt x="382" y="221"/>
                    <a:pt x="372" y="236"/>
                    <a:pt x="368" y="256"/>
                  </a:cubicBezTo>
                  <a:cubicBezTo>
                    <a:pt x="368" y="256"/>
                    <a:pt x="368" y="256"/>
                    <a:pt x="368" y="256"/>
                  </a:cubicBezTo>
                  <a:cubicBezTo>
                    <a:pt x="360" y="287"/>
                    <a:pt x="323" y="294"/>
                    <a:pt x="301" y="312"/>
                  </a:cubicBezTo>
                  <a:cubicBezTo>
                    <a:pt x="301" y="312"/>
                    <a:pt x="301" y="312"/>
                    <a:pt x="301" y="312"/>
                  </a:cubicBezTo>
                  <a:cubicBezTo>
                    <a:pt x="301" y="312"/>
                    <a:pt x="300" y="312"/>
                    <a:pt x="300" y="312"/>
                  </a:cubicBezTo>
                  <a:cubicBezTo>
                    <a:pt x="300" y="312"/>
                    <a:pt x="300" y="312"/>
                    <a:pt x="300" y="312"/>
                  </a:cubicBezTo>
                  <a:cubicBezTo>
                    <a:pt x="299" y="312"/>
                    <a:pt x="298" y="311"/>
                    <a:pt x="298" y="311"/>
                  </a:cubicBezTo>
                  <a:cubicBezTo>
                    <a:pt x="298" y="311"/>
                    <a:pt x="298" y="311"/>
                    <a:pt x="298" y="311"/>
                  </a:cubicBezTo>
                  <a:cubicBezTo>
                    <a:pt x="294" y="296"/>
                    <a:pt x="286" y="272"/>
                    <a:pt x="275" y="262"/>
                  </a:cubicBezTo>
                  <a:cubicBezTo>
                    <a:pt x="275" y="262"/>
                    <a:pt x="275" y="262"/>
                    <a:pt x="275" y="262"/>
                  </a:cubicBezTo>
                  <a:cubicBezTo>
                    <a:pt x="267" y="253"/>
                    <a:pt x="265" y="243"/>
                    <a:pt x="264" y="234"/>
                  </a:cubicBezTo>
                  <a:cubicBezTo>
                    <a:pt x="264" y="234"/>
                    <a:pt x="264" y="234"/>
                    <a:pt x="264" y="234"/>
                  </a:cubicBezTo>
                  <a:cubicBezTo>
                    <a:pt x="262" y="224"/>
                    <a:pt x="261" y="216"/>
                    <a:pt x="255" y="210"/>
                  </a:cubicBezTo>
                  <a:cubicBezTo>
                    <a:pt x="255" y="210"/>
                    <a:pt x="255" y="210"/>
                    <a:pt x="255" y="210"/>
                  </a:cubicBezTo>
                  <a:cubicBezTo>
                    <a:pt x="248" y="203"/>
                    <a:pt x="242" y="200"/>
                    <a:pt x="237" y="200"/>
                  </a:cubicBezTo>
                  <a:cubicBezTo>
                    <a:pt x="237" y="200"/>
                    <a:pt x="237" y="200"/>
                    <a:pt x="237" y="200"/>
                  </a:cubicBezTo>
                  <a:cubicBezTo>
                    <a:pt x="236" y="200"/>
                    <a:pt x="234" y="200"/>
                    <a:pt x="233" y="201"/>
                  </a:cubicBezTo>
                  <a:cubicBezTo>
                    <a:pt x="233" y="201"/>
                    <a:pt x="233" y="201"/>
                    <a:pt x="233" y="201"/>
                  </a:cubicBezTo>
                  <a:cubicBezTo>
                    <a:pt x="233" y="201"/>
                    <a:pt x="232" y="201"/>
                    <a:pt x="232" y="201"/>
                  </a:cubicBezTo>
                  <a:cubicBezTo>
                    <a:pt x="232" y="201"/>
                    <a:pt x="232" y="201"/>
                    <a:pt x="232" y="201"/>
                  </a:cubicBezTo>
                  <a:cubicBezTo>
                    <a:pt x="231" y="201"/>
                    <a:pt x="231" y="200"/>
                    <a:pt x="230" y="200"/>
                  </a:cubicBezTo>
                  <a:cubicBezTo>
                    <a:pt x="230" y="200"/>
                    <a:pt x="230" y="200"/>
                    <a:pt x="230" y="200"/>
                  </a:cubicBezTo>
                  <a:cubicBezTo>
                    <a:pt x="228" y="192"/>
                    <a:pt x="223" y="179"/>
                    <a:pt x="217" y="168"/>
                  </a:cubicBezTo>
                  <a:cubicBezTo>
                    <a:pt x="217" y="168"/>
                    <a:pt x="217" y="168"/>
                    <a:pt x="217" y="168"/>
                  </a:cubicBezTo>
                  <a:cubicBezTo>
                    <a:pt x="211" y="157"/>
                    <a:pt x="203" y="149"/>
                    <a:pt x="197" y="149"/>
                  </a:cubicBezTo>
                  <a:cubicBezTo>
                    <a:pt x="197" y="149"/>
                    <a:pt x="197" y="149"/>
                    <a:pt x="197" y="149"/>
                  </a:cubicBezTo>
                  <a:cubicBezTo>
                    <a:pt x="186" y="149"/>
                    <a:pt x="170" y="154"/>
                    <a:pt x="156" y="161"/>
                  </a:cubicBezTo>
                  <a:cubicBezTo>
                    <a:pt x="156" y="161"/>
                    <a:pt x="156" y="161"/>
                    <a:pt x="156" y="161"/>
                  </a:cubicBezTo>
                  <a:cubicBezTo>
                    <a:pt x="143" y="168"/>
                    <a:pt x="132" y="177"/>
                    <a:pt x="133" y="182"/>
                  </a:cubicBezTo>
                  <a:cubicBezTo>
                    <a:pt x="133" y="182"/>
                    <a:pt x="133" y="182"/>
                    <a:pt x="133" y="182"/>
                  </a:cubicBezTo>
                  <a:cubicBezTo>
                    <a:pt x="132" y="195"/>
                    <a:pt x="146" y="227"/>
                    <a:pt x="147" y="248"/>
                  </a:cubicBezTo>
                  <a:cubicBezTo>
                    <a:pt x="147" y="248"/>
                    <a:pt x="147" y="248"/>
                    <a:pt x="147" y="248"/>
                  </a:cubicBezTo>
                  <a:cubicBezTo>
                    <a:pt x="147" y="264"/>
                    <a:pt x="152" y="279"/>
                    <a:pt x="178" y="279"/>
                  </a:cubicBezTo>
                  <a:cubicBezTo>
                    <a:pt x="178" y="279"/>
                    <a:pt x="178" y="279"/>
                    <a:pt x="178" y="279"/>
                  </a:cubicBezTo>
                  <a:cubicBezTo>
                    <a:pt x="180" y="279"/>
                    <a:pt x="182" y="279"/>
                    <a:pt x="185" y="279"/>
                  </a:cubicBezTo>
                  <a:cubicBezTo>
                    <a:pt x="185" y="279"/>
                    <a:pt x="185" y="279"/>
                    <a:pt x="185" y="279"/>
                  </a:cubicBezTo>
                  <a:cubicBezTo>
                    <a:pt x="185" y="279"/>
                    <a:pt x="186" y="279"/>
                    <a:pt x="186" y="279"/>
                  </a:cubicBezTo>
                  <a:cubicBezTo>
                    <a:pt x="186" y="279"/>
                    <a:pt x="186" y="279"/>
                    <a:pt x="186" y="279"/>
                  </a:cubicBezTo>
                  <a:cubicBezTo>
                    <a:pt x="187" y="279"/>
                    <a:pt x="187" y="280"/>
                    <a:pt x="187" y="281"/>
                  </a:cubicBezTo>
                  <a:cubicBezTo>
                    <a:pt x="187" y="281"/>
                    <a:pt x="187" y="281"/>
                    <a:pt x="187" y="281"/>
                  </a:cubicBezTo>
                  <a:cubicBezTo>
                    <a:pt x="187" y="295"/>
                    <a:pt x="202" y="307"/>
                    <a:pt x="211" y="307"/>
                  </a:cubicBezTo>
                  <a:cubicBezTo>
                    <a:pt x="211" y="307"/>
                    <a:pt x="211" y="307"/>
                    <a:pt x="211" y="307"/>
                  </a:cubicBezTo>
                  <a:cubicBezTo>
                    <a:pt x="215" y="307"/>
                    <a:pt x="218" y="310"/>
                    <a:pt x="220" y="314"/>
                  </a:cubicBezTo>
                  <a:cubicBezTo>
                    <a:pt x="220" y="314"/>
                    <a:pt x="220" y="314"/>
                    <a:pt x="220" y="314"/>
                  </a:cubicBezTo>
                  <a:cubicBezTo>
                    <a:pt x="222" y="318"/>
                    <a:pt x="223" y="323"/>
                    <a:pt x="225" y="327"/>
                  </a:cubicBezTo>
                  <a:cubicBezTo>
                    <a:pt x="225" y="327"/>
                    <a:pt x="225" y="327"/>
                    <a:pt x="225" y="327"/>
                  </a:cubicBezTo>
                  <a:cubicBezTo>
                    <a:pt x="228" y="337"/>
                    <a:pt x="233" y="345"/>
                    <a:pt x="244" y="345"/>
                  </a:cubicBezTo>
                  <a:cubicBezTo>
                    <a:pt x="244" y="345"/>
                    <a:pt x="244" y="345"/>
                    <a:pt x="244" y="345"/>
                  </a:cubicBezTo>
                  <a:cubicBezTo>
                    <a:pt x="256" y="345"/>
                    <a:pt x="271" y="341"/>
                    <a:pt x="281" y="337"/>
                  </a:cubicBezTo>
                  <a:cubicBezTo>
                    <a:pt x="281" y="337"/>
                    <a:pt x="281" y="337"/>
                    <a:pt x="281" y="337"/>
                  </a:cubicBezTo>
                  <a:cubicBezTo>
                    <a:pt x="282" y="336"/>
                    <a:pt x="283" y="336"/>
                    <a:pt x="283" y="337"/>
                  </a:cubicBezTo>
                  <a:cubicBezTo>
                    <a:pt x="283" y="337"/>
                    <a:pt x="283" y="337"/>
                    <a:pt x="283" y="337"/>
                  </a:cubicBezTo>
                  <a:cubicBezTo>
                    <a:pt x="284" y="337"/>
                    <a:pt x="284" y="338"/>
                    <a:pt x="284" y="339"/>
                  </a:cubicBezTo>
                  <a:cubicBezTo>
                    <a:pt x="284" y="339"/>
                    <a:pt x="284" y="339"/>
                    <a:pt x="284" y="339"/>
                  </a:cubicBezTo>
                  <a:cubicBezTo>
                    <a:pt x="284" y="342"/>
                    <a:pt x="283" y="344"/>
                    <a:pt x="283" y="347"/>
                  </a:cubicBezTo>
                  <a:cubicBezTo>
                    <a:pt x="283" y="347"/>
                    <a:pt x="283" y="347"/>
                    <a:pt x="283" y="347"/>
                  </a:cubicBezTo>
                  <a:cubicBezTo>
                    <a:pt x="283" y="358"/>
                    <a:pt x="286" y="364"/>
                    <a:pt x="289" y="367"/>
                  </a:cubicBezTo>
                  <a:cubicBezTo>
                    <a:pt x="289" y="367"/>
                    <a:pt x="289" y="367"/>
                    <a:pt x="289" y="367"/>
                  </a:cubicBezTo>
                  <a:cubicBezTo>
                    <a:pt x="289" y="367"/>
                    <a:pt x="290" y="368"/>
                    <a:pt x="290" y="368"/>
                  </a:cubicBezTo>
                  <a:cubicBezTo>
                    <a:pt x="290" y="368"/>
                    <a:pt x="290" y="368"/>
                    <a:pt x="290" y="368"/>
                  </a:cubicBezTo>
                  <a:cubicBezTo>
                    <a:pt x="289" y="369"/>
                    <a:pt x="289" y="370"/>
                    <a:pt x="289" y="370"/>
                  </a:cubicBezTo>
                  <a:cubicBezTo>
                    <a:pt x="289" y="370"/>
                    <a:pt x="289" y="370"/>
                    <a:pt x="289" y="370"/>
                  </a:cubicBezTo>
                  <a:cubicBezTo>
                    <a:pt x="244" y="394"/>
                    <a:pt x="136" y="463"/>
                    <a:pt x="136" y="537"/>
                  </a:cubicBezTo>
                  <a:cubicBezTo>
                    <a:pt x="136" y="537"/>
                    <a:pt x="136" y="537"/>
                    <a:pt x="136" y="537"/>
                  </a:cubicBezTo>
                  <a:cubicBezTo>
                    <a:pt x="136" y="540"/>
                    <a:pt x="136" y="542"/>
                    <a:pt x="136" y="544"/>
                  </a:cubicBezTo>
                  <a:cubicBezTo>
                    <a:pt x="136" y="544"/>
                    <a:pt x="136" y="544"/>
                    <a:pt x="136" y="544"/>
                  </a:cubicBezTo>
                  <a:cubicBezTo>
                    <a:pt x="138" y="545"/>
                    <a:pt x="143" y="547"/>
                    <a:pt x="149" y="549"/>
                  </a:cubicBezTo>
                  <a:cubicBezTo>
                    <a:pt x="149" y="549"/>
                    <a:pt x="149" y="549"/>
                    <a:pt x="149" y="549"/>
                  </a:cubicBezTo>
                  <a:cubicBezTo>
                    <a:pt x="150" y="549"/>
                    <a:pt x="151" y="550"/>
                    <a:pt x="151" y="550"/>
                  </a:cubicBezTo>
                  <a:cubicBezTo>
                    <a:pt x="151" y="550"/>
                    <a:pt x="151" y="550"/>
                    <a:pt x="151" y="550"/>
                  </a:cubicBezTo>
                  <a:cubicBezTo>
                    <a:pt x="151" y="551"/>
                    <a:pt x="150" y="552"/>
                    <a:pt x="150" y="552"/>
                  </a:cubicBezTo>
                  <a:cubicBezTo>
                    <a:pt x="150" y="552"/>
                    <a:pt x="150" y="552"/>
                    <a:pt x="150" y="552"/>
                  </a:cubicBezTo>
                  <a:cubicBezTo>
                    <a:pt x="143" y="555"/>
                    <a:pt x="137" y="556"/>
                    <a:pt x="132" y="556"/>
                  </a:cubicBezTo>
                  <a:cubicBezTo>
                    <a:pt x="132" y="556"/>
                    <a:pt x="132" y="556"/>
                    <a:pt x="132" y="556"/>
                  </a:cubicBezTo>
                  <a:cubicBezTo>
                    <a:pt x="118" y="556"/>
                    <a:pt x="108" y="550"/>
                    <a:pt x="94" y="550"/>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4" name="Freeform 34"/>
            <p:cNvSpPr>
              <a:spLocks noEditPoints="1"/>
            </p:cNvSpPr>
            <p:nvPr/>
          </p:nvSpPr>
          <p:spPr bwMode="auto">
            <a:xfrm>
              <a:off x="6224594" y="3394077"/>
              <a:ext cx="854076" cy="801688"/>
            </a:xfrm>
            <a:custGeom>
              <a:avLst/>
              <a:gdLst>
                <a:gd name="T0" fmla="*/ 284 w 380"/>
                <a:gd name="T1" fmla="*/ 345 h 357"/>
                <a:gd name="T2" fmla="*/ 260 w 380"/>
                <a:gd name="T3" fmla="*/ 346 h 357"/>
                <a:gd name="T4" fmla="*/ 241 w 380"/>
                <a:gd name="T5" fmla="*/ 337 h 357"/>
                <a:gd name="T6" fmla="*/ 228 w 380"/>
                <a:gd name="T7" fmla="*/ 338 h 357"/>
                <a:gd name="T8" fmla="*/ 173 w 380"/>
                <a:gd name="T9" fmla="*/ 263 h 357"/>
                <a:gd name="T10" fmla="*/ 182 w 380"/>
                <a:gd name="T11" fmla="*/ 238 h 357"/>
                <a:gd name="T12" fmla="*/ 213 w 380"/>
                <a:gd name="T13" fmla="*/ 232 h 357"/>
                <a:gd name="T14" fmla="*/ 209 w 380"/>
                <a:gd name="T15" fmla="*/ 182 h 357"/>
                <a:gd name="T16" fmla="*/ 201 w 380"/>
                <a:gd name="T17" fmla="*/ 179 h 357"/>
                <a:gd name="T18" fmla="*/ 139 w 380"/>
                <a:gd name="T19" fmla="*/ 201 h 357"/>
                <a:gd name="T20" fmla="*/ 126 w 380"/>
                <a:gd name="T21" fmla="*/ 188 h 357"/>
                <a:gd name="T22" fmla="*/ 90 w 380"/>
                <a:gd name="T23" fmla="*/ 118 h 357"/>
                <a:gd name="T24" fmla="*/ 64 w 380"/>
                <a:gd name="T25" fmla="*/ 115 h 357"/>
                <a:gd name="T26" fmla="*/ 0 w 380"/>
                <a:gd name="T27" fmla="*/ 62 h 357"/>
                <a:gd name="T28" fmla="*/ 0 w 380"/>
                <a:gd name="T29" fmla="*/ 60 h 357"/>
                <a:gd name="T30" fmla="*/ 25 w 380"/>
                <a:gd name="T31" fmla="*/ 54 h 357"/>
                <a:gd name="T32" fmla="*/ 44 w 380"/>
                <a:gd name="T33" fmla="*/ 56 h 357"/>
                <a:gd name="T34" fmla="*/ 119 w 380"/>
                <a:gd name="T35" fmla="*/ 61 h 357"/>
                <a:gd name="T36" fmla="*/ 159 w 380"/>
                <a:gd name="T37" fmla="*/ 29 h 357"/>
                <a:gd name="T38" fmla="*/ 208 w 380"/>
                <a:gd name="T39" fmla="*/ 1 h 357"/>
                <a:gd name="T40" fmla="*/ 209 w 380"/>
                <a:gd name="T41" fmla="*/ 3 h 357"/>
                <a:gd name="T42" fmla="*/ 198 w 380"/>
                <a:gd name="T43" fmla="*/ 16 h 357"/>
                <a:gd name="T44" fmla="*/ 193 w 380"/>
                <a:gd name="T45" fmla="*/ 26 h 357"/>
                <a:gd name="T46" fmla="*/ 260 w 380"/>
                <a:gd name="T47" fmla="*/ 47 h 357"/>
                <a:gd name="T48" fmla="*/ 306 w 380"/>
                <a:gd name="T49" fmla="*/ 98 h 357"/>
                <a:gd name="T50" fmla="*/ 379 w 380"/>
                <a:gd name="T51" fmla="*/ 221 h 357"/>
                <a:gd name="T52" fmla="*/ 379 w 380"/>
                <a:gd name="T53" fmla="*/ 221 h 357"/>
                <a:gd name="T54" fmla="*/ 347 w 380"/>
                <a:gd name="T55" fmla="*/ 337 h 357"/>
                <a:gd name="T56" fmla="*/ 348 w 380"/>
                <a:gd name="T57" fmla="*/ 355 h 357"/>
                <a:gd name="T58" fmla="*/ 346 w 380"/>
                <a:gd name="T59" fmla="*/ 357 h 357"/>
                <a:gd name="T60" fmla="*/ 344 w 380"/>
                <a:gd name="T61" fmla="*/ 352 h 357"/>
                <a:gd name="T62" fmla="*/ 375 w 380"/>
                <a:gd name="T63" fmla="*/ 223 h 357"/>
                <a:gd name="T64" fmla="*/ 327 w 380"/>
                <a:gd name="T65" fmla="*/ 173 h 357"/>
                <a:gd name="T66" fmla="*/ 260 w 380"/>
                <a:gd name="T67" fmla="*/ 51 h 357"/>
                <a:gd name="T68" fmla="*/ 212 w 380"/>
                <a:gd name="T69" fmla="*/ 45 h 357"/>
                <a:gd name="T70" fmla="*/ 196 w 380"/>
                <a:gd name="T71" fmla="*/ 13 h 357"/>
                <a:gd name="T72" fmla="*/ 204 w 380"/>
                <a:gd name="T73" fmla="*/ 4 h 357"/>
                <a:gd name="T74" fmla="*/ 162 w 380"/>
                <a:gd name="T75" fmla="*/ 31 h 357"/>
                <a:gd name="T76" fmla="*/ 121 w 380"/>
                <a:gd name="T77" fmla="*/ 65 h 357"/>
                <a:gd name="T78" fmla="*/ 43 w 380"/>
                <a:gd name="T79" fmla="*/ 60 h 357"/>
                <a:gd name="T80" fmla="*/ 25 w 380"/>
                <a:gd name="T81" fmla="*/ 58 h 357"/>
                <a:gd name="T82" fmla="*/ 43 w 380"/>
                <a:gd name="T83" fmla="*/ 100 h 357"/>
                <a:gd name="T84" fmla="*/ 65 w 380"/>
                <a:gd name="T85" fmla="*/ 111 h 357"/>
                <a:gd name="T86" fmla="*/ 113 w 380"/>
                <a:gd name="T87" fmla="*/ 145 h 357"/>
                <a:gd name="T88" fmla="*/ 129 w 380"/>
                <a:gd name="T89" fmla="*/ 186 h 357"/>
                <a:gd name="T90" fmla="*/ 168 w 380"/>
                <a:gd name="T91" fmla="*/ 186 h 357"/>
                <a:gd name="T92" fmla="*/ 201 w 380"/>
                <a:gd name="T93" fmla="*/ 175 h 357"/>
                <a:gd name="T94" fmla="*/ 232 w 380"/>
                <a:gd name="T95" fmla="*/ 218 h 357"/>
                <a:gd name="T96" fmla="*/ 213 w 380"/>
                <a:gd name="T97" fmla="*/ 235 h 357"/>
                <a:gd name="T98" fmla="*/ 175 w 380"/>
                <a:gd name="T99" fmla="*/ 253 h 357"/>
                <a:gd name="T100" fmla="*/ 177 w 380"/>
                <a:gd name="T101" fmla="*/ 262 h 357"/>
                <a:gd name="T102" fmla="*/ 230 w 380"/>
                <a:gd name="T103" fmla="*/ 334 h 357"/>
                <a:gd name="T104" fmla="*/ 241 w 380"/>
                <a:gd name="T105" fmla="*/ 333 h 357"/>
                <a:gd name="T106" fmla="*/ 284 w 380"/>
                <a:gd name="T107" fmla="*/ 341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0" h="357">
                  <a:moveTo>
                    <a:pt x="345" y="357"/>
                  </a:moveTo>
                  <a:cubicBezTo>
                    <a:pt x="329" y="350"/>
                    <a:pt x="307" y="345"/>
                    <a:pt x="284" y="345"/>
                  </a:cubicBezTo>
                  <a:cubicBezTo>
                    <a:pt x="284" y="345"/>
                    <a:pt x="284" y="345"/>
                    <a:pt x="284" y="345"/>
                  </a:cubicBezTo>
                  <a:cubicBezTo>
                    <a:pt x="277" y="345"/>
                    <a:pt x="269" y="345"/>
                    <a:pt x="262" y="347"/>
                  </a:cubicBezTo>
                  <a:cubicBezTo>
                    <a:pt x="262" y="347"/>
                    <a:pt x="262" y="347"/>
                    <a:pt x="262" y="347"/>
                  </a:cubicBezTo>
                  <a:cubicBezTo>
                    <a:pt x="261" y="347"/>
                    <a:pt x="260" y="346"/>
                    <a:pt x="260" y="346"/>
                  </a:cubicBezTo>
                  <a:cubicBezTo>
                    <a:pt x="260" y="346"/>
                    <a:pt x="260" y="346"/>
                    <a:pt x="260" y="346"/>
                  </a:cubicBezTo>
                  <a:cubicBezTo>
                    <a:pt x="256" y="339"/>
                    <a:pt x="249" y="337"/>
                    <a:pt x="241" y="337"/>
                  </a:cubicBezTo>
                  <a:cubicBezTo>
                    <a:pt x="241" y="337"/>
                    <a:pt x="241" y="337"/>
                    <a:pt x="241" y="337"/>
                  </a:cubicBezTo>
                  <a:cubicBezTo>
                    <a:pt x="235" y="337"/>
                    <a:pt x="230" y="338"/>
                    <a:pt x="230" y="338"/>
                  </a:cubicBezTo>
                  <a:cubicBezTo>
                    <a:pt x="230" y="338"/>
                    <a:pt x="230" y="338"/>
                    <a:pt x="230" y="338"/>
                  </a:cubicBezTo>
                  <a:cubicBezTo>
                    <a:pt x="229" y="339"/>
                    <a:pt x="228" y="338"/>
                    <a:pt x="228" y="338"/>
                  </a:cubicBezTo>
                  <a:cubicBezTo>
                    <a:pt x="228" y="338"/>
                    <a:pt x="228" y="338"/>
                    <a:pt x="228" y="338"/>
                  </a:cubicBezTo>
                  <a:cubicBezTo>
                    <a:pt x="228" y="338"/>
                    <a:pt x="180" y="285"/>
                    <a:pt x="173" y="263"/>
                  </a:cubicBezTo>
                  <a:cubicBezTo>
                    <a:pt x="173" y="263"/>
                    <a:pt x="173" y="263"/>
                    <a:pt x="173" y="263"/>
                  </a:cubicBezTo>
                  <a:cubicBezTo>
                    <a:pt x="172" y="260"/>
                    <a:pt x="171" y="256"/>
                    <a:pt x="171" y="253"/>
                  </a:cubicBezTo>
                  <a:cubicBezTo>
                    <a:pt x="171" y="253"/>
                    <a:pt x="171" y="253"/>
                    <a:pt x="171" y="253"/>
                  </a:cubicBezTo>
                  <a:cubicBezTo>
                    <a:pt x="171" y="246"/>
                    <a:pt x="175" y="241"/>
                    <a:pt x="182" y="238"/>
                  </a:cubicBezTo>
                  <a:cubicBezTo>
                    <a:pt x="182" y="238"/>
                    <a:pt x="182" y="238"/>
                    <a:pt x="182" y="238"/>
                  </a:cubicBezTo>
                  <a:cubicBezTo>
                    <a:pt x="189" y="235"/>
                    <a:pt x="199" y="233"/>
                    <a:pt x="213" y="232"/>
                  </a:cubicBezTo>
                  <a:cubicBezTo>
                    <a:pt x="213" y="232"/>
                    <a:pt x="213" y="232"/>
                    <a:pt x="213" y="232"/>
                  </a:cubicBezTo>
                  <a:cubicBezTo>
                    <a:pt x="225" y="230"/>
                    <a:pt x="228" y="225"/>
                    <a:pt x="228" y="218"/>
                  </a:cubicBezTo>
                  <a:cubicBezTo>
                    <a:pt x="228" y="218"/>
                    <a:pt x="228" y="218"/>
                    <a:pt x="228" y="218"/>
                  </a:cubicBezTo>
                  <a:cubicBezTo>
                    <a:pt x="228" y="206"/>
                    <a:pt x="217" y="189"/>
                    <a:pt x="209" y="182"/>
                  </a:cubicBezTo>
                  <a:cubicBezTo>
                    <a:pt x="209" y="182"/>
                    <a:pt x="209" y="182"/>
                    <a:pt x="209" y="182"/>
                  </a:cubicBezTo>
                  <a:cubicBezTo>
                    <a:pt x="207" y="180"/>
                    <a:pt x="205" y="179"/>
                    <a:pt x="201" y="179"/>
                  </a:cubicBezTo>
                  <a:cubicBezTo>
                    <a:pt x="201" y="179"/>
                    <a:pt x="201" y="179"/>
                    <a:pt x="201" y="179"/>
                  </a:cubicBezTo>
                  <a:cubicBezTo>
                    <a:pt x="193" y="179"/>
                    <a:pt x="181" y="184"/>
                    <a:pt x="170" y="190"/>
                  </a:cubicBezTo>
                  <a:cubicBezTo>
                    <a:pt x="170" y="190"/>
                    <a:pt x="170" y="190"/>
                    <a:pt x="170" y="190"/>
                  </a:cubicBezTo>
                  <a:cubicBezTo>
                    <a:pt x="158" y="195"/>
                    <a:pt x="147" y="201"/>
                    <a:pt x="139" y="201"/>
                  </a:cubicBezTo>
                  <a:cubicBezTo>
                    <a:pt x="139" y="201"/>
                    <a:pt x="139" y="201"/>
                    <a:pt x="139" y="201"/>
                  </a:cubicBezTo>
                  <a:cubicBezTo>
                    <a:pt x="133" y="201"/>
                    <a:pt x="130" y="195"/>
                    <a:pt x="126" y="188"/>
                  </a:cubicBezTo>
                  <a:cubicBezTo>
                    <a:pt x="126" y="188"/>
                    <a:pt x="126" y="188"/>
                    <a:pt x="126" y="188"/>
                  </a:cubicBezTo>
                  <a:cubicBezTo>
                    <a:pt x="122" y="181"/>
                    <a:pt x="119" y="171"/>
                    <a:pt x="115" y="161"/>
                  </a:cubicBezTo>
                  <a:cubicBezTo>
                    <a:pt x="115" y="161"/>
                    <a:pt x="115" y="161"/>
                    <a:pt x="115" y="161"/>
                  </a:cubicBezTo>
                  <a:cubicBezTo>
                    <a:pt x="108" y="142"/>
                    <a:pt x="99" y="121"/>
                    <a:pt x="90" y="118"/>
                  </a:cubicBezTo>
                  <a:cubicBezTo>
                    <a:pt x="90" y="118"/>
                    <a:pt x="90" y="118"/>
                    <a:pt x="90" y="118"/>
                  </a:cubicBezTo>
                  <a:cubicBezTo>
                    <a:pt x="80" y="115"/>
                    <a:pt x="72" y="115"/>
                    <a:pt x="64" y="115"/>
                  </a:cubicBezTo>
                  <a:cubicBezTo>
                    <a:pt x="64" y="115"/>
                    <a:pt x="64" y="115"/>
                    <a:pt x="64" y="115"/>
                  </a:cubicBezTo>
                  <a:cubicBezTo>
                    <a:pt x="57" y="114"/>
                    <a:pt x="49" y="112"/>
                    <a:pt x="40" y="103"/>
                  </a:cubicBezTo>
                  <a:cubicBezTo>
                    <a:pt x="40" y="103"/>
                    <a:pt x="40" y="103"/>
                    <a:pt x="40" y="103"/>
                  </a:cubicBezTo>
                  <a:cubicBezTo>
                    <a:pt x="29" y="92"/>
                    <a:pt x="12" y="74"/>
                    <a:pt x="0" y="62"/>
                  </a:cubicBezTo>
                  <a:cubicBezTo>
                    <a:pt x="0" y="62"/>
                    <a:pt x="0" y="62"/>
                    <a:pt x="0" y="62"/>
                  </a:cubicBezTo>
                  <a:cubicBezTo>
                    <a:pt x="0" y="62"/>
                    <a:pt x="0" y="61"/>
                    <a:pt x="0" y="60"/>
                  </a:cubicBezTo>
                  <a:cubicBezTo>
                    <a:pt x="0" y="60"/>
                    <a:pt x="0" y="60"/>
                    <a:pt x="0" y="60"/>
                  </a:cubicBezTo>
                  <a:cubicBezTo>
                    <a:pt x="0" y="60"/>
                    <a:pt x="0" y="59"/>
                    <a:pt x="1" y="59"/>
                  </a:cubicBezTo>
                  <a:cubicBezTo>
                    <a:pt x="1" y="59"/>
                    <a:pt x="1" y="59"/>
                    <a:pt x="1" y="59"/>
                  </a:cubicBezTo>
                  <a:cubicBezTo>
                    <a:pt x="9" y="56"/>
                    <a:pt x="16" y="54"/>
                    <a:pt x="25" y="54"/>
                  </a:cubicBezTo>
                  <a:cubicBezTo>
                    <a:pt x="25" y="54"/>
                    <a:pt x="25" y="54"/>
                    <a:pt x="25" y="54"/>
                  </a:cubicBezTo>
                  <a:cubicBezTo>
                    <a:pt x="30" y="54"/>
                    <a:pt x="37" y="54"/>
                    <a:pt x="44" y="56"/>
                  </a:cubicBezTo>
                  <a:cubicBezTo>
                    <a:pt x="44" y="56"/>
                    <a:pt x="44" y="56"/>
                    <a:pt x="44" y="56"/>
                  </a:cubicBezTo>
                  <a:cubicBezTo>
                    <a:pt x="63" y="60"/>
                    <a:pt x="80" y="65"/>
                    <a:pt x="96" y="65"/>
                  </a:cubicBezTo>
                  <a:cubicBezTo>
                    <a:pt x="96" y="65"/>
                    <a:pt x="96" y="65"/>
                    <a:pt x="96" y="65"/>
                  </a:cubicBezTo>
                  <a:cubicBezTo>
                    <a:pt x="104" y="65"/>
                    <a:pt x="111" y="64"/>
                    <a:pt x="119" y="61"/>
                  </a:cubicBezTo>
                  <a:cubicBezTo>
                    <a:pt x="119" y="61"/>
                    <a:pt x="119" y="61"/>
                    <a:pt x="119" y="61"/>
                  </a:cubicBezTo>
                  <a:cubicBezTo>
                    <a:pt x="130" y="58"/>
                    <a:pt x="145" y="43"/>
                    <a:pt x="159" y="29"/>
                  </a:cubicBezTo>
                  <a:cubicBezTo>
                    <a:pt x="159" y="29"/>
                    <a:pt x="159" y="29"/>
                    <a:pt x="159" y="29"/>
                  </a:cubicBezTo>
                  <a:cubicBezTo>
                    <a:pt x="173" y="14"/>
                    <a:pt x="188" y="0"/>
                    <a:pt x="202" y="0"/>
                  </a:cubicBezTo>
                  <a:cubicBezTo>
                    <a:pt x="202" y="0"/>
                    <a:pt x="202" y="0"/>
                    <a:pt x="202" y="0"/>
                  </a:cubicBezTo>
                  <a:cubicBezTo>
                    <a:pt x="204" y="0"/>
                    <a:pt x="206" y="1"/>
                    <a:pt x="208" y="1"/>
                  </a:cubicBezTo>
                  <a:cubicBezTo>
                    <a:pt x="208" y="1"/>
                    <a:pt x="208" y="1"/>
                    <a:pt x="208" y="1"/>
                  </a:cubicBezTo>
                  <a:cubicBezTo>
                    <a:pt x="209" y="2"/>
                    <a:pt x="209" y="2"/>
                    <a:pt x="209" y="3"/>
                  </a:cubicBezTo>
                  <a:cubicBezTo>
                    <a:pt x="209" y="3"/>
                    <a:pt x="209" y="3"/>
                    <a:pt x="209" y="3"/>
                  </a:cubicBezTo>
                  <a:cubicBezTo>
                    <a:pt x="209" y="3"/>
                    <a:pt x="209" y="4"/>
                    <a:pt x="209" y="5"/>
                  </a:cubicBezTo>
                  <a:cubicBezTo>
                    <a:pt x="209" y="5"/>
                    <a:pt x="209" y="5"/>
                    <a:pt x="209" y="5"/>
                  </a:cubicBezTo>
                  <a:cubicBezTo>
                    <a:pt x="205" y="9"/>
                    <a:pt x="201" y="13"/>
                    <a:pt x="198" y="16"/>
                  </a:cubicBezTo>
                  <a:cubicBezTo>
                    <a:pt x="198" y="16"/>
                    <a:pt x="198" y="16"/>
                    <a:pt x="198" y="16"/>
                  </a:cubicBezTo>
                  <a:cubicBezTo>
                    <a:pt x="194" y="20"/>
                    <a:pt x="193" y="23"/>
                    <a:pt x="193" y="26"/>
                  </a:cubicBezTo>
                  <a:cubicBezTo>
                    <a:pt x="193" y="26"/>
                    <a:pt x="193" y="26"/>
                    <a:pt x="193" y="26"/>
                  </a:cubicBezTo>
                  <a:cubicBezTo>
                    <a:pt x="193" y="31"/>
                    <a:pt x="201" y="37"/>
                    <a:pt x="213" y="41"/>
                  </a:cubicBezTo>
                  <a:cubicBezTo>
                    <a:pt x="213" y="41"/>
                    <a:pt x="213" y="41"/>
                    <a:pt x="213" y="41"/>
                  </a:cubicBezTo>
                  <a:cubicBezTo>
                    <a:pt x="226" y="45"/>
                    <a:pt x="243" y="47"/>
                    <a:pt x="260" y="47"/>
                  </a:cubicBezTo>
                  <a:cubicBezTo>
                    <a:pt x="260" y="47"/>
                    <a:pt x="260" y="47"/>
                    <a:pt x="260" y="47"/>
                  </a:cubicBezTo>
                  <a:cubicBezTo>
                    <a:pt x="282" y="47"/>
                    <a:pt x="296" y="71"/>
                    <a:pt x="306" y="98"/>
                  </a:cubicBezTo>
                  <a:cubicBezTo>
                    <a:pt x="306" y="98"/>
                    <a:pt x="306" y="98"/>
                    <a:pt x="306" y="98"/>
                  </a:cubicBezTo>
                  <a:cubicBezTo>
                    <a:pt x="317" y="125"/>
                    <a:pt x="323" y="156"/>
                    <a:pt x="330" y="171"/>
                  </a:cubicBezTo>
                  <a:cubicBezTo>
                    <a:pt x="330" y="171"/>
                    <a:pt x="330" y="171"/>
                    <a:pt x="330" y="171"/>
                  </a:cubicBezTo>
                  <a:cubicBezTo>
                    <a:pt x="337" y="186"/>
                    <a:pt x="359" y="204"/>
                    <a:pt x="379" y="221"/>
                  </a:cubicBezTo>
                  <a:cubicBezTo>
                    <a:pt x="379" y="221"/>
                    <a:pt x="379" y="221"/>
                    <a:pt x="379" y="221"/>
                  </a:cubicBezTo>
                  <a:cubicBezTo>
                    <a:pt x="378" y="222"/>
                    <a:pt x="378" y="222"/>
                    <a:pt x="378" y="222"/>
                  </a:cubicBezTo>
                  <a:cubicBezTo>
                    <a:pt x="379" y="221"/>
                    <a:pt x="379" y="221"/>
                    <a:pt x="379" y="221"/>
                  </a:cubicBezTo>
                  <a:cubicBezTo>
                    <a:pt x="380" y="221"/>
                    <a:pt x="380" y="222"/>
                    <a:pt x="379" y="223"/>
                  </a:cubicBezTo>
                  <a:cubicBezTo>
                    <a:pt x="379" y="223"/>
                    <a:pt x="379" y="223"/>
                    <a:pt x="379" y="223"/>
                  </a:cubicBezTo>
                  <a:cubicBezTo>
                    <a:pt x="366" y="249"/>
                    <a:pt x="347" y="292"/>
                    <a:pt x="347" y="337"/>
                  </a:cubicBezTo>
                  <a:cubicBezTo>
                    <a:pt x="347" y="337"/>
                    <a:pt x="347" y="337"/>
                    <a:pt x="347" y="337"/>
                  </a:cubicBezTo>
                  <a:cubicBezTo>
                    <a:pt x="347" y="343"/>
                    <a:pt x="347" y="349"/>
                    <a:pt x="348" y="355"/>
                  </a:cubicBezTo>
                  <a:cubicBezTo>
                    <a:pt x="348" y="355"/>
                    <a:pt x="348" y="355"/>
                    <a:pt x="348" y="355"/>
                  </a:cubicBezTo>
                  <a:cubicBezTo>
                    <a:pt x="348" y="355"/>
                    <a:pt x="348" y="356"/>
                    <a:pt x="347" y="356"/>
                  </a:cubicBezTo>
                  <a:cubicBezTo>
                    <a:pt x="347" y="356"/>
                    <a:pt x="347" y="356"/>
                    <a:pt x="347" y="356"/>
                  </a:cubicBezTo>
                  <a:cubicBezTo>
                    <a:pt x="347" y="357"/>
                    <a:pt x="347" y="357"/>
                    <a:pt x="346" y="357"/>
                  </a:cubicBezTo>
                  <a:cubicBezTo>
                    <a:pt x="346" y="357"/>
                    <a:pt x="346" y="357"/>
                    <a:pt x="346" y="357"/>
                  </a:cubicBezTo>
                  <a:cubicBezTo>
                    <a:pt x="346" y="357"/>
                    <a:pt x="346" y="357"/>
                    <a:pt x="345" y="357"/>
                  </a:cubicBezTo>
                  <a:close/>
                  <a:moveTo>
                    <a:pt x="344" y="352"/>
                  </a:moveTo>
                  <a:cubicBezTo>
                    <a:pt x="343" y="347"/>
                    <a:pt x="343" y="342"/>
                    <a:pt x="343" y="337"/>
                  </a:cubicBezTo>
                  <a:cubicBezTo>
                    <a:pt x="343" y="337"/>
                    <a:pt x="343" y="337"/>
                    <a:pt x="343" y="337"/>
                  </a:cubicBezTo>
                  <a:cubicBezTo>
                    <a:pt x="343" y="291"/>
                    <a:pt x="361" y="249"/>
                    <a:pt x="375" y="223"/>
                  </a:cubicBezTo>
                  <a:cubicBezTo>
                    <a:pt x="375" y="223"/>
                    <a:pt x="375" y="223"/>
                    <a:pt x="375" y="223"/>
                  </a:cubicBezTo>
                  <a:cubicBezTo>
                    <a:pt x="355" y="206"/>
                    <a:pt x="334" y="188"/>
                    <a:pt x="327" y="173"/>
                  </a:cubicBezTo>
                  <a:cubicBezTo>
                    <a:pt x="327" y="173"/>
                    <a:pt x="327" y="173"/>
                    <a:pt x="327" y="173"/>
                  </a:cubicBezTo>
                  <a:cubicBezTo>
                    <a:pt x="319" y="156"/>
                    <a:pt x="313" y="126"/>
                    <a:pt x="303" y="99"/>
                  </a:cubicBezTo>
                  <a:cubicBezTo>
                    <a:pt x="303" y="99"/>
                    <a:pt x="303" y="99"/>
                    <a:pt x="303" y="99"/>
                  </a:cubicBezTo>
                  <a:cubicBezTo>
                    <a:pt x="292" y="72"/>
                    <a:pt x="279" y="51"/>
                    <a:pt x="260" y="51"/>
                  </a:cubicBezTo>
                  <a:cubicBezTo>
                    <a:pt x="260" y="51"/>
                    <a:pt x="260" y="51"/>
                    <a:pt x="260" y="51"/>
                  </a:cubicBezTo>
                  <a:cubicBezTo>
                    <a:pt x="243" y="51"/>
                    <a:pt x="226" y="49"/>
                    <a:pt x="212" y="45"/>
                  </a:cubicBezTo>
                  <a:cubicBezTo>
                    <a:pt x="212" y="45"/>
                    <a:pt x="212" y="45"/>
                    <a:pt x="212" y="45"/>
                  </a:cubicBezTo>
                  <a:cubicBezTo>
                    <a:pt x="199" y="41"/>
                    <a:pt x="189" y="35"/>
                    <a:pt x="189" y="26"/>
                  </a:cubicBezTo>
                  <a:cubicBezTo>
                    <a:pt x="189" y="26"/>
                    <a:pt x="189" y="26"/>
                    <a:pt x="189" y="26"/>
                  </a:cubicBezTo>
                  <a:cubicBezTo>
                    <a:pt x="189" y="22"/>
                    <a:pt x="191" y="17"/>
                    <a:pt x="196" y="13"/>
                  </a:cubicBezTo>
                  <a:cubicBezTo>
                    <a:pt x="196" y="13"/>
                    <a:pt x="196" y="13"/>
                    <a:pt x="196" y="13"/>
                  </a:cubicBezTo>
                  <a:cubicBezTo>
                    <a:pt x="198" y="11"/>
                    <a:pt x="201" y="8"/>
                    <a:pt x="204" y="4"/>
                  </a:cubicBezTo>
                  <a:cubicBezTo>
                    <a:pt x="204" y="4"/>
                    <a:pt x="204" y="4"/>
                    <a:pt x="204" y="4"/>
                  </a:cubicBezTo>
                  <a:cubicBezTo>
                    <a:pt x="203" y="4"/>
                    <a:pt x="202" y="4"/>
                    <a:pt x="202" y="4"/>
                  </a:cubicBezTo>
                  <a:cubicBezTo>
                    <a:pt x="202" y="4"/>
                    <a:pt x="202" y="4"/>
                    <a:pt x="202" y="4"/>
                  </a:cubicBezTo>
                  <a:cubicBezTo>
                    <a:pt x="191" y="4"/>
                    <a:pt x="176" y="17"/>
                    <a:pt x="162" y="31"/>
                  </a:cubicBezTo>
                  <a:cubicBezTo>
                    <a:pt x="162" y="31"/>
                    <a:pt x="162" y="31"/>
                    <a:pt x="162" y="31"/>
                  </a:cubicBezTo>
                  <a:cubicBezTo>
                    <a:pt x="147" y="46"/>
                    <a:pt x="133" y="61"/>
                    <a:pt x="121" y="65"/>
                  </a:cubicBezTo>
                  <a:cubicBezTo>
                    <a:pt x="121" y="65"/>
                    <a:pt x="121" y="65"/>
                    <a:pt x="121" y="65"/>
                  </a:cubicBezTo>
                  <a:cubicBezTo>
                    <a:pt x="112" y="68"/>
                    <a:pt x="104" y="69"/>
                    <a:pt x="96" y="69"/>
                  </a:cubicBezTo>
                  <a:cubicBezTo>
                    <a:pt x="96" y="69"/>
                    <a:pt x="96" y="69"/>
                    <a:pt x="96" y="69"/>
                  </a:cubicBezTo>
                  <a:cubicBezTo>
                    <a:pt x="79" y="69"/>
                    <a:pt x="62" y="64"/>
                    <a:pt x="43" y="60"/>
                  </a:cubicBezTo>
                  <a:cubicBezTo>
                    <a:pt x="43" y="60"/>
                    <a:pt x="43" y="60"/>
                    <a:pt x="43" y="60"/>
                  </a:cubicBezTo>
                  <a:cubicBezTo>
                    <a:pt x="36" y="58"/>
                    <a:pt x="30" y="58"/>
                    <a:pt x="25" y="58"/>
                  </a:cubicBezTo>
                  <a:cubicBezTo>
                    <a:pt x="25" y="58"/>
                    <a:pt x="25" y="58"/>
                    <a:pt x="25" y="58"/>
                  </a:cubicBezTo>
                  <a:cubicBezTo>
                    <a:pt x="18" y="58"/>
                    <a:pt x="12" y="59"/>
                    <a:pt x="5" y="62"/>
                  </a:cubicBezTo>
                  <a:cubicBezTo>
                    <a:pt x="5" y="62"/>
                    <a:pt x="5" y="62"/>
                    <a:pt x="5" y="62"/>
                  </a:cubicBezTo>
                  <a:cubicBezTo>
                    <a:pt x="16" y="73"/>
                    <a:pt x="32" y="89"/>
                    <a:pt x="43" y="100"/>
                  </a:cubicBezTo>
                  <a:cubicBezTo>
                    <a:pt x="43" y="100"/>
                    <a:pt x="43" y="100"/>
                    <a:pt x="43" y="100"/>
                  </a:cubicBezTo>
                  <a:cubicBezTo>
                    <a:pt x="51" y="108"/>
                    <a:pt x="58" y="110"/>
                    <a:pt x="65" y="111"/>
                  </a:cubicBezTo>
                  <a:cubicBezTo>
                    <a:pt x="65" y="111"/>
                    <a:pt x="65" y="111"/>
                    <a:pt x="65" y="111"/>
                  </a:cubicBezTo>
                  <a:cubicBezTo>
                    <a:pt x="72" y="111"/>
                    <a:pt x="80" y="111"/>
                    <a:pt x="91" y="115"/>
                  </a:cubicBezTo>
                  <a:cubicBezTo>
                    <a:pt x="91" y="115"/>
                    <a:pt x="91" y="115"/>
                    <a:pt x="91" y="115"/>
                  </a:cubicBezTo>
                  <a:cubicBezTo>
                    <a:pt x="101" y="118"/>
                    <a:pt x="107" y="131"/>
                    <a:pt x="113" y="145"/>
                  </a:cubicBezTo>
                  <a:cubicBezTo>
                    <a:pt x="113" y="145"/>
                    <a:pt x="113" y="145"/>
                    <a:pt x="113" y="145"/>
                  </a:cubicBezTo>
                  <a:cubicBezTo>
                    <a:pt x="119" y="160"/>
                    <a:pt x="124" y="176"/>
                    <a:pt x="129" y="186"/>
                  </a:cubicBezTo>
                  <a:cubicBezTo>
                    <a:pt x="129" y="186"/>
                    <a:pt x="129" y="186"/>
                    <a:pt x="129" y="186"/>
                  </a:cubicBezTo>
                  <a:cubicBezTo>
                    <a:pt x="133" y="194"/>
                    <a:pt x="137" y="197"/>
                    <a:pt x="139" y="197"/>
                  </a:cubicBezTo>
                  <a:cubicBezTo>
                    <a:pt x="139" y="197"/>
                    <a:pt x="139" y="197"/>
                    <a:pt x="139" y="197"/>
                  </a:cubicBezTo>
                  <a:cubicBezTo>
                    <a:pt x="145" y="197"/>
                    <a:pt x="156" y="192"/>
                    <a:pt x="168" y="186"/>
                  </a:cubicBezTo>
                  <a:cubicBezTo>
                    <a:pt x="168" y="186"/>
                    <a:pt x="168" y="186"/>
                    <a:pt x="168" y="186"/>
                  </a:cubicBezTo>
                  <a:cubicBezTo>
                    <a:pt x="180" y="181"/>
                    <a:pt x="192" y="175"/>
                    <a:pt x="201" y="175"/>
                  </a:cubicBezTo>
                  <a:cubicBezTo>
                    <a:pt x="201" y="175"/>
                    <a:pt x="201" y="175"/>
                    <a:pt x="201" y="175"/>
                  </a:cubicBezTo>
                  <a:cubicBezTo>
                    <a:pt x="205" y="175"/>
                    <a:pt x="209" y="176"/>
                    <a:pt x="212" y="179"/>
                  </a:cubicBezTo>
                  <a:cubicBezTo>
                    <a:pt x="212" y="179"/>
                    <a:pt x="212" y="179"/>
                    <a:pt x="212" y="179"/>
                  </a:cubicBezTo>
                  <a:cubicBezTo>
                    <a:pt x="220" y="187"/>
                    <a:pt x="232" y="204"/>
                    <a:pt x="232" y="218"/>
                  </a:cubicBezTo>
                  <a:cubicBezTo>
                    <a:pt x="232" y="218"/>
                    <a:pt x="232" y="218"/>
                    <a:pt x="232" y="218"/>
                  </a:cubicBezTo>
                  <a:cubicBezTo>
                    <a:pt x="232" y="227"/>
                    <a:pt x="226" y="234"/>
                    <a:pt x="213" y="235"/>
                  </a:cubicBezTo>
                  <a:cubicBezTo>
                    <a:pt x="213" y="235"/>
                    <a:pt x="213" y="235"/>
                    <a:pt x="213" y="235"/>
                  </a:cubicBezTo>
                  <a:cubicBezTo>
                    <a:pt x="200" y="237"/>
                    <a:pt x="190" y="239"/>
                    <a:pt x="184" y="242"/>
                  </a:cubicBezTo>
                  <a:cubicBezTo>
                    <a:pt x="184" y="242"/>
                    <a:pt x="184" y="242"/>
                    <a:pt x="184" y="242"/>
                  </a:cubicBezTo>
                  <a:cubicBezTo>
                    <a:pt x="177" y="245"/>
                    <a:pt x="175" y="248"/>
                    <a:pt x="175" y="253"/>
                  </a:cubicBezTo>
                  <a:cubicBezTo>
                    <a:pt x="175" y="253"/>
                    <a:pt x="175" y="253"/>
                    <a:pt x="175" y="253"/>
                  </a:cubicBezTo>
                  <a:cubicBezTo>
                    <a:pt x="175" y="256"/>
                    <a:pt x="176" y="259"/>
                    <a:pt x="177" y="262"/>
                  </a:cubicBezTo>
                  <a:cubicBezTo>
                    <a:pt x="177" y="262"/>
                    <a:pt x="177" y="262"/>
                    <a:pt x="177" y="262"/>
                  </a:cubicBezTo>
                  <a:cubicBezTo>
                    <a:pt x="180" y="272"/>
                    <a:pt x="193" y="290"/>
                    <a:pt x="206" y="306"/>
                  </a:cubicBezTo>
                  <a:cubicBezTo>
                    <a:pt x="206" y="306"/>
                    <a:pt x="206" y="306"/>
                    <a:pt x="206" y="306"/>
                  </a:cubicBezTo>
                  <a:cubicBezTo>
                    <a:pt x="217" y="319"/>
                    <a:pt x="227" y="331"/>
                    <a:pt x="230" y="334"/>
                  </a:cubicBezTo>
                  <a:cubicBezTo>
                    <a:pt x="230" y="334"/>
                    <a:pt x="230" y="334"/>
                    <a:pt x="230" y="334"/>
                  </a:cubicBezTo>
                  <a:cubicBezTo>
                    <a:pt x="232" y="334"/>
                    <a:pt x="236" y="333"/>
                    <a:pt x="241" y="333"/>
                  </a:cubicBezTo>
                  <a:cubicBezTo>
                    <a:pt x="241" y="333"/>
                    <a:pt x="241" y="333"/>
                    <a:pt x="241" y="333"/>
                  </a:cubicBezTo>
                  <a:cubicBezTo>
                    <a:pt x="249" y="333"/>
                    <a:pt x="258" y="335"/>
                    <a:pt x="263" y="342"/>
                  </a:cubicBezTo>
                  <a:cubicBezTo>
                    <a:pt x="263" y="342"/>
                    <a:pt x="263" y="342"/>
                    <a:pt x="263" y="342"/>
                  </a:cubicBezTo>
                  <a:cubicBezTo>
                    <a:pt x="270" y="341"/>
                    <a:pt x="277" y="341"/>
                    <a:pt x="284" y="341"/>
                  </a:cubicBezTo>
                  <a:cubicBezTo>
                    <a:pt x="284" y="341"/>
                    <a:pt x="284" y="341"/>
                    <a:pt x="284" y="341"/>
                  </a:cubicBezTo>
                  <a:cubicBezTo>
                    <a:pt x="307" y="341"/>
                    <a:pt x="327" y="346"/>
                    <a:pt x="344" y="352"/>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5" name="Freeform 36"/>
            <p:cNvSpPr>
              <a:spLocks noEditPoints="1"/>
            </p:cNvSpPr>
            <p:nvPr/>
          </p:nvSpPr>
          <p:spPr bwMode="auto">
            <a:xfrm>
              <a:off x="6996119" y="3887790"/>
              <a:ext cx="179388" cy="334963"/>
            </a:xfrm>
            <a:custGeom>
              <a:avLst/>
              <a:gdLst>
                <a:gd name="T0" fmla="*/ 28 w 80"/>
                <a:gd name="T1" fmla="*/ 149 h 149"/>
                <a:gd name="T2" fmla="*/ 2 w 80"/>
                <a:gd name="T3" fmla="*/ 137 h 149"/>
                <a:gd name="T4" fmla="*/ 2 w 80"/>
                <a:gd name="T5" fmla="*/ 137 h 149"/>
                <a:gd name="T6" fmla="*/ 1 w 80"/>
                <a:gd name="T7" fmla="*/ 135 h 149"/>
                <a:gd name="T8" fmla="*/ 1 w 80"/>
                <a:gd name="T9" fmla="*/ 135 h 149"/>
                <a:gd name="T10" fmla="*/ 0 w 80"/>
                <a:gd name="T11" fmla="*/ 117 h 149"/>
                <a:gd name="T12" fmla="*/ 0 w 80"/>
                <a:gd name="T13" fmla="*/ 117 h 149"/>
                <a:gd name="T14" fmla="*/ 33 w 80"/>
                <a:gd name="T15" fmla="*/ 1 h 149"/>
                <a:gd name="T16" fmla="*/ 33 w 80"/>
                <a:gd name="T17" fmla="*/ 1 h 149"/>
                <a:gd name="T18" fmla="*/ 34 w 80"/>
                <a:gd name="T19" fmla="*/ 0 h 149"/>
                <a:gd name="T20" fmla="*/ 34 w 80"/>
                <a:gd name="T21" fmla="*/ 0 h 149"/>
                <a:gd name="T22" fmla="*/ 36 w 80"/>
                <a:gd name="T23" fmla="*/ 1 h 149"/>
                <a:gd name="T24" fmla="*/ 36 w 80"/>
                <a:gd name="T25" fmla="*/ 1 h 149"/>
                <a:gd name="T26" fmla="*/ 64 w 80"/>
                <a:gd name="T27" fmla="*/ 25 h 149"/>
                <a:gd name="T28" fmla="*/ 64 w 80"/>
                <a:gd name="T29" fmla="*/ 25 h 149"/>
                <a:gd name="T30" fmla="*/ 78 w 80"/>
                <a:gd name="T31" fmla="*/ 43 h 149"/>
                <a:gd name="T32" fmla="*/ 78 w 80"/>
                <a:gd name="T33" fmla="*/ 43 h 149"/>
                <a:gd name="T34" fmla="*/ 80 w 80"/>
                <a:gd name="T35" fmla="*/ 69 h 149"/>
                <a:gd name="T36" fmla="*/ 80 w 80"/>
                <a:gd name="T37" fmla="*/ 69 h 149"/>
                <a:gd name="T38" fmla="*/ 30 w 80"/>
                <a:gd name="T39" fmla="*/ 149 h 149"/>
                <a:gd name="T40" fmla="*/ 30 w 80"/>
                <a:gd name="T41" fmla="*/ 149 h 149"/>
                <a:gd name="T42" fmla="*/ 29 w 80"/>
                <a:gd name="T43" fmla="*/ 149 h 149"/>
                <a:gd name="T44" fmla="*/ 29 w 80"/>
                <a:gd name="T45" fmla="*/ 149 h 149"/>
                <a:gd name="T46" fmla="*/ 28 w 80"/>
                <a:gd name="T47" fmla="*/ 149 h 149"/>
                <a:gd name="T48" fmla="*/ 29 w 80"/>
                <a:gd name="T49" fmla="*/ 145 h 149"/>
                <a:gd name="T50" fmla="*/ 76 w 80"/>
                <a:gd name="T51" fmla="*/ 69 h 149"/>
                <a:gd name="T52" fmla="*/ 76 w 80"/>
                <a:gd name="T53" fmla="*/ 69 h 149"/>
                <a:gd name="T54" fmla="*/ 74 w 80"/>
                <a:gd name="T55" fmla="*/ 43 h 149"/>
                <a:gd name="T56" fmla="*/ 74 w 80"/>
                <a:gd name="T57" fmla="*/ 43 h 149"/>
                <a:gd name="T58" fmla="*/ 62 w 80"/>
                <a:gd name="T59" fmla="*/ 28 h 149"/>
                <a:gd name="T60" fmla="*/ 62 w 80"/>
                <a:gd name="T61" fmla="*/ 28 h 149"/>
                <a:gd name="T62" fmla="*/ 35 w 80"/>
                <a:gd name="T63" fmla="*/ 5 h 149"/>
                <a:gd name="T64" fmla="*/ 35 w 80"/>
                <a:gd name="T65" fmla="*/ 5 h 149"/>
                <a:gd name="T66" fmla="*/ 4 w 80"/>
                <a:gd name="T67" fmla="*/ 117 h 149"/>
                <a:gd name="T68" fmla="*/ 4 w 80"/>
                <a:gd name="T69" fmla="*/ 117 h 149"/>
                <a:gd name="T70" fmla="*/ 5 w 80"/>
                <a:gd name="T71" fmla="*/ 133 h 149"/>
                <a:gd name="T72" fmla="*/ 5 w 80"/>
                <a:gd name="T73" fmla="*/ 133 h 149"/>
                <a:gd name="T74" fmla="*/ 29 w 80"/>
                <a:gd name="T75" fmla="*/ 14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0" h="149">
                  <a:moveTo>
                    <a:pt x="28" y="149"/>
                  </a:moveTo>
                  <a:cubicBezTo>
                    <a:pt x="22" y="145"/>
                    <a:pt x="13" y="141"/>
                    <a:pt x="2" y="137"/>
                  </a:cubicBezTo>
                  <a:cubicBezTo>
                    <a:pt x="2" y="137"/>
                    <a:pt x="2" y="137"/>
                    <a:pt x="2" y="137"/>
                  </a:cubicBezTo>
                  <a:cubicBezTo>
                    <a:pt x="2" y="136"/>
                    <a:pt x="1" y="136"/>
                    <a:pt x="1" y="135"/>
                  </a:cubicBezTo>
                  <a:cubicBezTo>
                    <a:pt x="1" y="135"/>
                    <a:pt x="1" y="135"/>
                    <a:pt x="1" y="135"/>
                  </a:cubicBezTo>
                  <a:cubicBezTo>
                    <a:pt x="0" y="129"/>
                    <a:pt x="0" y="123"/>
                    <a:pt x="0" y="117"/>
                  </a:cubicBezTo>
                  <a:cubicBezTo>
                    <a:pt x="0" y="117"/>
                    <a:pt x="0" y="117"/>
                    <a:pt x="0" y="117"/>
                  </a:cubicBezTo>
                  <a:cubicBezTo>
                    <a:pt x="0" y="71"/>
                    <a:pt x="19" y="27"/>
                    <a:pt x="33" y="1"/>
                  </a:cubicBezTo>
                  <a:cubicBezTo>
                    <a:pt x="33" y="1"/>
                    <a:pt x="33" y="1"/>
                    <a:pt x="33" y="1"/>
                  </a:cubicBezTo>
                  <a:cubicBezTo>
                    <a:pt x="33" y="1"/>
                    <a:pt x="34" y="0"/>
                    <a:pt x="34" y="0"/>
                  </a:cubicBezTo>
                  <a:cubicBezTo>
                    <a:pt x="34" y="0"/>
                    <a:pt x="34" y="0"/>
                    <a:pt x="34" y="0"/>
                  </a:cubicBezTo>
                  <a:cubicBezTo>
                    <a:pt x="35" y="0"/>
                    <a:pt x="35" y="0"/>
                    <a:pt x="36" y="1"/>
                  </a:cubicBezTo>
                  <a:cubicBezTo>
                    <a:pt x="36" y="1"/>
                    <a:pt x="36" y="1"/>
                    <a:pt x="36" y="1"/>
                  </a:cubicBezTo>
                  <a:cubicBezTo>
                    <a:pt x="46" y="9"/>
                    <a:pt x="57" y="18"/>
                    <a:pt x="64" y="25"/>
                  </a:cubicBezTo>
                  <a:cubicBezTo>
                    <a:pt x="64" y="25"/>
                    <a:pt x="64" y="25"/>
                    <a:pt x="64" y="25"/>
                  </a:cubicBezTo>
                  <a:cubicBezTo>
                    <a:pt x="72" y="32"/>
                    <a:pt x="77" y="38"/>
                    <a:pt x="78" y="43"/>
                  </a:cubicBezTo>
                  <a:cubicBezTo>
                    <a:pt x="78" y="43"/>
                    <a:pt x="78" y="43"/>
                    <a:pt x="78" y="43"/>
                  </a:cubicBezTo>
                  <a:cubicBezTo>
                    <a:pt x="78" y="48"/>
                    <a:pt x="80" y="58"/>
                    <a:pt x="80" y="69"/>
                  </a:cubicBezTo>
                  <a:cubicBezTo>
                    <a:pt x="80" y="69"/>
                    <a:pt x="80" y="69"/>
                    <a:pt x="80" y="69"/>
                  </a:cubicBezTo>
                  <a:cubicBezTo>
                    <a:pt x="80" y="92"/>
                    <a:pt x="72" y="124"/>
                    <a:pt x="30" y="149"/>
                  </a:cubicBezTo>
                  <a:cubicBezTo>
                    <a:pt x="30" y="149"/>
                    <a:pt x="30" y="149"/>
                    <a:pt x="30" y="149"/>
                  </a:cubicBezTo>
                  <a:cubicBezTo>
                    <a:pt x="30" y="149"/>
                    <a:pt x="30" y="149"/>
                    <a:pt x="29" y="149"/>
                  </a:cubicBezTo>
                  <a:cubicBezTo>
                    <a:pt x="29" y="149"/>
                    <a:pt x="29" y="149"/>
                    <a:pt x="29" y="149"/>
                  </a:cubicBezTo>
                  <a:cubicBezTo>
                    <a:pt x="29" y="149"/>
                    <a:pt x="29" y="149"/>
                    <a:pt x="28" y="149"/>
                  </a:cubicBezTo>
                  <a:close/>
                  <a:moveTo>
                    <a:pt x="29" y="145"/>
                  </a:moveTo>
                  <a:cubicBezTo>
                    <a:pt x="69" y="121"/>
                    <a:pt x="76" y="91"/>
                    <a:pt x="76" y="69"/>
                  </a:cubicBezTo>
                  <a:cubicBezTo>
                    <a:pt x="76" y="69"/>
                    <a:pt x="76" y="69"/>
                    <a:pt x="76" y="69"/>
                  </a:cubicBezTo>
                  <a:cubicBezTo>
                    <a:pt x="76" y="58"/>
                    <a:pt x="74" y="49"/>
                    <a:pt x="74" y="43"/>
                  </a:cubicBezTo>
                  <a:cubicBezTo>
                    <a:pt x="74" y="43"/>
                    <a:pt x="74" y="43"/>
                    <a:pt x="74" y="43"/>
                  </a:cubicBezTo>
                  <a:cubicBezTo>
                    <a:pt x="74" y="41"/>
                    <a:pt x="69" y="35"/>
                    <a:pt x="62" y="28"/>
                  </a:cubicBezTo>
                  <a:cubicBezTo>
                    <a:pt x="62" y="28"/>
                    <a:pt x="62" y="28"/>
                    <a:pt x="62" y="28"/>
                  </a:cubicBezTo>
                  <a:cubicBezTo>
                    <a:pt x="55" y="21"/>
                    <a:pt x="45" y="13"/>
                    <a:pt x="35" y="5"/>
                  </a:cubicBezTo>
                  <a:cubicBezTo>
                    <a:pt x="35" y="5"/>
                    <a:pt x="35" y="5"/>
                    <a:pt x="35" y="5"/>
                  </a:cubicBezTo>
                  <a:cubicBezTo>
                    <a:pt x="22" y="31"/>
                    <a:pt x="4" y="73"/>
                    <a:pt x="4" y="117"/>
                  </a:cubicBezTo>
                  <a:cubicBezTo>
                    <a:pt x="4" y="117"/>
                    <a:pt x="4" y="117"/>
                    <a:pt x="4" y="117"/>
                  </a:cubicBezTo>
                  <a:cubicBezTo>
                    <a:pt x="4" y="123"/>
                    <a:pt x="4" y="128"/>
                    <a:pt x="5" y="133"/>
                  </a:cubicBezTo>
                  <a:cubicBezTo>
                    <a:pt x="5" y="133"/>
                    <a:pt x="5" y="133"/>
                    <a:pt x="5" y="133"/>
                  </a:cubicBezTo>
                  <a:cubicBezTo>
                    <a:pt x="15" y="137"/>
                    <a:pt x="23" y="141"/>
                    <a:pt x="29" y="14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6" name="Freeform 38"/>
            <p:cNvSpPr>
              <a:spLocks noEditPoints="1"/>
            </p:cNvSpPr>
            <p:nvPr/>
          </p:nvSpPr>
          <p:spPr bwMode="auto">
            <a:xfrm>
              <a:off x="5280030" y="3297239"/>
              <a:ext cx="992188" cy="855663"/>
            </a:xfrm>
            <a:custGeom>
              <a:avLst/>
              <a:gdLst>
                <a:gd name="T0" fmla="*/ 246 w 441"/>
                <a:gd name="T1" fmla="*/ 317 h 381"/>
                <a:gd name="T2" fmla="*/ 162 w 441"/>
                <a:gd name="T3" fmla="*/ 327 h 381"/>
                <a:gd name="T4" fmla="*/ 62 w 441"/>
                <a:gd name="T5" fmla="*/ 266 h 381"/>
                <a:gd name="T6" fmla="*/ 5 w 441"/>
                <a:gd name="T7" fmla="*/ 189 h 381"/>
                <a:gd name="T8" fmla="*/ 6 w 441"/>
                <a:gd name="T9" fmla="*/ 150 h 381"/>
                <a:gd name="T10" fmla="*/ 8 w 441"/>
                <a:gd name="T11" fmla="*/ 148 h 381"/>
                <a:gd name="T12" fmla="*/ 197 w 441"/>
                <a:gd name="T13" fmla="*/ 35 h 381"/>
                <a:gd name="T14" fmla="*/ 210 w 441"/>
                <a:gd name="T15" fmla="*/ 6 h 381"/>
                <a:gd name="T16" fmla="*/ 281 w 441"/>
                <a:gd name="T17" fmla="*/ 0 h 381"/>
                <a:gd name="T18" fmla="*/ 319 w 441"/>
                <a:gd name="T19" fmla="*/ 6 h 381"/>
                <a:gd name="T20" fmla="*/ 336 w 441"/>
                <a:gd name="T21" fmla="*/ 3 h 381"/>
                <a:gd name="T22" fmla="*/ 377 w 441"/>
                <a:gd name="T23" fmla="*/ 26 h 381"/>
                <a:gd name="T24" fmla="*/ 365 w 441"/>
                <a:gd name="T25" fmla="*/ 42 h 381"/>
                <a:gd name="T26" fmla="*/ 328 w 441"/>
                <a:gd name="T27" fmla="*/ 66 h 381"/>
                <a:gd name="T28" fmla="*/ 338 w 441"/>
                <a:gd name="T29" fmla="*/ 83 h 381"/>
                <a:gd name="T30" fmla="*/ 399 w 441"/>
                <a:gd name="T31" fmla="*/ 111 h 381"/>
                <a:gd name="T32" fmla="*/ 411 w 441"/>
                <a:gd name="T33" fmla="*/ 106 h 381"/>
                <a:gd name="T34" fmla="*/ 441 w 441"/>
                <a:gd name="T35" fmla="*/ 173 h 381"/>
                <a:gd name="T36" fmla="*/ 433 w 441"/>
                <a:gd name="T37" fmla="*/ 189 h 381"/>
                <a:gd name="T38" fmla="*/ 387 w 441"/>
                <a:gd name="T39" fmla="*/ 167 h 381"/>
                <a:gd name="T40" fmla="*/ 381 w 441"/>
                <a:gd name="T41" fmla="*/ 164 h 381"/>
                <a:gd name="T42" fmla="*/ 372 w 441"/>
                <a:gd name="T43" fmla="*/ 185 h 381"/>
                <a:gd name="T44" fmla="*/ 360 w 441"/>
                <a:gd name="T45" fmla="*/ 251 h 381"/>
                <a:gd name="T46" fmla="*/ 381 w 441"/>
                <a:gd name="T47" fmla="*/ 282 h 381"/>
                <a:gd name="T48" fmla="*/ 412 w 441"/>
                <a:gd name="T49" fmla="*/ 313 h 381"/>
                <a:gd name="T50" fmla="*/ 371 w 441"/>
                <a:gd name="T51" fmla="*/ 370 h 381"/>
                <a:gd name="T52" fmla="*/ 339 w 441"/>
                <a:gd name="T53" fmla="*/ 381 h 381"/>
                <a:gd name="T54" fmla="*/ 304 w 441"/>
                <a:gd name="T55" fmla="*/ 370 h 381"/>
                <a:gd name="T56" fmla="*/ 339 w 441"/>
                <a:gd name="T57" fmla="*/ 377 h 381"/>
                <a:gd name="T58" fmla="*/ 411 w 441"/>
                <a:gd name="T59" fmla="*/ 328 h 381"/>
                <a:gd name="T60" fmla="*/ 409 w 441"/>
                <a:gd name="T61" fmla="*/ 314 h 381"/>
                <a:gd name="T62" fmla="*/ 355 w 441"/>
                <a:gd name="T63" fmla="*/ 257 h 381"/>
                <a:gd name="T64" fmla="*/ 356 w 441"/>
                <a:gd name="T65" fmla="*/ 249 h 381"/>
                <a:gd name="T66" fmla="*/ 381 w 441"/>
                <a:gd name="T67" fmla="*/ 160 h 381"/>
                <a:gd name="T68" fmla="*/ 390 w 441"/>
                <a:gd name="T69" fmla="*/ 164 h 381"/>
                <a:gd name="T70" fmla="*/ 431 w 441"/>
                <a:gd name="T71" fmla="*/ 186 h 381"/>
                <a:gd name="T72" fmla="*/ 437 w 441"/>
                <a:gd name="T73" fmla="*/ 173 h 381"/>
                <a:gd name="T74" fmla="*/ 401 w 441"/>
                <a:gd name="T75" fmla="*/ 115 h 381"/>
                <a:gd name="T76" fmla="*/ 381 w 441"/>
                <a:gd name="T77" fmla="*/ 120 h 381"/>
                <a:gd name="T78" fmla="*/ 324 w 441"/>
                <a:gd name="T79" fmla="*/ 66 h 381"/>
                <a:gd name="T80" fmla="*/ 340 w 441"/>
                <a:gd name="T81" fmla="*/ 47 h 381"/>
                <a:gd name="T82" fmla="*/ 373 w 441"/>
                <a:gd name="T83" fmla="*/ 26 h 381"/>
                <a:gd name="T84" fmla="*/ 356 w 441"/>
                <a:gd name="T85" fmla="*/ 9 h 381"/>
                <a:gd name="T86" fmla="*/ 319 w 441"/>
                <a:gd name="T87" fmla="*/ 10 h 381"/>
                <a:gd name="T88" fmla="*/ 281 w 441"/>
                <a:gd name="T89" fmla="*/ 4 h 381"/>
                <a:gd name="T90" fmla="*/ 199 w 441"/>
                <a:gd name="T91" fmla="*/ 38 h 381"/>
                <a:gd name="T92" fmla="*/ 54 w 441"/>
                <a:gd name="T93" fmla="*/ 137 h 381"/>
                <a:gd name="T94" fmla="*/ 4 w 441"/>
                <a:gd name="T95" fmla="*/ 175 h 381"/>
                <a:gd name="T96" fmla="*/ 7 w 441"/>
                <a:gd name="T97" fmla="*/ 186 h 381"/>
                <a:gd name="T98" fmla="*/ 65 w 441"/>
                <a:gd name="T99" fmla="*/ 264 h 381"/>
                <a:gd name="T100" fmla="*/ 162 w 441"/>
                <a:gd name="T101" fmla="*/ 323 h 381"/>
                <a:gd name="T102" fmla="*/ 237 w 441"/>
                <a:gd name="T103" fmla="*/ 30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1" h="381">
                  <a:moveTo>
                    <a:pt x="303" y="374"/>
                  </a:moveTo>
                  <a:cubicBezTo>
                    <a:pt x="269" y="367"/>
                    <a:pt x="253" y="336"/>
                    <a:pt x="246" y="317"/>
                  </a:cubicBezTo>
                  <a:cubicBezTo>
                    <a:pt x="246" y="317"/>
                    <a:pt x="246" y="317"/>
                    <a:pt x="246" y="317"/>
                  </a:cubicBezTo>
                  <a:cubicBezTo>
                    <a:pt x="244" y="313"/>
                    <a:pt x="241" y="311"/>
                    <a:pt x="236" y="311"/>
                  </a:cubicBezTo>
                  <a:cubicBezTo>
                    <a:pt x="236" y="311"/>
                    <a:pt x="236" y="311"/>
                    <a:pt x="236" y="311"/>
                  </a:cubicBezTo>
                  <a:cubicBezTo>
                    <a:pt x="222" y="311"/>
                    <a:pt x="192" y="327"/>
                    <a:pt x="162" y="327"/>
                  </a:cubicBezTo>
                  <a:cubicBezTo>
                    <a:pt x="162" y="327"/>
                    <a:pt x="162" y="327"/>
                    <a:pt x="162" y="327"/>
                  </a:cubicBezTo>
                  <a:cubicBezTo>
                    <a:pt x="122" y="327"/>
                    <a:pt x="75" y="280"/>
                    <a:pt x="62" y="266"/>
                  </a:cubicBezTo>
                  <a:cubicBezTo>
                    <a:pt x="62" y="266"/>
                    <a:pt x="62" y="266"/>
                    <a:pt x="62" y="266"/>
                  </a:cubicBezTo>
                  <a:cubicBezTo>
                    <a:pt x="48" y="253"/>
                    <a:pt x="19" y="203"/>
                    <a:pt x="5" y="189"/>
                  </a:cubicBezTo>
                  <a:cubicBezTo>
                    <a:pt x="5" y="189"/>
                    <a:pt x="5" y="189"/>
                    <a:pt x="5" y="189"/>
                  </a:cubicBezTo>
                  <a:cubicBezTo>
                    <a:pt x="5" y="189"/>
                    <a:pt x="5" y="189"/>
                    <a:pt x="5" y="189"/>
                  </a:cubicBezTo>
                  <a:cubicBezTo>
                    <a:pt x="1" y="185"/>
                    <a:pt x="0" y="180"/>
                    <a:pt x="0" y="175"/>
                  </a:cubicBezTo>
                  <a:cubicBezTo>
                    <a:pt x="0" y="175"/>
                    <a:pt x="0" y="175"/>
                    <a:pt x="0" y="175"/>
                  </a:cubicBezTo>
                  <a:cubicBezTo>
                    <a:pt x="0" y="167"/>
                    <a:pt x="3" y="157"/>
                    <a:pt x="6" y="150"/>
                  </a:cubicBezTo>
                  <a:cubicBezTo>
                    <a:pt x="6" y="150"/>
                    <a:pt x="6" y="150"/>
                    <a:pt x="6" y="150"/>
                  </a:cubicBezTo>
                  <a:cubicBezTo>
                    <a:pt x="7" y="149"/>
                    <a:pt x="7" y="149"/>
                    <a:pt x="8" y="148"/>
                  </a:cubicBezTo>
                  <a:cubicBezTo>
                    <a:pt x="8" y="148"/>
                    <a:pt x="8" y="148"/>
                    <a:pt x="8" y="148"/>
                  </a:cubicBezTo>
                  <a:cubicBezTo>
                    <a:pt x="16" y="147"/>
                    <a:pt x="31" y="140"/>
                    <a:pt x="53" y="133"/>
                  </a:cubicBezTo>
                  <a:cubicBezTo>
                    <a:pt x="53" y="133"/>
                    <a:pt x="53" y="133"/>
                    <a:pt x="53" y="133"/>
                  </a:cubicBezTo>
                  <a:cubicBezTo>
                    <a:pt x="96" y="121"/>
                    <a:pt x="175" y="57"/>
                    <a:pt x="197" y="35"/>
                  </a:cubicBezTo>
                  <a:cubicBezTo>
                    <a:pt x="197" y="35"/>
                    <a:pt x="197" y="35"/>
                    <a:pt x="197" y="35"/>
                  </a:cubicBezTo>
                  <a:cubicBezTo>
                    <a:pt x="207" y="24"/>
                    <a:pt x="210" y="15"/>
                    <a:pt x="210" y="6"/>
                  </a:cubicBezTo>
                  <a:cubicBezTo>
                    <a:pt x="210" y="6"/>
                    <a:pt x="210" y="6"/>
                    <a:pt x="210" y="6"/>
                  </a:cubicBezTo>
                  <a:cubicBezTo>
                    <a:pt x="210" y="5"/>
                    <a:pt x="211" y="4"/>
                    <a:pt x="212" y="4"/>
                  </a:cubicBezTo>
                  <a:cubicBezTo>
                    <a:pt x="212" y="4"/>
                    <a:pt x="212" y="4"/>
                    <a:pt x="212" y="4"/>
                  </a:cubicBezTo>
                  <a:cubicBezTo>
                    <a:pt x="231" y="2"/>
                    <a:pt x="263" y="0"/>
                    <a:pt x="281" y="0"/>
                  </a:cubicBezTo>
                  <a:cubicBezTo>
                    <a:pt x="281" y="0"/>
                    <a:pt x="281" y="0"/>
                    <a:pt x="281" y="0"/>
                  </a:cubicBezTo>
                  <a:cubicBezTo>
                    <a:pt x="296" y="0"/>
                    <a:pt x="306" y="6"/>
                    <a:pt x="319" y="6"/>
                  </a:cubicBezTo>
                  <a:cubicBezTo>
                    <a:pt x="319" y="6"/>
                    <a:pt x="319" y="6"/>
                    <a:pt x="319" y="6"/>
                  </a:cubicBezTo>
                  <a:cubicBezTo>
                    <a:pt x="324" y="6"/>
                    <a:pt x="329" y="5"/>
                    <a:pt x="335" y="3"/>
                  </a:cubicBezTo>
                  <a:cubicBezTo>
                    <a:pt x="335" y="3"/>
                    <a:pt x="335" y="3"/>
                    <a:pt x="335" y="3"/>
                  </a:cubicBezTo>
                  <a:cubicBezTo>
                    <a:pt x="336" y="3"/>
                    <a:pt x="336" y="3"/>
                    <a:pt x="336" y="3"/>
                  </a:cubicBezTo>
                  <a:cubicBezTo>
                    <a:pt x="342" y="4"/>
                    <a:pt x="348" y="5"/>
                    <a:pt x="356" y="5"/>
                  </a:cubicBezTo>
                  <a:cubicBezTo>
                    <a:pt x="356" y="5"/>
                    <a:pt x="356" y="5"/>
                    <a:pt x="356" y="5"/>
                  </a:cubicBezTo>
                  <a:cubicBezTo>
                    <a:pt x="369" y="5"/>
                    <a:pt x="377" y="15"/>
                    <a:pt x="377" y="26"/>
                  </a:cubicBezTo>
                  <a:cubicBezTo>
                    <a:pt x="377" y="26"/>
                    <a:pt x="377" y="26"/>
                    <a:pt x="377" y="26"/>
                  </a:cubicBezTo>
                  <a:cubicBezTo>
                    <a:pt x="377" y="32"/>
                    <a:pt x="373" y="39"/>
                    <a:pt x="365" y="42"/>
                  </a:cubicBezTo>
                  <a:cubicBezTo>
                    <a:pt x="365" y="42"/>
                    <a:pt x="365" y="42"/>
                    <a:pt x="365" y="42"/>
                  </a:cubicBezTo>
                  <a:cubicBezTo>
                    <a:pt x="359" y="44"/>
                    <a:pt x="349" y="47"/>
                    <a:pt x="341" y="51"/>
                  </a:cubicBezTo>
                  <a:cubicBezTo>
                    <a:pt x="341" y="51"/>
                    <a:pt x="341" y="51"/>
                    <a:pt x="341" y="51"/>
                  </a:cubicBezTo>
                  <a:cubicBezTo>
                    <a:pt x="334" y="55"/>
                    <a:pt x="328" y="60"/>
                    <a:pt x="328" y="66"/>
                  </a:cubicBezTo>
                  <a:cubicBezTo>
                    <a:pt x="328" y="66"/>
                    <a:pt x="328" y="66"/>
                    <a:pt x="328" y="66"/>
                  </a:cubicBezTo>
                  <a:cubicBezTo>
                    <a:pt x="328" y="70"/>
                    <a:pt x="331" y="76"/>
                    <a:pt x="338" y="83"/>
                  </a:cubicBezTo>
                  <a:cubicBezTo>
                    <a:pt x="338" y="83"/>
                    <a:pt x="338" y="83"/>
                    <a:pt x="338" y="83"/>
                  </a:cubicBezTo>
                  <a:cubicBezTo>
                    <a:pt x="359" y="104"/>
                    <a:pt x="368" y="116"/>
                    <a:pt x="381" y="116"/>
                  </a:cubicBezTo>
                  <a:cubicBezTo>
                    <a:pt x="381" y="116"/>
                    <a:pt x="381" y="116"/>
                    <a:pt x="381" y="116"/>
                  </a:cubicBezTo>
                  <a:cubicBezTo>
                    <a:pt x="386" y="116"/>
                    <a:pt x="392" y="114"/>
                    <a:pt x="399" y="111"/>
                  </a:cubicBezTo>
                  <a:cubicBezTo>
                    <a:pt x="399" y="111"/>
                    <a:pt x="399" y="111"/>
                    <a:pt x="399" y="111"/>
                  </a:cubicBezTo>
                  <a:cubicBezTo>
                    <a:pt x="404" y="109"/>
                    <a:pt x="408" y="108"/>
                    <a:pt x="411" y="106"/>
                  </a:cubicBezTo>
                  <a:cubicBezTo>
                    <a:pt x="411" y="106"/>
                    <a:pt x="411" y="106"/>
                    <a:pt x="411" y="106"/>
                  </a:cubicBezTo>
                  <a:cubicBezTo>
                    <a:pt x="412" y="106"/>
                    <a:pt x="413" y="106"/>
                    <a:pt x="414" y="107"/>
                  </a:cubicBezTo>
                  <a:cubicBezTo>
                    <a:pt x="414" y="107"/>
                    <a:pt x="414" y="107"/>
                    <a:pt x="414" y="107"/>
                  </a:cubicBezTo>
                  <a:cubicBezTo>
                    <a:pt x="426" y="123"/>
                    <a:pt x="441" y="153"/>
                    <a:pt x="441" y="173"/>
                  </a:cubicBezTo>
                  <a:cubicBezTo>
                    <a:pt x="441" y="173"/>
                    <a:pt x="441" y="173"/>
                    <a:pt x="441" y="173"/>
                  </a:cubicBezTo>
                  <a:cubicBezTo>
                    <a:pt x="441" y="180"/>
                    <a:pt x="439" y="186"/>
                    <a:pt x="433" y="189"/>
                  </a:cubicBezTo>
                  <a:cubicBezTo>
                    <a:pt x="433" y="189"/>
                    <a:pt x="433" y="189"/>
                    <a:pt x="433" y="189"/>
                  </a:cubicBezTo>
                  <a:cubicBezTo>
                    <a:pt x="429" y="191"/>
                    <a:pt x="425" y="192"/>
                    <a:pt x="421" y="192"/>
                  </a:cubicBezTo>
                  <a:cubicBezTo>
                    <a:pt x="421" y="192"/>
                    <a:pt x="421" y="192"/>
                    <a:pt x="421" y="192"/>
                  </a:cubicBezTo>
                  <a:cubicBezTo>
                    <a:pt x="405" y="192"/>
                    <a:pt x="396" y="176"/>
                    <a:pt x="387" y="167"/>
                  </a:cubicBezTo>
                  <a:cubicBezTo>
                    <a:pt x="387" y="167"/>
                    <a:pt x="387" y="167"/>
                    <a:pt x="387" y="167"/>
                  </a:cubicBezTo>
                  <a:cubicBezTo>
                    <a:pt x="385" y="165"/>
                    <a:pt x="383" y="164"/>
                    <a:pt x="381" y="164"/>
                  </a:cubicBezTo>
                  <a:cubicBezTo>
                    <a:pt x="381" y="164"/>
                    <a:pt x="381" y="164"/>
                    <a:pt x="381" y="164"/>
                  </a:cubicBezTo>
                  <a:cubicBezTo>
                    <a:pt x="379" y="164"/>
                    <a:pt x="377" y="166"/>
                    <a:pt x="375" y="170"/>
                  </a:cubicBezTo>
                  <a:cubicBezTo>
                    <a:pt x="375" y="170"/>
                    <a:pt x="375" y="170"/>
                    <a:pt x="375" y="170"/>
                  </a:cubicBezTo>
                  <a:cubicBezTo>
                    <a:pt x="373" y="174"/>
                    <a:pt x="372" y="179"/>
                    <a:pt x="372" y="185"/>
                  </a:cubicBezTo>
                  <a:cubicBezTo>
                    <a:pt x="372" y="185"/>
                    <a:pt x="372" y="185"/>
                    <a:pt x="372" y="185"/>
                  </a:cubicBezTo>
                  <a:cubicBezTo>
                    <a:pt x="372" y="201"/>
                    <a:pt x="372" y="222"/>
                    <a:pt x="360" y="251"/>
                  </a:cubicBezTo>
                  <a:cubicBezTo>
                    <a:pt x="360" y="251"/>
                    <a:pt x="360" y="251"/>
                    <a:pt x="360" y="251"/>
                  </a:cubicBezTo>
                  <a:cubicBezTo>
                    <a:pt x="359" y="253"/>
                    <a:pt x="359" y="255"/>
                    <a:pt x="359" y="257"/>
                  </a:cubicBezTo>
                  <a:cubicBezTo>
                    <a:pt x="359" y="257"/>
                    <a:pt x="359" y="257"/>
                    <a:pt x="359" y="257"/>
                  </a:cubicBezTo>
                  <a:cubicBezTo>
                    <a:pt x="358" y="267"/>
                    <a:pt x="368" y="274"/>
                    <a:pt x="381" y="282"/>
                  </a:cubicBezTo>
                  <a:cubicBezTo>
                    <a:pt x="381" y="282"/>
                    <a:pt x="381" y="282"/>
                    <a:pt x="381" y="282"/>
                  </a:cubicBezTo>
                  <a:cubicBezTo>
                    <a:pt x="393" y="290"/>
                    <a:pt x="407" y="299"/>
                    <a:pt x="412" y="313"/>
                  </a:cubicBezTo>
                  <a:cubicBezTo>
                    <a:pt x="412" y="313"/>
                    <a:pt x="412" y="313"/>
                    <a:pt x="412" y="313"/>
                  </a:cubicBezTo>
                  <a:cubicBezTo>
                    <a:pt x="414" y="318"/>
                    <a:pt x="415" y="323"/>
                    <a:pt x="415" y="328"/>
                  </a:cubicBezTo>
                  <a:cubicBezTo>
                    <a:pt x="415" y="328"/>
                    <a:pt x="415" y="328"/>
                    <a:pt x="415" y="328"/>
                  </a:cubicBezTo>
                  <a:cubicBezTo>
                    <a:pt x="415" y="348"/>
                    <a:pt x="395" y="356"/>
                    <a:pt x="371" y="370"/>
                  </a:cubicBezTo>
                  <a:cubicBezTo>
                    <a:pt x="371" y="370"/>
                    <a:pt x="371" y="370"/>
                    <a:pt x="371" y="370"/>
                  </a:cubicBezTo>
                  <a:cubicBezTo>
                    <a:pt x="356" y="378"/>
                    <a:pt x="348" y="381"/>
                    <a:pt x="339" y="381"/>
                  </a:cubicBezTo>
                  <a:cubicBezTo>
                    <a:pt x="339" y="381"/>
                    <a:pt x="339" y="381"/>
                    <a:pt x="339" y="381"/>
                  </a:cubicBezTo>
                  <a:cubicBezTo>
                    <a:pt x="329" y="381"/>
                    <a:pt x="320" y="377"/>
                    <a:pt x="303" y="374"/>
                  </a:cubicBezTo>
                  <a:close/>
                  <a:moveTo>
                    <a:pt x="249" y="315"/>
                  </a:moveTo>
                  <a:cubicBezTo>
                    <a:pt x="257" y="334"/>
                    <a:pt x="272" y="364"/>
                    <a:pt x="304" y="370"/>
                  </a:cubicBezTo>
                  <a:cubicBezTo>
                    <a:pt x="304" y="370"/>
                    <a:pt x="304" y="370"/>
                    <a:pt x="304" y="370"/>
                  </a:cubicBezTo>
                  <a:cubicBezTo>
                    <a:pt x="322" y="373"/>
                    <a:pt x="330" y="377"/>
                    <a:pt x="339" y="377"/>
                  </a:cubicBezTo>
                  <a:cubicBezTo>
                    <a:pt x="339" y="377"/>
                    <a:pt x="339" y="377"/>
                    <a:pt x="339" y="377"/>
                  </a:cubicBezTo>
                  <a:cubicBezTo>
                    <a:pt x="347" y="377"/>
                    <a:pt x="354" y="374"/>
                    <a:pt x="369" y="366"/>
                  </a:cubicBezTo>
                  <a:cubicBezTo>
                    <a:pt x="369" y="366"/>
                    <a:pt x="369" y="366"/>
                    <a:pt x="369" y="366"/>
                  </a:cubicBezTo>
                  <a:cubicBezTo>
                    <a:pt x="394" y="353"/>
                    <a:pt x="412" y="344"/>
                    <a:pt x="411" y="328"/>
                  </a:cubicBezTo>
                  <a:cubicBezTo>
                    <a:pt x="411" y="328"/>
                    <a:pt x="411" y="328"/>
                    <a:pt x="411" y="328"/>
                  </a:cubicBezTo>
                  <a:cubicBezTo>
                    <a:pt x="411" y="324"/>
                    <a:pt x="411" y="319"/>
                    <a:pt x="409" y="314"/>
                  </a:cubicBezTo>
                  <a:cubicBezTo>
                    <a:pt x="409" y="314"/>
                    <a:pt x="409" y="314"/>
                    <a:pt x="409" y="314"/>
                  </a:cubicBezTo>
                  <a:cubicBezTo>
                    <a:pt x="404" y="302"/>
                    <a:pt x="391" y="293"/>
                    <a:pt x="379" y="285"/>
                  </a:cubicBezTo>
                  <a:cubicBezTo>
                    <a:pt x="379" y="285"/>
                    <a:pt x="379" y="285"/>
                    <a:pt x="379" y="285"/>
                  </a:cubicBezTo>
                  <a:cubicBezTo>
                    <a:pt x="367" y="277"/>
                    <a:pt x="355" y="270"/>
                    <a:pt x="355" y="257"/>
                  </a:cubicBezTo>
                  <a:cubicBezTo>
                    <a:pt x="355" y="257"/>
                    <a:pt x="355" y="257"/>
                    <a:pt x="355" y="257"/>
                  </a:cubicBezTo>
                  <a:cubicBezTo>
                    <a:pt x="355" y="255"/>
                    <a:pt x="355" y="252"/>
                    <a:pt x="356" y="249"/>
                  </a:cubicBezTo>
                  <a:cubicBezTo>
                    <a:pt x="356" y="249"/>
                    <a:pt x="356" y="249"/>
                    <a:pt x="356" y="249"/>
                  </a:cubicBezTo>
                  <a:cubicBezTo>
                    <a:pt x="368" y="221"/>
                    <a:pt x="368" y="201"/>
                    <a:pt x="368" y="185"/>
                  </a:cubicBezTo>
                  <a:cubicBezTo>
                    <a:pt x="368" y="185"/>
                    <a:pt x="368" y="185"/>
                    <a:pt x="368" y="185"/>
                  </a:cubicBezTo>
                  <a:cubicBezTo>
                    <a:pt x="368" y="172"/>
                    <a:pt x="372" y="160"/>
                    <a:pt x="381" y="160"/>
                  </a:cubicBezTo>
                  <a:cubicBezTo>
                    <a:pt x="381" y="160"/>
                    <a:pt x="381" y="160"/>
                    <a:pt x="381" y="160"/>
                  </a:cubicBezTo>
                  <a:cubicBezTo>
                    <a:pt x="384" y="160"/>
                    <a:pt x="387" y="162"/>
                    <a:pt x="390" y="164"/>
                  </a:cubicBezTo>
                  <a:cubicBezTo>
                    <a:pt x="390" y="164"/>
                    <a:pt x="390" y="164"/>
                    <a:pt x="390" y="164"/>
                  </a:cubicBezTo>
                  <a:cubicBezTo>
                    <a:pt x="399" y="174"/>
                    <a:pt x="408" y="188"/>
                    <a:pt x="421" y="188"/>
                  </a:cubicBezTo>
                  <a:cubicBezTo>
                    <a:pt x="421" y="188"/>
                    <a:pt x="421" y="188"/>
                    <a:pt x="421" y="188"/>
                  </a:cubicBezTo>
                  <a:cubicBezTo>
                    <a:pt x="424" y="188"/>
                    <a:pt x="427" y="187"/>
                    <a:pt x="431" y="186"/>
                  </a:cubicBezTo>
                  <a:cubicBezTo>
                    <a:pt x="431" y="186"/>
                    <a:pt x="431" y="186"/>
                    <a:pt x="431" y="186"/>
                  </a:cubicBezTo>
                  <a:cubicBezTo>
                    <a:pt x="435" y="184"/>
                    <a:pt x="437" y="179"/>
                    <a:pt x="437" y="173"/>
                  </a:cubicBezTo>
                  <a:cubicBezTo>
                    <a:pt x="437" y="173"/>
                    <a:pt x="437" y="173"/>
                    <a:pt x="437" y="173"/>
                  </a:cubicBezTo>
                  <a:cubicBezTo>
                    <a:pt x="437" y="156"/>
                    <a:pt x="423" y="126"/>
                    <a:pt x="412" y="110"/>
                  </a:cubicBezTo>
                  <a:cubicBezTo>
                    <a:pt x="412" y="110"/>
                    <a:pt x="412" y="110"/>
                    <a:pt x="412" y="110"/>
                  </a:cubicBezTo>
                  <a:cubicBezTo>
                    <a:pt x="408" y="112"/>
                    <a:pt x="405" y="113"/>
                    <a:pt x="401" y="115"/>
                  </a:cubicBezTo>
                  <a:cubicBezTo>
                    <a:pt x="401" y="115"/>
                    <a:pt x="401" y="115"/>
                    <a:pt x="401" y="115"/>
                  </a:cubicBezTo>
                  <a:cubicBezTo>
                    <a:pt x="393" y="118"/>
                    <a:pt x="387" y="120"/>
                    <a:pt x="381" y="120"/>
                  </a:cubicBezTo>
                  <a:cubicBezTo>
                    <a:pt x="381" y="120"/>
                    <a:pt x="381" y="120"/>
                    <a:pt x="381" y="120"/>
                  </a:cubicBezTo>
                  <a:cubicBezTo>
                    <a:pt x="365" y="120"/>
                    <a:pt x="356" y="107"/>
                    <a:pt x="335" y="86"/>
                  </a:cubicBezTo>
                  <a:cubicBezTo>
                    <a:pt x="335" y="86"/>
                    <a:pt x="335" y="86"/>
                    <a:pt x="335" y="86"/>
                  </a:cubicBezTo>
                  <a:cubicBezTo>
                    <a:pt x="328" y="78"/>
                    <a:pt x="324" y="72"/>
                    <a:pt x="324" y="66"/>
                  </a:cubicBezTo>
                  <a:cubicBezTo>
                    <a:pt x="324" y="66"/>
                    <a:pt x="324" y="66"/>
                    <a:pt x="324" y="66"/>
                  </a:cubicBezTo>
                  <a:cubicBezTo>
                    <a:pt x="324" y="57"/>
                    <a:pt x="332" y="52"/>
                    <a:pt x="340" y="47"/>
                  </a:cubicBezTo>
                  <a:cubicBezTo>
                    <a:pt x="340" y="47"/>
                    <a:pt x="340" y="47"/>
                    <a:pt x="340" y="47"/>
                  </a:cubicBezTo>
                  <a:cubicBezTo>
                    <a:pt x="348" y="43"/>
                    <a:pt x="357" y="40"/>
                    <a:pt x="364" y="38"/>
                  </a:cubicBezTo>
                  <a:cubicBezTo>
                    <a:pt x="364" y="38"/>
                    <a:pt x="364" y="38"/>
                    <a:pt x="364" y="38"/>
                  </a:cubicBezTo>
                  <a:cubicBezTo>
                    <a:pt x="370" y="36"/>
                    <a:pt x="373" y="31"/>
                    <a:pt x="373" y="26"/>
                  </a:cubicBezTo>
                  <a:cubicBezTo>
                    <a:pt x="373" y="26"/>
                    <a:pt x="373" y="26"/>
                    <a:pt x="373" y="26"/>
                  </a:cubicBezTo>
                  <a:cubicBezTo>
                    <a:pt x="373" y="17"/>
                    <a:pt x="367" y="9"/>
                    <a:pt x="356" y="9"/>
                  </a:cubicBezTo>
                  <a:cubicBezTo>
                    <a:pt x="356" y="9"/>
                    <a:pt x="356" y="9"/>
                    <a:pt x="356" y="9"/>
                  </a:cubicBezTo>
                  <a:cubicBezTo>
                    <a:pt x="348" y="9"/>
                    <a:pt x="341" y="8"/>
                    <a:pt x="336" y="7"/>
                  </a:cubicBezTo>
                  <a:cubicBezTo>
                    <a:pt x="336" y="7"/>
                    <a:pt x="336" y="7"/>
                    <a:pt x="336" y="7"/>
                  </a:cubicBezTo>
                  <a:cubicBezTo>
                    <a:pt x="330" y="9"/>
                    <a:pt x="324" y="10"/>
                    <a:pt x="319" y="10"/>
                  </a:cubicBezTo>
                  <a:cubicBezTo>
                    <a:pt x="319" y="10"/>
                    <a:pt x="319" y="10"/>
                    <a:pt x="319" y="10"/>
                  </a:cubicBezTo>
                  <a:cubicBezTo>
                    <a:pt x="305" y="10"/>
                    <a:pt x="295" y="4"/>
                    <a:pt x="281" y="4"/>
                  </a:cubicBezTo>
                  <a:cubicBezTo>
                    <a:pt x="281" y="4"/>
                    <a:pt x="281" y="4"/>
                    <a:pt x="281" y="4"/>
                  </a:cubicBezTo>
                  <a:cubicBezTo>
                    <a:pt x="264" y="4"/>
                    <a:pt x="233" y="6"/>
                    <a:pt x="214" y="8"/>
                  </a:cubicBezTo>
                  <a:cubicBezTo>
                    <a:pt x="214" y="8"/>
                    <a:pt x="214" y="8"/>
                    <a:pt x="214" y="8"/>
                  </a:cubicBezTo>
                  <a:cubicBezTo>
                    <a:pt x="213" y="17"/>
                    <a:pt x="210" y="27"/>
                    <a:pt x="199" y="38"/>
                  </a:cubicBezTo>
                  <a:cubicBezTo>
                    <a:pt x="199" y="38"/>
                    <a:pt x="199" y="38"/>
                    <a:pt x="199" y="38"/>
                  </a:cubicBezTo>
                  <a:cubicBezTo>
                    <a:pt x="177" y="60"/>
                    <a:pt x="99" y="124"/>
                    <a:pt x="54" y="137"/>
                  </a:cubicBezTo>
                  <a:cubicBezTo>
                    <a:pt x="54" y="137"/>
                    <a:pt x="54" y="137"/>
                    <a:pt x="54" y="137"/>
                  </a:cubicBezTo>
                  <a:cubicBezTo>
                    <a:pt x="33" y="143"/>
                    <a:pt x="19" y="150"/>
                    <a:pt x="10" y="152"/>
                  </a:cubicBezTo>
                  <a:cubicBezTo>
                    <a:pt x="10" y="152"/>
                    <a:pt x="10" y="152"/>
                    <a:pt x="10" y="152"/>
                  </a:cubicBezTo>
                  <a:cubicBezTo>
                    <a:pt x="6" y="159"/>
                    <a:pt x="4" y="168"/>
                    <a:pt x="4" y="175"/>
                  </a:cubicBezTo>
                  <a:cubicBezTo>
                    <a:pt x="4" y="175"/>
                    <a:pt x="4" y="175"/>
                    <a:pt x="4" y="175"/>
                  </a:cubicBezTo>
                  <a:cubicBezTo>
                    <a:pt x="4" y="180"/>
                    <a:pt x="5" y="183"/>
                    <a:pt x="7" y="186"/>
                  </a:cubicBezTo>
                  <a:cubicBezTo>
                    <a:pt x="7" y="186"/>
                    <a:pt x="7" y="186"/>
                    <a:pt x="7" y="186"/>
                  </a:cubicBezTo>
                  <a:cubicBezTo>
                    <a:pt x="6" y="188"/>
                    <a:pt x="6" y="188"/>
                    <a:pt x="6" y="188"/>
                  </a:cubicBezTo>
                  <a:cubicBezTo>
                    <a:pt x="7" y="186"/>
                    <a:pt x="7" y="186"/>
                    <a:pt x="7" y="186"/>
                  </a:cubicBezTo>
                  <a:cubicBezTo>
                    <a:pt x="22" y="201"/>
                    <a:pt x="52" y="251"/>
                    <a:pt x="65" y="264"/>
                  </a:cubicBezTo>
                  <a:cubicBezTo>
                    <a:pt x="65" y="264"/>
                    <a:pt x="65" y="264"/>
                    <a:pt x="65" y="264"/>
                  </a:cubicBezTo>
                  <a:cubicBezTo>
                    <a:pt x="78" y="277"/>
                    <a:pt x="124" y="323"/>
                    <a:pt x="162" y="323"/>
                  </a:cubicBezTo>
                  <a:cubicBezTo>
                    <a:pt x="162" y="323"/>
                    <a:pt x="162" y="323"/>
                    <a:pt x="162" y="323"/>
                  </a:cubicBezTo>
                  <a:cubicBezTo>
                    <a:pt x="191" y="323"/>
                    <a:pt x="219" y="307"/>
                    <a:pt x="236" y="307"/>
                  </a:cubicBezTo>
                  <a:cubicBezTo>
                    <a:pt x="236" y="307"/>
                    <a:pt x="236" y="307"/>
                    <a:pt x="236" y="307"/>
                  </a:cubicBezTo>
                  <a:cubicBezTo>
                    <a:pt x="237" y="307"/>
                    <a:pt x="237" y="307"/>
                    <a:pt x="237" y="307"/>
                  </a:cubicBezTo>
                  <a:cubicBezTo>
                    <a:pt x="237" y="307"/>
                    <a:pt x="237" y="307"/>
                    <a:pt x="237" y="307"/>
                  </a:cubicBezTo>
                  <a:cubicBezTo>
                    <a:pt x="242" y="307"/>
                    <a:pt x="247" y="310"/>
                    <a:pt x="249" y="31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7" name="Freeform 40"/>
            <p:cNvSpPr/>
            <p:nvPr/>
          </p:nvSpPr>
          <p:spPr bwMode="auto">
            <a:xfrm>
              <a:off x="6280156" y="4675190"/>
              <a:ext cx="750888" cy="927101"/>
            </a:xfrm>
            <a:custGeom>
              <a:avLst/>
              <a:gdLst>
                <a:gd name="T0" fmla="*/ 112 w 334"/>
                <a:gd name="T1" fmla="*/ 412 h 413"/>
                <a:gd name="T2" fmla="*/ 49 w 334"/>
                <a:gd name="T3" fmla="*/ 305 h 413"/>
                <a:gd name="T4" fmla="*/ 9 w 334"/>
                <a:gd name="T5" fmla="*/ 323 h 413"/>
                <a:gd name="T6" fmla="*/ 6 w 334"/>
                <a:gd name="T7" fmla="*/ 322 h 413"/>
                <a:gd name="T8" fmla="*/ 0 w 334"/>
                <a:gd name="T9" fmla="*/ 293 h 413"/>
                <a:gd name="T10" fmla="*/ 38 w 334"/>
                <a:gd name="T11" fmla="*/ 178 h 413"/>
                <a:gd name="T12" fmla="*/ 52 w 334"/>
                <a:gd name="T13" fmla="*/ 141 h 413"/>
                <a:gd name="T14" fmla="*/ 66 w 334"/>
                <a:gd name="T15" fmla="*/ 86 h 413"/>
                <a:gd name="T16" fmla="*/ 86 w 334"/>
                <a:gd name="T17" fmla="*/ 57 h 413"/>
                <a:gd name="T18" fmla="*/ 123 w 334"/>
                <a:gd name="T19" fmla="*/ 54 h 413"/>
                <a:gd name="T20" fmla="*/ 87 w 334"/>
                <a:gd name="T21" fmla="*/ 61 h 413"/>
                <a:gd name="T22" fmla="*/ 71 w 334"/>
                <a:gd name="T23" fmla="*/ 110 h 413"/>
                <a:gd name="T24" fmla="*/ 55 w 334"/>
                <a:gd name="T25" fmla="*/ 144 h 413"/>
                <a:gd name="T26" fmla="*/ 34 w 334"/>
                <a:gd name="T27" fmla="*/ 209 h 413"/>
                <a:gd name="T28" fmla="*/ 4 w 334"/>
                <a:gd name="T29" fmla="*/ 293 h 413"/>
                <a:gd name="T30" fmla="*/ 49 w 334"/>
                <a:gd name="T31" fmla="*/ 301 h 413"/>
                <a:gd name="T32" fmla="*/ 67 w 334"/>
                <a:gd name="T33" fmla="*/ 313 h 413"/>
                <a:gd name="T34" fmla="*/ 115 w 334"/>
                <a:gd name="T35" fmla="*/ 407 h 413"/>
                <a:gd name="T36" fmla="*/ 163 w 334"/>
                <a:gd name="T37" fmla="*/ 361 h 413"/>
                <a:gd name="T38" fmla="*/ 206 w 334"/>
                <a:gd name="T39" fmla="*/ 315 h 413"/>
                <a:gd name="T40" fmla="*/ 217 w 334"/>
                <a:gd name="T41" fmla="*/ 307 h 413"/>
                <a:gd name="T42" fmla="*/ 236 w 334"/>
                <a:gd name="T43" fmla="*/ 247 h 413"/>
                <a:gd name="T44" fmla="*/ 281 w 334"/>
                <a:gd name="T45" fmla="*/ 192 h 413"/>
                <a:gd name="T46" fmla="*/ 317 w 334"/>
                <a:gd name="T47" fmla="*/ 84 h 413"/>
                <a:gd name="T48" fmla="*/ 329 w 334"/>
                <a:gd name="T49" fmla="*/ 63 h 413"/>
                <a:gd name="T50" fmla="*/ 222 w 334"/>
                <a:gd name="T51" fmla="*/ 46 h 413"/>
                <a:gd name="T52" fmla="*/ 208 w 334"/>
                <a:gd name="T53" fmla="*/ 17 h 413"/>
                <a:gd name="T54" fmla="*/ 184 w 334"/>
                <a:gd name="T55" fmla="*/ 5 h 413"/>
                <a:gd name="T56" fmla="*/ 155 w 334"/>
                <a:gd name="T57" fmla="*/ 37 h 413"/>
                <a:gd name="T58" fmla="*/ 123 w 334"/>
                <a:gd name="T59" fmla="*/ 54 h 413"/>
                <a:gd name="T60" fmla="*/ 152 w 334"/>
                <a:gd name="T61" fmla="*/ 34 h 413"/>
                <a:gd name="T62" fmla="*/ 184 w 334"/>
                <a:gd name="T63" fmla="*/ 0 h 413"/>
                <a:gd name="T64" fmla="*/ 210 w 334"/>
                <a:gd name="T65" fmla="*/ 9 h 413"/>
                <a:gd name="T66" fmla="*/ 212 w 334"/>
                <a:gd name="T67" fmla="*/ 12 h 413"/>
                <a:gd name="T68" fmla="*/ 212 w 334"/>
                <a:gd name="T69" fmla="*/ 17 h 413"/>
                <a:gd name="T70" fmla="*/ 331 w 334"/>
                <a:gd name="T71" fmla="*/ 58 h 413"/>
                <a:gd name="T72" fmla="*/ 333 w 334"/>
                <a:gd name="T73" fmla="*/ 59 h 413"/>
                <a:gd name="T74" fmla="*/ 319 w 334"/>
                <a:gd name="T75" fmla="*/ 87 h 413"/>
                <a:gd name="T76" fmla="*/ 281 w 334"/>
                <a:gd name="T77" fmla="*/ 163 h 413"/>
                <a:gd name="T78" fmla="*/ 285 w 334"/>
                <a:gd name="T79" fmla="*/ 194 h 413"/>
                <a:gd name="T80" fmla="*/ 239 w 334"/>
                <a:gd name="T81" fmla="*/ 250 h 413"/>
                <a:gd name="T82" fmla="*/ 220 w 334"/>
                <a:gd name="T83" fmla="*/ 309 h 413"/>
                <a:gd name="T84" fmla="*/ 206 w 334"/>
                <a:gd name="T85" fmla="*/ 319 h 413"/>
                <a:gd name="T86" fmla="*/ 164 w 334"/>
                <a:gd name="T87" fmla="*/ 365 h 413"/>
                <a:gd name="T88" fmla="*/ 115 w 334"/>
                <a:gd name="T89" fmla="*/ 412 h 413"/>
                <a:gd name="T90" fmla="*/ 113 w 334"/>
                <a:gd name="T91" fmla="*/ 413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4" h="413">
                  <a:moveTo>
                    <a:pt x="113" y="413"/>
                  </a:moveTo>
                  <a:cubicBezTo>
                    <a:pt x="113" y="413"/>
                    <a:pt x="112" y="412"/>
                    <a:pt x="112" y="412"/>
                  </a:cubicBezTo>
                  <a:cubicBezTo>
                    <a:pt x="112" y="412"/>
                    <a:pt x="112" y="412"/>
                    <a:pt x="112" y="412"/>
                  </a:cubicBezTo>
                  <a:cubicBezTo>
                    <a:pt x="101" y="383"/>
                    <a:pt x="81" y="337"/>
                    <a:pt x="64" y="316"/>
                  </a:cubicBezTo>
                  <a:cubicBezTo>
                    <a:pt x="64" y="316"/>
                    <a:pt x="64" y="316"/>
                    <a:pt x="64" y="316"/>
                  </a:cubicBezTo>
                  <a:cubicBezTo>
                    <a:pt x="58" y="309"/>
                    <a:pt x="53" y="305"/>
                    <a:pt x="49" y="305"/>
                  </a:cubicBezTo>
                  <a:cubicBezTo>
                    <a:pt x="49" y="305"/>
                    <a:pt x="49" y="305"/>
                    <a:pt x="49" y="305"/>
                  </a:cubicBezTo>
                  <a:cubicBezTo>
                    <a:pt x="33" y="305"/>
                    <a:pt x="21" y="316"/>
                    <a:pt x="9" y="323"/>
                  </a:cubicBezTo>
                  <a:cubicBezTo>
                    <a:pt x="9" y="323"/>
                    <a:pt x="9" y="323"/>
                    <a:pt x="9" y="323"/>
                  </a:cubicBezTo>
                  <a:cubicBezTo>
                    <a:pt x="9" y="323"/>
                    <a:pt x="8" y="323"/>
                    <a:pt x="8" y="323"/>
                  </a:cubicBezTo>
                  <a:cubicBezTo>
                    <a:pt x="8" y="323"/>
                    <a:pt x="8" y="323"/>
                    <a:pt x="8" y="323"/>
                  </a:cubicBezTo>
                  <a:cubicBezTo>
                    <a:pt x="7" y="323"/>
                    <a:pt x="7" y="323"/>
                    <a:pt x="6" y="322"/>
                  </a:cubicBezTo>
                  <a:cubicBezTo>
                    <a:pt x="6" y="322"/>
                    <a:pt x="6" y="322"/>
                    <a:pt x="6" y="322"/>
                  </a:cubicBezTo>
                  <a:cubicBezTo>
                    <a:pt x="2" y="314"/>
                    <a:pt x="0" y="303"/>
                    <a:pt x="0" y="293"/>
                  </a:cubicBezTo>
                  <a:cubicBezTo>
                    <a:pt x="0" y="293"/>
                    <a:pt x="0" y="293"/>
                    <a:pt x="0" y="293"/>
                  </a:cubicBezTo>
                  <a:cubicBezTo>
                    <a:pt x="0" y="258"/>
                    <a:pt x="20" y="218"/>
                    <a:pt x="31" y="206"/>
                  </a:cubicBezTo>
                  <a:cubicBezTo>
                    <a:pt x="31" y="206"/>
                    <a:pt x="31" y="206"/>
                    <a:pt x="31" y="206"/>
                  </a:cubicBezTo>
                  <a:cubicBezTo>
                    <a:pt x="38" y="200"/>
                    <a:pt x="38" y="190"/>
                    <a:pt x="38" y="178"/>
                  </a:cubicBezTo>
                  <a:cubicBezTo>
                    <a:pt x="38" y="178"/>
                    <a:pt x="38" y="178"/>
                    <a:pt x="38" y="178"/>
                  </a:cubicBezTo>
                  <a:cubicBezTo>
                    <a:pt x="39" y="166"/>
                    <a:pt x="40" y="153"/>
                    <a:pt x="52" y="141"/>
                  </a:cubicBezTo>
                  <a:cubicBezTo>
                    <a:pt x="52" y="141"/>
                    <a:pt x="52" y="141"/>
                    <a:pt x="52" y="141"/>
                  </a:cubicBezTo>
                  <a:cubicBezTo>
                    <a:pt x="65" y="128"/>
                    <a:pt x="67" y="121"/>
                    <a:pt x="67" y="110"/>
                  </a:cubicBezTo>
                  <a:cubicBezTo>
                    <a:pt x="67" y="110"/>
                    <a:pt x="67" y="110"/>
                    <a:pt x="67" y="110"/>
                  </a:cubicBezTo>
                  <a:cubicBezTo>
                    <a:pt x="67" y="104"/>
                    <a:pt x="66" y="96"/>
                    <a:pt x="66" y="86"/>
                  </a:cubicBezTo>
                  <a:cubicBezTo>
                    <a:pt x="66" y="86"/>
                    <a:pt x="66" y="86"/>
                    <a:pt x="66" y="86"/>
                  </a:cubicBezTo>
                  <a:cubicBezTo>
                    <a:pt x="66" y="71"/>
                    <a:pt x="75" y="62"/>
                    <a:pt x="86" y="57"/>
                  </a:cubicBezTo>
                  <a:cubicBezTo>
                    <a:pt x="86" y="57"/>
                    <a:pt x="86" y="57"/>
                    <a:pt x="86" y="57"/>
                  </a:cubicBezTo>
                  <a:cubicBezTo>
                    <a:pt x="97" y="53"/>
                    <a:pt x="111" y="52"/>
                    <a:pt x="123" y="52"/>
                  </a:cubicBezTo>
                  <a:cubicBezTo>
                    <a:pt x="123" y="52"/>
                    <a:pt x="123" y="52"/>
                    <a:pt x="123" y="52"/>
                  </a:cubicBezTo>
                  <a:cubicBezTo>
                    <a:pt x="123" y="54"/>
                    <a:pt x="123" y="54"/>
                    <a:pt x="123" y="54"/>
                  </a:cubicBezTo>
                  <a:cubicBezTo>
                    <a:pt x="123" y="56"/>
                    <a:pt x="123" y="56"/>
                    <a:pt x="123" y="56"/>
                  </a:cubicBezTo>
                  <a:cubicBezTo>
                    <a:pt x="111" y="56"/>
                    <a:pt x="98" y="57"/>
                    <a:pt x="87" y="61"/>
                  </a:cubicBezTo>
                  <a:cubicBezTo>
                    <a:pt x="87" y="61"/>
                    <a:pt x="87" y="61"/>
                    <a:pt x="87" y="61"/>
                  </a:cubicBezTo>
                  <a:cubicBezTo>
                    <a:pt x="77" y="65"/>
                    <a:pt x="70" y="72"/>
                    <a:pt x="70" y="86"/>
                  </a:cubicBezTo>
                  <a:cubicBezTo>
                    <a:pt x="70" y="86"/>
                    <a:pt x="70" y="86"/>
                    <a:pt x="70" y="86"/>
                  </a:cubicBezTo>
                  <a:cubicBezTo>
                    <a:pt x="70" y="96"/>
                    <a:pt x="71" y="103"/>
                    <a:pt x="71" y="110"/>
                  </a:cubicBezTo>
                  <a:cubicBezTo>
                    <a:pt x="71" y="110"/>
                    <a:pt x="71" y="110"/>
                    <a:pt x="71" y="110"/>
                  </a:cubicBezTo>
                  <a:cubicBezTo>
                    <a:pt x="71" y="122"/>
                    <a:pt x="68" y="131"/>
                    <a:pt x="55" y="144"/>
                  </a:cubicBezTo>
                  <a:cubicBezTo>
                    <a:pt x="55" y="144"/>
                    <a:pt x="55" y="144"/>
                    <a:pt x="55" y="144"/>
                  </a:cubicBezTo>
                  <a:cubicBezTo>
                    <a:pt x="44" y="155"/>
                    <a:pt x="43" y="166"/>
                    <a:pt x="42" y="178"/>
                  </a:cubicBezTo>
                  <a:cubicBezTo>
                    <a:pt x="42" y="178"/>
                    <a:pt x="42" y="178"/>
                    <a:pt x="42" y="178"/>
                  </a:cubicBezTo>
                  <a:cubicBezTo>
                    <a:pt x="42" y="189"/>
                    <a:pt x="42" y="201"/>
                    <a:pt x="34" y="209"/>
                  </a:cubicBezTo>
                  <a:cubicBezTo>
                    <a:pt x="34" y="209"/>
                    <a:pt x="34" y="209"/>
                    <a:pt x="34" y="209"/>
                  </a:cubicBezTo>
                  <a:cubicBezTo>
                    <a:pt x="23" y="220"/>
                    <a:pt x="4" y="260"/>
                    <a:pt x="4" y="293"/>
                  </a:cubicBezTo>
                  <a:cubicBezTo>
                    <a:pt x="4" y="293"/>
                    <a:pt x="4" y="293"/>
                    <a:pt x="4" y="293"/>
                  </a:cubicBezTo>
                  <a:cubicBezTo>
                    <a:pt x="4" y="302"/>
                    <a:pt x="6" y="311"/>
                    <a:pt x="9" y="319"/>
                  </a:cubicBezTo>
                  <a:cubicBezTo>
                    <a:pt x="9" y="319"/>
                    <a:pt x="9" y="319"/>
                    <a:pt x="9" y="319"/>
                  </a:cubicBezTo>
                  <a:cubicBezTo>
                    <a:pt x="20" y="312"/>
                    <a:pt x="32" y="301"/>
                    <a:pt x="49" y="301"/>
                  </a:cubicBezTo>
                  <a:cubicBezTo>
                    <a:pt x="49" y="301"/>
                    <a:pt x="49" y="301"/>
                    <a:pt x="49" y="301"/>
                  </a:cubicBezTo>
                  <a:cubicBezTo>
                    <a:pt x="55" y="301"/>
                    <a:pt x="61" y="306"/>
                    <a:pt x="67" y="313"/>
                  </a:cubicBezTo>
                  <a:cubicBezTo>
                    <a:pt x="67" y="313"/>
                    <a:pt x="67" y="313"/>
                    <a:pt x="67" y="313"/>
                  </a:cubicBezTo>
                  <a:cubicBezTo>
                    <a:pt x="73" y="321"/>
                    <a:pt x="79" y="331"/>
                    <a:pt x="85" y="342"/>
                  </a:cubicBezTo>
                  <a:cubicBezTo>
                    <a:pt x="85" y="342"/>
                    <a:pt x="85" y="342"/>
                    <a:pt x="85" y="342"/>
                  </a:cubicBezTo>
                  <a:cubicBezTo>
                    <a:pt x="96" y="363"/>
                    <a:pt x="107" y="388"/>
                    <a:pt x="115" y="407"/>
                  </a:cubicBezTo>
                  <a:cubicBezTo>
                    <a:pt x="115" y="407"/>
                    <a:pt x="115" y="407"/>
                    <a:pt x="115" y="407"/>
                  </a:cubicBezTo>
                  <a:cubicBezTo>
                    <a:pt x="132" y="388"/>
                    <a:pt x="140" y="368"/>
                    <a:pt x="163" y="361"/>
                  </a:cubicBezTo>
                  <a:cubicBezTo>
                    <a:pt x="163" y="361"/>
                    <a:pt x="163" y="361"/>
                    <a:pt x="163" y="361"/>
                  </a:cubicBezTo>
                  <a:cubicBezTo>
                    <a:pt x="173" y="358"/>
                    <a:pt x="178" y="347"/>
                    <a:pt x="184" y="336"/>
                  </a:cubicBezTo>
                  <a:cubicBezTo>
                    <a:pt x="184" y="336"/>
                    <a:pt x="184" y="336"/>
                    <a:pt x="184" y="336"/>
                  </a:cubicBezTo>
                  <a:cubicBezTo>
                    <a:pt x="189" y="326"/>
                    <a:pt x="194" y="315"/>
                    <a:pt x="206" y="315"/>
                  </a:cubicBezTo>
                  <a:cubicBezTo>
                    <a:pt x="206" y="315"/>
                    <a:pt x="206" y="315"/>
                    <a:pt x="206" y="315"/>
                  </a:cubicBezTo>
                  <a:cubicBezTo>
                    <a:pt x="211" y="315"/>
                    <a:pt x="214" y="312"/>
                    <a:pt x="217" y="307"/>
                  </a:cubicBezTo>
                  <a:cubicBezTo>
                    <a:pt x="217" y="307"/>
                    <a:pt x="217" y="307"/>
                    <a:pt x="217" y="307"/>
                  </a:cubicBezTo>
                  <a:cubicBezTo>
                    <a:pt x="220" y="302"/>
                    <a:pt x="222" y="295"/>
                    <a:pt x="223" y="287"/>
                  </a:cubicBezTo>
                  <a:cubicBezTo>
                    <a:pt x="223" y="287"/>
                    <a:pt x="223" y="287"/>
                    <a:pt x="223" y="287"/>
                  </a:cubicBezTo>
                  <a:cubicBezTo>
                    <a:pt x="227" y="272"/>
                    <a:pt x="229" y="254"/>
                    <a:pt x="236" y="247"/>
                  </a:cubicBezTo>
                  <a:cubicBezTo>
                    <a:pt x="236" y="247"/>
                    <a:pt x="236" y="247"/>
                    <a:pt x="236" y="247"/>
                  </a:cubicBezTo>
                  <a:cubicBezTo>
                    <a:pt x="248" y="235"/>
                    <a:pt x="277" y="198"/>
                    <a:pt x="281" y="192"/>
                  </a:cubicBezTo>
                  <a:cubicBezTo>
                    <a:pt x="281" y="192"/>
                    <a:pt x="281" y="192"/>
                    <a:pt x="281" y="192"/>
                  </a:cubicBezTo>
                  <a:cubicBezTo>
                    <a:pt x="279" y="182"/>
                    <a:pt x="277" y="172"/>
                    <a:pt x="277" y="163"/>
                  </a:cubicBezTo>
                  <a:cubicBezTo>
                    <a:pt x="277" y="163"/>
                    <a:pt x="277" y="163"/>
                    <a:pt x="277" y="163"/>
                  </a:cubicBezTo>
                  <a:cubicBezTo>
                    <a:pt x="277" y="124"/>
                    <a:pt x="301" y="99"/>
                    <a:pt x="317" y="84"/>
                  </a:cubicBezTo>
                  <a:cubicBezTo>
                    <a:pt x="317" y="84"/>
                    <a:pt x="317" y="84"/>
                    <a:pt x="317" y="84"/>
                  </a:cubicBezTo>
                  <a:cubicBezTo>
                    <a:pt x="322" y="78"/>
                    <a:pt x="325" y="71"/>
                    <a:pt x="329" y="63"/>
                  </a:cubicBezTo>
                  <a:cubicBezTo>
                    <a:pt x="329" y="63"/>
                    <a:pt x="329" y="63"/>
                    <a:pt x="329" y="63"/>
                  </a:cubicBezTo>
                  <a:cubicBezTo>
                    <a:pt x="316" y="64"/>
                    <a:pt x="305" y="64"/>
                    <a:pt x="295" y="64"/>
                  </a:cubicBezTo>
                  <a:cubicBezTo>
                    <a:pt x="295" y="64"/>
                    <a:pt x="295" y="64"/>
                    <a:pt x="295" y="64"/>
                  </a:cubicBezTo>
                  <a:cubicBezTo>
                    <a:pt x="256" y="64"/>
                    <a:pt x="234" y="56"/>
                    <a:pt x="222" y="46"/>
                  </a:cubicBezTo>
                  <a:cubicBezTo>
                    <a:pt x="222" y="46"/>
                    <a:pt x="222" y="46"/>
                    <a:pt x="222" y="46"/>
                  </a:cubicBezTo>
                  <a:cubicBezTo>
                    <a:pt x="210" y="36"/>
                    <a:pt x="208" y="24"/>
                    <a:pt x="208" y="17"/>
                  </a:cubicBezTo>
                  <a:cubicBezTo>
                    <a:pt x="208" y="17"/>
                    <a:pt x="208" y="17"/>
                    <a:pt x="208" y="17"/>
                  </a:cubicBezTo>
                  <a:cubicBezTo>
                    <a:pt x="208" y="15"/>
                    <a:pt x="208" y="14"/>
                    <a:pt x="208" y="13"/>
                  </a:cubicBezTo>
                  <a:cubicBezTo>
                    <a:pt x="208" y="13"/>
                    <a:pt x="208" y="13"/>
                    <a:pt x="208" y="13"/>
                  </a:cubicBezTo>
                  <a:cubicBezTo>
                    <a:pt x="199" y="13"/>
                    <a:pt x="191" y="10"/>
                    <a:pt x="184" y="5"/>
                  </a:cubicBezTo>
                  <a:cubicBezTo>
                    <a:pt x="184" y="5"/>
                    <a:pt x="184" y="5"/>
                    <a:pt x="184" y="5"/>
                  </a:cubicBezTo>
                  <a:cubicBezTo>
                    <a:pt x="176" y="14"/>
                    <a:pt x="166" y="27"/>
                    <a:pt x="155" y="37"/>
                  </a:cubicBezTo>
                  <a:cubicBezTo>
                    <a:pt x="155" y="37"/>
                    <a:pt x="155" y="37"/>
                    <a:pt x="155" y="37"/>
                  </a:cubicBezTo>
                  <a:cubicBezTo>
                    <a:pt x="144" y="47"/>
                    <a:pt x="133" y="56"/>
                    <a:pt x="123" y="56"/>
                  </a:cubicBezTo>
                  <a:cubicBezTo>
                    <a:pt x="123" y="56"/>
                    <a:pt x="123" y="56"/>
                    <a:pt x="123" y="56"/>
                  </a:cubicBezTo>
                  <a:cubicBezTo>
                    <a:pt x="123" y="54"/>
                    <a:pt x="123" y="54"/>
                    <a:pt x="123" y="54"/>
                  </a:cubicBezTo>
                  <a:cubicBezTo>
                    <a:pt x="123" y="52"/>
                    <a:pt x="123" y="52"/>
                    <a:pt x="123" y="52"/>
                  </a:cubicBezTo>
                  <a:cubicBezTo>
                    <a:pt x="130" y="52"/>
                    <a:pt x="142" y="44"/>
                    <a:pt x="152" y="34"/>
                  </a:cubicBezTo>
                  <a:cubicBezTo>
                    <a:pt x="152" y="34"/>
                    <a:pt x="152" y="34"/>
                    <a:pt x="152" y="34"/>
                  </a:cubicBezTo>
                  <a:cubicBezTo>
                    <a:pt x="163" y="23"/>
                    <a:pt x="174" y="11"/>
                    <a:pt x="182" y="1"/>
                  </a:cubicBezTo>
                  <a:cubicBezTo>
                    <a:pt x="182" y="1"/>
                    <a:pt x="182" y="1"/>
                    <a:pt x="182" y="1"/>
                  </a:cubicBezTo>
                  <a:cubicBezTo>
                    <a:pt x="182" y="0"/>
                    <a:pt x="184" y="0"/>
                    <a:pt x="184" y="0"/>
                  </a:cubicBezTo>
                  <a:cubicBezTo>
                    <a:pt x="184" y="0"/>
                    <a:pt x="184" y="0"/>
                    <a:pt x="184" y="0"/>
                  </a:cubicBezTo>
                  <a:cubicBezTo>
                    <a:pt x="192" y="6"/>
                    <a:pt x="201" y="9"/>
                    <a:pt x="210" y="9"/>
                  </a:cubicBezTo>
                  <a:cubicBezTo>
                    <a:pt x="210" y="9"/>
                    <a:pt x="210" y="9"/>
                    <a:pt x="210" y="9"/>
                  </a:cubicBezTo>
                  <a:cubicBezTo>
                    <a:pt x="211" y="9"/>
                    <a:pt x="211" y="10"/>
                    <a:pt x="212" y="10"/>
                  </a:cubicBezTo>
                  <a:cubicBezTo>
                    <a:pt x="212" y="10"/>
                    <a:pt x="212" y="10"/>
                    <a:pt x="212" y="10"/>
                  </a:cubicBezTo>
                  <a:cubicBezTo>
                    <a:pt x="212" y="10"/>
                    <a:pt x="212" y="11"/>
                    <a:pt x="212" y="12"/>
                  </a:cubicBezTo>
                  <a:cubicBezTo>
                    <a:pt x="212" y="12"/>
                    <a:pt x="212" y="12"/>
                    <a:pt x="212" y="12"/>
                  </a:cubicBezTo>
                  <a:cubicBezTo>
                    <a:pt x="212" y="12"/>
                    <a:pt x="212" y="14"/>
                    <a:pt x="212" y="17"/>
                  </a:cubicBezTo>
                  <a:cubicBezTo>
                    <a:pt x="212" y="17"/>
                    <a:pt x="212" y="17"/>
                    <a:pt x="212" y="17"/>
                  </a:cubicBezTo>
                  <a:cubicBezTo>
                    <a:pt x="212" y="29"/>
                    <a:pt x="218" y="60"/>
                    <a:pt x="295" y="60"/>
                  </a:cubicBezTo>
                  <a:cubicBezTo>
                    <a:pt x="295" y="60"/>
                    <a:pt x="295" y="60"/>
                    <a:pt x="295" y="60"/>
                  </a:cubicBezTo>
                  <a:cubicBezTo>
                    <a:pt x="306" y="60"/>
                    <a:pt x="318" y="60"/>
                    <a:pt x="331" y="58"/>
                  </a:cubicBezTo>
                  <a:cubicBezTo>
                    <a:pt x="331" y="58"/>
                    <a:pt x="331" y="58"/>
                    <a:pt x="331" y="58"/>
                  </a:cubicBezTo>
                  <a:cubicBezTo>
                    <a:pt x="332" y="58"/>
                    <a:pt x="333" y="59"/>
                    <a:pt x="333" y="59"/>
                  </a:cubicBezTo>
                  <a:cubicBezTo>
                    <a:pt x="333" y="59"/>
                    <a:pt x="333" y="59"/>
                    <a:pt x="333" y="59"/>
                  </a:cubicBezTo>
                  <a:cubicBezTo>
                    <a:pt x="334" y="60"/>
                    <a:pt x="334" y="60"/>
                    <a:pt x="333" y="61"/>
                  </a:cubicBezTo>
                  <a:cubicBezTo>
                    <a:pt x="333" y="61"/>
                    <a:pt x="333" y="61"/>
                    <a:pt x="333" y="61"/>
                  </a:cubicBezTo>
                  <a:cubicBezTo>
                    <a:pt x="330" y="71"/>
                    <a:pt x="326" y="80"/>
                    <a:pt x="319" y="87"/>
                  </a:cubicBezTo>
                  <a:cubicBezTo>
                    <a:pt x="319" y="87"/>
                    <a:pt x="319" y="87"/>
                    <a:pt x="319" y="87"/>
                  </a:cubicBezTo>
                  <a:cubicBezTo>
                    <a:pt x="304" y="102"/>
                    <a:pt x="281" y="126"/>
                    <a:pt x="281" y="163"/>
                  </a:cubicBezTo>
                  <a:cubicBezTo>
                    <a:pt x="281" y="163"/>
                    <a:pt x="281" y="163"/>
                    <a:pt x="281" y="163"/>
                  </a:cubicBezTo>
                  <a:cubicBezTo>
                    <a:pt x="281" y="172"/>
                    <a:pt x="283" y="182"/>
                    <a:pt x="286" y="192"/>
                  </a:cubicBezTo>
                  <a:cubicBezTo>
                    <a:pt x="286" y="192"/>
                    <a:pt x="286" y="192"/>
                    <a:pt x="286" y="192"/>
                  </a:cubicBezTo>
                  <a:cubicBezTo>
                    <a:pt x="286" y="193"/>
                    <a:pt x="286" y="193"/>
                    <a:pt x="285" y="194"/>
                  </a:cubicBezTo>
                  <a:cubicBezTo>
                    <a:pt x="285" y="194"/>
                    <a:pt x="285" y="194"/>
                    <a:pt x="285" y="194"/>
                  </a:cubicBezTo>
                  <a:cubicBezTo>
                    <a:pt x="285" y="194"/>
                    <a:pt x="252" y="237"/>
                    <a:pt x="239" y="250"/>
                  </a:cubicBezTo>
                  <a:cubicBezTo>
                    <a:pt x="239" y="250"/>
                    <a:pt x="239" y="250"/>
                    <a:pt x="239" y="250"/>
                  </a:cubicBezTo>
                  <a:cubicBezTo>
                    <a:pt x="235" y="254"/>
                    <a:pt x="232" y="264"/>
                    <a:pt x="230" y="276"/>
                  </a:cubicBezTo>
                  <a:cubicBezTo>
                    <a:pt x="230" y="276"/>
                    <a:pt x="230" y="276"/>
                    <a:pt x="230" y="276"/>
                  </a:cubicBezTo>
                  <a:cubicBezTo>
                    <a:pt x="227" y="288"/>
                    <a:pt x="225" y="300"/>
                    <a:pt x="220" y="309"/>
                  </a:cubicBezTo>
                  <a:cubicBezTo>
                    <a:pt x="220" y="309"/>
                    <a:pt x="220" y="309"/>
                    <a:pt x="220" y="309"/>
                  </a:cubicBezTo>
                  <a:cubicBezTo>
                    <a:pt x="217" y="315"/>
                    <a:pt x="213" y="319"/>
                    <a:pt x="206" y="319"/>
                  </a:cubicBezTo>
                  <a:cubicBezTo>
                    <a:pt x="206" y="319"/>
                    <a:pt x="206" y="319"/>
                    <a:pt x="206" y="319"/>
                  </a:cubicBezTo>
                  <a:cubicBezTo>
                    <a:pt x="197" y="319"/>
                    <a:pt x="192" y="327"/>
                    <a:pt x="187" y="338"/>
                  </a:cubicBezTo>
                  <a:cubicBezTo>
                    <a:pt x="187" y="338"/>
                    <a:pt x="187" y="338"/>
                    <a:pt x="187" y="338"/>
                  </a:cubicBezTo>
                  <a:cubicBezTo>
                    <a:pt x="182" y="349"/>
                    <a:pt x="177" y="361"/>
                    <a:pt x="164" y="365"/>
                  </a:cubicBezTo>
                  <a:cubicBezTo>
                    <a:pt x="164" y="365"/>
                    <a:pt x="164" y="365"/>
                    <a:pt x="164" y="365"/>
                  </a:cubicBezTo>
                  <a:cubicBezTo>
                    <a:pt x="142" y="371"/>
                    <a:pt x="135" y="392"/>
                    <a:pt x="115" y="412"/>
                  </a:cubicBezTo>
                  <a:cubicBezTo>
                    <a:pt x="115" y="412"/>
                    <a:pt x="115" y="412"/>
                    <a:pt x="115" y="412"/>
                  </a:cubicBezTo>
                  <a:cubicBezTo>
                    <a:pt x="115" y="413"/>
                    <a:pt x="114" y="413"/>
                    <a:pt x="114" y="413"/>
                  </a:cubicBezTo>
                  <a:cubicBezTo>
                    <a:pt x="114" y="413"/>
                    <a:pt x="114" y="413"/>
                    <a:pt x="114" y="413"/>
                  </a:cubicBezTo>
                  <a:cubicBezTo>
                    <a:pt x="114" y="413"/>
                    <a:pt x="114" y="413"/>
                    <a:pt x="113" y="413"/>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8" name="Freeform 42"/>
            <p:cNvSpPr>
              <a:spLocks noEditPoints="1"/>
            </p:cNvSpPr>
            <p:nvPr/>
          </p:nvSpPr>
          <p:spPr bwMode="auto">
            <a:xfrm>
              <a:off x="5127630" y="4445003"/>
              <a:ext cx="884238" cy="1006476"/>
            </a:xfrm>
            <a:custGeom>
              <a:avLst/>
              <a:gdLst>
                <a:gd name="T0" fmla="*/ 179 w 393"/>
                <a:gd name="T1" fmla="*/ 331 h 448"/>
                <a:gd name="T2" fmla="*/ 174 w 393"/>
                <a:gd name="T3" fmla="*/ 319 h 448"/>
                <a:gd name="T4" fmla="*/ 20 w 393"/>
                <a:gd name="T5" fmla="*/ 373 h 448"/>
                <a:gd name="T6" fmla="*/ 0 w 393"/>
                <a:gd name="T7" fmla="*/ 359 h 448"/>
                <a:gd name="T8" fmla="*/ 47 w 393"/>
                <a:gd name="T9" fmla="*/ 263 h 448"/>
                <a:gd name="T10" fmla="*/ 18 w 393"/>
                <a:gd name="T11" fmla="*/ 248 h 448"/>
                <a:gd name="T12" fmla="*/ 16 w 393"/>
                <a:gd name="T13" fmla="*/ 245 h 448"/>
                <a:gd name="T14" fmla="*/ 20 w 393"/>
                <a:gd name="T15" fmla="*/ 135 h 448"/>
                <a:gd name="T16" fmla="*/ 50 w 393"/>
                <a:gd name="T17" fmla="*/ 36 h 448"/>
                <a:gd name="T18" fmla="*/ 108 w 393"/>
                <a:gd name="T19" fmla="*/ 29 h 448"/>
                <a:gd name="T20" fmla="*/ 111 w 393"/>
                <a:gd name="T21" fmla="*/ 10 h 448"/>
                <a:gd name="T22" fmla="*/ 205 w 393"/>
                <a:gd name="T23" fmla="*/ 32 h 448"/>
                <a:gd name="T24" fmla="*/ 238 w 393"/>
                <a:gd name="T25" fmla="*/ 39 h 448"/>
                <a:gd name="T26" fmla="*/ 286 w 393"/>
                <a:gd name="T27" fmla="*/ 36 h 448"/>
                <a:gd name="T28" fmla="*/ 325 w 393"/>
                <a:gd name="T29" fmla="*/ 22 h 448"/>
                <a:gd name="T30" fmla="*/ 341 w 393"/>
                <a:gd name="T31" fmla="*/ 44 h 448"/>
                <a:gd name="T32" fmla="*/ 343 w 393"/>
                <a:gd name="T33" fmla="*/ 75 h 448"/>
                <a:gd name="T34" fmla="*/ 382 w 393"/>
                <a:gd name="T35" fmla="*/ 123 h 448"/>
                <a:gd name="T36" fmla="*/ 324 w 393"/>
                <a:gd name="T37" fmla="*/ 194 h 448"/>
                <a:gd name="T38" fmla="*/ 351 w 393"/>
                <a:gd name="T39" fmla="*/ 243 h 448"/>
                <a:gd name="T40" fmla="*/ 393 w 393"/>
                <a:gd name="T41" fmla="*/ 307 h 448"/>
                <a:gd name="T42" fmla="*/ 379 w 393"/>
                <a:gd name="T43" fmla="*/ 342 h 448"/>
                <a:gd name="T44" fmla="*/ 381 w 393"/>
                <a:gd name="T45" fmla="*/ 368 h 448"/>
                <a:gd name="T46" fmla="*/ 299 w 393"/>
                <a:gd name="T47" fmla="*/ 392 h 448"/>
                <a:gd name="T48" fmla="*/ 298 w 393"/>
                <a:gd name="T49" fmla="*/ 425 h 448"/>
                <a:gd name="T50" fmla="*/ 283 w 393"/>
                <a:gd name="T51" fmla="*/ 439 h 448"/>
                <a:gd name="T52" fmla="*/ 248 w 393"/>
                <a:gd name="T53" fmla="*/ 403 h 448"/>
                <a:gd name="T54" fmla="*/ 230 w 393"/>
                <a:gd name="T55" fmla="*/ 445 h 448"/>
                <a:gd name="T56" fmla="*/ 228 w 393"/>
                <a:gd name="T57" fmla="*/ 447 h 448"/>
                <a:gd name="T58" fmla="*/ 181 w 393"/>
                <a:gd name="T59" fmla="*/ 319 h 448"/>
                <a:gd name="T60" fmla="*/ 183 w 393"/>
                <a:gd name="T61" fmla="*/ 333 h 448"/>
                <a:gd name="T62" fmla="*/ 221 w 393"/>
                <a:gd name="T63" fmla="*/ 444 h 448"/>
                <a:gd name="T64" fmla="*/ 239 w 393"/>
                <a:gd name="T65" fmla="*/ 404 h 448"/>
                <a:gd name="T66" fmla="*/ 256 w 393"/>
                <a:gd name="T67" fmla="*/ 405 h 448"/>
                <a:gd name="T68" fmla="*/ 283 w 393"/>
                <a:gd name="T69" fmla="*/ 435 h 448"/>
                <a:gd name="T70" fmla="*/ 291 w 393"/>
                <a:gd name="T71" fmla="*/ 403 h 448"/>
                <a:gd name="T72" fmla="*/ 377 w 393"/>
                <a:gd name="T73" fmla="*/ 365 h 448"/>
                <a:gd name="T74" fmla="*/ 380 w 393"/>
                <a:gd name="T75" fmla="*/ 322 h 448"/>
                <a:gd name="T76" fmla="*/ 379 w 393"/>
                <a:gd name="T77" fmla="*/ 291 h 448"/>
                <a:gd name="T78" fmla="*/ 327 w 393"/>
                <a:gd name="T79" fmla="*/ 204 h 448"/>
                <a:gd name="T80" fmla="*/ 336 w 393"/>
                <a:gd name="T81" fmla="*/ 173 h 448"/>
                <a:gd name="T82" fmla="*/ 375 w 393"/>
                <a:gd name="T83" fmla="*/ 117 h 448"/>
                <a:gd name="T84" fmla="*/ 337 w 393"/>
                <a:gd name="T85" fmla="*/ 59 h 448"/>
                <a:gd name="T86" fmla="*/ 335 w 393"/>
                <a:gd name="T87" fmla="*/ 31 h 448"/>
                <a:gd name="T88" fmla="*/ 303 w 393"/>
                <a:gd name="T89" fmla="*/ 32 h 448"/>
                <a:gd name="T90" fmla="*/ 257 w 393"/>
                <a:gd name="T91" fmla="*/ 35 h 448"/>
                <a:gd name="T92" fmla="*/ 225 w 393"/>
                <a:gd name="T93" fmla="*/ 51 h 448"/>
                <a:gd name="T94" fmla="*/ 129 w 393"/>
                <a:gd name="T95" fmla="*/ 4 h 448"/>
                <a:gd name="T96" fmla="*/ 113 w 393"/>
                <a:gd name="T97" fmla="*/ 27 h 448"/>
                <a:gd name="T98" fmla="*/ 103 w 393"/>
                <a:gd name="T99" fmla="*/ 34 h 448"/>
                <a:gd name="T100" fmla="*/ 53 w 393"/>
                <a:gd name="T101" fmla="*/ 39 h 448"/>
                <a:gd name="T102" fmla="*/ 24 w 393"/>
                <a:gd name="T103" fmla="*/ 135 h 448"/>
                <a:gd name="T104" fmla="*/ 21 w 393"/>
                <a:gd name="T105" fmla="*/ 245 h 448"/>
                <a:gd name="T106" fmla="*/ 51 w 393"/>
                <a:gd name="T107" fmla="*/ 263 h 448"/>
                <a:gd name="T108" fmla="*/ 4 w 393"/>
                <a:gd name="T109" fmla="*/ 359 h 448"/>
                <a:gd name="T110" fmla="*/ 20 w 393"/>
                <a:gd name="T111" fmla="*/ 369 h 448"/>
                <a:gd name="T112" fmla="*/ 174 w 393"/>
                <a:gd name="T113" fmla="*/ 315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3" h="448">
                  <a:moveTo>
                    <a:pt x="184" y="400"/>
                  </a:moveTo>
                  <a:cubicBezTo>
                    <a:pt x="179" y="375"/>
                    <a:pt x="179" y="346"/>
                    <a:pt x="179" y="333"/>
                  </a:cubicBezTo>
                  <a:cubicBezTo>
                    <a:pt x="179" y="333"/>
                    <a:pt x="179" y="333"/>
                    <a:pt x="179" y="333"/>
                  </a:cubicBezTo>
                  <a:cubicBezTo>
                    <a:pt x="179" y="332"/>
                    <a:pt x="179" y="332"/>
                    <a:pt x="179" y="331"/>
                  </a:cubicBezTo>
                  <a:cubicBezTo>
                    <a:pt x="179" y="331"/>
                    <a:pt x="179" y="331"/>
                    <a:pt x="179" y="331"/>
                  </a:cubicBezTo>
                  <a:cubicBezTo>
                    <a:pt x="179" y="326"/>
                    <a:pt x="178" y="323"/>
                    <a:pt x="177" y="321"/>
                  </a:cubicBezTo>
                  <a:cubicBezTo>
                    <a:pt x="177" y="321"/>
                    <a:pt x="177" y="321"/>
                    <a:pt x="177" y="321"/>
                  </a:cubicBezTo>
                  <a:cubicBezTo>
                    <a:pt x="177" y="319"/>
                    <a:pt x="176" y="319"/>
                    <a:pt x="174" y="319"/>
                  </a:cubicBezTo>
                  <a:cubicBezTo>
                    <a:pt x="174" y="319"/>
                    <a:pt x="174" y="319"/>
                    <a:pt x="174" y="319"/>
                  </a:cubicBezTo>
                  <a:cubicBezTo>
                    <a:pt x="168" y="318"/>
                    <a:pt x="152" y="329"/>
                    <a:pt x="126" y="342"/>
                  </a:cubicBezTo>
                  <a:cubicBezTo>
                    <a:pt x="126" y="342"/>
                    <a:pt x="126" y="342"/>
                    <a:pt x="126" y="342"/>
                  </a:cubicBezTo>
                  <a:cubicBezTo>
                    <a:pt x="92" y="359"/>
                    <a:pt x="46" y="373"/>
                    <a:pt x="20" y="373"/>
                  </a:cubicBezTo>
                  <a:cubicBezTo>
                    <a:pt x="20" y="373"/>
                    <a:pt x="20" y="373"/>
                    <a:pt x="20" y="373"/>
                  </a:cubicBezTo>
                  <a:cubicBezTo>
                    <a:pt x="12" y="373"/>
                    <a:pt x="6" y="372"/>
                    <a:pt x="3" y="368"/>
                  </a:cubicBezTo>
                  <a:cubicBezTo>
                    <a:pt x="3" y="368"/>
                    <a:pt x="3" y="368"/>
                    <a:pt x="3" y="368"/>
                  </a:cubicBezTo>
                  <a:cubicBezTo>
                    <a:pt x="0" y="366"/>
                    <a:pt x="0" y="363"/>
                    <a:pt x="0" y="359"/>
                  </a:cubicBezTo>
                  <a:cubicBezTo>
                    <a:pt x="0" y="359"/>
                    <a:pt x="0" y="359"/>
                    <a:pt x="0" y="359"/>
                  </a:cubicBezTo>
                  <a:cubicBezTo>
                    <a:pt x="0" y="336"/>
                    <a:pt x="27" y="287"/>
                    <a:pt x="43" y="270"/>
                  </a:cubicBezTo>
                  <a:cubicBezTo>
                    <a:pt x="43" y="270"/>
                    <a:pt x="43" y="270"/>
                    <a:pt x="43" y="270"/>
                  </a:cubicBezTo>
                  <a:cubicBezTo>
                    <a:pt x="46" y="267"/>
                    <a:pt x="47" y="265"/>
                    <a:pt x="47" y="263"/>
                  </a:cubicBezTo>
                  <a:cubicBezTo>
                    <a:pt x="47" y="263"/>
                    <a:pt x="47" y="263"/>
                    <a:pt x="47" y="263"/>
                  </a:cubicBezTo>
                  <a:cubicBezTo>
                    <a:pt x="48" y="259"/>
                    <a:pt x="41" y="255"/>
                    <a:pt x="33" y="252"/>
                  </a:cubicBezTo>
                  <a:cubicBezTo>
                    <a:pt x="33" y="252"/>
                    <a:pt x="33" y="252"/>
                    <a:pt x="33" y="252"/>
                  </a:cubicBezTo>
                  <a:cubicBezTo>
                    <a:pt x="25" y="249"/>
                    <a:pt x="18" y="248"/>
                    <a:pt x="18" y="248"/>
                  </a:cubicBezTo>
                  <a:cubicBezTo>
                    <a:pt x="18" y="248"/>
                    <a:pt x="18" y="248"/>
                    <a:pt x="18" y="248"/>
                  </a:cubicBezTo>
                  <a:cubicBezTo>
                    <a:pt x="17" y="248"/>
                    <a:pt x="17" y="248"/>
                    <a:pt x="16" y="247"/>
                  </a:cubicBezTo>
                  <a:cubicBezTo>
                    <a:pt x="16" y="247"/>
                    <a:pt x="16" y="247"/>
                    <a:pt x="16" y="247"/>
                  </a:cubicBezTo>
                  <a:cubicBezTo>
                    <a:pt x="16" y="246"/>
                    <a:pt x="16" y="246"/>
                    <a:pt x="16" y="245"/>
                  </a:cubicBezTo>
                  <a:cubicBezTo>
                    <a:pt x="16" y="245"/>
                    <a:pt x="16" y="245"/>
                    <a:pt x="16" y="245"/>
                  </a:cubicBezTo>
                  <a:cubicBezTo>
                    <a:pt x="27" y="230"/>
                    <a:pt x="30" y="213"/>
                    <a:pt x="30" y="197"/>
                  </a:cubicBezTo>
                  <a:cubicBezTo>
                    <a:pt x="30" y="197"/>
                    <a:pt x="30" y="197"/>
                    <a:pt x="30" y="197"/>
                  </a:cubicBezTo>
                  <a:cubicBezTo>
                    <a:pt x="30" y="169"/>
                    <a:pt x="20" y="145"/>
                    <a:pt x="20" y="135"/>
                  </a:cubicBezTo>
                  <a:cubicBezTo>
                    <a:pt x="20" y="135"/>
                    <a:pt x="20" y="135"/>
                    <a:pt x="20" y="135"/>
                  </a:cubicBezTo>
                  <a:cubicBezTo>
                    <a:pt x="20" y="123"/>
                    <a:pt x="24" y="95"/>
                    <a:pt x="24" y="82"/>
                  </a:cubicBezTo>
                  <a:cubicBezTo>
                    <a:pt x="24" y="82"/>
                    <a:pt x="24" y="82"/>
                    <a:pt x="24" y="82"/>
                  </a:cubicBezTo>
                  <a:cubicBezTo>
                    <a:pt x="24" y="68"/>
                    <a:pt x="41" y="45"/>
                    <a:pt x="50" y="36"/>
                  </a:cubicBezTo>
                  <a:cubicBezTo>
                    <a:pt x="50" y="36"/>
                    <a:pt x="50" y="36"/>
                    <a:pt x="50" y="36"/>
                  </a:cubicBezTo>
                  <a:cubicBezTo>
                    <a:pt x="55" y="32"/>
                    <a:pt x="67" y="32"/>
                    <a:pt x="79" y="31"/>
                  </a:cubicBezTo>
                  <a:cubicBezTo>
                    <a:pt x="79" y="31"/>
                    <a:pt x="79" y="31"/>
                    <a:pt x="79" y="31"/>
                  </a:cubicBezTo>
                  <a:cubicBezTo>
                    <a:pt x="91" y="31"/>
                    <a:pt x="104" y="31"/>
                    <a:pt x="108" y="29"/>
                  </a:cubicBezTo>
                  <a:cubicBezTo>
                    <a:pt x="108" y="29"/>
                    <a:pt x="108" y="29"/>
                    <a:pt x="108" y="29"/>
                  </a:cubicBezTo>
                  <a:cubicBezTo>
                    <a:pt x="109" y="28"/>
                    <a:pt x="109" y="28"/>
                    <a:pt x="109" y="27"/>
                  </a:cubicBezTo>
                  <a:cubicBezTo>
                    <a:pt x="109" y="27"/>
                    <a:pt x="109" y="27"/>
                    <a:pt x="109" y="27"/>
                  </a:cubicBezTo>
                  <a:cubicBezTo>
                    <a:pt x="109" y="22"/>
                    <a:pt x="109" y="16"/>
                    <a:pt x="111" y="10"/>
                  </a:cubicBezTo>
                  <a:cubicBezTo>
                    <a:pt x="111" y="10"/>
                    <a:pt x="111" y="10"/>
                    <a:pt x="111" y="10"/>
                  </a:cubicBezTo>
                  <a:cubicBezTo>
                    <a:pt x="114" y="4"/>
                    <a:pt x="119" y="0"/>
                    <a:pt x="129" y="0"/>
                  </a:cubicBezTo>
                  <a:cubicBezTo>
                    <a:pt x="129" y="0"/>
                    <a:pt x="129" y="0"/>
                    <a:pt x="129" y="0"/>
                  </a:cubicBezTo>
                  <a:cubicBezTo>
                    <a:pt x="147" y="0"/>
                    <a:pt x="187" y="15"/>
                    <a:pt x="205" y="32"/>
                  </a:cubicBezTo>
                  <a:cubicBezTo>
                    <a:pt x="205" y="32"/>
                    <a:pt x="205" y="32"/>
                    <a:pt x="205" y="32"/>
                  </a:cubicBezTo>
                  <a:cubicBezTo>
                    <a:pt x="214" y="42"/>
                    <a:pt x="220" y="47"/>
                    <a:pt x="225" y="47"/>
                  </a:cubicBezTo>
                  <a:cubicBezTo>
                    <a:pt x="225" y="47"/>
                    <a:pt x="225" y="47"/>
                    <a:pt x="225" y="47"/>
                  </a:cubicBezTo>
                  <a:cubicBezTo>
                    <a:pt x="228" y="47"/>
                    <a:pt x="232" y="45"/>
                    <a:pt x="238" y="39"/>
                  </a:cubicBezTo>
                  <a:cubicBezTo>
                    <a:pt x="238" y="39"/>
                    <a:pt x="238" y="39"/>
                    <a:pt x="238" y="39"/>
                  </a:cubicBezTo>
                  <a:cubicBezTo>
                    <a:pt x="244" y="33"/>
                    <a:pt x="251" y="31"/>
                    <a:pt x="257" y="31"/>
                  </a:cubicBezTo>
                  <a:cubicBezTo>
                    <a:pt x="257" y="31"/>
                    <a:pt x="257" y="31"/>
                    <a:pt x="257" y="31"/>
                  </a:cubicBezTo>
                  <a:cubicBezTo>
                    <a:pt x="268" y="31"/>
                    <a:pt x="278" y="36"/>
                    <a:pt x="286" y="36"/>
                  </a:cubicBezTo>
                  <a:cubicBezTo>
                    <a:pt x="286" y="36"/>
                    <a:pt x="286" y="36"/>
                    <a:pt x="286" y="36"/>
                  </a:cubicBezTo>
                  <a:cubicBezTo>
                    <a:pt x="293" y="36"/>
                    <a:pt x="295" y="33"/>
                    <a:pt x="300" y="29"/>
                  </a:cubicBezTo>
                  <a:cubicBezTo>
                    <a:pt x="300" y="29"/>
                    <a:pt x="300" y="29"/>
                    <a:pt x="300" y="29"/>
                  </a:cubicBezTo>
                  <a:cubicBezTo>
                    <a:pt x="305" y="25"/>
                    <a:pt x="312" y="22"/>
                    <a:pt x="325" y="22"/>
                  </a:cubicBezTo>
                  <a:cubicBezTo>
                    <a:pt x="325" y="22"/>
                    <a:pt x="325" y="22"/>
                    <a:pt x="325" y="22"/>
                  </a:cubicBezTo>
                  <a:cubicBezTo>
                    <a:pt x="331" y="22"/>
                    <a:pt x="336" y="24"/>
                    <a:pt x="339" y="29"/>
                  </a:cubicBezTo>
                  <a:cubicBezTo>
                    <a:pt x="339" y="29"/>
                    <a:pt x="339" y="29"/>
                    <a:pt x="339" y="29"/>
                  </a:cubicBezTo>
                  <a:cubicBezTo>
                    <a:pt x="341" y="33"/>
                    <a:pt x="341" y="38"/>
                    <a:pt x="341" y="44"/>
                  </a:cubicBezTo>
                  <a:cubicBezTo>
                    <a:pt x="341" y="44"/>
                    <a:pt x="341" y="44"/>
                    <a:pt x="341" y="44"/>
                  </a:cubicBezTo>
                  <a:cubicBezTo>
                    <a:pt x="341" y="49"/>
                    <a:pt x="341" y="54"/>
                    <a:pt x="341" y="59"/>
                  </a:cubicBezTo>
                  <a:cubicBezTo>
                    <a:pt x="341" y="59"/>
                    <a:pt x="341" y="59"/>
                    <a:pt x="341" y="59"/>
                  </a:cubicBezTo>
                  <a:cubicBezTo>
                    <a:pt x="341" y="65"/>
                    <a:pt x="342" y="70"/>
                    <a:pt x="343" y="75"/>
                  </a:cubicBezTo>
                  <a:cubicBezTo>
                    <a:pt x="343" y="75"/>
                    <a:pt x="343" y="75"/>
                    <a:pt x="343" y="75"/>
                  </a:cubicBezTo>
                  <a:cubicBezTo>
                    <a:pt x="349" y="96"/>
                    <a:pt x="363" y="99"/>
                    <a:pt x="378" y="114"/>
                  </a:cubicBezTo>
                  <a:cubicBezTo>
                    <a:pt x="378" y="114"/>
                    <a:pt x="378" y="114"/>
                    <a:pt x="378" y="114"/>
                  </a:cubicBezTo>
                  <a:cubicBezTo>
                    <a:pt x="381" y="116"/>
                    <a:pt x="382" y="120"/>
                    <a:pt x="382" y="123"/>
                  </a:cubicBezTo>
                  <a:cubicBezTo>
                    <a:pt x="382" y="123"/>
                    <a:pt x="382" y="123"/>
                    <a:pt x="382" y="123"/>
                  </a:cubicBezTo>
                  <a:cubicBezTo>
                    <a:pt x="382" y="139"/>
                    <a:pt x="356" y="159"/>
                    <a:pt x="339" y="176"/>
                  </a:cubicBezTo>
                  <a:cubicBezTo>
                    <a:pt x="339" y="176"/>
                    <a:pt x="339" y="176"/>
                    <a:pt x="339" y="176"/>
                  </a:cubicBezTo>
                  <a:cubicBezTo>
                    <a:pt x="328" y="187"/>
                    <a:pt x="324" y="192"/>
                    <a:pt x="324" y="194"/>
                  </a:cubicBezTo>
                  <a:cubicBezTo>
                    <a:pt x="324" y="194"/>
                    <a:pt x="324" y="194"/>
                    <a:pt x="324" y="194"/>
                  </a:cubicBezTo>
                  <a:cubicBezTo>
                    <a:pt x="324" y="195"/>
                    <a:pt x="326" y="197"/>
                    <a:pt x="330" y="201"/>
                  </a:cubicBezTo>
                  <a:cubicBezTo>
                    <a:pt x="330" y="201"/>
                    <a:pt x="330" y="201"/>
                    <a:pt x="330" y="201"/>
                  </a:cubicBezTo>
                  <a:cubicBezTo>
                    <a:pt x="340" y="212"/>
                    <a:pt x="337" y="230"/>
                    <a:pt x="351" y="243"/>
                  </a:cubicBezTo>
                  <a:cubicBezTo>
                    <a:pt x="351" y="243"/>
                    <a:pt x="351" y="243"/>
                    <a:pt x="351" y="243"/>
                  </a:cubicBezTo>
                  <a:cubicBezTo>
                    <a:pt x="366" y="259"/>
                    <a:pt x="368" y="275"/>
                    <a:pt x="382" y="288"/>
                  </a:cubicBezTo>
                  <a:cubicBezTo>
                    <a:pt x="382" y="288"/>
                    <a:pt x="382" y="288"/>
                    <a:pt x="382" y="288"/>
                  </a:cubicBezTo>
                  <a:cubicBezTo>
                    <a:pt x="389" y="295"/>
                    <a:pt x="393" y="301"/>
                    <a:pt x="393" y="307"/>
                  </a:cubicBezTo>
                  <a:cubicBezTo>
                    <a:pt x="393" y="307"/>
                    <a:pt x="393" y="307"/>
                    <a:pt x="393" y="307"/>
                  </a:cubicBezTo>
                  <a:cubicBezTo>
                    <a:pt x="393" y="313"/>
                    <a:pt x="389" y="319"/>
                    <a:pt x="383" y="325"/>
                  </a:cubicBezTo>
                  <a:cubicBezTo>
                    <a:pt x="383" y="325"/>
                    <a:pt x="383" y="325"/>
                    <a:pt x="383" y="325"/>
                  </a:cubicBezTo>
                  <a:cubicBezTo>
                    <a:pt x="380" y="328"/>
                    <a:pt x="379" y="335"/>
                    <a:pt x="379" y="342"/>
                  </a:cubicBezTo>
                  <a:cubicBezTo>
                    <a:pt x="379" y="342"/>
                    <a:pt x="379" y="342"/>
                    <a:pt x="379" y="342"/>
                  </a:cubicBezTo>
                  <a:cubicBezTo>
                    <a:pt x="379" y="350"/>
                    <a:pt x="380" y="359"/>
                    <a:pt x="381" y="366"/>
                  </a:cubicBezTo>
                  <a:cubicBezTo>
                    <a:pt x="381" y="366"/>
                    <a:pt x="381" y="366"/>
                    <a:pt x="381" y="366"/>
                  </a:cubicBezTo>
                  <a:cubicBezTo>
                    <a:pt x="382" y="367"/>
                    <a:pt x="381" y="367"/>
                    <a:pt x="381" y="368"/>
                  </a:cubicBezTo>
                  <a:cubicBezTo>
                    <a:pt x="381" y="368"/>
                    <a:pt x="381" y="368"/>
                    <a:pt x="381" y="368"/>
                  </a:cubicBezTo>
                  <a:cubicBezTo>
                    <a:pt x="381" y="368"/>
                    <a:pt x="380" y="368"/>
                    <a:pt x="380" y="368"/>
                  </a:cubicBezTo>
                  <a:cubicBezTo>
                    <a:pt x="380" y="368"/>
                    <a:pt x="380" y="368"/>
                    <a:pt x="380" y="368"/>
                  </a:cubicBezTo>
                  <a:cubicBezTo>
                    <a:pt x="346" y="369"/>
                    <a:pt x="307" y="384"/>
                    <a:pt x="299" y="392"/>
                  </a:cubicBezTo>
                  <a:cubicBezTo>
                    <a:pt x="299" y="392"/>
                    <a:pt x="299" y="392"/>
                    <a:pt x="299" y="392"/>
                  </a:cubicBezTo>
                  <a:cubicBezTo>
                    <a:pt x="296" y="395"/>
                    <a:pt x="295" y="399"/>
                    <a:pt x="295" y="403"/>
                  </a:cubicBezTo>
                  <a:cubicBezTo>
                    <a:pt x="295" y="403"/>
                    <a:pt x="295" y="403"/>
                    <a:pt x="295" y="403"/>
                  </a:cubicBezTo>
                  <a:cubicBezTo>
                    <a:pt x="295" y="410"/>
                    <a:pt x="298" y="419"/>
                    <a:pt x="298" y="425"/>
                  </a:cubicBezTo>
                  <a:cubicBezTo>
                    <a:pt x="298" y="425"/>
                    <a:pt x="298" y="425"/>
                    <a:pt x="298" y="425"/>
                  </a:cubicBezTo>
                  <a:cubicBezTo>
                    <a:pt x="298" y="429"/>
                    <a:pt x="297" y="432"/>
                    <a:pt x="295" y="435"/>
                  </a:cubicBezTo>
                  <a:cubicBezTo>
                    <a:pt x="295" y="435"/>
                    <a:pt x="295" y="435"/>
                    <a:pt x="295" y="435"/>
                  </a:cubicBezTo>
                  <a:cubicBezTo>
                    <a:pt x="292" y="438"/>
                    <a:pt x="288" y="439"/>
                    <a:pt x="283" y="439"/>
                  </a:cubicBezTo>
                  <a:cubicBezTo>
                    <a:pt x="283" y="439"/>
                    <a:pt x="283" y="439"/>
                    <a:pt x="283" y="439"/>
                  </a:cubicBezTo>
                  <a:cubicBezTo>
                    <a:pt x="263" y="439"/>
                    <a:pt x="258" y="417"/>
                    <a:pt x="253" y="407"/>
                  </a:cubicBezTo>
                  <a:cubicBezTo>
                    <a:pt x="253" y="407"/>
                    <a:pt x="253" y="407"/>
                    <a:pt x="253" y="407"/>
                  </a:cubicBezTo>
                  <a:cubicBezTo>
                    <a:pt x="251" y="404"/>
                    <a:pt x="249" y="403"/>
                    <a:pt x="248" y="403"/>
                  </a:cubicBezTo>
                  <a:cubicBezTo>
                    <a:pt x="248" y="403"/>
                    <a:pt x="248" y="403"/>
                    <a:pt x="248" y="403"/>
                  </a:cubicBezTo>
                  <a:cubicBezTo>
                    <a:pt x="247" y="403"/>
                    <a:pt x="245" y="404"/>
                    <a:pt x="242" y="406"/>
                  </a:cubicBezTo>
                  <a:cubicBezTo>
                    <a:pt x="242" y="406"/>
                    <a:pt x="242" y="406"/>
                    <a:pt x="242" y="406"/>
                  </a:cubicBezTo>
                  <a:cubicBezTo>
                    <a:pt x="234" y="414"/>
                    <a:pt x="232" y="428"/>
                    <a:pt x="230" y="445"/>
                  </a:cubicBezTo>
                  <a:cubicBezTo>
                    <a:pt x="230" y="445"/>
                    <a:pt x="230" y="445"/>
                    <a:pt x="230" y="445"/>
                  </a:cubicBezTo>
                  <a:cubicBezTo>
                    <a:pt x="230" y="446"/>
                    <a:pt x="229" y="447"/>
                    <a:pt x="228" y="447"/>
                  </a:cubicBezTo>
                  <a:cubicBezTo>
                    <a:pt x="228" y="447"/>
                    <a:pt x="228" y="447"/>
                    <a:pt x="228" y="447"/>
                  </a:cubicBezTo>
                  <a:cubicBezTo>
                    <a:pt x="228" y="447"/>
                    <a:pt x="228" y="447"/>
                    <a:pt x="228" y="447"/>
                  </a:cubicBezTo>
                  <a:cubicBezTo>
                    <a:pt x="226" y="448"/>
                    <a:pt x="224" y="448"/>
                    <a:pt x="221" y="448"/>
                  </a:cubicBezTo>
                  <a:cubicBezTo>
                    <a:pt x="221" y="448"/>
                    <a:pt x="221" y="448"/>
                    <a:pt x="221" y="448"/>
                  </a:cubicBezTo>
                  <a:cubicBezTo>
                    <a:pt x="200" y="448"/>
                    <a:pt x="189" y="425"/>
                    <a:pt x="184" y="400"/>
                  </a:cubicBezTo>
                  <a:close/>
                  <a:moveTo>
                    <a:pt x="181" y="319"/>
                  </a:moveTo>
                  <a:cubicBezTo>
                    <a:pt x="182" y="322"/>
                    <a:pt x="183" y="326"/>
                    <a:pt x="183" y="331"/>
                  </a:cubicBezTo>
                  <a:cubicBezTo>
                    <a:pt x="183" y="331"/>
                    <a:pt x="183" y="331"/>
                    <a:pt x="183" y="331"/>
                  </a:cubicBezTo>
                  <a:cubicBezTo>
                    <a:pt x="183" y="332"/>
                    <a:pt x="183" y="332"/>
                    <a:pt x="183" y="333"/>
                  </a:cubicBezTo>
                  <a:cubicBezTo>
                    <a:pt x="183" y="333"/>
                    <a:pt x="183" y="333"/>
                    <a:pt x="183" y="333"/>
                  </a:cubicBezTo>
                  <a:cubicBezTo>
                    <a:pt x="183" y="346"/>
                    <a:pt x="183" y="374"/>
                    <a:pt x="188" y="399"/>
                  </a:cubicBezTo>
                  <a:cubicBezTo>
                    <a:pt x="188" y="399"/>
                    <a:pt x="188" y="399"/>
                    <a:pt x="188" y="399"/>
                  </a:cubicBezTo>
                  <a:cubicBezTo>
                    <a:pt x="193" y="424"/>
                    <a:pt x="203" y="444"/>
                    <a:pt x="221" y="444"/>
                  </a:cubicBezTo>
                  <a:cubicBezTo>
                    <a:pt x="221" y="444"/>
                    <a:pt x="221" y="444"/>
                    <a:pt x="221" y="444"/>
                  </a:cubicBezTo>
                  <a:cubicBezTo>
                    <a:pt x="223" y="444"/>
                    <a:pt x="224" y="444"/>
                    <a:pt x="226" y="443"/>
                  </a:cubicBezTo>
                  <a:cubicBezTo>
                    <a:pt x="226" y="443"/>
                    <a:pt x="226" y="443"/>
                    <a:pt x="226" y="443"/>
                  </a:cubicBezTo>
                  <a:cubicBezTo>
                    <a:pt x="228" y="427"/>
                    <a:pt x="230" y="413"/>
                    <a:pt x="239" y="404"/>
                  </a:cubicBezTo>
                  <a:cubicBezTo>
                    <a:pt x="239" y="404"/>
                    <a:pt x="239" y="404"/>
                    <a:pt x="239" y="404"/>
                  </a:cubicBezTo>
                  <a:cubicBezTo>
                    <a:pt x="242" y="400"/>
                    <a:pt x="245" y="399"/>
                    <a:pt x="248" y="399"/>
                  </a:cubicBezTo>
                  <a:cubicBezTo>
                    <a:pt x="248" y="399"/>
                    <a:pt x="248" y="399"/>
                    <a:pt x="248" y="399"/>
                  </a:cubicBezTo>
                  <a:cubicBezTo>
                    <a:pt x="252" y="399"/>
                    <a:pt x="254" y="402"/>
                    <a:pt x="256" y="405"/>
                  </a:cubicBezTo>
                  <a:cubicBezTo>
                    <a:pt x="256" y="405"/>
                    <a:pt x="256" y="405"/>
                    <a:pt x="256" y="405"/>
                  </a:cubicBezTo>
                  <a:cubicBezTo>
                    <a:pt x="258" y="409"/>
                    <a:pt x="260" y="413"/>
                    <a:pt x="262" y="418"/>
                  </a:cubicBezTo>
                  <a:cubicBezTo>
                    <a:pt x="262" y="418"/>
                    <a:pt x="262" y="418"/>
                    <a:pt x="262" y="418"/>
                  </a:cubicBezTo>
                  <a:cubicBezTo>
                    <a:pt x="267" y="427"/>
                    <a:pt x="272" y="435"/>
                    <a:pt x="283" y="435"/>
                  </a:cubicBezTo>
                  <a:cubicBezTo>
                    <a:pt x="283" y="435"/>
                    <a:pt x="283" y="435"/>
                    <a:pt x="283" y="435"/>
                  </a:cubicBezTo>
                  <a:cubicBezTo>
                    <a:pt x="293" y="434"/>
                    <a:pt x="294" y="432"/>
                    <a:pt x="294" y="425"/>
                  </a:cubicBezTo>
                  <a:cubicBezTo>
                    <a:pt x="294" y="425"/>
                    <a:pt x="294" y="425"/>
                    <a:pt x="294" y="425"/>
                  </a:cubicBezTo>
                  <a:cubicBezTo>
                    <a:pt x="294" y="420"/>
                    <a:pt x="291" y="411"/>
                    <a:pt x="291" y="403"/>
                  </a:cubicBezTo>
                  <a:cubicBezTo>
                    <a:pt x="291" y="403"/>
                    <a:pt x="291" y="403"/>
                    <a:pt x="291" y="403"/>
                  </a:cubicBezTo>
                  <a:cubicBezTo>
                    <a:pt x="291" y="398"/>
                    <a:pt x="293" y="393"/>
                    <a:pt x="296" y="390"/>
                  </a:cubicBezTo>
                  <a:cubicBezTo>
                    <a:pt x="296" y="390"/>
                    <a:pt x="296" y="390"/>
                    <a:pt x="296" y="390"/>
                  </a:cubicBezTo>
                  <a:cubicBezTo>
                    <a:pt x="306" y="380"/>
                    <a:pt x="343" y="366"/>
                    <a:pt x="377" y="365"/>
                  </a:cubicBezTo>
                  <a:cubicBezTo>
                    <a:pt x="377" y="365"/>
                    <a:pt x="377" y="365"/>
                    <a:pt x="377" y="365"/>
                  </a:cubicBezTo>
                  <a:cubicBezTo>
                    <a:pt x="376" y="357"/>
                    <a:pt x="375" y="349"/>
                    <a:pt x="375" y="342"/>
                  </a:cubicBezTo>
                  <a:cubicBezTo>
                    <a:pt x="375" y="342"/>
                    <a:pt x="375" y="342"/>
                    <a:pt x="375" y="342"/>
                  </a:cubicBezTo>
                  <a:cubicBezTo>
                    <a:pt x="375" y="334"/>
                    <a:pt x="376" y="327"/>
                    <a:pt x="380" y="322"/>
                  </a:cubicBezTo>
                  <a:cubicBezTo>
                    <a:pt x="380" y="322"/>
                    <a:pt x="380" y="322"/>
                    <a:pt x="380" y="322"/>
                  </a:cubicBezTo>
                  <a:cubicBezTo>
                    <a:pt x="386" y="316"/>
                    <a:pt x="389" y="312"/>
                    <a:pt x="389" y="307"/>
                  </a:cubicBezTo>
                  <a:cubicBezTo>
                    <a:pt x="389" y="307"/>
                    <a:pt x="389" y="307"/>
                    <a:pt x="389" y="307"/>
                  </a:cubicBezTo>
                  <a:cubicBezTo>
                    <a:pt x="389" y="303"/>
                    <a:pt x="386" y="298"/>
                    <a:pt x="379" y="291"/>
                  </a:cubicBezTo>
                  <a:cubicBezTo>
                    <a:pt x="379" y="291"/>
                    <a:pt x="379" y="291"/>
                    <a:pt x="379" y="291"/>
                  </a:cubicBezTo>
                  <a:cubicBezTo>
                    <a:pt x="365" y="276"/>
                    <a:pt x="363" y="260"/>
                    <a:pt x="349" y="246"/>
                  </a:cubicBezTo>
                  <a:cubicBezTo>
                    <a:pt x="349" y="246"/>
                    <a:pt x="349" y="246"/>
                    <a:pt x="349" y="246"/>
                  </a:cubicBezTo>
                  <a:cubicBezTo>
                    <a:pt x="333" y="231"/>
                    <a:pt x="336" y="213"/>
                    <a:pt x="327" y="204"/>
                  </a:cubicBezTo>
                  <a:cubicBezTo>
                    <a:pt x="327" y="204"/>
                    <a:pt x="327" y="204"/>
                    <a:pt x="327" y="204"/>
                  </a:cubicBezTo>
                  <a:cubicBezTo>
                    <a:pt x="323" y="200"/>
                    <a:pt x="320" y="198"/>
                    <a:pt x="320" y="194"/>
                  </a:cubicBezTo>
                  <a:cubicBezTo>
                    <a:pt x="320" y="194"/>
                    <a:pt x="320" y="194"/>
                    <a:pt x="320" y="194"/>
                  </a:cubicBezTo>
                  <a:cubicBezTo>
                    <a:pt x="320" y="189"/>
                    <a:pt x="325" y="184"/>
                    <a:pt x="336" y="173"/>
                  </a:cubicBezTo>
                  <a:cubicBezTo>
                    <a:pt x="336" y="173"/>
                    <a:pt x="336" y="173"/>
                    <a:pt x="336" y="173"/>
                  </a:cubicBezTo>
                  <a:cubicBezTo>
                    <a:pt x="353" y="157"/>
                    <a:pt x="378" y="135"/>
                    <a:pt x="378" y="123"/>
                  </a:cubicBezTo>
                  <a:cubicBezTo>
                    <a:pt x="378" y="123"/>
                    <a:pt x="378" y="123"/>
                    <a:pt x="378" y="123"/>
                  </a:cubicBezTo>
                  <a:cubicBezTo>
                    <a:pt x="378" y="121"/>
                    <a:pt x="377" y="119"/>
                    <a:pt x="375" y="117"/>
                  </a:cubicBezTo>
                  <a:cubicBezTo>
                    <a:pt x="375" y="117"/>
                    <a:pt x="375" y="117"/>
                    <a:pt x="375" y="117"/>
                  </a:cubicBezTo>
                  <a:cubicBezTo>
                    <a:pt x="362" y="103"/>
                    <a:pt x="346" y="99"/>
                    <a:pt x="339" y="76"/>
                  </a:cubicBezTo>
                  <a:cubicBezTo>
                    <a:pt x="339" y="76"/>
                    <a:pt x="339" y="76"/>
                    <a:pt x="339" y="76"/>
                  </a:cubicBezTo>
                  <a:cubicBezTo>
                    <a:pt x="338" y="71"/>
                    <a:pt x="337" y="65"/>
                    <a:pt x="337" y="59"/>
                  </a:cubicBezTo>
                  <a:cubicBezTo>
                    <a:pt x="337" y="59"/>
                    <a:pt x="337" y="59"/>
                    <a:pt x="337" y="59"/>
                  </a:cubicBezTo>
                  <a:cubicBezTo>
                    <a:pt x="337" y="54"/>
                    <a:pt x="338" y="49"/>
                    <a:pt x="338" y="44"/>
                  </a:cubicBezTo>
                  <a:cubicBezTo>
                    <a:pt x="338" y="44"/>
                    <a:pt x="338" y="44"/>
                    <a:pt x="338" y="44"/>
                  </a:cubicBezTo>
                  <a:cubicBezTo>
                    <a:pt x="338" y="38"/>
                    <a:pt x="337" y="34"/>
                    <a:pt x="335" y="31"/>
                  </a:cubicBezTo>
                  <a:cubicBezTo>
                    <a:pt x="335" y="31"/>
                    <a:pt x="335" y="31"/>
                    <a:pt x="335" y="31"/>
                  </a:cubicBezTo>
                  <a:cubicBezTo>
                    <a:pt x="333" y="27"/>
                    <a:pt x="331" y="26"/>
                    <a:pt x="325" y="26"/>
                  </a:cubicBezTo>
                  <a:cubicBezTo>
                    <a:pt x="325" y="26"/>
                    <a:pt x="325" y="26"/>
                    <a:pt x="325" y="26"/>
                  </a:cubicBezTo>
                  <a:cubicBezTo>
                    <a:pt x="313" y="26"/>
                    <a:pt x="307" y="29"/>
                    <a:pt x="303" y="32"/>
                  </a:cubicBezTo>
                  <a:cubicBezTo>
                    <a:pt x="303" y="32"/>
                    <a:pt x="303" y="32"/>
                    <a:pt x="303" y="32"/>
                  </a:cubicBezTo>
                  <a:cubicBezTo>
                    <a:pt x="298" y="36"/>
                    <a:pt x="294" y="40"/>
                    <a:pt x="286" y="40"/>
                  </a:cubicBezTo>
                  <a:cubicBezTo>
                    <a:pt x="286" y="40"/>
                    <a:pt x="286" y="40"/>
                    <a:pt x="286" y="40"/>
                  </a:cubicBezTo>
                  <a:cubicBezTo>
                    <a:pt x="277" y="40"/>
                    <a:pt x="267" y="35"/>
                    <a:pt x="257" y="35"/>
                  </a:cubicBezTo>
                  <a:cubicBezTo>
                    <a:pt x="257" y="35"/>
                    <a:pt x="257" y="35"/>
                    <a:pt x="257" y="35"/>
                  </a:cubicBezTo>
                  <a:cubicBezTo>
                    <a:pt x="251" y="35"/>
                    <a:pt x="246" y="36"/>
                    <a:pt x="241" y="42"/>
                  </a:cubicBezTo>
                  <a:cubicBezTo>
                    <a:pt x="241" y="42"/>
                    <a:pt x="241" y="42"/>
                    <a:pt x="241" y="42"/>
                  </a:cubicBezTo>
                  <a:cubicBezTo>
                    <a:pt x="235" y="48"/>
                    <a:pt x="230" y="51"/>
                    <a:pt x="225" y="51"/>
                  </a:cubicBezTo>
                  <a:cubicBezTo>
                    <a:pt x="225" y="51"/>
                    <a:pt x="225" y="51"/>
                    <a:pt x="225" y="51"/>
                  </a:cubicBezTo>
                  <a:cubicBezTo>
                    <a:pt x="217" y="51"/>
                    <a:pt x="212" y="44"/>
                    <a:pt x="202" y="35"/>
                  </a:cubicBezTo>
                  <a:cubicBezTo>
                    <a:pt x="202" y="35"/>
                    <a:pt x="202" y="35"/>
                    <a:pt x="202" y="35"/>
                  </a:cubicBezTo>
                  <a:cubicBezTo>
                    <a:pt x="186" y="19"/>
                    <a:pt x="146" y="4"/>
                    <a:pt x="129" y="4"/>
                  </a:cubicBezTo>
                  <a:cubicBezTo>
                    <a:pt x="129" y="4"/>
                    <a:pt x="129" y="4"/>
                    <a:pt x="129" y="4"/>
                  </a:cubicBezTo>
                  <a:cubicBezTo>
                    <a:pt x="120" y="4"/>
                    <a:pt x="117" y="7"/>
                    <a:pt x="115" y="12"/>
                  </a:cubicBezTo>
                  <a:cubicBezTo>
                    <a:pt x="115" y="12"/>
                    <a:pt x="115" y="12"/>
                    <a:pt x="115" y="12"/>
                  </a:cubicBezTo>
                  <a:cubicBezTo>
                    <a:pt x="113" y="16"/>
                    <a:pt x="113" y="22"/>
                    <a:pt x="113" y="27"/>
                  </a:cubicBezTo>
                  <a:cubicBezTo>
                    <a:pt x="113" y="27"/>
                    <a:pt x="113" y="27"/>
                    <a:pt x="113" y="27"/>
                  </a:cubicBezTo>
                  <a:cubicBezTo>
                    <a:pt x="113" y="30"/>
                    <a:pt x="111" y="31"/>
                    <a:pt x="110" y="32"/>
                  </a:cubicBezTo>
                  <a:cubicBezTo>
                    <a:pt x="110" y="32"/>
                    <a:pt x="110" y="32"/>
                    <a:pt x="110" y="32"/>
                  </a:cubicBezTo>
                  <a:cubicBezTo>
                    <a:pt x="108" y="33"/>
                    <a:pt x="106" y="34"/>
                    <a:pt x="103" y="34"/>
                  </a:cubicBezTo>
                  <a:cubicBezTo>
                    <a:pt x="103" y="34"/>
                    <a:pt x="103" y="34"/>
                    <a:pt x="103" y="34"/>
                  </a:cubicBezTo>
                  <a:cubicBezTo>
                    <a:pt x="98" y="35"/>
                    <a:pt x="91" y="35"/>
                    <a:pt x="84" y="35"/>
                  </a:cubicBezTo>
                  <a:cubicBezTo>
                    <a:pt x="84" y="35"/>
                    <a:pt x="84" y="35"/>
                    <a:pt x="84" y="35"/>
                  </a:cubicBezTo>
                  <a:cubicBezTo>
                    <a:pt x="70" y="35"/>
                    <a:pt x="55" y="36"/>
                    <a:pt x="53" y="39"/>
                  </a:cubicBezTo>
                  <a:cubicBezTo>
                    <a:pt x="53" y="39"/>
                    <a:pt x="53" y="39"/>
                    <a:pt x="53" y="39"/>
                  </a:cubicBezTo>
                  <a:cubicBezTo>
                    <a:pt x="45" y="47"/>
                    <a:pt x="28" y="71"/>
                    <a:pt x="28" y="82"/>
                  </a:cubicBezTo>
                  <a:cubicBezTo>
                    <a:pt x="28" y="82"/>
                    <a:pt x="28" y="82"/>
                    <a:pt x="28" y="82"/>
                  </a:cubicBezTo>
                  <a:cubicBezTo>
                    <a:pt x="28" y="95"/>
                    <a:pt x="24" y="123"/>
                    <a:pt x="24" y="135"/>
                  </a:cubicBezTo>
                  <a:cubicBezTo>
                    <a:pt x="24" y="135"/>
                    <a:pt x="24" y="135"/>
                    <a:pt x="24" y="135"/>
                  </a:cubicBezTo>
                  <a:cubicBezTo>
                    <a:pt x="24" y="143"/>
                    <a:pt x="34" y="169"/>
                    <a:pt x="34" y="197"/>
                  </a:cubicBezTo>
                  <a:cubicBezTo>
                    <a:pt x="34" y="197"/>
                    <a:pt x="34" y="197"/>
                    <a:pt x="34" y="197"/>
                  </a:cubicBezTo>
                  <a:cubicBezTo>
                    <a:pt x="34" y="213"/>
                    <a:pt x="31" y="230"/>
                    <a:pt x="21" y="245"/>
                  </a:cubicBezTo>
                  <a:cubicBezTo>
                    <a:pt x="21" y="245"/>
                    <a:pt x="21" y="245"/>
                    <a:pt x="21" y="245"/>
                  </a:cubicBezTo>
                  <a:cubicBezTo>
                    <a:pt x="24" y="245"/>
                    <a:pt x="29" y="246"/>
                    <a:pt x="34" y="248"/>
                  </a:cubicBezTo>
                  <a:cubicBezTo>
                    <a:pt x="34" y="248"/>
                    <a:pt x="34" y="248"/>
                    <a:pt x="34" y="248"/>
                  </a:cubicBezTo>
                  <a:cubicBezTo>
                    <a:pt x="42" y="251"/>
                    <a:pt x="51" y="255"/>
                    <a:pt x="51" y="263"/>
                  </a:cubicBezTo>
                  <a:cubicBezTo>
                    <a:pt x="51" y="263"/>
                    <a:pt x="51" y="263"/>
                    <a:pt x="51" y="263"/>
                  </a:cubicBezTo>
                  <a:cubicBezTo>
                    <a:pt x="51" y="266"/>
                    <a:pt x="50" y="270"/>
                    <a:pt x="46" y="273"/>
                  </a:cubicBezTo>
                  <a:cubicBezTo>
                    <a:pt x="46" y="273"/>
                    <a:pt x="46" y="273"/>
                    <a:pt x="46" y="273"/>
                  </a:cubicBezTo>
                  <a:cubicBezTo>
                    <a:pt x="31" y="288"/>
                    <a:pt x="3" y="338"/>
                    <a:pt x="4" y="359"/>
                  </a:cubicBezTo>
                  <a:cubicBezTo>
                    <a:pt x="4" y="359"/>
                    <a:pt x="4" y="359"/>
                    <a:pt x="4" y="359"/>
                  </a:cubicBezTo>
                  <a:cubicBezTo>
                    <a:pt x="4" y="362"/>
                    <a:pt x="4" y="364"/>
                    <a:pt x="6" y="365"/>
                  </a:cubicBezTo>
                  <a:cubicBezTo>
                    <a:pt x="6" y="365"/>
                    <a:pt x="6" y="365"/>
                    <a:pt x="6" y="365"/>
                  </a:cubicBezTo>
                  <a:cubicBezTo>
                    <a:pt x="7" y="368"/>
                    <a:pt x="13" y="369"/>
                    <a:pt x="20" y="369"/>
                  </a:cubicBezTo>
                  <a:cubicBezTo>
                    <a:pt x="20" y="369"/>
                    <a:pt x="20" y="369"/>
                    <a:pt x="20" y="369"/>
                  </a:cubicBezTo>
                  <a:cubicBezTo>
                    <a:pt x="44" y="369"/>
                    <a:pt x="91" y="355"/>
                    <a:pt x="124" y="338"/>
                  </a:cubicBezTo>
                  <a:cubicBezTo>
                    <a:pt x="124" y="338"/>
                    <a:pt x="124" y="338"/>
                    <a:pt x="124" y="338"/>
                  </a:cubicBezTo>
                  <a:cubicBezTo>
                    <a:pt x="150" y="325"/>
                    <a:pt x="165" y="315"/>
                    <a:pt x="174" y="315"/>
                  </a:cubicBezTo>
                  <a:cubicBezTo>
                    <a:pt x="174" y="315"/>
                    <a:pt x="174" y="315"/>
                    <a:pt x="174" y="315"/>
                  </a:cubicBezTo>
                  <a:cubicBezTo>
                    <a:pt x="174" y="315"/>
                    <a:pt x="174" y="315"/>
                    <a:pt x="174" y="315"/>
                  </a:cubicBezTo>
                  <a:cubicBezTo>
                    <a:pt x="174" y="315"/>
                    <a:pt x="174" y="315"/>
                    <a:pt x="174" y="315"/>
                  </a:cubicBezTo>
                  <a:cubicBezTo>
                    <a:pt x="177" y="315"/>
                    <a:pt x="180" y="316"/>
                    <a:pt x="181" y="319"/>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49" name="Freeform 44"/>
            <p:cNvSpPr>
              <a:spLocks noEditPoints="1"/>
            </p:cNvSpPr>
            <p:nvPr/>
          </p:nvSpPr>
          <p:spPr bwMode="auto">
            <a:xfrm>
              <a:off x="6078543" y="3525839"/>
              <a:ext cx="739776" cy="990601"/>
            </a:xfrm>
            <a:custGeom>
              <a:avLst/>
              <a:gdLst>
                <a:gd name="T0" fmla="*/ 129 w 329"/>
                <a:gd name="T1" fmla="*/ 401 h 441"/>
                <a:gd name="T2" fmla="*/ 124 w 329"/>
                <a:gd name="T3" fmla="*/ 395 h 441"/>
                <a:gd name="T4" fmla="*/ 87 w 329"/>
                <a:gd name="T5" fmla="*/ 391 h 441"/>
                <a:gd name="T6" fmla="*/ 62 w 329"/>
                <a:gd name="T7" fmla="*/ 302 h 441"/>
                <a:gd name="T8" fmla="*/ 6 w 329"/>
                <a:gd name="T9" fmla="*/ 271 h 441"/>
                <a:gd name="T10" fmla="*/ 6 w 329"/>
                <a:gd name="T11" fmla="*/ 268 h 441"/>
                <a:gd name="T12" fmla="*/ 56 w 329"/>
                <a:gd name="T13" fmla="*/ 226 h 441"/>
                <a:gd name="T14" fmla="*/ 24 w 329"/>
                <a:gd name="T15" fmla="*/ 183 h 441"/>
                <a:gd name="T16" fmla="*/ 1 w 329"/>
                <a:gd name="T17" fmla="*/ 147 h 441"/>
                <a:gd name="T18" fmla="*/ 26 w 329"/>
                <a:gd name="T19" fmla="*/ 58 h 441"/>
                <a:gd name="T20" fmla="*/ 66 w 329"/>
                <a:gd name="T21" fmla="*/ 86 h 441"/>
                <a:gd name="T22" fmla="*/ 82 w 329"/>
                <a:gd name="T23" fmla="*/ 71 h 441"/>
                <a:gd name="T24" fmla="*/ 55 w 329"/>
                <a:gd name="T25" fmla="*/ 5 h 441"/>
                <a:gd name="T26" fmla="*/ 66 w 329"/>
                <a:gd name="T27" fmla="*/ 0 h 441"/>
                <a:gd name="T28" fmla="*/ 108 w 329"/>
                <a:gd name="T29" fmla="*/ 41 h 441"/>
                <a:gd name="T30" fmla="*/ 156 w 329"/>
                <a:gd name="T31" fmla="*/ 56 h 441"/>
                <a:gd name="T32" fmla="*/ 194 w 329"/>
                <a:gd name="T33" fmla="*/ 127 h 441"/>
                <a:gd name="T34" fmla="*/ 233 w 329"/>
                <a:gd name="T35" fmla="*/ 127 h 441"/>
                <a:gd name="T36" fmla="*/ 277 w 329"/>
                <a:gd name="T37" fmla="*/ 120 h 441"/>
                <a:gd name="T38" fmla="*/ 278 w 329"/>
                <a:gd name="T39" fmla="*/ 176 h 441"/>
                <a:gd name="T40" fmla="*/ 240 w 329"/>
                <a:gd name="T41" fmla="*/ 194 h 441"/>
                <a:gd name="T42" fmla="*/ 271 w 329"/>
                <a:gd name="T43" fmla="*/ 247 h 441"/>
                <a:gd name="T44" fmla="*/ 306 w 329"/>
                <a:gd name="T45" fmla="*/ 274 h 441"/>
                <a:gd name="T46" fmla="*/ 328 w 329"/>
                <a:gd name="T47" fmla="*/ 287 h 441"/>
                <a:gd name="T48" fmla="*/ 312 w 329"/>
                <a:gd name="T49" fmla="*/ 291 h 441"/>
                <a:gd name="T50" fmla="*/ 275 w 329"/>
                <a:gd name="T51" fmla="*/ 384 h 441"/>
                <a:gd name="T52" fmla="*/ 233 w 329"/>
                <a:gd name="T53" fmla="*/ 429 h 441"/>
                <a:gd name="T54" fmla="*/ 230 w 329"/>
                <a:gd name="T55" fmla="*/ 430 h 441"/>
                <a:gd name="T56" fmla="*/ 180 w 329"/>
                <a:gd name="T57" fmla="*/ 407 h 441"/>
                <a:gd name="T58" fmla="*/ 133 w 329"/>
                <a:gd name="T59" fmla="*/ 441 h 441"/>
                <a:gd name="T60" fmla="*/ 126 w 329"/>
                <a:gd name="T61" fmla="*/ 438 h 441"/>
                <a:gd name="T62" fmla="*/ 129 w 329"/>
                <a:gd name="T63" fmla="*/ 431 h 441"/>
                <a:gd name="T64" fmla="*/ 155 w 329"/>
                <a:gd name="T65" fmla="*/ 420 h 441"/>
                <a:gd name="T66" fmla="*/ 201 w 329"/>
                <a:gd name="T67" fmla="*/ 415 h 441"/>
                <a:gd name="T68" fmla="*/ 230 w 329"/>
                <a:gd name="T69" fmla="*/ 426 h 441"/>
                <a:gd name="T70" fmla="*/ 272 w 329"/>
                <a:gd name="T71" fmla="*/ 381 h 441"/>
                <a:gd name="T72" fmla="*/ 309 w 329"/>
                <a:gd name="T73" fmla="*/ 288 h 441"/>
                <a:gd name="T74" fmla="*/ 323 w 329"/>
                <a:gd name="T75" fmla="*/ 284 h 441"/>
                <a:gd name="T76" fmla="*/ 295 w 329"/>
                <a:gd name="T77" fmla="*/ 279 h 441"/>
                <a:gd name="T78" fmla="*/ 238 w 329"/>
                <a:gd name="T79" fmla="*/ 204 h 441"/>
                <a:gd name="T80" fmla="*/ 247 w 329"/>
                <a:gd name="T81" fmla="*/ 179 h 441"/>
                <a:gd name="T82" fmla="*/ 293 w 329"/>
                <a:gd name="T83" fmla="*/ 159 h 441"/>
                <a:gd name="T84" fmla="*/ 266 w 329"/>
                <a:gd name="T85" fmla="*/ 120 h 441"/>
                <a:gd name="T86" fmla="*/ 204 w 329"/>
                <a:gd name="T87" fmla="*/ 142 h 441"/>
                <a:gd name="T88" fmla="*/ 180 w 329"/>
                <a:gd name="T89" fmla="*/ 102 h 441"/>
                <a:gd name="T90" fmla="*/ 129 w 329"/>
                <a:gd name="T91" fmla="*/ 56 h 441"/>
                <a:gd name="T92" fmla="*/ 66 w 329"/>
                <a:gd name="T93" fmla="*/ 4 h 441"/>
                <a:gd name="T94" fmla="*/ 86 w 329"/>
                <a:gd name="T95" fmla="*/ 71 h 441"/>
                <a:gd name="T96" fmla="*/ 66 w 329"/>
                <a:gd name="T97" fmla="*/ 90 h 441"/>
                <a:gd name="T98" fmla="*/ 26 w 329"/>
                <a:gd name="T99" fmla="*/ 62 h 441"/>
                <a:gd name="T100" fmla="*/ 17 w 329"/>
                <a:gd name="T101" fmla="*/ 83 h 441"/>
                <a:gd name="T102" fmla="*/ 4 w 329"/>
                <a:gd name="T103" fmla="*/ 155 h 441"/>
                <a:gd name="T104" fmla="*/ 57 w 329"/>
                <a:gd name="T105" fmla="*/ 211 h 441"/>
                <a:gd name="T106" fmla="*/ 16 w 329"/>
                <a:gd name="T107" fmla="*/ 268 h 441"/>
                <a:gd name="T108" fmla="*/ 48 w 329"/>
                <a:gd name="T109" fmla="*/ 293 h 441"/>
                <a:gd name="T110" fmla="*/ 68 w 329"/>
                <a:gd name="T111" fmla="*/ 318 h 441"/>
                <a:gd name="T112" fmla="*/ 104 w 329"/>
                <a:gd name="T113" fmla="*/ 395 h 441"/>
                <a:gd name="T114" fmla="*/ 124 w 329"/>
                <a:gd name="T115" fmla="*/ 391 h 441"/>
                <a:gd name="T116" fmla="*/ 296 w 329"/>
                <a:gd name="T117" fmla="*/ 276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9" h="441">
                  <a:moveTo>
                    <a:pt x="126" y="438"/>
                  </a:moveTo>
                  <a:cubicBezTo>
                    <a:pt x="125" y="436"/>
                    <a:pt x="125" y="433"/>
                    <a:pt x="125" y="431"/>
                  </a:cubicBezTo>
                  <a:cubicBezTo>
                    <a:pt x="125" y="431"/>
                    <a:pt x="125" y="431"/>
                    <a:pt x="125" y="431"/>
                  </a:cubicBezTo>
                  <a:cubicBezTo>
                    <a:pt x="125" y="422"/>
                    <a:pt x="129" y="409"/>
                    <a:pt x="129" y="401"/>
                  </a:cubicBezTo>
                  <a:cubicBezTo>
                    <a:pt x="129" y="401"/>
                    <a:pt x="129" y="401"/>
                    <a:pt x="129" y="401"/>
                  </a:cubicBezTo>
                  <a:cubicBezTo>
                    <a:pt x="129" y="398"/>
                    <a:pt x="128" y="397"/>
                    <a:pt x="128" y="396"/>
                  </a:cubicBezTo>
                  <a:cubicBezTo>
                    <a:pt x="128" y="396"/>
                    <a:pt x="128" y="396"/>
                    <a:pt x="128" y="396"/>
                  </a:cubicBezTo>
                  <a:cubicBezTo>
                    <a:pt x="127" y="395"/>
                    <a:pt x="126" y="395"/>
                    <a:pt x="124" y="395"/>
                  </a:cubicBezTo>
                  <a:cubicBezTo>
                    <a:pt x="124" y="395"/>
                    <a:pt x="124" y="395"/>
                    <a:pt x="124" y="395"/>
                  </a:cubicBezTo>
                  <a:cubicBezTo>
                    <a:pt x="120" y="394"/>
                    <a:pt x="113" y="399"/>
                    <a:pt x="104" y="399"/>
                  </a:cubicBezTo>
                  <a:cubicBezTo>
                    <a:pt x="104" y="399"/>
                    <a:pt x="104" y="399"/>
                    <a:pt x="104" y="399"/>
                  </a:cubicBezTo>
                  <a:cubicBezTo>
                    <a:pt x="99" y="399"/>
                    <a:pt x="93" y="397"/>
                    <a:pt x="87" y="391"/>
                  </a:cubicBezTo>
                  <a:cubicBezTo>
                    <a:pt x="87" y="391"/>
                    <a:pt x="87" y="391"/>
                    <a:pt x="87" y="391"/>
                  </a:cubicBezTo>
                  <a:cubicBezTo>
                    <a:pt x="69" y="373"/>
                    <a:pt x="64" y="335"/>
                    <a:pt x="64" y="318"/>
                  </a:cubicBezTo>
                  <a:cubicBezTo>
                    <a:pt x="64" y="318"/>
                    <a:pt x="64" y="318"/>
                    <a:pt x="64" y="318"/>
                  </a:cubicBezTo>
                  <a:cubicBezTo>
                    <a:pt x="64" y="310"/>
                    <a:pt x="63" y="304"/>
                    <a:pt x="62" y="302"/>
                  </a:cubicBezTo>
                  <a:cubicBezTo>
                    <a:pt x="62" y="302"/>
                    <a:pt x="62" y="302"/>
                    <a:pt x="62" y="302"/>
                  </a:cubicBezTo>
                  <a:cubicBezTo>
                    <a:pt x="60" y="299"/>
                    <a:pt x="57" y="297"/>
                    <a:pt x="48" y="297"/>
                  </a:cubicBezTo>
                  <a:cubicBezTo>
                    <a:pt x="48" y="297"/>
                    <a:pt x="48" y="297"/>
                    <a:pt x="48" y="297"/>
                  </a:cubicBezTo>
                  <a:cubicBezTo>
                    <a:pt x="33" y="297"/>
                    <a:pt x="14" y="279"/>
                    <a:pt x="6" y="271"/>
                  </a:cubicBezTo>
                  <a:cubicBezTo>
                    <a:pt x="6" y="271"/>
                    <a:pt x="6" y="271"/>
                    <a:pt x="6" y="271"/>
                  </a:cubicBezTo>
                  <a:cubicBezTo>
                    <a:pt x="5" y="271"/>
                    <a:pt x="5" y="270"/>
                    <a:pt x="5" y="270"/>
                  </a:cubicBezTo>
                  <a:cubicBezTo>
                    <a:pt x="5" y="270"/>
                    <a:pt x="5" y="270"/>
                    <a:pt x="5" y="270"/>
                  </a:cubicBezTo>
                  <a:cubicBezTo>
                    <a:pt x="5" y="269"/>
                    <a:pt x="6" y="268"/>
                    <a:pt x="6" y="268"/>
                  </a:cubicBezTo>
                  <a:cubicBezTo>
                    <a:pt x="6" y="268"/>
                    <a:pt x="6" y="268"/>
                    <a:pt x="6" y="268"/>
                  </a:cubicBezTo>
                  <a:cubicBezTo>
                    <a:pt x="9" y="267"/>
                    <a:pt x="11" y="266"/>
                    <a:pt x="14" y="264"/>
                  </a:cubicBezTo>
                  <a:cubicBezTo>
                    <a:pt x="14" y="264"/>
                    <a:pt x="14" y="264"/>
                    <a:pt x="14" y="264"/>
                  </a:cubicBezTo>
                  <a:cubicBezTo>
                    <a:pt x="39" y="251"/>
                    <a:pt x="57" y="242"/>
                    <a:pt x="56" y="226"/>
                  </a:cubicBezTo>
                  <a:cubicBezTo>
                    <a:pt x="56" y="226"/>
                    <a:pt x="56" y="226"/>
                    <a:pt x="56" y="226"/>
                  </a:cubicBezTo>
                  <a:cubicBezTo>
                    <a:pt x="56" y="222"/>
                    <a:pt x="56" y="217"/>
                    <a:pt x="54" y="212"/>
                  </a:cubicBezTo>
                  <a:cubicBezTo>
                    <a:pt x="54" y="212"/>
                    <a:pt x="54" y="212"/>
                    <a:pt x="54" y="212"/>
                  </a:cubicBezTo>
                  <a:cubicBezTo>
                    <a:pt x="49" y="200"/>
                    <a:pt x="36" y="191"/>
                    <a:pt x="24" y="183"/>
                  </a:cubicBezTo>
                  <a:cubicBezTo>
                    <a:pt x="24" y="183"/>
                    <a:pt x="24" y="183"/>
                    <a:pt x="24" y="183"/>
                  </a:cubicBezTo>
                  <a:cubicBezTo>
                    <a:pt x="11" y="175"/>
                    <a:pt x="0" y="168"/>
                    <a:pt x="0" y="155"/>
                  </a:cubicBezTo>
                  <a:cubicBezTo>
                    <a:pt x="0" y="155"/>
                    <a:pt x="0" y="155"/>
                    <a:pt x="0" y="155"/>
                  </a:cubicBezTo>
                  <a:cubicBezTo>
                    <a:pt x="0" y="153"/>
                    <a:pt x="0" y="150"/>
                    <a:pt x="1" y="147"/>
                  </a:cubicBezTo>
                  <a:cubicBezTo>
                    <a:pt x="1" y="147"/>
                    <a:pt x="1" y="147"/>
                    <a:pt x="1" y="147"/>
                  </a:cubicBezTo>
                  <a:cubicBezTo>
                    <a:pt x="13" y="119"/>
                    <a:pt x="13" y="99"/>
                    <a:pt x="13" y="83"/>
                  </a:cubicBezTo>
                  <a:cubicBezTo>
                    <a:pt x="13" y="83"/>
                    <a:pt x="13" y="83"/>
                    <a:pt x="13" y="83"/>
                  </a:cubicBezTo>
                  <a:cubicBezTo>
                    <a:pt x="13" y="70"/>
                    <a:pt x="17" y="58"/>
                    <a:pt x="26" y="58"/>
                  </a:cubicBezTo>
                  <a:cubicBezTo>
                    <a:pt x="26" y="58"/>
                    <a:pt x="26" y="58"/>
                    <a:pt x="26" y="58"/>
                  </a:cubicBezTo>
                  <a:cubicBezTo>
                    <a:pt x="29" y="58"/>
                    <a:pt x="32" y="60"/>
                    <a:pt x="35" y="62"/>
                  </a:cubicBezTo>
                  <a:cubicBezTo>
                    <a:pt x="35" y="62"/>
                    <a:pt x="35" y="62"/>
                    <a:pt x="35" y="62"/>
                  </a:cubicBezTo>
                  <a:cubicBezTo>
                    <a:pt x="44" y="72"/>
                    <a:pt x="53" y="86"/>
                    <a:pt x="66" y="86"/>
                  </a:cubicBezTo>
                  <a:cubicBezTo>
                    <a:pt x="66" y="86"/>
                    <a:pt x="66" y="86"/>
                    <a:pt x="66" y="86"/>
                  </a:cubicBezTo>
                  <a:cubicBezTo>
                    <a:pt x="69" y="86"/>
                    <a:pt x="72" y="85"/>
                    <a:pt x="76" y="84"/>
                  </a:cubicBezTo>
                  <a:cubicBezTo>
                    <a:pt x="76" y="84"/>
                    <a:pt x="76" y="84"/>
                    <a:pt x="76" y="84"/>
                  </a:cubicBezTo>
                  <a:cubicBezTo>
                    <a:pt x="80" y="82"/>
                    <a:pt x="82" y="77"/>
                    <a:pt x="82" y="71"/>
                  </a:cubicBezTo>
                  <a:cubicBezTo>
                    <a:pt x="82" y="71"/>
                    <a:pt x="82" y="71"/>
                    <a:pt x="82" y="71"/>
                  </a:cubicBezTo>
                  <a:cubicBezTo>
                    <a:pt x="82" y="53"/>
                    <a:pt x="67" y="22"/>
                    <a:pt x="56" y="7"/>
                  </a:cubicBezTo>
                  <a:cubicBezTo>
                    <a:pt x="56" y="7"/>
                    <a:pt x="56" y="7"/>
                    <a:pt x="56" y="7"/>
                  </a:cubicBezTo>
                  <a:cubicBezTo>
                    <a:pt x="55" y="7"/>
                    <a:pt x="55" y="6"/>
                    <a:pt x="55" y="5"/>
                  </a:cubicBezTo>
                  <a:cubicBezTo>
                    <a:pt x="55" y="5"/>
                    <a:pt x="55" y="5"/>
                    <a:pt x="55" y="5"/>
                  </a:cubicBezTo>
                  <a:cubicBezTo>
                    <a:pt x="56" y="5"/>
                    <a:pt x="56" y="4"/>
                    <a:pt x="57" y="4"/>
                  </a:cubicBezTo>
                  <a:cubicBezTo>
                    <a:pt x="57" y="4"/>
                    <a:pt x="57" y="4"/>
                    <a:pt x="57" y="4"/>
                  </a:cubicBezTo>
                  <a:cubicBezTo>
                    <a:pt x="60" y="3"/>
                    <a:pt x="63" y="1"/>
                    <a:pt x="66" y="0"/>
                  </a:cubicBezTo>
                  <a:cubicBezTo>
                    <a:pt x="66" y="0"/>
                    <a:pt x="66" y="0"/>
                    <a:pt x="66" y="0"/>
                  </a:cubicBezTo>
                  <a:cubicBezTo>
                    <a:pt x="67" y="0"/>
                    <a:pt x="68" y="0"/>
                    <a:pt x="68" y="1"/>
                  </a:cubicBezTo>
                  <a:cubicBezTo>
                    <a:pt x="68" y="1"/>
                    <a:pt x="68" y="1"/>
                    <a:pt x="68" y="1"/>
                  </a:cubicBezTo>
                  <a:cubicBezTo>
                    <a:pt x="79" y="12"/>
                    <a:pt x="97" y="30"/>
                    <a:pt x="108" y="41"/>
                  </a:cubicBezTo>
                  <a:cubicBezTo>
                    <a:pt x="108" y="41"/>
                    <a:pt x="108" y="41"/>
                    <a:pt x="108" y="41"/>
                  </a:cubicBezTo>
                  <a:cubicBezTo>
                    <a:pt x="116" y="49"/>
                    <a:pt x="123" y="51"/>
                    <a:pt x="130" y="52"/>
                  </a:cubicBezTo>
                  <a:cubicBezTo>
                    <a:pt x="130" y="52"/>
                    <a:pt x="130" y="52"/>
                    <a:pt x="130" y="52"/>
                  </a:cubicBezTo>
                  <a:cubicBezTo>
                    <a:pt x="137" y="52"/>
                    <a:pt x="145" y="52"/>
                    <a:pt x="156" y="56"/>
                  </a:cubicBezTo>
                  <a:cubicBezTo>
                    <a:pt x="156" y="56"/>
                    <a:pt x="156" y="56"/>
                    <a:pt x="156" y="56"/>
                  </a:cubicBezTo>
                  <a:cubicBezTo>
                    <a:pt x="166" y="59"/>
                    <a:pt x="172" y="72"/>
                    <a:pt x="178" y="86"/>
                  </a:cubicBezTo>
                  <a:cubicBezTo>
                    <a:pt x="178" y="86"/>
                    <a:pt x="178" y="86"/>
                    <a:pt x="178" y="86"/>
                  </a:cubicBezTo>
                  <a:cubicBezTo>
                    <a:pt x="184" y="101"/>
                    <a:pt x="189" y="117"/>
                    <a:pt x="194" y="127"/>
                  </a:cubicBezTo>
                  <a:cubicBezTo>
                    <a:pt x="194" y="127"/>
                    <a:pt x="194" y="127"/>
                    <a:pt x="194" y="127"/>
                  </a:cubicBezTo>
                  <a:cubicBezTo>
                    <a:pt x="198" y="135"/>
                    <a:pt x="202" y="138"/>
                    <a:pt x="204" y="138"/>
                  </a:cubicBezTo>
                  <a:cubicBezTo>
                    <a:pt x="204" y="138"/>
                    <a:pt x="204" y="138"/>
                    <a:pt x="204" y="138"/>
                  </a:cubicBezTo>
                  <a:cubicBezTo>
                    <a:pt x="210" y="138"/>
                    <a:pt x="221" y="133"/>
                    <a:pt x="233" y="127"/>
                  </a:cubicBezTo>
                  <a:cubicBezTo>
                    <a:pt x="233" y="127"/>
                    <a:pt x="233" y="127"/>
                    <a:pt x="233" y="127"/>
                  </a:cubicBezTo>
                  <a:cubicBezTo>
                    <a:pt x="245" y="122"/>
                    <a:pt x="257" y="116"/>
                    <a:pt x="266" y="116"/>
                  </a:cubicBezTo>
                  <a:cubicBezTo>
                    <a:pt x="266" y="116"/>
                    <a:pt x="266" y="116"/>
                    <a:pt x="266" y="116"/>
                  </a:cubicBezTo>
                  <a:cubicBezTo>
                    <a:pt x="270" y="116"/>
                    <a:pt x="274" y="117"/>
                    <a:pt x="277" y="120"/>
                  </a:cubicBezTo>
                  <a:cubicBezTo>
                    <a:pt x="277" y="120"/>
                    <a:pt x="277" y="120"/>
                    <a:pt x="277" y="120"/>
                  </a:cubicBezTo>
                  <a:cubicBezTo>
                    <a:pt x="285" y="128"/>
                    <a:pt x="297" y="145"/>
                    <a:pt x="297" y="159"/>
                  </a:cubicBezTo>
                  <a:cubicBezTo>
                    <a:pt x="297" y="159"/>
                    <a:pt x="297" y="159"/>
                    <a:pt x="297" y="159"/>
                  </a:cubicBezTo>
                  <a:cubicBezTo>
                    <a:pt x="297" y="168"/>
                    <a:pt x="291" y="175"/>
                    <a:pt x="278" y="176"/>
                  </a:cubicBezTo>
                  <a:cubicBezTo>
                    <a:pt x="278" y="176"/>
                    <a:pt x="278" y="176"/>
                    <a:pt x="278" y="176"/>
                  </a:cubicBezTo>
                  <a:cubicBezTo>
                    <a:pt x="265" y="178"/>
                    <a:pt x="255" y="180"/>
                    <a:pt x="249" y="183"/>
                  </a:cubicBezTo>
                  <a:cubicBezTo>
                    <a:pt x="249" y="183"/>
                    <a:pt x="249" y="183"/>
                    <a:pt x="249" y="183"/>
                  </a:cubicBezTo>
                  <a:cubicBezTo>
                    <a:pt x="242" y="186"/>
                    <a:pt x="240" y="189"/>
                    <a:pt x="240" y="194"/>
                  </a:cubicBezTo>
                  <a:cubicBezTo>
                    <a:pt x="240" y="194"/>
                    <a:pt x="240" y="194"/>
                    <a:pt x="240" y="194"/>
                  </a:cubicBezTo>
                  <a:cubicBezTo>
                    <a:pt x="240" y="197"/>
                    <a:pt x="241" y="200"/>
                    <a:pt x="242" y="203"/>
                  </a:cubicBezTo>
                  <a:cubicBezTo>
                    <a:pt x="242" y="203"/>
                    <a:pt x="242" y="203"/>
                    <a:pt x="242" y="203"/>
                  </a:cubicBezTo>
                  <a:cubicBezTo>
                    <a:pt x="245" y="213"/>
                    <a:pt x="258" y="231"/>
                    <a:pt x="271" y="247"/>
                  </a:cubicBezTo>
                  <a:cubicBezTo>
                    <a:pt x="271" y="247"/>
                    <a:pt x="271" y="247"/>
                    <a:pt x="271" y="247"/>
                  </a:cubicBezTo>
                  <a:cubicBezTo>
                    <a:pt x="282" y="260"/>
                    <a:pt x="292" y="272"/>
                    <a:pt x="295" y="275"/>
                  </a:cubicBezTo>
                  <a:cubicBezTo>
                    <a:pt x="295" y="275"/>
                    <a:pt x="295" y="275"/>
                    <a:pt x="295" y="275"/>
                  </a:cubicBezTo>
                  <a:cubicBezTo>
                    <a:pt x="297" y="275"/>
                    <a:pt x="301" y="274"/>
                    <a:pt x="306" y="274"/>
                  </a:cubicBezTo>
                  <a:cubicBezTo>
                    <a:pt x="306" y="274"/>
                    <a:pt x="306" y="274"/>
                    <a:pt x="306" y="274"/>
                  </a:cubicBezTo>
                  <a:cubicBezTo>
                    <a:pt x="314" y="274"/>
                    <a:pt x="324" y="276"/>
                    <a:pt x="328" y="285"/>
                  </a:cubicBezTo>
                  <a:cubicBezTo>
                    <a:pt x="328" y="285"/>
                    <a:pt x="328" y="285"/>
                    <a:pt x="328" y="285"/>
                  </a:cubicBezTo>
                  <a:cubicBezTo>
                    <a:pt x="329" y="285"/>
                    <a:pt x="329" y="286"/>
                    <a:pt x="328" y="287"/>
                  </a:cubicBezTo>
                  <a:cubicBezTo>
                    <a:pt x="328" y="287"/>
                    <a:pt x="328" y="287"/>
                    <a:pt x="328" y="287"/>
                  </a:cubicBezTo>
                  <a:cubicBezTo>
                    <a:pt x="328" y="287"/>
                    <a:pt x="328" y="288"/>
                    <a:pt x="327" y="288"/>
                  </a:cubicBezTo>
                  <a:cubicBezTo>
                    <a:pt x="327" y="288"/>
                    <a:pt x="327" y="288"/>
                    <a:pt x="327" y="288"/>
                  </a:cubicBezTo>
                  <a:cubicBezTo>
                    <a:pt x="322" y="288"/>
                    <a:pt x="317" y="289"/>
                    <a:pt x="312" y="291"/>
                  </a:cubicBezTo>
                  <a:cubicBezTo>
                    <a:pt x="312" y="291"/>
                    <a:pt x="312" y="291"/>
                    <a:pt x="312" y="291"/>
                  </a:cubicBezTo>
                  <a:cubicBezTo>
                    <a:pt x="311" y="295"/>
                    <a:pt x="304" y="315"/>
                    <a:pt x="304" y="335"/>
                  </a:cubicBezTo>
                  <a:cubicBezTo>
                    <a:pt x="304" y="335"/>
                    <a:pt x="304" y="335"/>
                    <a:pt x="304" y="335"/>
                  </a:cubicBezTo>
                  <a:cubicBezTo>
                    <a:pt x="304" y="348"/>
                    <a:pt x="290" y="366"/>
                    <a:pt x="275" y="384"/>
                  </a:cubicBezTo>
                  <a:cubicBezTo>
                    <a:pt x="275" y="384"/>
                    <a:pt x="275" y="384"/>
                    <a:pt x="275" y="384"/>
                  </a:cubicBezTo>
                  <a:cubicBezTo>
                    <a:pt x="260" y="402"/>
                    <a:pt x="242" y="419"/>
                    <a:pt x="235" y="426"/>
                  </a:cubicBezTo>
                  <a:cubicBezTo>
                    <a:pt x="235" y="426"/>
                    <a:pt x="235" y="426"/>
                    <a:pt x="235" y="426"/>
                  </a:cubicBezTo>
                  <a:cubicBezTo>
                    <a:pt x="234" y="427"/>
                    <a:pt x="234" y="428"/>
                    <a:pt x="233" y="429"/>
                  </a:cubicBezTo>
                  <a:cubicBezTo>
                    <a:pt x="233" y="429"/>
                    <a:pt x="233" y="429"/>
                    <a:pt x="233" y="429"/>
                  </a:cubicBezTo>
                  <a:cubicBezTo>
                    <a:pt x="233" y="429"/>
                    <a:pt x="232" y="430"/>
                    <a:pt x="232" y="430"/>
                  </a:cubicBezTo>
                  <a:cubicBezTo>
                    <a:pt x="232" y="430"/>
                    <a:pt x="232" y="430"/>
                    <a:pt x="232" y="430"/>
                  </a:cubicBezTo>
                  <a:cubicBezTo>
                    <a:pt x="231" y="430"/>
                    <a:pt x="230" y="430"/>
                    <a:pt x="230" y="430"/>
                  </a:cubicBezTo>
                  <a:cubicBezTo>
                    <a:pt x="230" y="430"/>
                    <a:pt x="230" y="430"/>
                    <a:pt x="230" y="430"/>
                  </a:cubicBezTo>
                  <a:cubicBezTo>
                    <a:pt x="217" y="430"/>
                    <a:pt x="207" y="424"/>
                    <a:pt x="199" y="418"/>
                  </a:cubicBezTo>
                  <a:cubicBezTo>
                    <a:pt x="199" y="418"/>
                    <a:pt x="199" y="418"/>
                    <a:pt x="199" y="418"/>
                  </a:cubicBezTo>
                  <a:cubicBezTo>
                    <a:pt x="191" y="412"/>
                    <a:pt x="185" y="406"/>
                    <a:pt x="180" y="407"/>
                  </a:cubicBezTo>
                  <a:cubicBezTo>
                    <a:pt x="180" y="407"/>
                    <a:pt x="180" y="407"/>
                    <a:pt x="180" y="407"/>
                  </a:cubicBezTo>
                  <a:cubicBezTo>
                    <a:pt x="175" y="406"/>
                    <a:pt x="166" y="414"/>
                    <a:pt x="158" y="423"/>
                  </a:cubicBezTo>
                  <a:cubicBezTo>
                    <a:pt x="158" y="423"/>
                    <a:pt x="158" y="423"/>
                    <a:pt x="158" y="423"/>
                  </a:cubicBezTo>
                  <a:cubicBezTo>
                    <a:pt x="150" y="432"/>
                    <a:pt x="142" y="441"/>
                    <a:pt x="133" y="441"/>
                  </a:cubicBezTo>
                  <a:cubicBezTo>
                    <a:pt x="133" y="441"/>
                    <a:pt x="133" y="441"/>
                    <a:pt x="133" y="441"/>
                  </a:cubicBezTo>
                  <a:cubicBezTo>
                    <a:pt x="133" y="441"/>
                    <a:pt x="133" y="441"/>
                    <a:pt x="133" y="441"/>
                  </a:cubicBezTo>
                  <a:cubicBezTo>
                    <a:pt x="133" y="441"/>
                    <a:pt x="133" y="441"/>
                    <a:pt x="133" y="441"/>
                  </a:cubicBezTo>
                  <a:cubicBezTo>
                    <a:pt x="130" y="441"/>
                    <a:pt x="128" y="440"/>
                    <a:pt x="126" y="438"/>
                  </a:cubicBezTo>
                  <a:close/>
                  <a:moveTo>
                    <a:pt x="131" y="393"/>
                  </a:moveTo>
                  <a:cubicBezTo>
                    <a:pt x="133" y="395"/>
                    <a:pt x="133" y="398"/>
                    <a:pt x="133" y="401"/>
                  </a:cubicBezTo>
                  <a:cubicBezTo>
                    <a:pt x="133" y="401"/>
                    <a:pt x="133" y="401"/>
                    <a:pt x="133" y="401"/>
                  </a:cubicBezTo>
                  <a:cubicBezTo>
                    <a:pt x="133" y="410"/>
                    <a:pt x="129" y="423"/>
                    <a:pt x="129" y="431"/>
                  </a:cubicBezTo>
                  <a:cubicBezTo>
                    <a:pt x="129" y="431"/>
                    <a:pt x="129" y="431"/>
                    <a:pt x="129" y="431"/>
                  </a:cubicBezTo>
                  <a:cubicBezTo>
                    <a:pt x="129" y="435"/>
                    <a:pt x="130" y="437"/>
                    <a:pt x="133" y="437"/>
                  </a:cubicBezTo>
                  <a:cubicBezTo>
                    <a:pt x="133" y="437"/>
                    <a:pt x="133" y="437"/>
                    <a:pt x="133" y="437"/>
                  </a:cubicBezTo>
                  <a:cubicBezTo>
                    <a:pt x="139" y="437"/>
                    <a:pt x="147" y="429"/>
                    <a:pt x="155" y="420"/>
                  </a:cubicBezTo>
                  <a:cubicBezTo>
                    <a:pt x="155" y="420"/>
                    <a:pt x="155" y="420"/>
                    <a:pt x="155" y="420"/>
                  </a:cubicBezTo>
                  <a:cubicBezTo>
                    <a:pt x="164" y="412"/>
                    <a:pt x="171" y="403"/>
                    <a:pt x="180" y="403"/>
                  </a:cubicBezTo>
                  <a:cubicBezTo>
                    <a:pt x="180" y="403"/>
                    <a:pt x="180" y="403"/>
                    <a:pt x="180" y="403"/>
                  </a:cubicBezTo>
                  <a:cubicBezTo>
                    <a:pt x="187" y="403"/>
                    <a:pt x="193" y="409"/>
                    <a:pt x="201" y="415"/>
                  </a:cubicBezTo>
                  <a:cubicBezTo>
                    <a:pt x="201" y="415"/>
                    <a:pt x="201" y="415"/>
                    <a:pt x="201" y="415"/>
                  </a:cubicBezTo>
                  <a:cubicBezTo>
                    <a:pt x="209" y="420"/>
                    <a:pt x="218" y="426"/>
                    <a:pt x="230" y="426"/>
                  </a:cubicBezTo>
                  <a:cubicBezTo>
                    <a:pt x="230" y="426"/>
                    <a:pt x="230" y="426"/>
                    <a:pt x="230" y="426"/>
                  </a:cubicBezTo>
                  <a:cubicBezTo>
                    <a:pt x="230" y="426"/>
                    <a:pt x="230" y="426"/>
                    <a:pt x="230" y="426"/>
                  </a:cubicBezTo>
                  <a:cubicBezTo>
                    <a:pt x="230" y="426"/>
                    <a:pt x="230" y="426"/>
                    <a:pt x="230" y="426"/>
                  </a:cubicBezTo>
                  <a:cubicBezTo>
                    <a:pt x="231" y="425"/>
                    <a:pt x="231" y="424"/>
                    <a:pt x="232" y="424"/>
                  </a:cubicBezTo>
                  <a:cubicBezTo>
                    <a:pt x="232" y="424"/>
                    <a:pt x="232" y="424"/>
                    <a:pt x="232" y="424"/>
                  </a:cubicBezTo>
                  <a:cubicBezTo>
                    <a:pt x="240" y="416"/>
                    <a:pt x="257" y="399"/>
                    <a:pt x="272" y="381"/>
                  </a:cubicBezTo>
                  <a:cubicBezTo>
                    <a:pt x="272" y="381"/>
                    <a:pt x="272" y="381"/>
                    <a:pt x="272" y="381"/>
                  </a:cubicBezTo>
                  <a:cubicBezTo>
                    <a:pt x="287" y="364"/>
                    <a:pt x="300" y="345"/>
                    <a:pt x="300" y="335"/>
                  </a:cubicBezTo>
                  <a:cubicBezTo>
                    <a:pt x="300" y="335"/>
                    <a:pt x="300" y="335"/>
                    <a:pt x="300" y="335"/>
                  </a:cubicBezTo>
                  <a:cubicBezTo>
                    <a:pt x="300" y="311"/>
                    <a:pt x="309" y="288"/>
                    <a:pt x="309" y="288"/>
                  </a:cubicBezTo>
                  <a:cubicBezTo>
                    <a:pt x="309" y="288"/>
                    <a:pt x="309" y="288"/>
                    <a:pt x="309" y="288"/>
                  </a:cubicBezTo>
                  <a:cubicBezTo>
                    <a:pt x="309" y="288"/>
                    <a:pt x="310" y="287"/>
                    <a:pt x="310" y="287"/>
                  </a:cubicBezTo>
                  <a:cubicBezTo>
                    <a:pt x="310" y="287"/>
                    <a:pt x="310" y="287"/>
                    <a:pt x="310" y="287"/>
                  </a:cubicBezTo>
                  <a:cubicBezTo>
                    <a:pt x="315" y="286"/>
                    <a:pt x="319" y="285"/>
                    <a:pt x="323" y="284"/>
                  </a:cubicBezTo>
                  <a:cubicBezTo>
                    <a:pt x="323" y="284"/>
                    <a:pt x="323" y="284"/>
                    <a:pt x="323" y="284"/>
                  </a:cubicBezTo>
                  <a:cubicBezTo>
                    <a:pt x="319" y="279"/>
                    <a:pt x="313" y="278"/>
                    <a:pt x="306" y="278"/>
                  </a:cubicBezTo>
                  <a:cubicBezTo>
                    <a:pt x="306" y="278"/>
                    <a:pt x="306" y="278"/>
                    <a:pt x="306" y="278"/>
                  </a:cubicBezTo>
                  <a:cubicBezTo>
                    <a:pt x="300" y="278"/>
                    <a:pt x="295" y="279"/>
                    <a:pt x="295" y="279"/>
                  </a:cubicBezTo>
                  <a:cubicBezTo>
                    <a:pt x="295" y="279"/>
                    <a:pt x="295" y="279"/>
                    <a:pt x="295" y="279"/>
                  </a:cubicBezTo>
                  <a:cubicBezTo>
                    <a:pt x="294" y="280"/>
                    <a:pt x="293" y="279"/>
                    <a:pt x="293" y="279"/>
                  </a:cubicBezTo>
                  <a:cubicBezTo>
                    <a:pt x="293" y="279"/>
                    <a:pt x="293" y="279"/>
                    <a:pt x="293" y="279"/>
                  </a:cubicBezTo>
                  <a:cubicBezTo>
                    <a:pt x="293" y="279"/>
                    <a:pt x="245" y="226"/>
                    <a:pt x="238" y="204"/>
                  </a:cubicBezTo>
                  <a:cubicBezTo>
                    <a:pt x="238" y="204"/>
                    <a:pt x="238" y="204"/>
                    <a:pt x="238" y="204"/>
                  </a:cubicBezTo>
                  <a:cubicBezTo>
                    <a:pt x="237" y="201"/>
                    <a:pt x="236" y="197"/>
                    <a:pt x="236" y="194"/>
                  </a:cubicBezTo>
                  <a:cubicBezTo>
                    <a:pt x="236" y="194"/>
                    <a:pt x="236" y="194"/>
                    <a:pt x="236" y="194"/>
                  </a:cubicBezTo>
                  <a:cubicBezTo>
                    <a:pt x="236" y="187"/>
                    <a:pt x="240" y="182"/>
                    <a:pt x="247" y="179"/>
                  </a:cubicBezTo>
                  <a:cubicBezTo>
                    <a:pt x="247" y="179"/>
                    <a:pt x="247" y="179"/>
                    <a:pt x="247" y="179"/>
                  </a:cubicBezTo>
                  <a:cubicBezTo>
                    <a:pt x="254" y="176"/>
                    <a:pt x="264" y="174"/>
                    <a:pt x="278" y="173"/>
                  </a:cubicBezTo>
                  <a:cubicBezTo>
                    <a:pt x="278" y="173"/>
                    <a:pt x="278" y="173"/>
                    <a:pt x="278" y="173"/>
                  </a:cubicBezTo>
                  <a:cubicBezTo>
                    <a:pt x="290" y="171"/>
                    <a:pt x="293" y="166"/>
                    <a:pt x="293" y="159"/>
                  </a:cubicBezTo>
                  <a:cubicBezTo>
                    <a:pt x="293" y="159"/>
                    <a:pt x="293" y="159"/>
                    <a:pt x="293" y="159"/>
                  </a:cubicBezTo>
                  <a:cubicBezTo>
                    <a:pt x="293" y="147"/>
                    <a:pt x="282" y="130"/>
                    <a:pt x="274" y="123"/>
                  </a:cubicBezTo>
                  <a:cubicBezTo>
                    <a:pt x="274" y="123"/>
                    <a:pt x="274" y="123"/>
                    <a:pt x="274" y="123"/>
                  </a:cubicBezTo>
                  <a:cubicBezTo>
                    <a:pt x="272" y="121"/>
                    <a:pt x="270" y="120"/>
                    <a:pt x="266" y="120"/>
                  </a:cubicBezTo>
                  <a:cubicBezTo>
                    <a:pt x="266" y="120"/>
                    <a:pt x="266" y="120"/>
                    <a:pt x="266" y="120"/>
                  </a:cubicBezTo>
                  <a:cubicBezTo>
                    <a:pt x="258" y="120"/>
                    <a:pt x="246" y="125"/>
                    <a:pt x="235" y="131"/>
                  </a:cubicBezTo>
                  <a:cubicBezTo>
                    <a:pt x="235" y="131"/>
                    <a:pt x="235" y="131"/>
                    <a:pt x="235" y="131"/>
                  </a:cubicBezTo>
                  <a:cubicBezTo>
                    <a:pt x="223" y="136"/>
                    <a:pt x="212" y="142"/>
                    <a:pt x="204" y="142"/>
                  </a:cubicBezTo>
                  <a:cubicBezTo>
                    <a:pt x="204" y="142"/>
                    <a:pt x="204" y="142"/>
                    <a:pt x="204" y="142"/>
                  </a:cubicBezTo>
                  <a:cubicBezTo>
                    <a:pt x="198" y="142"/>
                    <a:pt x="195" y="136"/>
                    <a:pt x="191" y="129"/>
                  </a:cubicBezTo>
                  <a:cubicBezTo>
                    <a:pt x="191" y="129"/>
                    <a:pt x="191" y="129"/>
                    <a:pt x="191" y="129"/>
                  </a:cubicBezTo>
                  <a:cubicBezTo>
                    <a:pt x="187" y="122"/>
                    <a:pt x="184" y="112"/>
                    <a:pt x="180" y="102"/>
                  </a:cubicBezTo>
                  <a:cubicBezTo>
                    <a:pt x="180" y="102"/>
                    <a:pt x="180" y="102"/>
                    <a:pt x="180" y="102"/>
                  </a:cubicBezTo>
                  <a:cubicBezTo>
                    <a:pt x="173" y="83"/>
                    <a:pt x="164" y="62"/>
                    <a:pt x="155" y="59"/>
                  </a:cubicBezTo>
                  <a:cubicBezTo>
                    <a:pt x="155" y="59"/>
                    <a:pt x="155" y="59"/>
                    <a:pt x="155" y="59"/>
                  </a:cubicBezTo>
                  <a:cubicBezTo>
                    <a:pt x="145" y="56"/>
                    <a:pt x="137" y="56"/>
                    <a:pt x="129" y="56"/>
                  </a:cubicBezTo>
                  <a:cubicBezTo>
                    <a:pt x="129" y="56"/>
                    <a:pt x="129" y="56"/>
                    <a:pt x="129" y="56"/>
                  </a:cubicBezTo>
                  <a:cubicBezTo>
                    <a:pt x="122" y="55"/>
                    <a:pt x="114" y="53"/>
                    <a:pt x="105" y="44"/>
                  </a:cubicBezTo>
                  <a:cubicBezTo>
                    <a:pt x="105" y="44"/>
                    <a:pt x="105" y="44"/>
                    <a:pt x="105" y="44"/>
                  </a:cubicBezTo>
                  <a:cubicBezTo>
                    <a:pt x="94" y="33"/>
                    <a:pt x="78" y="16"/>
                    <a:pt x="66" y="4"/>
                  </a:cubicBezTo>
                  <a:cubicBezTo>
                    <a:pt x="66" y="4"/>
                    <a:pt x="66" y="4"/>
                    <a:pt x="66" y="4"/>
                  </a:cubicBezTo>
                  <a:cubicBezTo>
                    <a:pt x="64" y="5"/>
                    <a:pt x="62" y="6"/>
                    <a:pt x="60" y="7"/>
                  </a:cubicBezTo>
                  <a:cubicBezTo>
                    <a:pt x="60" y="7"/>
                    <a:pt x="60" y="7"/>
                    <a:pt x="60" y="7"/>
                  </a:cubicBezTo>
                  <a:cubicBezTo>
                    <a:pt x="72" y="23"/>
                    <a:pt x="86" y="52"/>
                    <a:pt x="86" y="71"/>
                  </a:cubicBezTo>
                  <a:cubicBezTo>
                    <a:pt x="86" y="71"/>
                    <a:pt x="86" y="71"/>
                    <a:pt x="86" y="71"/>
                  </a:cubicBezTo>
                  <a:cubicBezTo>
                    <a:pt x="86" y="78"/>
                    <a:pt x="84" y="84"/>
                    <a:pt x="78" y="87"/>
                  </a:cubicBezTo>
                  <a:cubicBezTo>
                    <a:pt x="78" y="87"/>
                    <a:pt x="78" y="87"/>
                    <a:pt x="78" y="87"/>
                  </a:cubicBezTo>
                  <a:cubicBezTo>
                    <a:pt x="74" y="89"/>
                    <a:pt x="70" y="90"/>
                    <a:pt x="66" y="90"/>
                  </a:cubicBezTo>
                  <a:cubicBezTo>
                    <a:pt x="66" y="90"/>
                    <a:pt x="66" y="90"/>
                    <a:pt x="66" y="90"/>
                  </a:cubicBezTo>
                  <a:cubicBezTo>
                    <a:pt x="50" y="90"/>
                    <a:pt x="41" y="74"/>
                    <a:pt x="32" y="65"/>
                  </a:cubicBezTo>
                  <a:cubicBezTo>
                    <a:pt x="32" y="65"/>
                    <a:pt x="32" y="65"/>
                    <a:pt x="32" y="65"/>
                  </a:cubicBezTo>
                  <a:cubicBezTo>
                    <a:pt x="30" y="63"/>
                    <a:pt x="28" y="62"/>
                    <a:pt x="26" y="62"/>
                  </a:cubicBezTo>
                  <a:cubicBezTo>
                    <a:pt x="26" y="62"/>
                    <a:pt x="26" y="62"/>
                    <a:pt x="26" y="62"/>
                  </a:cubicBezTo>
                  <a:cubicBezTo>
                    <a:pt x="24" y="62"/>
                    <a:pt x="22" y="64"/>
                    <a:pt x="20" y="68"/>
                  </a:cubicBezTo>
                  <a:cubicBezTo>
                    <a:pt x="20" y="68"/>
                    <a:pt x="20" y="68"/>
                    <a:pt x="20" y="68"/>
                  </a:cubicBezTo>
                  <a:cubicBezTo>
                    <a:pt x="18" y="72"/>
                    <a:pt x="17" y="77"/>
                    <a:pt x="17" y="83"/>
                  </a:cubicBezTo>
                  <a:cubicBezTo>
                    <a:pt x="17" y="83"/>
                    <a:pt x="17" y="83"/>
                    <a:pt x="17" y="83"/>
                  </a:cubicBezTo>
                  <a:cubicBezTo>
                    <a:pt x="17" y="99"/>
                    <a:pt x="17" y="120"/>
                    <a:pt x="5" y="149"/>
                  </a:cubicBezTo>
                  <a:cubicBezTo>
                    <a:pt x="5" y="149"/>
                    <a:pt x="5" y="149"/>
                    <a:pt x="5" y="149"/>
                  </a:cubicBezTo>
                  <a:cubicBezTo>
                    <a:pt x="4" y="151"/>
                    <a:pt x="4" y="153"/>
                    <a:pt x="4" y="155"/>
                  </a:cubicBezTo>
                  <a:cubicBezTo>
                    <a:pt x="4" y="155"/>
                    <a:pt x="4" y="155"/>
                    <a:pt x="4" y="155"/>
                  </a:cubicBezTo>
                  <a:cubicBezTo>
                    <a:pt x="3" y="165"/>
                    <a:pt x="13" y="172"/>
                    <a:pt x="26" y="180"/>
                  </a:cubicBezTo>
                  <a:cubicBezTo>
                    <a:pt x="26" y="180"/>
                    <a:pt x="26" y="180"/>
                    <a:pt x="26" y="180"/>
                  </a:cubicBezTo>
                  <a:cubicBezTo>
                    <a:pt x="38" y="188"/>
                    <a:pt x="52" y="197"/>
                    <a:pt x="57" y="211"/>
                  </a:cubicBezTo>
                  <a:cubicBezTo>
                    <a:pt x="57" y="211"/>
                    <a:pt x="57" y="211"/>
                    <a:pt x="57" y="211"/>
                  </a:cubicBezTo>
                  <a:cubicBezTo>
                    <a:pt x="59" y="216"/>
                    <a:pt x="60" y="221"/>
                    <a:pt x="60" y="226"/>
                  </a:cubicBezTo>
                  <a:cubicBezTo>
                    <a:pt x="60" y="226"/>
                    <a:pt x="60" y="226"/>
                    <a:pt x="60" y="226"/>
                  </a:cubicBezTo>
                  <a:cubicBezTo>
                    <a:pt x="60" y="246"/>
                    <a:pt x="40" y="254"/>
                    <a:pt x="16" y="268"/>
                  </a:cubicBezTo>
                  <a:cubicBezTo>
                    <a:pt x="16" y="268"/>
                    <a:pt x="16" y="268"/>
                    <a:pt x="16" y="268"/>
                  </a:cubicBezTo>
                  <a:cubicBezTo>
                    <a:pt x="14" y="269"/>
                    <a:pt x="12" y="270"/>
                    <a:pt x="10" y="271"/>
                  </a:cubicBezTo>
                  <a:cubicBezTo>
                    <a:pt x="10" y="271"/>
                    <a:pt x="10" y="271"/>
                    <a:pt x="10" y="271"/>
                  </a:cubicBezTo>
                  <a:cubicBezTo>
                    <a:pt x="19" y="279"/>
                    <a:pt x="36" y="294"/>
                    <a:pt x="48" y="293"/>
                  </a:cubicBezTo>
                  <a:cubicBezTo>
                    <a:pt x="48" y="293"/>
                    <a:pt x="48" y="293"/>
                    <a:pt x="48" y="293"/>
                  </a:cubicBezTo>
                  <a:cubicBezTo>
                    <a:pt x="57" y="293"/>
                    <a:pt x="62" y="295"/>
                    <a:pt x="65" y="299"/>
                  </a:cubicBezTo>
                  <a:cubicBezTo>
                    <a:pt x="65" y="299"/>
                    <a:pt x="65" y="299"/>
                    <a:pt x="65" y="299"/>
                  </a:cubicBezTo>
                  <a:cubicBezTo>
                    <a:pt x="68" y="304"/>
                    <a:pt x="68" y="310"/>
                    <a:pt x="68" y="318"/>
                  </a:cubicBezTo>
                  <a:cubicBezTo>
                    <a:pt x="68" y="318"/>
                    <a:pt x="68" y="318"/>
                    <a:pt x="68" y="318"/>
                  </a:cubicBezTo>
                  <a:cubicBezTo>
                    <a:pt x="67" y="334"/>
                    <a:pt x="73" y="372"/>
                    <a:pt x="90" y="388"/>
                  </a:cubicBezTo>
                  <a:cubicBezTo>
                    <a:pt x="90" y="388"/>
                    <a:pt x="90" y="388"/>
                    <a:pt x="90" y="388"/>
                  </a:cubicBezTo>
                  <a:cubicBezTo>
                    <a:pt x="95" y="393"/>
                    <a:pt x="100" y="395"/>
                    <a:pt x="104" y="395"/>
                  </a:cubicBezTo>
                  <a:cubicBezTo>
                    <a:pt x="104" y="395"/>
                    <a:pt x="104" y="395"/>
                    <a:pt x="104" y="395"/>
                  </a:cubicBezTo>
                  <a:cubicBezTo>
                    <a:pt x="112" y="395"/>
                    <a:pt x="118" y="391"/>
                    <a:pt x="124" y="391"/>
                  </a:cubicBezTo>
                  <a:cubicBezTo>
                    <a:pt x="124" y="391"/>
                    <a:pt x="124" y="391"/>
                    <a:pt x="124" y="391"/>
                  </a:cubicBezTo>
                  <a:cubicBezTo>
                    <a:pt x="124" y="391"/>
                    <a:pt x="124" y="391"/>
                    <a:pt x="124" y="391"/>
                  </a:cubicBezTo>
                  <a:cubicBezTo>
                    <a:pt x="124" y="391"/>
                    <a:pt x="124" y="391"/>
                    <a:pt x="124" y="391"/>
                  </a:cubicBezTo>
                  <a:cubicBezTo>
                    <a:pt x="127" y="391"/>
                    <a:pt x="129" y="391"/>
                    <a:pt x="131" y="393"/>
                  </a:cubicBezTo>
                  <a:close/>
                  <a:moveTo>
                    <a:pt x="294" y="277"/>
                  </a:moveTo>
                  <a:cubicBezTo>
                    <a:pt x="296" y="276"/>
                    <a:pt x="296" y="276"/>
                    <a:pt x="296" y="276"/>
                  </a:cubicBezTo>
                  <a:cubicBezTo>
                    <a:pt x="294" y="277"/>
                    <a:pt x="294" y="277"/>
                    <a:pt x="294" y="277"/>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0" name="Freeform 46"/>
            <p:cNvSpPr>
              <a:spLocks noEditPoints="1"/>
            </p:cNvSpPr>
            <p:nvPr/>
          </p:nvSpPr>
          <p:spPr bwMode="auto">
            <a:xfrm>
              <a:off x="5033967" y="3862390"/>
              <a:ext cx="1273176" cy="788988"/>
            </a:xfrm>
            <a:custGeom>
              <a:avLst/>
              <a:gdLst>
                <a:gd name="T0" fmla="*/ 12 w 567"/>
                <a:gd name="T1" fmla="*/ 250 h 351"/>
                <a:gd name="T2" fmla="*/ 95 w 567"/>
                <a:gd name="T3" fmla="*/ 241 h 351"/>
                <a:gd name="T4" fmla="*/ 120 w 567"/>
                <a:gd name="T5" fmla="*/ 164 h 351"/>
                <a:gd name="T6" fmla="*/ 96 w 567"/>
                <a:gd name="T7" fmla="*/ 134 h 351"/>
                <a:gd name="T8" fmla="*/ 91 w 567"/>
                <a:gd name="T9" fmla="*/ 135 h 351"/>
                <a:gd name="T10" fmla="*/ 72 w 567"/>
                <a:gd name="T11" fmla="*/ 90 h 351"/>
                <a:gd name="T12" fmla="*/ 91 w 567"/>
                <a:gd name="T13" fmla="*/ 79 h 351"/>
                <a:gd name="T14" fmla="*/ 93 w 567"/>
                <a:gd name="T15" fmla="*/ 63 h 351"/>
                <a:gd name="T16" fmla="*/ 89 w 567"/>
                <a:gd name="T17" fmla="*/ 12 h 351"/>
                <a:gd name="T18" fmla="*/ 164 w 567"/>
                <a:gd name="T19" fmla="*/ 1 h 351"/>
                <a:gd name="T20" fmla="*/ 175 w 567"/>
                <a:gd name="T21" fmla="*/ 12 h 351"/>
                <a:gd name="T22" fmla="*/ 346 w 567"/>
                <a:gd name="T23" fmla="*/ 55 h 351"/>
                <a:gd name="T24" fmla="*/ 414 w 567"/>
                <a:gd name="T25" fmla="*/ 118 h 351"/>
                <a:gd name="T26" fmla="*/ 471 w 567"/>
                <a:gd name="T27" fmla="*/ 118 h 351"/>
                <a:gd name="T28" fmla="*/ 513 w 567"/>
                <a:gd name="T29" fmla="*/ 143 h 351"/>
                <a:gd name="T30" fmla="*/ 533 w 567"/>
                <a:gd name="T31" fmla="*/ 168 h 351"/>
                <a:gd name="T32" fmla="*/ 565 w 567"/>
                <a:gd name="T33" fmla="*/ 244 h 351"/>
                <a:gd name="T34" fmla="*/ 566 w 567"/>
                <a:gd name="T35" fmla="*/ 248 h 351"/>
                <a:gd name="T36" fmla="*/ 429 w 567"/>
                <a:gd name="T37" fmla="*/ 312 h 351"/>
                <a:gd name="T38" fmla="*/ 385 w 567"/>
                <a:gd name="T39" fmla="*/ 346 h 351"/>
                <a:gd name="T40" fmla="*/ 379 w 567"/>
                <a:gd name="T41" fmla="*/ 318 h 351"/>
                <a:gd name="T42" fmla="*/ 377 w 567"/>
                <a:gd name="T43" fmla="*/ 290 h 351"/>
                <a:gd name="T44" fmla="*/ 345 w 567"/>
                <a:gd name="T45" fmla="*/ 291 h 351"/>
                <a:gd name="T46" fmla="*/ 299 w 567"/>
                <a:gd name="T47" fmla="*/ 294 h 351"/>
                <a:gd name="T48" fmla="*/ 267 w 567"/>
                <a:gd name="T49" fmla="*/ 310 h 351"/>
                <a:gd name="T50" fmla="*/ 171 w 567"/>
                <a:gd name="T51" fmla="*/ 263 h 351"/>
                <a:gd name="T52" fmla="*/ 155 w 567"/>
                <a:gd name="T53" fmla="*/ 286 h 351"/>
                <a:gd name="T54" fmla="*/ 145 w 567"/>
                <a:gd name="T55" fmla="*/ 293 h 351"/>
                <a:gd name="T56" fmla="*/ 95 w 567"/>
                <a:gd name="T57" fmla="*/ 298 h 351"/>
                <a:gd name="T58" fmla="*/ 69 w 567"/>
                <a:gd name="T59" fmla="*/ 349 h 351"/>
                <a:gd name="T60" fmla="*/ 67 w 567"/>
                <a:gd name="T61" fmla="*/ 351 h 351"/>
                <a:gd name="T62" fmla="*/ 125 w 567"/>
                <a:gd name="T63" fmla="*/ 158 h 351"/>
                <a:gd name="T64" fmla="*/ 118 w 567"/>
                <a:gd name="T65" fmla="*/ 217 h 351"/>
                <a:gd name="T66" fmla="*/ 14 w 567"/>
                <a:gd name="T67" fmla="*/ 254 h 351"/>
                <a:gd name="T68" fmla="*/ 66 w 567"/>
                <a:gd name="T69" fmla="*/ 346 h 351"/>
                <a:gd name="T70" fmla="*/ 92 w 567"/>
                <a:gd name="T71" fmla="*/ 295 h 351"/>
                <a:gd name="T72" fmla="*/ 150 w 567"/>
                <a:gd name="T73" fmla="*/ 288 h 351"/>
                <a:gd name="T74" fmla="*/ 153 w 567"/>
                <a:gd name="T75" fmla="*/ 269 h 351"/>
                <a:gd name="T76" fmla="*/ 247 w 567"/>
                <a:gd name="T77" fmla="*/ 291 h 351"/>
                <a:gd name="T78" fmla="*/ 280 w 567"/>
                <a:gd name="T79" fmla="*/ 298 h 351"/>
                <a:gd name="T80" fmla="*/ 328 w 567"/>
                <a:gd name="T81" fmla="*/ 295 h 351"/>
                <a:gd name="T82" fmla="*/ 367 w 567"/>
                <a:gd name="T83" fmla="*/ 281 h 351"/>
                <a:gd name="T84" fmla="*/ 384 w 567"/>
                <a:gd name="T85" fmla="*/ 303 h 351"/>
                <a:gd name="T86" fmla="*/ 385 w 567"/>
                <a:gd name="T87" fmla="*/ 334 h 351"/>
                <a:gd name="T88" fmla="*/ 426 w 567"/>
                <a:gd name="T89" fmla="*/ 309 h 351"/>
                <a:gd name="T90" fmla="*/ 561 w 567"/>
                <a:gd name="T91" fmla="*/ 247 h 351"/>
                <a:gd name="T92" fmla="*/ 529 w 567"/>
                <a:gd name="T93" fmla="*/ 168 h 351"/>
                <a:gd name="T94" fmla="*/ 513 w 567"/>
                <a:gd name="T95" fmla="*/ 147 h 351"/>
                <a:gd name="T96" fmla="*/ 449 w 567"/>
                <a:gd name="T97" fmla="*/ 129 h 351"/>
                <a:gd name="T98" fmla="*/ 356 w 567"/>
                <a:gd name="T99" fmla="*/ 65 h 351"/>
                <a:gd name="T100" fmla="*/ 272 w 567"/>
                <a:gd name="T101" fmla="*/ 75 h 351"/>
                <a:gd name="T102" fmla="*/ 164 w 567"/>
                <a:gd name="T103" fmla="*/ 5 h 351"/>
                <a:gd name="T104" fmla="*/ 92 w 567"/>
                <a:gd name="T105" fmla="*/ 14 h 351"/>
                <a:gd name="T106" fmla="*/ 96 w 567"/>
                <a:gd name="T107" fmla="*/ 60 h 351"/>
                <a:gd name="T108" fmla="*/ 79 w 567"/>
                <a:gd name="T109" fmla="*/ 88 h 351"/>
                <a:gd name="T110" fmla="*/ 73 w 567"/>
                <a:gd name="T111" fmla="*/ 102 h 351"/>
                <a:gd name="T112" fmla="*/ 90 w 567"/>
                <a:gd name="T113" fmla="*/ 13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7" h="351">
                  <a:moveTo>
                    <a:pt x="67" y="351"/>
                  </a:moveTo>
                  <a:cubicBezTo>
                    <a:pt x="25" y="340"/>
                    <a:pt x="0" y="284"/>
                    <a:pt x="0" y="264"/>
                  </a:cubicBezTo>
                  <a:cubicBezTo>
                    <a:pt x="0" y="264"/>
                    <a:pt x="0" y="264"/>
                    <a:pt x="0" y="264"/>
                  </a:cubicBezTo>
                  <a:cubicBezTo>
                    <a:pt x="0" y="257"/>
                    <a:pt x="5" y="253"/>
                    <a:pt x="12" y="250"/>
                  </a:cubicBezTo>
                  <a:cubicBezTo>
                    <a:pt x="12" y="250"/>
                    <a:pt x="12" y="250"/>
                    <a:pt x="12" y="250"/>
                  </a:cubicBezTo>
                  <a:cubicBezTo>
                    <a:pt x="20" y="247"/>
                    <a:pt x="29" y="246"/>
                    <a:pt x="40" y="245"/>
                  </a:cubicBezTo>
                  <a:cubicBezTo>
                    <a:pt x="40" y="245"/>
                    <a:pt x="40" y="245"/>
                    <a:pt x="40" y="245"/>
                  </a:cubicBezTo>
                  <a:cubicBezTo>
                    <a:pt x="60" y="243"/>
                    <a:pt x="84" y="243"/>
                    <a:pt x="95" y="241"/>
                  </a:cubicBezTo>
                  <a:cubicBezTo>
                    <a:pt x="95" y="241"/>
                    <a:pt x="95" y="241"/>
                    <a:pt x="95" y="241"/>
                  </a:cubicBezTo>
                  <a:cubicBezTo>
                    <a:pt x="106" y="239"/>
                    <a:pt x="111" y="230"/>
                    <a:pt x="114" y="216"/>
                  </a:cubicBezTo>
                  <a:cubicBezTo>
                    <a:pt x="114" y="216"/>
                    <a:pt x="114" y="216"/>
                    <a:pt x="114" y="216"/>
                  </a:cubicBezTo>
                  <a:cubicBezTo>
                    <a:pt x="117" y="202"/>
                    <a:pt x="118" y="183"/>
                    <a:pt x="120" y="164"/>
                  </a:cubicBezTo>
                  <a:cubicBezTo>
                    <a:pt x="120" y="164"/>
                    <a:pt x="120" y="164"/>
                    <a:pt x="120" y="164"/>
                  </a:cubicBezTo>
                  <a:cubicBezTo>
                    <a:pt x="121" y="162"/>
                    <a:pt x="121" y="160"/>
                    <a:pt x="121" y="158"/>
                  </a:cubicBezTo>
                  <a:cubicBezTo>
                    <a:pt x="121" y="158"/>
                    <a:pt x="121" y="158"/>
                    <a:pt x="121" y="158"/>
                  </a:cubicBezTo>
                  <a:cubicBezTo>
                    <a:pt x="121" y="137"/>
                    <a:pt x="105" y="134"/>
                    <a:pt x="96" y="134"/>
                  </a:cubicBezTo>
                  <a:cubicBezTo>
                    <a:pt x="96" y="134"/>
                    <a:pt x="96" y="134"/>
                    <a:pt x="96" y="134"/>
                  </a:cubicBezTo>
                  <a:cubicBezTo>
                    <a:pt x="93" y="134"/>
                    <a:pt x="91" y="135"/>
                    <a:pt x="91" y="135"/>
                  </a:cubicBezTo>
                  <a:cubicBezTo>
                    <a:pt x="91" y="135"/>
                    <a:pt x="91" y="135"/>
                    <a:pt x="91" y="135"/>
                  </a:cubicBezTo>
                  <a:cubicBezTo>
                    <a:pt x="91" y="135"/>
                    <a:pt x="91" y="135"/>
                    <a:pt x="91" y="135"/>
                  </a:cubicBezTo>
                  <a:cubicBezTo>
                    <a:pt x="75" y="134"/>
                    <a:pt x="70" y="116"/>
                    <a:pt x="69" y="102"/>
                  </a:cubicBezTo>
                  <a:cubicBezTo>
                    <a:pt x="69" y="102"/>
                    <a:pt x="69" y="102"/>
                    <a:pt x="69" y="102"/>
                  </a:cubicBezTo>
                  <a:cubicBezTo>
                    <a:pt x="69" y="97"/>
                    <a:pt x="70" y="93"/>
                    <a:pt x="72" y="90"/>
                  </a:cubicBezTo>
                  <a:cubicBezTo>
                    <a:pt x="72" y="90"/>
                    <a:pt x="72" y="90"/>
                    <a:pt x="72" y="90"/>
                  </a:cubicBezTo>
                  <a:cubicBezTo>
                    <a:pt x="73" y="86"/>
                    <a:pt x="76" y="84"/>
                    <a:pt x="79" y="84"/>
                  </a:cubicBezTo>
                  <a:cubicBezTo>
                    <a:pt x="79" y="84"/>
                    <a:pt x="79" y="84"/>
                    <a:pt x="79" y="84"/>
                  </a:cubicBezTo>
                  <a:cubicBezTo>
                    <a:pt x="83" y="84"/>
                    <a:pt x="88" y="82"/>
                    <a:pt x="91" y="79"/>
                  </a:cubicBezTo>
                  <a:cubicBezTo>
                    <a:pt x="91" y="79"/>
                    <a:pt x="91" y="79"/>
                    <a:pt x="91" y="79"/>
                  </a:cubicBezTo>
                  <a:cubicBezTo>
                    <a:pt x="94" y="77"/>
                    <a:pt x="96" y="73"/>
                    <a:pt x="96" y="70"/>
                  </a:cubicBezTo>
                  <a:cubicBezTo>
                    <a:pt x="96" y="70"/>
                    <a:pt x="96" y="70"/>
                    <a:pt x="96" y="70"/>
                  </a:cubicBezTo>
                  <a:cubicBezTo>
                    <a:pt x="96" y="68"/>
                    <a:pt x="96" y="65"/>
                    <a:pt x="93" y="63"/>
                  </a:cubicBezTo>
                  <a:cubicBezTo>
                    <a:pt x="93" y="63"/>
                    <a:pt x="93" y="63"/>
                    <a:pt x="93" y="63"/>
                  </a:cubicBezTo>
                  <a:cubicBezTo>
                    <a:pt x="86" y="56"/>
                    <a:pt x="82" y="44"/>
                    <a:pt x="82" y="32"/>
                  </a:cubicBezTo>
                  <a:cubicBezTo>
                    <a:pt x="82" y="32"/>
                    <a:pt x="82" y="32"/>
                    <a:pt x="82" y="32"/>
                  </a:cubicBezTo>
                  <a:cubicBezTo>
                    <a:pt x="82" y="24"/>
                    <a:pt x="84" y="17"/>
                    <a:pt x="89" y="12"/>
                  </a:cubicBezTo>
                  <a:cubicBezTo>
                    <a:pt x="89" y="12"/>
                    <a:pt x="89" y="12"/>
                    <a:pt x="89" y="12"/>
                  </a:cubicBezTo>
                  <a:cubicBezTo>
                    <a:pt x="94" y="8"/>
                    <a:pt x="105" y="6"/>
                    <a:pt x="119" y="4"/>
                  </a:cubicBezTo>
                  <a:cubicBezTo>
                    <a:pt x="119" y="4"/>
                    <a:pt x="119" y="4"/>
                    <a:pt x="119" y="4"/>
                  </a:cubicBezTo>
                  <a:cubicBezTo>
                    <a:pt x="133" y="2"/>
                    <a:pt x="150" y="1"/>
                    <a:pt x="164" y="1"/>
                  </a:cubicBezTo>
                  <a:cubicBezTo>
                    <a:pt x="164" y="1"/>
                    <a:pt x="164" y="1"/>
                    <a:pt x="164" y="1"/>
                  </a:cubicBezTo>
                  <a:cubicBezTo>
                    <a:pt x="165" y="0"/>
                    <a:pt x="166" y="1"/>
                    <a:pt x="166" y="1"/>
                  </a:cubicBezTo>
                  <a:cubicBezTo>
                    <a:pt x="166" y="1"/>
                    <a:pt x="166" y="1"/>
                    <a:pt x="166" y="1"/>
                  </a:cubicBezTo>
                  <a:cubicBezTo>
                    <a:pt x="169" y="6"/>
                    <a:pt x="172" y="9"/>
                    <a:pt x="175" y="12"/>
                  </a:cubicBezTo>
                  <a:cubicBezTo>
                    <a:pt x="175" y="12"/>
                    <a:pt x="175" y="12"/>
                    <a:pt x="175" y="12"/>
                  </a:cubicBezTo>
                  <a:cubicBezTo>
                    <a:pt x="188" y="25"/>
                    <a:pt x="234" y="71"/>
                    <a:pt x="272" y="71"/>
                  </a:cubicBezTo>
                  <a:cubicBezTo>
                    <a:pt x="272" y="71"/>
                    <a:pt x="272" y="71"/>
                    <a:pt x="272" y="71"/>
                  </a:cubicBezTo>
                  <a:cubicBezTo>
                    <a:pt x="301" y="71"/>
                    <a:pt x="329" y="55"/>
                    <a:pt x="346" y="55"/>
                  </a:cubicBezTo>
                  <a:cubicBezTo>
                    <a:pt x="346" y="55"/>
                    <a:pt x="346" y="55"/>
                    <a:pt x="346" y="55"/>
                  </a:cubicBezTo>
                  <a:cubicBezTo>
                    <a:pt x="352" y="55"/>
                    <a:pt x="357" y="57"/>
                    <a:pt x="359" y="63"/>
                  </a:cubicBezTo>
                  <a:cubicBezTo>
                    <a:pt x="359" y="63"/>
                    <a:pt x="359" y="63"/>
                    <a:pt x="359" y="63"/>
                  </a:cubicBezTo>
                  <a:cubicBezTo>
                    <a:pt x="367" y="82"/>
                    <a:pt x="382" y="112"/>
                    <a:pt x="414" y="118"/>
                  </a:cubicBezTo>
                  <a:cubicBezTo>
                    <a:pt x="414" y="118"/>
                    <a:pt x="414" y="118"/>
                    <a:pt x="414" y="118"/>
                  </a:cubicBezTo>
                  <a:cubicBezTo>
                    <a:pt x="431" y="121"/>
                    <a:pt x="440" y="125"/>
                    <a:pt x="449" y="125"/>
                  </a:cubicBezTo>
                  <a:cubicBezTo>
                    <a:pt x="449" y="125"/>
                    <a:pt x="449" y="125"/>
                    <a:pt x="449" y="125"/>
                  </a:cubicBezTo>
                  <a:cubicBezTo>
                    <a:pt x="455" y="125"/>
                    <a:pt x="461" y="123"/>
                    <a:pt x="471" y="118"/>
                  </a:cubicBezTo>
                  <a:cubicBezTo>
                    <a:pt x="471" y="118"/>
                    <a:pt x="471" y="118"/>
                    <a:pt x="471" y="118"/>
                  </a:cubicBezTo>
                  <a:cubicBezTo>
                    <a:pt x="472" y="118"/>
                    <a:pt x="473" y="118"/>
                    <a:pt x="473" y="119"/>
                  </a:cubicBezTo>
                  <a:cubicBezTo>
                    <a:pt x="473" y="119"/>
                    <a:pt x="473" y="119"/>
                    <a:pt x="473" y="119"/>
                  </a:cubicBezTo>
                  <a:cubicBezTo>
                    <a:pt x="481" y="126"/>
                    <a:pt x="501" y="144"/>
                    <a:pt x="513" y="143"/>
                  </a:cubicBezTo>
                  <a:cubicBezTo>
                    <a:pt x="513" y="143"/>
                    <a:pt x="513" y="143"/>
                    <a:pt x="513" y="143"/>
                  </a:cubicBezTo>
                  <a:cubicBezTo>
                    <a:pt x="522" y="143"/>
                    <a:pt x="527" y="145"/>
                    <a:pt x="530" y="149"/>
                  </a:cubicBezTo>
                  <a:cubicBezTo>
                    <a:pt x="530" y="149"/>
                    <a:pt x="530" y="149"/>
                    <a:pt x="530" y="149"/>
                  </a:cubicBezTo>
                  <a:cubicBezTo>
                    <a:pt x="533" y="154"/>
                    <a:pt x="533" y="160"/>
                    <a:pt x="533" y="168"/>
                  </a:cubicBezTo>
                  <a:cubicBezTo>
                    <a:pt x="533" y="168"/>
                    <a:pt x="533" y="168"/>
                    <a:pt x="533" y="168"/>
                  </a:cubicBezTo>
                  <a:cubicBezTo>
                    <a:pt x="532" y="184"/>
                    <a:pt x="538" y="222"/>
                    <a:pt x="555" y="238"/>
                  </a:cubicBezTo>
                  <a:cubicBezTo>
                    <a:pt x="555" y="238"/>
                    <a:pt x="555" y="238"/>
                    <a:pt x="555" y="238"/>
                  </a:cubicBezTo>
                  <a:cubicBezTo>
                    <a:pt x="559" y="242"/>
                    <a:pt x="562" y="243"/>
                    <a:pt x="565" y="244"/>
                  </a:cubicBezTo>
                  <a:cubicBezTo>
                    <a:pt x="565" y="244"/>
                    <a:pt x="565" y="244"/>
                    <a:pt x="565" y="244"/>
                  </a:cubicBezTo>
                  <a:cubicBezTo>
                    <a:pt x="566" y="244"/>
                    <a:pt x="567" y="245"/>
                    <a:pt x="567" y="246"/>
                  </a:cubicBezTo>
                  <a:cubicBezTo>
                    <a:pt x="567" y="246"/>
                    <a:pt x="567" y="246"/>
                    <a:pt x="567" y="246"/>
                  </a:cubicBezTo>
                  <a:cubicBezTo>
                    <a:pt x="567" y="246"/>
                    <a:pt x="567" y="247"/>
                    <a:pt x="566" y="248"/>
                  </a:cubicBezTo>
                  <a:cubicBezTo>
                    <a:pt x="566" y="248"/>
                    <a:pt x="566" y="248"/>
                    <a:pt x="566" y="248"/>
                  </a:cubicBezTo>
                  <a:cubicBezTo>
                    <a:pt x="554" y="257"/>
                    <a:pt x="539" y="267"/>
                    <a:pt x="525" y="267"/>
                  </a:cubicBezTo>
                  <a:cubicBezTo>
                    <a:pt x="525" y="267"/>
                    <a:pt x="525" y="267"/>
                    <a:pt x="525" y="267"/>
                  </a:cubicBezTo>
                  <a:cubicBezTo>
                    <a:pt x="503" y="267"/>
                    <a:pt x="443" y="298"/>
                    <a:pt x="429" y="312"/>
                  </a:cubicBezTo>
                  <a:cubicBezTo>
                    <a:pt x="429" y="312"/>
                    <a:pt x="429" y="312"/>
                    <a:pt x="429" y="312"/>
                  </a:cubicBezTo>
                  <a:cubicBezTo>
                    <a:pt x="416" y="325"/>
                    <a:pt x="415" y="344"/>
                    <a:pt x="387" y="347"/>
                  </a:cubicBezTo>
                  <a:cubicBezTo>
                    <a:pt x="387" y="347"/>
                    <a:pt x="387" y="347"/>
                    <a:pt x="387" y="347"/>
                  </a:cubicBezTo>
                  <a:cubicBezTo>
                    <a:pt x="387" y="347"/>
                    <a:pt x="386" y="346"/>
                    <a:pt x="385" y="346"/>
                  </a:cubicBezTo>
                  <a:cubicBezTo>
                    <a:pt x="385" y="346"/>
                    <a:pt x="385" y="346"/>
                    <a:pt x="385" y="346"/>
                  </a:cubicBezTo>
                  <a:cubicBezTo>
                    <a:pt x="384" y="343"/>
                    <a:pt x="382" y="339"/>
                    <a:pt x="381" y="335"/>
                  </a:cubicBezTo>
                  <a:cubicBezTo>
                    <a:pt x="381" y="335"/>
                    <a:pt x="381" y="335"/>
                    <a:pt x="381" y="335"/>
                  </a:cubicBezTo>
                  <a:cubicBezTo>
                    <a:pt x="380" y="330"/>
                    <a:pt x="379" y="324"/>
                    <a:pt x="379" y="318"/>
                  </a:cubicBezTo>
                  <a:cubicBezTo>
                    <a:pt x="379" y="318"/>
                    <a:pt x="379" y="318"/>
                    <a:pt x="379" y="318"/>
                  </a:cubicBezTo>
                  <a:cubicBezTo>
                    <a:pt x="379" y="313"/>
                    <a:pt x="380" y="308"/>
                    <a:pt x="380" y="303"/>
                  </a:cubicBezTo>
                  <a:cubicBezTo>
                    <a:pt x="380" y="303"/>
                    <a:pt x="380" y="303"/>
                    <a:pt x="380" y="303"/>
                  </a:cubicBezTo>
                  <a:cubicBezTo>
                    <a:pt x="380" y="297"/>
                    <a:pt x="379" y="293"/>
                    <a:pt x="377" y="290"/>
                  </a:cubicBezTo>
                  <a:cubicBezTo>
                    <a:pt x="377" y="290"/>
                    <a:pt x="377" y="290"/>
                    <a:pt x="377" y="290"/>
                  </a:cubicBezTo>
                  <a:cubicBezTo>
                    <a:pt x="375" y="286"/>
                    <a:pt x="373" y="285"/>
                    <a:pt x="367" y="285"/>
                  </a:cubicBezTo>
                  <a:cubicBezTo>
                    <a:pt x="367" y="285"/>
                    <a:pt x="367" y="285"/>
                    <a:pt x="367" y="285"/>
                  </a:cubicBezTo>
                  <a:cubicBezTo>
                    <a:pt x="355" y="285"/>
                    <a:pt x="349" y="288"/>
                    <a:pt x="345" y="291"/>
                  </a:cubicBezTo>
                  <a:cubicBezTo>
                    <a:pt x="345" y="291"/>
                    <a:pt x="345" y="291"/>
                    <a:pt x="345" y="291"/>
                  </a:cubicBezTo>
                  <a:cubicBezTo>
                    <a:pt x="340" y="295"/>
                    <a:pt x="336" y="299"/>
                    <a:pt x="328" y="299"/>
                  </a:cubicBezTo>
                  <a:cubicBezTo>
                    <a:pt x="328" y="299"/>
                    <a:pt x="328" y="299"/>
                    <a:pt x="328" y="299"/>
                  </a:cubicBezTo>
                  <a:cubicBezTo>
                    <a:pt x="319" y="299"/>
                    <a:pt x="309" y="294"/>
                    <a:pt x="299" y="294"/>
                  </a:cubicBezTo>
                  <a:cubicBezTo>
                    <a:pt x="299" y="294"/>
                    <a:pt x="299" y="294"/>
                    <a:pt x="299" y="294"/>
                  </a:cubicBezTo>
                  <a:cubicBezTo>
                    <a:pt x="293" y="294"/>
                    <a:pt x="288" y="295"/>
                    <a:pt x="283" y="301"/>
                  </a:cubicBezTo>
                  <a:cubicBezTo>
                    <a:pt x="283" y="301"/>
                    <a:pt x="283" y="301"/>
                    <a:pt x="283" y="301"/>
                  </a:cubicBezTo>
                  <a:cubicBezTo>
                    <a:pt x="277" y="307"/>
                    <a:pt x="272" y="310"/>
                    <a:pt x="267" y="310"/>
                  </a:cubicBezTo>
                  <a:cubicBezTo>
                    <a:pt x="267" y="310"/>
                    <a:pt x="267" y="310"/>
                    <a:pt x="267" y="310"/>
                  </a:cubicBezTo>
                  <a:cubicBezTo>
                    <a:pt x="259" y="310"/>
                    <a:pt x="254" y="303"/>
                    <a:pt x="244" y="294"/>
                  </a:cubicBezTo>
                  <a:cubicBezTo>
                    <a:pt x="244" y="294"/>
                    <a:pt x="244" y="294"/>
                    <a:pt x="244" y="294"/>
                  </a:cubicBezTo>
                  <a:cubicBezTo>
                    <a:pt x="228" y="278"/>
                    <a:pt x="188" y="263"/>
                    <a:pt x="171" y="263"/>
                  </a:cubicBezTo>
                  <a:cubicBezTo>
                    <a:pt x="171" y="263"/>
                    <a:pt x="171" y="263"/>
                    <a:pt x="171" y="263"/>
                  </a:cubicBezTo>
                  <a:cubicBezTo>
                    <a:pt x="162" y="263"/>
                    <a:pt x="159" y="266"/>
                    <a:pt x="157" y="271"/>
                  </a:cubicBezTo>
                  <a:cubicBezTo>
                    <a:pt x="157" y="271"/>
                    <a:pt x="157" y="271"/>
                    <a:pt x="157" y="271"/>
                  </a:cubicBezTo>
                  <a:cubicBezTo>
                    <a:pt x="155" y="275"/>
                    <a:pt x="155" y="281"/>
                    <a:pt x="155" y="286"/>
                  </a:cubicBezTo>
                  <a:cubicBezTo>
                    <a:pt x="155" y="286"/>
                    <a:pt x="155" y="286"/>
                    <a:pt x="155" y="286"/>
                  </a:cubicBezTo>
                  <a:cubicBezTo>
                    <a:pt x="155" y="289"/>
                    <a:pt x="153" y="290"/>
                    <a:pt x="152" y="291"/>
                  </a:cubicBezTo>
                  <a:cubicBezTo>
                    <a:pt x="152" y="291"/>
                    <a:pt x="152" y="291"/>
                    <a:pt x="152" y="291"/>
                  </a:cubicBezTo>
                  <a:cubicBezTo>
                    <a:pt x="150" y="292"/>
                    <a:pt x="148" y="293"/>
                    <a:pt x="145" y="293"/>
                  </a:cubicBezTo>
                  <a:cubicBezTo>
                    <a:pt x="145" y="293"/>
                    <a:pt x="145" y="293"/>
                    <a:pt x="145" y="293"/>
                  </a:cubicBezTo>
                  <a:cubicBezTo>
                    <a:pt x="140" y="294"/>
                    <a:pt x="133" y="294"/>
                    <a:pt x="126" y="294"/>
                  </a:cubicBezTo>
                  <a:cubicBezTo>
                    <a:pt x="126" y="294"/>
                    <a:pt x="126" y="294"/>
                    <a:pt x="126" y="294"/>
                  </a:cubicBezTo>
                  <a:cubicBezTo>
                    <a:pt x="112" y="294"/>
                    <a:pt x="97" y="295"/>
                    <a:pt x="95" y="298"/>
                  </a:cubicBezTo>
                  <a:cubicBezTo>
                    <a:pt x="95" y="298"/>
                    <a:pt x="95" y="298"/>
                    <a:pt x="95" y="298"/>
                  </a:cubicBezTo>
                  <a:cubicBezTo>
                    <a:pt x="87" y="306"/>
                    <a:pt x="69" y="330"/>
                    <a:pt x="70" y="341"/>
                  </a:cubicBezTo>
                  <a:cubicBezTo>
                    <a:pt x="70" y="341"/>
                    <a:pt x="70" y="341"/>
                    <a:pt x="70" y="341"/>
                  </a:cubicBezTo>
                  <a:cubicBezTo>
                    <a:pt x="70" y="343"/>
                    <a:pt x="70" y="346"/>
                    <a:pt x="69" y="349"/>
                  </a:cubicBezTo>
                  <a:cubicBezTo>
                    <a:pt x="69" y="349"/>
                    <a:pt x="69" y="349"/>
                    <a:pt x="69" y="349"/>
                  </a:cubicBezTo>
                  <a:cubicBezTo>
                    <a:pt x="69" y="349"/>
                    <a:pt x="69" y="350"/>
                    <a:pt x="69" y="350"/>
                  </a:cubicBezTo>
                  <a:cubicBezTo>
                    <a:pt x="69" y="350"/>
                    <a:pt x="69" y="350"/>
                    <a:pt x="69" y="350"/>
                  </a:cubicBezTo>
                  <a:cubicBezTo>
                    <a:pt x="68" y="350"/>
                    <a:pt x="68" y="351"/>
                    <a:pt x="67" y="351"/>
                  </a:cubicBezTo>
                  <a:cubicBezTo>
                    <a:pt x="67" y="351"/>
                    <a:pt x="67" y="351"/>
                    <a:pt x="67" y="351"/>
                  </a:cubicBezTo>
                  <a:cubicBezTo>
                    <a:pt x="67" y="351"/>
                    <a:pt x="67" y="351"/>
                    <a:pt x="67" y="351"/>
                  </a:cubicBezTo>
                  <a:close/>
                  <a:moveTo>
                    <a:pt x="114" y="135"/>
                  </a:moveTo>
                  <a:cubicBezTo>
                    <a:pt x="120" y="139"/>
                    <a:pt x="125" y="146"/>
                    <a:pt x="125" y="158"/>
                  </a:cubicBezTo>
                  <a:cubicBezTo>
                    <a:pt x="125" y="158"/>
                    <a:pt x="125" y="158"/>
                    <a:pt x="125" y="158"/>
                  </a:cubicBezTo>
                  <a:cubicBezTo>
                    <a:pt x="125" y="160"/>
                    <a:pt x="125" y="162"/>
                    <a:pt x="124" y="165"/>
                  </a:cubicBezTo>
                  <a:cubicBezTo>
                    <a:pt x="124" y="165"/>
                    <a:pt x="124" y="165"/>
                    <a:pt x="124" y="165"/>
                  </a:cubicBezTo>
                  <a:cubicBezTo>
                    <a:pt x="122" y="184"/>
                    <a:pt x="121" y="202"/>
                    <a:pt x="118" y="217"/>
                  </a:cubicBezTo>
                  <a:cubicBezTo>
                    <a:pt x="118" y="217"/>
                    <a:pt x="118" y="217"/>
                    <a:pt x="118" y="217"/>
                  </a:cubicBezTo>
                  <a:cubicBezTo>
                    <a:pt x="115" y="231"/>
                    <a:pt x="109" y="243"/>
                    <a:pt x="96" y="245"/>
                  </a:cubicBezTo>
                  <a:cubicBezTo>
                    <a:pt x="96" y="245"/>
                    <a:pt x="96" y="245"/>
                    <a:pt x="96" y="245"/>
                  </a:cubicBezTo>
                  <a:cubicBezTo>
                    <a:pt x="78" y="249"/>
                    <a:pt x="34" y="246"/>
                    <a:pt x="14" y="254"/>
                  </a:cubicBezTo>
                  <a:cubicBezTo>
                    <a:pt x="14" y="254"/>
                    <a:pt x="14" y="254"/>
                    <a:pt x="14" y="254"/>
                  </a:cubicBezTo>
                  <a:cubicBezTo>
                    <a:pt x="7" y="256"/>
                    <a:pt x="4" y="259"/>
                    <a:pt x="4" y="264"/>
                  </a:cubicBezTo>
                  <a:cubicBezTo>
                    <a:pt x="4" y="264"/>
                    <a:pt x="4" y="264"/>
                    <a:pt x="4" y="264"/>
                  </a:cubicBezTo>
                  <a:cubicBezTo>
                    <a:pt x="3" y="282"/>
                    <a:pt x="28" y="336"/>
                    <a:pt x="66" y="346"/>
                  </a:cubicBezTo>
                  <a:cubicBezTo>
                    <a:pt x="66" y="346"/>
                    <a:pt x="66" y="346"/>
                    <a:pt x="66" y="346"/>
                  </a:cubicBezTo>
                  <a:cubicBezTo>
                    <a:pt x="66" y="344"/>
                    <a:pt x="66" y="343"/>
                    <a:pt x="66" y="341"/>
                  </a:cubicBezTo>
                  <a:cubicBezTo>
                    <a:pt x="66" y="341"/>
                    <a:pt x="66" y="341"/>
                    <a:pt x="66" y="341"/>
                  </a:cubicBezTo>
                  <a:cubicBezTo>
                    <a:pt x="66" y="327"/>
                    <a:pt x="83" y="304"/>
                    <a:pt x="92" y="295"/>
                  </a:cubicBezTo>
                  <a:cubicBezTo>
                    <a:pt x="92" y="295"/>
                    <a:pt x="92" y="295"/>
                    <a:pt x="92" y="295"/>
                  </a:cubicBezTo>
                  <a:cubicBezTo>
                    <a:pt x="97" y="291"/>
                    <a:pt x="109" y="291"/>
                    <a:pt x="121" y="290"/>
                  </a:cubicBezTo>
                  <a:cubicBezTo>
                    <a:pt x="121" y="290"/>
                    <a:pt x="121" y="290"/>
                    <a:pt x="121" y="290"/>
                  </a:cubicBezTo>
                  <a:cubicBezTo>
                    <a:pt x="133" y="290"/>
                    <a:pt x="146" y="290"/>
                    <a:pt x="150" y="288"/>
                  </a:cubicBezTo>
                  <a:cubicBezTo>
                    <a:pt x="150" y="288"/>
                    <a:pt x="150" y="288"/>
                    <a:pt x="150" y="288"/>
                  </a:cubicBezTo>
                  <a:cubicBezTo>
                    <a:pt x="151" y="287"/>
                    <a:pt x="151" y="287"/>
                    <a:pt x="151" y="286"/>
                  </a:cubicBezTo>
                  <a:cubicBezTo>
                    <a:pt x="151" y="286"/>
                    <a:pt x="151" y="286"/>
                    <a:pt x="151" y="286"/>
                  </a:cubicBezTo>
                  <a:cubicBezTo>
                    <a:pt x="151" y="281"/>
                    <a:pt x="151" y="275"/>
                    <a:pt x="153" y="269"/>
                  </a:cubicBezTo>
                  <a:cubicBezTo>
                    <a:pt x="153" y="269"/>
                    <a:pt x="153" y="269"/>
                    <a:pt x="153" y="269"/>
                  </a:cubicBezTo>
                  <a:cubicBezTo>
                    <a:pt x="156" y="263"/>
                    <a:pt x="161" y="259"/>
                    <a:pt x="171" y="259"/>
                  </a:cubicBezTo>
                  <a:cubicBezTo>
                    <a:pt x="171" y="259"/>
                    <a:pt x="171" y="259"/>
                    <a:pt x="171" y="259"/>
                  </a:cubicBezTo>
                  <a:cubicBezTo>
                    <a:pt x="189" y="259"/>
                    <a:pt x="229" y="274"/>
                    <a:pt x="247" y="291"/>
                  </a:cubicBezTo>
                  <a:cubicBezTo>
                    <a:pt x="247" y="291"/>
                    <a:pt x="247" y="291"/>
                    <a:pt x="247" y="291"/>
                  </a:cubicBezTo>
                  <a:cubicBezTo>
                    <a:pt x="256" y="301"/>
                    <a:pt x="262" y="306"/>
                    <a:pt x="267" y="306"/>
                  </a:cubicBezTo>
                  <a:cubicBezTo>
                    <a:pt x="267" y="306"/>
                    <a:pt x="267" y="306"/>
                    <a:pt x="267" y="306"/>
                  </a:cubicBezTo>
                  <a:cubicBezTo>
                    <a:pt x="270" y="306"/>
                    <a:pt x="274" y="304"/>
                    <a:pt x="280" y="298"/>
                  </a:cubicBezTo>
                  <a:cubicBezTo>
                    <a:pt x="280" y="298"/>
                    <a:pt x="280" y="298"/>
                    <a:pt x="280" y="298"/>
                  </a:cubicBezTo>
                  <a:cubicBezTo>
                    <a:pt x="286" y="292"/>
                    <a:pt x="293" y="290"/>
                    <a:pt x="299" y="290"/>
                  </a:cubicBezTo>
                  <a:cubicBezTo>
                    <a:pt x="299" y="290"/>
                    <a:pt x="299" y="290"/>
                    <a:pt x="299" y="290"/>
                  </a:cubicBezTo>
                  <a:cubicBezTo>
                    <a:pt x="310" y="290"/>
                    <a:pt x="320" y="295"/>
                    <a:pt x="328" y="295"/>
                  </a:cubicBezTo>
                  <a:cubicBezTo>
                    <a:pt x="328" y="295"/>
                    <a:pt x="328" y="295"/>
                    <a:pt x="328" y="295"/>
                  </a:cubicBezTo>
                  <a:cubicBezTo>
                    <a:pt x="335" y="295"/>
                    <a:pt x="337" y="292"/>
                    <a:pt x="342" y="288"/>
                  </a:cubicBezTo>
                  <a:cubicBezTo>
                    <a:pt x="342" y="288"/>
                    <a:pt x="342" y="288"/>
                    <a:pt x="342" y="288"/>
                  </a:cubicBezTo>
                  <a:cubicBezTo>
                    <a:pt x="347" y="284"/>
                    <a:pt x="354" y="281"/>
                    <a:pt x="367" y="281"/>
                  </a:cubicBezTo>
                  <a:cubicBezTo>
                    <a:pt x="367" y="281"/>
                    <a:pt x="367" y="281"/>
                    <a:pt x="367" y="281"/>
                  </a:cubicBezTo>
                  <a:cubicBezTo>
                    <a:pt x="373" y="281"/>
                    <a:pt x="378" y="283"/>
                    <a:pt x="381" y="288"/>
                  </a:cubicBezTo>
                  <a:cubicBezTo>
                    <a:pt x="381" y="288"/>
                    <a:pt x="381" y="288"/>
                    <a:pt x="381" y="288"/>
                  </a:cubicBezTo>
                  <a:cubicBezTo>
                    <a:pt x="383" y="292"/>
                    <a:pt x="383" y="297"/>
                    <a:pt x="384" y="303"/>
                  </a:cubicBezTo>
                  <a:cubicBezTo>
                    <a:pt x="384" y="303"/>
                    <a:pt x="384" y="303"/>
                    <a:pt x="384" y="303"/>
                  </a:cubicBezTo>
                  <a:cubicBezTo>
                    <a:pt x="384" y="308"/>
                    <a:pt x="383" y="313"/>
                    <a:pt x="383" y="318"/>
                  </a:cubicBezTo>
                  <a:cubicBezTo>
                    <a:pt x="383" y="318"/>
                    <a:pt x="383" y="318"/>
                    <a:pt x="383" y="318"/>
                  </a:cubicBezTo>
                  <a:cubicBezTo>
                    <a:pt x="383" y="324"/>
                    <a:pt x="384" y="329"/>
                    <a:pt x="385" y="334"/>
                  </a:cubicBezTo>
                  <a:cubicBezTo>
                    <a:pt x="385" y="334"/>
                    <a:pt x="385" y="334"/>
                    <a:pt x="385" y="334"/>
                  </a:cubicBezTo>
                  <a:cubicBezTo>
                    <a:pt x="386" y="337"/>
                    <a:pt x="387" y="340"/>
                    <a:pt x="388" y="343"/>
                  </a:cubicBezTo>
                  <a:cubicBezTo>
                    <a:pt x="388" y="343"/>
                    <a:pt x="388" y="343"/>
                    <a:pt x="388" y="343"/>
                  </a:cubicBezTo>
                  <a:cubicBezTo>
                    <a:pt x="412" y="340"/>
                    <a:pt x="412" y="324"/>
                    <a:pt x="426" y="309"/>
                  </a:cubicBezTo>
                  <a:cubicBezTo>
                    <a:pt x="426" y="309"/>
                    <a:pt x="426" y="309"/>
                    <a:pt x="426" y="309"/>
                  </a:cubicBezTo>
                  <a:cubicBezTo>
                    <a:pt x="442" y="294"/>
                    <a:pt x="500" y="263"/>
                    <a:pt x="525" y="263"/>
                  </a:cubicBezTo>
                  <a:cubicBezTo>
                    <a:pt x="525" y="263"/>
                    <a:pt x="525" y="263"/>
                    <a:pt x="525" y="263"/>
                  </a:cubicBezTo>
                  <a:cubicBezTo>
                    <a:pt x="536" y="263"/>
                    <a:pt x="550" y="255"/>
                    <a:pt x="561" y="247"/>
                  </a:cubicBezTo>
                  <a:cubicBezTo>
                    <a:pt x="561" y="247"/>
                    <a:pt x="561" y="247"/>
                    <a:pt x="561" y="247"/>
                  </a:cubicBezTo>
                  <a:cubicBezTo>
                    <a:pt x="558" y="246"/>
                    <a:pt x="555" y="244"/>
                    <a:pt x="552" y="241"/>
                  </a:cubicBezTo>
                  <a:cubicBezTo>
                    <a:pt x="552" y="241"/>
                    <a:pt x="552" y="241"/>
                    <a:pt x="552" y="241"/>
                  </a:cubicBezTo>
                  <a:cubicBezTo>
                    <a:pt x="534" y="223"/>
                    <a:pt x="529" y="185"/>
                    <a:pt x="529" y="168"/>
                  </a:cubicBezTo>
                  <a:cubicBezTo>
                    <a:pt x="529" y="168"/>
                    <a:pt x="529" y="168"/>
                    <a:pt x="529" y="168"/>
                  </a:cubicBezTo>
                  <a:cubicBezTo>
                    <a:pt x="529" y="160"/>
                    <a:pt x="528" y="154"/>
                    <a:pt x="527" y="152"/>
                  </a:cubicBezTo>
                  <a:cubicBezTo>
                    <a:pt x="527" y="152"/>
                    <a:pt x="527" y="152"/>
                    <a:pt x="527" y="152"/>
                  </a:cubicBezTo>
                  <a:cubicBezTo>
                    <a:pt x="525" y="149"/>
                    <a:pt x="522" y="147"/>
                    <a:pt x="513" y="147"/>
                  </a:cubicBezTo>
                  <a:cubicBezTo>
                    <a:pt x="513" y="147"/>
                    <a:pt x="513" y="147"/>
                    <a:pt x="513" y="147"/>
                  </a:cubicBezTo>
                  <a:cubicBezTo>
                    <a:pt x="498" y="147"/>
                    <a:pt x="480" y="131"/>
                    <a:pt x="472" y="122"/>
                  </a:cubicBezTo>
                  <a:cubicBezTo>
                    <a:pt x="472" y="122"/>
                    <a:pt x="472" y="122"/>
                    <a:pt x="472" y="122"/>
                  </a:cubicBezTo>
                  <a:cubicBezTo>
                    <a:pt x="462" y="127"/>
                    <a:pt x="456" y="129"/>
                    <a:pt x="449" y="129"/>
                  </a:cubicBezTo>
                  <a:cubicBezTo>
                    <a:pt x="449" y="129"/>
                    <a:pt x="449" y="129"/>
                    <a:pt x="449" y="129"/>
                  </a:cubicBezTo>
                  <a:cubicBezTo>
                    <a:pt x="439" y="128"/>
                    <a:pt x="430" y="125"/>
                    <a:pt x="413" y="122"/>
                  </a:cubicBezTo>
                  <a:cubicBezTo>
                    <a:pt x="413" y="122"/>
                    <a:pt x="413" y="122"/>
                    <a:pt x="413" y="122"/>
                  </a:cubicBezTo>
                  <a:cubicBezTo>
                    <a:pt x="379" y="115"/>
                    <a:pt x="363" y="84"/>
                    <a:pt x="356" y="65"/>
                  </a:cubicBezTo>
                  <a:cubicBezTo>
                    <a:pt x="356" y="65"/>
                    <a:pt x="356" y="65"/>
                    <a:pt x="356" y="65"/>
                  </a:cubicBezTo>
                  <a:cubicBezTo>
                    <a:pt x="354" y="61"/>
                    <a:pt x="351" y="59"/>
                    <a:pt x="346" y="59"/>
                  </a:cubicBezTo>
                  <a:cubicBezTo>
                    <a:pt x="346" y="59"/>
                    <a:pt x="346" y="59"/>
                    <a:pt x="346" y="59"/>
                  </a:cubicBezTo>
                  <a:cubicBezTo>
                    <a:pt x="332" y="59"/>
                    <a:pt x="302" y="75"/>
                    <a:pt x="272" y="75"/>
                  </a:cubicBezTo>
                  <a:cubicBezTo>
                    <a:pt x="272" y="75"/>
                    <a:pt x="272" y="75"/>
                    <a:pt x="272" y="75"/>
                  </a:cubicBezTo>
                  <a:cubicBezTo>
                    <a:pt x="232" y="75"/>
                    <a:pt x="185" y="28"/>
                    <a:pt x="172" y="14"/>
                  </a:cubicBezTo>
                  <a:cubicBezTo>
                    <a:pt x="172" y="14"/>
                    <a:pt x="172" y="14"/>
                    <a:pt x="172" y="14"/>
                  </a:cubicBezTo>
                  <a:cubicBezTo>
                    <a:pt x="169" y="12"/>
                    <a:pt x="167" y="9"/>
                    <a:pt x="164" y="5"/>
                  </a:cubicBezTo>
                  <a:cubicBezTo>
                    <a:pt x="164" y="5"/>
                    <a:pt x="164" y="5"/>
                    <a:pt x="164" y="5"/>
                  </a:cubicBezTo>
                  <a:cubicBezTo>
                    <a:pt x="150" y="5"/>
                    <a:pt x="133" y="6"/>
                    <a:pt x="120" y="8"/>
                  </a:cubicBezTo>
                  <a:cubicBezTo>
                    <a:pt x="120" y="8"/>
                    <a:pt x="120" y="8"/>
                    <a:pt x="120" y="8"/>
                  </a:cubicBezTo>
                  <a:cubicBezTo>
                    <a:pt x="106" y="9"/>
                    <a:pt x="94" y="12"/>
                    <a:pt x="92" y="14"/>
                  </a:cubicBezTo>
                  <a:cubicBezTo>
                    <a:pt x="92" y="14"/>
                    <a:pt x="92" y="14"/>
                    <a:pt x="92" y="14"/>
                  </a:cubicBezTo>
                  <a:cubicBezTo>
                    <a:pt x="88" y="18"/>
                    <a:pt x="86" y="25"/>
                    <a:pt x="86" y="32"/>
                  </a:cubicBezTo>
                  <a:cubicBezTo>
                    <a:pt x="86" y="32"/>
                    <a:pt x="86" y="32"/>
                    <a:pt x="86" y="32"/>
                  </a:cubicBezTo>
                  <a:cubicBezTo>
                    <a:pt x="86" y="43"/>
                    <a:pt x="90" y="54"/>
                    <a:pt x="96" y="60"/>
                  </a:cubicBezTo>
                  <a:cubicBezTo>
                    <a:pt x="96" y="60"/>
                    <a:pt x="96" y="60"/>
                    <a:pt x="96" y="60"/>
                  </a:cubicBezTo>
                  <a:cubicBezTo>
                    <a:pt x="99" y="63"/>
                    <a:pt x="100" y="67"/>
                    <a:pt x="100" y="70"/>
                  </a:cubicBezTo>
                  <a:cubicBezTo>
                    <a:pt x="100" y="70"/>
                    <a:pt x="100" y="70"/>
                    <a:pt x="100" y="70"/>
                  </a:cubicBezTo>
                  <a:cubicBezTo>
                    <a:pt x="100" y="80"/>
                    <a:pt x="90" y="87"/>
                    <a:pt x="79" y="88"/>
                  </a:cubicBezTo>
                  <a:cubicBezTo>
                    <a:pt x="79" y="88"/>
                    <a:pt x="79" y="88"/>
                    <a:pt x="79" y="88"/>
                  </a:cubicBezTo>
                  <a:cubicBezTo>
                    <a:pt x="78" y="88"/>
                    <a:pt x="76" y="88"/>
                    <a:pt x="75" y="91"/>
                  </a:cubicBezTo>
                  <a:cubicBezTo>
                    <a:pt x="75" y="91"/>
                    <a:pt x="75" y="91"/>
                    <a:pt x="75" y="91"/>
                  </a:cubicBezTo>
                  <a:cubicBezTo>
                    <a:pt x="74" y="94"/>
                    <a:pt x="73" y="98"/>
                    <a:pt x="73" y="102"/>
                  </a:cubicBezTo>
                  <a:cubicBezTo>
                    <a:pt x="73" y="102"/>
                    <a:pt x="73" y="102"/>
                    <a:pt x="73" y="102"/>
                  </a:cubicBezTo>
                  <a:cubicBezTo>
                    <a:pt x="73" y="108"/>
                    <a:pt x="75" y="116"/>
                    <a:pt x="78" y="121"/>
                  </a:cubicBezTo>
                  <a:cubicBezTo>
                    <a:pt x="78" y="121"/>
                    <a:pt x="78" y="121"/>
                    <a:pt x="78" y="121"/>
                  </a:cubicBezTo>
                  <a:cubicBezTo>
                    <a:pt x="81" y="127"/>
                    <a:pt x="85" y="130"/>
                    <a:pt x="90" y="131"/>
                  </a:cubicBezTo>
                  <a:cubicBezTo>
                    <a:pt x="90" y="131"/>
                    <a:pt x="90" y="131"/>
                    <a:pt x="90" y="131"/>
                  </a:cubicBezTo>
                  <a:cubicBezTo>
                    <a:pt x="91" y="130"/>
                    <a:pt x="93" y="130"/>
                    <a:pt x="96" y="130"/>
                  </a:cubicBezTo>
                  <a:cubicBezTo>
                    <a:pt x="96" y="130"/>
                    <a:pt x="96" y="130"/>
                    <a:pt x="96" y="130"/>
                  </a:cubicBezTo>
                  <a:cubicBezTo>
                    <a:pt x="101" y="130"/>
                    <a:pt x="108" y="131"/>
                    <a:pt x="114" y="13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1" name="Freeform 48"/>
            <p:cNvSpPr>
              <a:spLocks noEditPoints="1"/>
            </p:cNvSpPr>
            <p:nvPr/>
          </p:nvSpPr>
          <p:spPr bwMode="auto">
            <a:xfrm>
              <a:off x="5846768" y="4405315"/>
              <a:ext cx="849313" cy="1030288"/>
            </a:xfrm>
            <a:custGeom>
              <a:avLst/>
              <a:gdLst>
                <a:gd name="T0" fmla="*/ 95 w 378"/>
                <a:gd name="T1" fmla="*/ 450 h 459"/>
                <a:gd name="T2" fmla="*/ 110 w 378"/>
                <a:gd name="T3" fmla="*/ 417 h 459"/>
                <a:gd name="T4" fmla="*/ 62 w 378"/>
                <a:gd name="T5" fmla="*/ 386 h 459"/>
                <a:gd name="T6" fmla="*/ 58 w 378"/>
                <a:gd name="T7" fmla="*/ 385 h 459"/>
                <a:gd name="T8" fmla="*/ 60 w 378"/>
                <a:gd name="T9" fmla="*/ 340 h 459"/>
                <a:gd name="T10" fmla="*/ 59 w 378"/>
                <a:gd name="T11" fmla="*/ 309 h 459"/>
                <a:gd name="T12" fmla="*/ 7 w 378"/>
                <a:gd name="T13" fmla="*/ 222 h 459"/>
                <a:gd name="T14" fmla="*/ 16 w 378"/>
                <a:gd name="T15" fmla="*/ 191 h 459"/>
                <a:gd name="T16" fmla="*/ 55 w 378"/>
                <a:gd name="T17" fmla="*/ 135 h 459"/>
                <a:gd name="T18" fmla="*/ 23 w 378"/>
                <a:gd name="T19" fmla="*/ 103 h 459"/>
                <a:gd name="T20" fmla="*/ 64 w 378"/>
                <a:gd name="T21" fmla="*/ 68 h 459"/>
                <a:gd name="T22" fmla="*/ 202 w 378"/>
                <a:gd name="T23" fmla="*/ 3 h 459"/>
                <a:gd name="T24" fmla="*/ 208 w 378"/>
                <a:gd name="T25" fmla="*/ 4 h 459"/>
                <a:gd name="T26" fmla="*/ 234 w 378"/>
                <a:gd name="T27" fmla="*/ 2 h 459"/>
                <a:gd name="T28" fmla="*/ 232 w 378"/>
                <a:gd name="T29" fmla="*/ 40 h 459"/>
                <a:gd name="T30" fmla="*/ 258 w 378"/>
                <a:gd name="T31" fmla="*/ 29 h 459"/>
                <a:gd name="T32" fmla="*/ 304 w 378"/>
                <a:gd name="T33" fmla="*/ 24 h 459"/>
                <a:gd name="T34" fmla="*/ 334 w 378"/>
                <a:gd name="T35" fmla="*/ 35 h 459"/>
                <a:gd name="T36" fmla="*/ 336 w 378"/>
                <a:gd name="T37" fmla="*/ 38 h 459"/>
                <a:gd name="T38" fmla="*/ 377 w 378"/>
                <a:gd name="T39" fmla="*/ 120 h 459"/>
                <a:gd name="T40" fmla="*/ 378 w 378"/>
                <a:gd name="T41" fmla="*/ 123 h 459"/>
                <a:gd name="T42" fmla="*/ 316 w 378"/>
                <a:gd name="T43" fmla="*/ 176 h 459"/>
                <a:gd name="T44" fmla="*/ 263 w 378"/>
                <a:gd name="T45" fmla="*/ 206 h 459"/>
                <a:gd name="T46" fmla="*/ 248 w 378"/>
                <a:gd name="T47" fmla="*/ 264 h 459"/>
                <a:gd name="T48" fmla="*/ 227 w 378"/>
                <a:gd name="T49" fmla="*/ 329 h 459"/>
                <a:gd name="T50" fmla="*/ 203 w 378"/>
                <a:gd name="T51" fmla="*/ 441 h 459"/>
                <a:gd name="T52" fmla="*/ 187 w 378"/>
                <a:gd name="T53" fmla="*/ 448 h 459"/>
                <a:gd name="T54" fmla="*/ 163 w 378"/>
                <a:gd name="T55" fmla="*/ 444 h 459"/>
                <a:gd name="T56" fmla="*/ 95 w 378"/>
                <a:gd name="T57" fmla="*/ 459 h 459"/>
                <a:gd name="T58" fmla="*/ 114 w 378"/>
                <a:gd name="T59" fmla="*/ 417 h 459"/>
                <a:gd name="T60" fmla="*/ 99 w 378"/>
                <a:gd name="T61" fmla="*/ 454 h 459"/>
                <a:gd name="T62" fmla="*/ 181 w 378"/>
                <a:gd name="T63" fmla="*/ 443 h 459"/>
                <a:gd name="T64" fmla="*/ 198 w 378"/>
                <a:gd name="T65" fmla="*/ 441 h 459"/>
                <a:gd name="T66" fmla="*/ 224 w 378"/>
                <a:gd name="T67" fmla="*/ 326 h 459"/>
                <a:gd name="T68" fmla="*/ 245 w 378"/>
                <a:gd name="T69" fmla="*/ 261 h 459"/>
                <a:gd name="T70" fmla="*/ 259 w 378"/>
                <a:gd name="T71" fmla="*/ 206 h 459"/>
                <a:gd name="T72" fmla="*/ 316 w 378"/>
                <a:gd name="T73" fmla="*/ 172 h 459"/>
                <a:gd name="T74" fmla="*/ 373 w 378"/>
                <a:gd name="T75" fmla="*/ 123 h 459"/>
                <a:gd name="T76" fmla="*/ 332 w 378"/>
                <a:gd name="T77" fmla="*/ 39 h 459"/>
                <a:gd name="T78" fmla="*/ 283 w 378"/>
                <a:gd name="T79" fmla="*/ 16 h 459"/>
                <a:gd name="T80" fmla="*/ 236 w 378"/>
                <a:gd name="T81" fmla="*/ 50 h 459"/>
                <a:gd name="T82" fmla="*/ 228 w 378"/>
                <a:gd name="T83" fmla="*/ 40 h 459"/>
                <a:gd name="T84" fmla="*/ 231 w 378"/>
                <a:gd name="T85" fmla="*/ 5 h 459"/>
                <a:gd name="T86" fmla="*/ 208 w 378"/>
                <a:gd name="T87" fmla="*/ 8 h 459"/>
                <a:gd name="T88" fmla="*/ 163 w 378"/>
                <a:gd name="T89" fmla="*/ 26 h 459"/>
                <a:gd name="T90" fmla="*/ 29 w 378"/>
                <a:gd name="T91" fmla="*/ 105 h 459"/>
                <a:gd name="T92" fmla="*/ 62 w 378"/>
                <a:gd name="T93" fmla="*/ 141 h 459"/>
                <a:gd name="T94" fmla="*/ 4 w 378"/>
                <a:gd name="T95" fmla="*/ 212 h 459"/>
                <a:gd name="T96" fmla="*/ 31 w 378"/>
                <a:gd name="T97" fmla="*/ 261 h 459"/>
                <a:gd name="T98" fmla="*/ 73 w 378"/>
                <a:gd name="T99" fmla="*/ 325 h 459"/>
                <a:gd name="T100" fmla="*/ 59 w 378"/>
                <a:gd name="T101" fmla="*/ 360 h 459"/>
                <a:gd name="T102" fmla="*/ 62 w 378"/>
                <a:gd name="T103" fmla="*/ 382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8" h="459">
                  <a:moveTo>
                    <a:pt x="92" y="459"/>
                  </a:moveTo>
                  <a:cubicBezTo>
                    <a:pt x="92" y="458"/>
                    <a:pt x="91" y="457"/>
                    <a:pt x="91" y="457"/>
                  </a:cubicBezTo>
                  <a:cubicBezTo>
                    <a:pt x="91" y="457"/>
                    <a:pt x="91" y="457"/>
                    <a:pt x="91" y="457"/>
                  </a:cubicBezTo>
                  <a:cubicBezTo>
                    <a:pt x="91" y="454"/>
                    <a:pt x="93" y="453"/>
                    <a:pt x="95" y="450"/>
                  </a:cubicBezTo>
                  <a:cubicBezTo>
                    <a:pt x="95" y="450"/>
                    <a:pt x="95" y="450"/>
                    <a:pt x="95" y="450"/>
                  </a:cubicBezTo>
                  <a:cubicBezTo>
                    <a:pt x="96" y="447"/>
                    <a:pt x="99" y="444"/>
                    <a:pt x="101" y="441"/>
                  </a:cubicBezTo>
                  <a:cubicBezTo>
                    <a:pt x="101" y="441"/>
                    <a:pt x="101" y="441"/>
                    <a:pt x="101" y="441"/>
                  </a:cubicBezTo>
                  <a:cubicBezTo>
                    <a:pt x="106" y="434"/>
                    <a:pt x="110" y="425"/>
                    <a:pt x="110" y="417"/>
                  </a:cubicBezTo>
                  <a:cubicBezTo>
                    <a:pt x="110" y="417"/>
                    <a:pt x="110" y="417"/>
                    <a:pt x="110" y="417"/>
                  </a:cubicBezTo>
                  <a:cubicBezTo>
                    <a:pt x="110" y="411"/>
                    <a:pt x="108" y="405"/>
                    <a:pt x="102" y="399"/>
                  </a:cubicBezTo>
                  <a:cubicBezTo>
                    <a:pt x="102" y="399"/>
                    <a:pt x="102" y="399"/>
                    <a:pt x="102" y="399"/>
                  </a:cubicBezTo>
                  <a:cubicBezTo>
                    <a:pt x="93" y="390"/>
                    <a:pt x="79" y="386"/>
                    <a:pt x="62" y="386"/>
                  </a:cubicBezTo>
                  <a:cubicBezTo>
                    <a:pt x="62" y="386"/>
                    <a:pt x="62" y="386"/>
                    <a:pt x="62" y="386"/>
                  </a:cubicBezTo>
                  <a:cubicBezTo>
                    <a:pt x="61" y="386"/>
                    <a:pt x="60" y="386"/>
                    <a:pt x="60" y="386"/>
                  </a:cubicBezTo>
                  <a:cubicBezTo>
                    <a:pt x="60" y="386"/>
                    <a:pt x="60" y="386"/>
                    <a:pt x="60" y="386"/>
                  </a:cubicBezTo>
                  <a:cubicBezTo>
                    <a:pt x="59" y="387"/>
                    <a:pt x="58" y="386"/>
                    <a:pt x="58" y="385"/>
                  </a:cubicBezTo>
                  <a:cubicBezTo>
                    <a:pt x="58" y="385"/>
                    <a:pt x="58" y="385"/>
                    <a:pt x="58" y="385"/>
                  </a:cubicBezTo>
                  <a:cubicBezTo>
                    <a:pt x="56" y="377"/>
                    <a:pt x="55" y="368"/>
                    <a:pt x="55" y="360"/>
                  </a:cubicBezTo>
                  <a:cubicBezTo>
                    <a:pt x="55" y="360"/>
                    <a:pt x="55" y="360"/>
                    <a:pt x="55" y="360"/>
                  </a:cubicBezTo>
                  <a:cubicBezTo>
                    <a:pt x="55" y="352"/>
                    <a:pt x="56" y="345"/>
                    <a:pt x="60" y="340"/>
                  </a:cubicBezTo>
                  <a:cubicBezTo>
                    <a:pt x="60" y="340"/>
                    <a:pt x="60" y="340"/>
                    <a:pt x="60" y="340"/>
                  </a:cubicBezTo>
                  <a:cubicBezTo>
                    <a:pt x="66" y="334"/>
                    <a:pt x="69" y="330"/>
                    <a:pt x="69" y="325"/>
                  </a:cubicBezTo>
                  <a:cubicBezTo>
                    <a:pt x="69" y="325"/>
                    <a:pt x="69" y="325"/>
                    <a:pt x="69" y="325"/>
                  </a:cubicBezTo>
                  <a:cubicBezTo>
                    <a:pt x="69" y="321"/>
                    <a:pt x="66" y="316"/>
                    <a:pt x="59" y="309"/>
                  </a:cubicBezTo>
                  <a:cubicBezTo>
                    <a:pt x="59" y="309"/>
                    <a:pt x="59" y="309"/>
                    <a:pt x="59" y="309"/>
                  </a:cubicBezTo>
                  <a:cubicBezTo>
                    <a:pt x="45" y="294"/>
                    <a:pt x="43" y="278"/>
                    <a:pt x="29" y="264"/>
                  </a:cubicBezTo>
                  <a:cubicBezTo>
                    <a:pt x="29" y="264"/>
                    <a:pt x="29" y="264"/>
                    <a:pt x="29" y="264"/>
                  </a:cubicBezTo>
                  <a:cubicBezTo>
                    <a:pt x="13" y="249"/>
                    <a:pt x="16" y="231"/>
                    <a:pt x="7" y="222"/>
                  </a:cubicBezTo>
                  <a:cubicBezTo>
                    <a:pt x="7" y="222"/>
                    <a:pt x="7" y="222"/>
                    <a:pt x="7" y="222"/>
                  </a:cubicBezTo>
                  <a:cubicBezTo>
                    <a:pt x="3" y="218"/>
                    <a:pt x="0" y="216"/>
                    <a:pt x="0" y="212"/>
                  </a:cubicBezTo>
                  <a:cubicBezTo>
                    <a:pt x="0" y="212"/>
                    <a:pt x="0" y="212"/>
                    <a:pt x="0" y="212"/>
                  </a:cubicBezTo>
                  <a:cubicBezTo>
                    <a:pt x="0" y="207"/>
                    <a:pt x="5" y="202"/>
                    <a:pt x="16" y="191"/>
                  </a:cubicBezTo>
                  <a:cubicBezTo>
                    <a:pt x="16" y="191"/>
                    <a:pt x="16" y="191"/>
                    <a:pt x="16" y="191"/>
                  </a:cubicBezTo>
                  <a:cubicBezTo>
                    <a:pt x="33" y="175"/>
                    <a:pt x="58" y="153"/>
                    <a:pt x="58" y="141"/>
                  </a:cubicBezTo>
                  <a:cubicBezTo>
                    <a:pt x="58" y="141"/>
                    <a:pt x="58" y="141"/>
                    <a:pt x="58" y="141"/>
                  </a:cubicBezTo>
                  <a:cubicBezTo>
                    <a:pt x="58" y="139"/>
                    <a:pt x="57" y="137"/>
                    <a:pt x="55" y="135"/>
                  </a:cubicBezTo>
                  <a:cubicBezTo>
                    <a:pt x="55" y="135"/>
                    <a:pt x="55" y="135"/>
                    <a:pt x="55" y="135"/>
                  </a:cubicBezTo>
                  <a:cubicBezTo>
                    <a:pt x="44" y="123"/>
                    <a:pt x="32" y="119"/>
                    <a:pt x="23" y="105"/>
                  </a:cubicBezTo>
                  <a:cubicBezTo>
                    <a:pt x="23" y="105"/>
                    <a:pt x="23" y="105"/>
                    <a:pt x="23" y="105"/>
                  </a:cubicBezTo>
                  <a:cubicBezTo>
                    <a:pt x="23" y="104"/>
                    <a:pt x="23" y="103"/>
                    <a:pt x="23" y="103"/>
                  </a:cubicBezTo>
                  <a:cubicBezTo>
                    <a:pt x="23" y="103"/>
                    <a:pt x="23" y="103"/>
                    <a:pt x="23" y="103"/>
                  </a:cubicBezTo>
                  <a:cubicBezTo>
                    <a:pt x="24" y="102"/>
                    <a:pt x="24" y="102"/>
                    <a:pt x="25" y="102"/>
                  </a:cubicBezTo>
                  <a:cubicBezTo>
                    <a:pt x="25" y="102"/>
                    <a:pt x="25" y="102"/>
                    <a:pt x="25" y="102"/>
                  </a:cubicBezTo>
                  <a:cubicBezTo>
                    <a:pt x="50" y="100"/>
                    <a:pt x="50" y="83"/>
                    <a:pt x="64" y="68"/>
                  </a:cubicBezTo>
                  <a:cubicBezTo>
                    <a:pt x="64" y="68"/>
                    <a:pt x="64" y="68"/>
                    <a:pt x="64" y="68"/>
                  </a:cubicBezTo>
                  <a:cubicBezTo>
                    <a:pt x="80" y="53"/>
                    <a:pt x="138" y="22"/>
                    <a:pt x="163" y="22"/>
                  </a:cubicBezTo>
                  <a:cubicBezTo>
                    <a:pt x="163" y="22"/>
                    <a:pt x="163" y="22"/>
                    <a:pt x="163" y="22"/>
                  </a:cubicBezTo>
                  <a:cubicBezTo>
                    <a:pt x="175" y="22"/>
                    <a:pt x="190" y="13"/>
                    <a:pt x="202" y="3"/>
                  </a:cubicBezTo>
                  <a:cubicBezTo>
                    <a:pt x="202" y="3"/>
                    <a:pt x="202" y="3"/>
                    <a:pt x="202" y="3"/>
                  </a:cubicBezTo>
                  <a:cubicBezTo>
                    <a:pt x="202" y="3"/>
                    <a:pt x="203" y="3"/>
                    <a:pt x="203" y="3"/>
                  </a:cubicBezTo>
                  <a:cubicBezTo>
                    <a:pt x="203" y="3"/>
                    <a:pt x="203" y="3"/>
                    <a:pt x="203" y="3"/>
                  </a:cubicBezTo>
                  <a:cubicBezTo>
                    <a:pt x="205" y="3"/>
                    <a:pt x="206" y="4"/>
                    <a:pt x="208" y="4"/>
                  </a:cubicBezTo>
                  <a:cubicBezTo>
                    <a:pt x="208" y="4"/>
                    <a:pt x="208" y="4"/>
                    <a:pt x="208" y="4"/>
                  </a:cubicBezTo>
                  <a:cubicBezTo>
                    <a:pt x="215" y="4"/>
                    <a:pt x="221" y="0"/>
                    <a:pt x="227" y="0"/>
                  </a:cubicBezTo>
                  <a:cubicBezTo>
                    <a:pt x="227" y="0"/>
                    <a:pt x="227" y="0"/>
                    <a:pt x="227" y="0"/>
                  </a:cubicBezTo>
                  <a:cubicBezTo>
                    <a:pt x="230" y="0"/>
                    <a:pt x="232" y="0"/>
                    <a:pt x="234" y="2"/>
                  </a:cubicBezTo>
                  <a:cubicBezTo>
                    <a:pt x="234" y="2"/>
                    <a:pt x="234" y="2"/>
                    <a:pt x="234" y="2"/>
                  </a:cubicBezTo>
                  <a:cubicBezTo>
                    <a:pt x="236" y="4"/>
                    <a:pt x="236" y="7"/>
                    <a:pt x="236" y="10"/>
                  </a:cubicBezTo>
                  <a:cubicBezTo>
                    <a:pt x="236" y="10"/>
                    <a:pt x="236" y="10"/>
                    <a:pt x="236" y="10"/>
                  </a:cubicBezTo>
                  <a:cubicBezTo>
                    <a:pt x="236" y="19"/>
                    <a:pt x="232" y="32"/>
                    <a:pt x="232" y="40"/>
                  </a:cubicBezTo>
                  <a:cubicBezTo>
                    <a:pt x="232" y="40"/>
                    <a:pt x="232" y="40"/>
                    <a:pt x="232" y="40"/>
                  </a:cubicBezTo>
                  <a:cubicBezTo>
                    <a:pt x="232" y="44"/>
                    <a:pt x="233" y="46"/>
                    <a:pt x="236" y="46"/>
                  </a:cubicBezTo>
                  <a:cubicBezTo>
                    <a:pt x="236" y="46"/>
                    <a:pt x="236" y="46"/>
                    <a:pt x="236" y="46"/>
                  </a:cubicBezTo>
                  <a:cubicBezTo>
                    <a:pt x="242" y="46"/>
                    <a:pt x="250" y="38"/>
                    <a:pt x="258" y="29"/>
                  </a:cubicBezTo>
                  <a:cubicBezTo>
                    <a:pt x="258" y="29"/>
                    <a:pt x="258" y="29"/>
                    <a:pt x="258" y="29"/>
                  </a:cubicBezTo>
                  <a:cubicBezTo>
                    <a:pt x="267" y="21"/>
                    <a:pt x="274" y="12"/>
                    <a:pt x="283" y="12"/>
                  </a:cubicBezTo>
                  <a:cubicBezTo>
                    <a:pt x="283" y="12"/>
                    <a:pt x="283" y="12"/>
                    <a:pt x="283" y="12"/>
                  </a:cubicBezTo>
                  <a:cubicBezTo>
                    <a:pt x="290" y="12"/>
                    <a:pt x="296" y="18"/>
                    <a:pt x="304" y="24"/>
                  </a:cubicBezTo>
                  <a:cubicBezTo>
                    <a:pt x="304" y="24"/>
                    <a:pt x="304" y="24"/>
                    <a:pt x="304" y="24"/>
                  </a:cubicBezTo>
                  <a:cubicBezTo>
                    <a:pt x="312" y="29"/>
                    <a:pt x="321" y="35"/>
                    <a:pt x="333" y="35"/>
                  </a:cubicBezTo>
                  <a:cubicBezTo>
                    <a:pt x="333" y="35"/>
                    <a:pt x="333" y="35"/>
                    <a:pt x="333" y="35"/>
                  </a:cubicBezTo>
                  <a:cubicBezTo>
                    <a:pt x="333" y="35"/>
                    <a:pt x="334" y="35"/>
                    <a:pt x="334" y="35"/>
                  </a:cubicBezTo>
                  <a:cubicBezTo>
                    <a:pt x="334" y="35"/>
                    <a:pt x="334" y="35"/>
                    <a:pt x="334" y="35"/>
                  </a:cubicBezTo>
                  <a:cubicBezTo>
                    <a:pt x="335" y="35"/>
                    <a:pt x="336" y="35"/>
                    <a:pt x="336" y="36"/>
                  </a:cubicBezTo>
                  <a:cubicBezTo>
                    <a:pt x="336" y="36"/>
                    <a:pt x="336" y="36"/>
                    <a:pt x="336" y="36"/>
                  </a:cubicBezTo>
                  <a:cubicBezTo>
                    <a:pt x="336" y="36"/>
                    <a:pt x="337" y="37"/>
                    <a:pt x="336" y="38"/>
                  </a:cubicBezTo>
                  <a:cubicBezTo>
                    <a:pt x="336" y="38"/>
                    <a:pt x="336" y="38"/>
                    <a:pt x="336" y="38"/>
                  </a:cubicBezTo>
                  <a:cubicBezTo>
                    <a:pt x="335" y="40"/>
                    <a:pt x="335" y="42"/>
                    <a:pt x="335" y="46"/>
                  </a:cubicBezTo>
                  <a:cubicBezTo>
                    <a:pt x="335" y="46"/>
                    <a:pt x="335" y="46"/>
                    <a:pt x="335" y="46"/>
                  </a:cubicBezTo>
                  <a:cubicBezTo>
                    <a:pt x="335" y="66"/>
                    <a:pt x="353" y="104"/>
                    <a:pt x="377" y="120"/>
                  </a:cubicBezTo>
                  <a:cubicBezTo>
                    <a:pt x="377" y="120"/>
                    <a:pt x="377" y="120"/>
                    <a:pt x="377" y="120"/>
                  </a:cubicBezTo>
                  <a:cubicBezTo>
                    <a:pt x="378" y="121"/>
                    <a:pt x="378" y="121"/>
                    <a:pt x="378" y="122"/>
                  </a:cubicBezTo>
                  <a:cubicBezTo>
                    <a:pt x="378" y="122"/>
                    <a:pt x="378" y="122"/>
                    <a:pt x="378" y="122"/>
                  </a:cubicBezTo>
                  <a:cubicBezTo>
                    <a:pt x="378" y="122"/>
                    <a:pt x="378" y="123"/>
                    <a:pt x="378" y="123"/>
                  </a:cubicBezTo>
                  <a:cubicBezTo>
                    <a:pt x="378" y="123"/>
                    <a:pt x="378" y="123"/>
                    <a:pt x="378" y="123"/>
                  </a:cubicBezTo>
                  <a:cubicBezTo>
                    <a:pt x="370" y="133"/>
                    <a:pt x="359" y="146"/>
                    <a:pt x="348" y="157"/>
                  </a:cubicBezTo>
                  <a:cubicBezTo>
                    <a:pt x="348" y="157"/>
                    <a:pt x="348" y="157"/>
                    <a:pt x="348" y="157"/>
                  </a:cubicBezTo>
                  <a:cubicBezTo>
                    <a:pt x="337" y="167"/>
                    <a:pt x="326" y="176"/>
                    <a:pt x="316" y="176"/>
                  </a:cubicBezTo>
                  <a:cubicBezTo>
                    <a:pt x="316" y="176"/>
                    <a:pt x="316" y="176"/>
                    <a:pt x="316" y="176"/>
                  </a:cubicBezTo>
                  <a:cubicBezTo>
                    <a:pt x="304" y="176"/>
                    <a:pt x="291" y="177"/>
                    <a:pt x="280" y="181"/>
                  </a:cubicBezTo>
                  <a:cubicBezTo>
                    <a:pt x="280" y="181"/>
                    <a:pt x="280" y="181"/>
                    <a:pt x="280" y="181"/>
                  </a:cubicBezTo>
                  <a:cubicBezTo>
                    <a:pt x="270" y="185"/>
                    <a:pt x="263" y="192"/>
                    <a:pt x="263" y="206"/>
                  </a:cubicBezTo>
                  <a:cubicBezTo>
                    <a:pt x="263" y="206"/>
                    <a:pt x="263" y="206"/>
                    <a:pt x="263" y="206"/>
                  </a:cubicBezTo>
                  <a:cubicBezTo>
                    <a:pt x="263" y="216"/>
                    <a:pt x="264" y="223"/>
                    <a:pt x="264" y="230"/>
                  </a:cubicBezTo>
                  <a:cubicBezTo>
                    <a:pt x="264" y="230"/>
                    <a:pt x="264" y="230"/>
                    <a:pt x="264" y="230"/>
                  </a:cubicBezTo>
                  <a:cubicBezTo>
                    <a:pt x="264" y="242"/>
                    <a:pt x="261" y="251"/>
                    <a:pt x="248" y="264"/>
                  </a:cubicBezTo>
                  <a:cubicBezTo>
                    <a:pt x="248" y="264"/>
                    <a:pt x="248" y="264"/>
                    <a:pt x="248" y="264"/>
                  </a:cubicBezTo>
                  <a:cubicBezTo>
                    <a:pt x="237" y="275"/>
                    <a:pt x="236" y="286"/>
                    <a:pt x="235" y="298"/>
                  </a:cubicBezTo>
                  <a:cubicBezTo>
                    <a:pt x="235" y="298"/>
                    <a:pt x="235" y="298"/>
                    <a:pt x="235" y="298"/>
                  </a:cubicBezTo>
                  <a:cubicBezTo>
                    <a:pt x="235" y="309"/>
                    <a:pt x="235" y="321"/>
                    <a:pt x="227" y="329"/>
                  </a:cubicBezTo>
                  <a:cubicBezTo>
                    <a:pt x="227" y="329"/>
                    <a:pt x="227" y="329"/>
                    <a:pt x="227" y="329"/>
                  </a:cubicBezTo>
                  <a:cubicBezTo>
                    <a:pt x="216" y="340"/>
                    <a:pt x="197" y="379"/>
                    <a:pt x="197" y="413"/>
                  </a:cubicBezTo>
                  <a:cubicBezTo>
                    <a:pt x="197" y="413"/>
                    <a:pt x="197" y="413"/>
                    <a:pt x="197" y="413"/>
                  </a:cubicBezTo>
                  <a:cubicBezTo>
                    <a:pt x="197" y="423"/>
                    <a:pt x="199" y="433"/>
                    <a:pt x="203" y="441"/>
                  </a:cubicBezTo>
                  <a:cubicBezTo>
                    <a:pt x="203" y="441"/>
                    <a:pt x="203" y="441"/>
                    <a:pt x="203" y="441"/>
                  </a:cubicBezTo>
                  <a:cubicBezTo>
                    <a:pt x="203" y="441"/>
                    <a:pt x="203" y="443"/>
                    <a:pt x="202" y="443"/>
                  </a:cubicBezTo>
                  <a:cubicBezTo>
                    <a:pt x="202" y="443"/>
                    <a:pt x="202" y="443"/>
                    <a:pt x="202" y="443"/>
                  </a:cubicBezTo>
                  <a:cubicBezTo>
                    <a:pt x="197" y="446"/>
                    <a:pt x="192" y="448"/>
                    <a:pt x="187" y="448"/>
                  </a:cubicBezTo>
                  <a:cubicBezTo>
                    <a:pt x="187" y="448"/>
                    <a:pt x="187" y="448"/>
                    <a:pt x="187" y="448"/>
                  </a:cubicBezTo>
                  <a:cubicBezTo>
                    <a:pt x="184" y="448"/>
                    <a:pt x="182" y="447"/>
                    <a:pt x="179" y="447"/>
                  </a:cubicBezTo>
                  <a:cubicBezTo>
                    <a:pt x="179" y="447"/>
                    <a:pt x="179" y="447"/>
                    <a:pt x="179" y="447"/>
                  </a:cubicBezTo>
                  <a:cubicBezTo>
                    <a:pt x="175" y="445"/>
                    <a:pt x="169" y="444"/>
                    <a:pt x="163" y="444"/>
                  </a:cubicBezTo>
                  <a:cubicBezTo>
                    <a:pt x="163" y="444"/>
                    <a:pt x="163" y="444"/>
                    <a:pt x="163" y="444"/>
                  </a:cubicBezTo>
                  <a:cubicBezTo>
                    <a:pt x="144" y="444"/>
                    <a:pt x="120" y="451"/>
                    <a:pt x="101" y="458"/>
                  </a:cubicBezTo>
                  <a:cubicBezTo>
                    <a:pt x="101" y="458"/>
                    <a:pt x="101" y="458"/>
                    <a:pt x="101" y="458"/>
                  </a:cubicBezTo>
                  <a:cubicBezTo>
                    <a:pt x="98" y="459"/>
                    <a:pt x="96" y="459"/>
                    <a:pt x="95" y="459"/>
                  </a:cubicBezTo>
                  <a:cubicBezTo>
                    <a:pt x="95" y="459"/>
                    <a:pt x="95" y="459"/>
                    <a:pt x="95" y="459"/>
                  </a:cubicBezTo>
                  <a:cubicBezTo>
                    <a:pt x="94" y="459"/>
                    <a:pt x="93" y="459"/>
                    <a:pt x="92" y="459"/>
                  </a:cubicBezTo>
                  <a:close/>
                  <a:moveTo>
                    <a:pt x="105" y="396"/>
                  </a:moveTo>
                  <a:cubicBezTo>
                    <a:pt x="112" y="403"/>
                    <a:pt x="114" y="410"/>
                    <a:pt x="114" y="417"/>
                  </a:cubicBezTo>
                  <a:cubicBezTo>
                    <a:pt x="114" y="417"/>
                    <a:pt x="114" y="417"/>
                    <a:pt x="114" y="417"/>
                  </a:cubicBezTo>
                  <a:cubicBezTo>
                    <a:pt x="114" y="434"/>
                    <a:pt x="99" y="450"/>
                    <a:pt x="96" y="455"/>
                  </a:cubicBezTo>
                  <a:cubicBezTo>
                    <a:pt x="96" y="455"/>
                    <a:pt x="96" y="455"/>
                    <a:pt x="96" y="455"/>
                  </a:cubicBezTo>
                  <a:cubicBezTo>
                    <a:pt x="97" y="455"/>
                    <a:pt x="98" y="455"/>
                    <a:pt x="99" y="454"/>
                  </a:cubicBezTo>
                  <a:cubicBezTo>
                    <a:pt x="99" y="454"/>
                    <a:pt x="99" y="454"/>
                    <a:pt x="99" y="454"/>
                  </a:cubicBezTo>
                  <a:cubicBezTo>
                    <a:pt x="118" y="447"/>
                    <a:pt x="143" y="440"/>
                    <a:pt x="163" y="440"/>
                  </a:cubicBezTo>
                  <a:cubicBezTo>
                    <a:pt x="163" y="440"/>
                    <a:pt x="163" y="440"/>
                    <a:pt x="163" y="440"/>
                  </a:cubicBezTo>
                  <a:cubicBezTo>
                    <a:pt x="169" y="440"/>
                    <a:pt x="175" y="441"/>
                    <a:pt x="181" y="443"/>
                  </a:cubicBezTo>
                  <a:cubicBezTo>
                    <a:pt x="181" y="443"/>
                    <a:pt x="181" y="443"/>
                    <a:pt x="181" y="443"/>
                  </a:cubicBezTo>
                  <a:cubicBezTo>
                    <a:pt x="183" y="444"/>
                    <a:pt x="185" y="444"/>
                    <a:pt x="187" y="444"/>
                  </a:cubicBezTo>
                  <a:cubicBezTo>
                    <a:pt x="187" y="444"/>
                    <a:pt x="187" y="444"/>
                    <a:pt x="187" y="444"/>
                  </a:cubicBezTo>
                  <a:cubicBezTo>
                    <a:pt x="191" y="444"/>
                    <a:pt x="194" y="443"/>
                    <a:pt x="198" y="441"/>
                  </a:cubicBezTo>
                  <a:cubicBezTo>
                    <a:pt x="198" y="441"/>
                    <a:pt x="198" y="441"/>
                    <a:pt x="198" y="441"/>
                  </a:cubicBezTo>
                  <a:cubicBezTo>
                    <a:pt x="195" y="432"/>
                    <a:pt x="193" y="423"/>
                    <a:pt x="193" y="413"/>
                  </a:cubicBezTo>
                  <a:cubicBezTo>
                    <a:pt x="193" y="413"/>
                    <a:pt x="193" y="413"/>
                    <a:pt x="193" y="413"/>
                  </a:cubicBezTo>
                  <a:cubicBezTo>
                    <a:pt x="193" y="378"/>
                    <a:pt x="213" y="338"/>
                    <a:pt x="224" y="326"/>
                  </a:cubicBezTo>
                  <a:cubicBezTo>
                    <a:pt x="224" y="326"/>
                    <a:pt x="224" y="326"/>
                    <a:pt x="224" y="326"/>
                  </a:cubicBezTo>
                  <a:cubicBezTo>
                    <a:pt x="231" y="320"/>
                    <a:pt x="231" y="310"/>
                    <a:pt x="231" y="298"/>
                  </a:cubicBezTo>
                  <a:cubicBezTo>
                    <a:pt x="231" y="298"/>
                    <a:pt x="231" y="298"/>
                    <a:pt x="231" y="298"/>
                  </a:cubicBezTo>
                  <a:cubicBezTo>
                    <a:pt x="232" y="286"/>
                    <a:pt x="233" y="273"/>
                    <a:pt x="245" y="261"/>
                  </a:cubicBezTo>
                  <a:cubicBezTo>
                    <a:pt x="245" y="261"/>
                    <a:pt x="245" y="261"/>
                    <a:pt x="245" y="261"/>
                  </a:cubicBezTo>
                  <a:cubicBezTo>
                    <a:pt x="258" y="248"/>
                    <a:pt x="260" y="241"/>
                    <a:pt x="260" y="230"/>
                  </a:cubicBezTo>
                  <a:cubicBezTo>
                    <a:pt x="260" y="230"/>
                    <a:pt x="260" y="230"/>
                    <a:pt x="260" y="230"/>
                  </a:cubicBezTo>
                  <a:cubicBezTo>
                    <a:pt x="260" y="224"/>
                    <a:pt x="259" y="216"/>
                    <a:pt x="259" y="206"/>
                  </a:cubicBezTo>
                  <a:cubicBezTo>
                    <a:pt x="259" y="206"/>
                    <a:pt x="259" y="206"/>
                    <a:pt x="259" y="206"/>
                  </a:cubicBezTo>
                  <a:cubicBezTo>
                    <a:pt x="259" y="191"/>
                    <a:pt x="268" y="182"/>
                    <a:pt x="279" y="177"/>
                  </a:cubicBezTo>
                  <a:cubicBezTo>
                    <a:pt x="279" y="177"/>
                    <a:pt x="279" y="177"/>
                    <a:pt x="279" y="177"/>
                  </a:cubicBezTo>
                  <a:cubicBezTo>
                    <a:pt x="290" y="173"/>
                    <a:pt x="304" y="172"/>
                    <a:pt x="316" y="172"/>
                  </a:cubicBezTo>
                  <a:cubicBezTo>
                    <a:pt x="316" y="172"/>
                    <a:pt x="316" y="172"/>
                    <a:pt x="316" y="172"/>
                  </a:cubicBezTo>
                  <a:cubicBezTo>
                    <a:pt x="323" y="172"/>
                    <a:pt x="335" y="164"/>
                    <a:pt x="345" y="154"/>
                  </a:cubicBezTo>
                  <a:cubicBezTo>
                    <a:pt x="345" y="154"/>
                    <a:pt x="345" y="154"/>
                    <a:pt x="345" y="154"/>
                  </a:cubicBezTo>
                  <a:cubicBezTo>
                    <a:pt x="356" y="144"/>
                    <a:pt x="366" y="132"/>
                    <a:pt x="373" y="123"/>
                  </a:cubicBezTo>
                  <a:cubicBezTo>
                    <a:pt x="373" y="123"/>
                    <a:pt x="373" y="123"/>
                    <a:pt x="373" y="123"/>
                  </a:cubicBezTo>
                  <a:cubicBezTo>
                    <a:pt x="348" y="104"/>
                    <a:pt x="331" y="67"/>
                    <a:pt x="331" y="46"/>
                  </a:cubicBezTo>
                  <a:cubicBezTo>
                    <a:pt x="331" y="46"/>
                    <a:pt x="331" y="46"/>
                    <a:pt x="331" y="46"/>
                  </a:cubicBezTo>
                  <a:cubicBezTo>
                    <a:pt x="331" y="43"/>
                    <a:pt x="331" y="41"/>
                    <a:pt x="332" y="39"/>
                  </a:cubicBezTo>
                  <a:cubicBezTo>
                    <a:pt x="332" y="39"/>
                    <a:pt x="332" y="39"/>
                    <a:pt x="332" y="39"/>
                  </a:cubicBezTo>
                  <a:cubicBezTo>
                    <a:pt x="319" y="39"/>
                    <a:pt x="310" y="33"/>
                    <a:pt x="302" y="27"/>
                  </a:cubicBezTo>
                  <a:cubicBezTo>
                    <a:pt x="302" y="27"/>
                    <a:pt x="302" y="27"/>
                    <a:pt x="302" y="27"/>
                  </a:cubicBezTo>
                  <a:cubicBezTo>
                    <a:pt x="294" y="21"/>
                    <a:pt x="287" y="15"/>
                    <a:pt x="283" y="16"/>
                  </a:cubicBezTo>
                  <a:cubicBezTo>
                    <a:pt x="283" y="16"/>
                    <a:pt x="283" y="16"/>
                    <a:pt x="283" y="16"/>
                  </a:cubicBezTo>
                  <a:cubicBezTo>
                    <a:pt x="278" y="15"/>
                    <a:pt x="269" y="23"/>
                    <a:pt x="261" y="32"/>
                  </a:cubicBezTo>
                  <a:cubicBezTo>
                    <a:pt x="261" y="32"/>
                    <a:pt x="261" y="32"/>
                    <a:pt x="261" y="32"/>
                  </a:cubicBezTo>
                  <a:cubicBezTo>
                    <a:pt x="253" y="41"/>
                    <a:pt x="245" y="50"/>
                    <a:pt x="236" y="50"/>
                  </a:cubicBezTo>
                  <a:cubicBezTo>
                    <a:pt x="236" y="50"/>
                    <a:pt x="236" y="50"/>
                    <a:pt x="236" y="50"/>
                  </a:cubicBezTo>
                  <a:cubicBezTo>
                    <a:pt x="233" y="50"/>
                    <a:pt x="231" y="49"/>
                    <a:pt x="229" y="47"/>
                  </a:cubicBezTo>
                  <a:cubicBezTo>
                    <a:pt x="229" y="47"/>
                    <a:pt x="229" y="47"/>
                    <a:pt x="229" y="47"/>
                  </a:cubicBezTo>
                  <a:cubicBezTo>
                    <a:pt x="228" y="45"/>
                    <a:pt x="228" y="42"/>
                    <a:pt x="228" y="40"/>
                  </a:cubicBezTo>
                  <a:cubicBezTo>
                    <a:pt x="228" y="40"/>
                    <a:pt x="228" y="40"/>
                    <a:pt x="228" y="40"/>
                  </a:cubicBezTo>
                  <a:cubicBezTo>
                    <a:pt x="228" y="31"/>
                    <a:pt x="232" y="18"/>
                    <a:pt x="232" y="10"/>
                  </a:cubicBezTo>
                  <a:cubicBezTo>
                    <a:pt x="232" y="10"/>
                    <a:pt x="232" y="10"/>
                    <a:pt x="232" y="10"/>
                  </a:cubicBezTo>
                  <a:cubicBezTo>
                    <a:pt x="232" y="7"/>
                    <a:pt x="231" y="6"/>
                    <a:pt x="231" y="5"/>
                  </a:cubicBezTo>
                  <a:cubicBezTo>
                    <a:pt x="231" y="5"/>
                    <a:pt x="231" y="5"/>
                    <a:pt x="231" y="5"/>
                  </a:cubicBezTo>
                  <a:cubicBezTo>
                    <a:pt x="230" y="4"/>
                    <a:pt x="229" y="4"/>
                    <a:pt x="227" y="4"/>
                  </a:cubicBezTo>
                  <a:cubicBezTo>
                    <a:pt x="227" y="4"/>
                    <a:pt x="227" y="4"/>
                    <a:pt x="227" y="4"/>
                  </a:cubicBezTo>
                  <a:cubicBezTo>
                    <a:pt x="223" y="3"/>
                    <a:pt x="216" y="7"/>
                    <a:pt x="208" y="8"/>
                  </a:cubicBezTo>
                  <a:cubicBezTo>
                    <a:pt x="208" y="8"/>
                    <a:pt x="208" y="8"/>
                    <a:pt x="208" y="8"/>
                  </a:cubicBezTo>
                  <a:cubicBezTo>
                    <a:pt x="206" y="8"/>
                    <a:pt x="205" y="7"/>
                    <a:pt x="203" y="7"/>
                  </a:cubicBezTo>
                  <a:cubicBezTo>
                    <a:pt x="203" y="7"/>
                    <a:pt x="203" y="7"/>
                    <a:pt x="203" y="7"/>
                  </a:cubicBezTo>
                  <a:cubicBezTo>
                    <a:pt x="192" y="16"/>
                    <a:pt x="177" y="26"/>
                    <a:pt x="163" y="26"/>
                  </a:cubicBezTo>
                  <a:cubicBezTo>
                    <a:pt x="163" y="26"/>
                    <a:pt x="163" y="26"/>
                    <a:pt x="163" y="26"/>
                  </a:cubicBezTo>
                  <a:cubicBezTo>
                    <a:pt x="141" y="26"/>
                    <a:pt x="81" y="57"/>
                    <a:pt x="67" y="71"/>
                  </a:cubicBezTo>
                  <a:cubicBezTo>
                    <a:pt x="67" y="71"/>
                    <a:pt x="67" y="71"/>
                    <a:pt x="67" y="71"/>
                  </a:cubicBezTo>
                  <a:cubicBezTo>
                    <a:pt x="54" y="83"/>
                    <a:pt x="53" y="102"/>
                    <a:pt x="29" y="105"/>
                  </a:cubicBezTo>
                  <a:cubicBezTo>
                    <a:pt x="29" y="105"/>
                    <a:pt x="29" y="105"/>
                    <a:pt x="29" y="105"/>
                  </a:cubicBezTo>
                  <a:cubicBezTo>
                    <a:pt x="36" y="116"/>
                    <a:pt x="47" y="121"/>
                    <a:pt x="58" y="132"/>
                  </a:cubicBezTo>
                  <a:cubicBezTo>
                    <a:pt x="58" y="132"/>
                    <a:pt x="58" y="132"/>
                    <a:pt x="58" y="132"/>
                  </a:cubicBezTo>
                  <a:cubicBezTo>
                    <a:pt x="61" y="134"/>
                    <a:pt x="62" y="138"/>
                    <a:pt x="62" y="141"/>
                  </a:cubicBezTo>
                  <a:cubicBezTo>
                    <a:pt x="62" y="141"/>
                    <a:pt x="62" y="141"/>
                    <a:pt x="62" y="141"/>
                  </a:cubicBezTo>
                  <a:cubicBezTo>
                    <a:pt x="62" y="157"/>
                    <a:pt x="36" y="177"/>
                    <a:pt x="19" y="194"/>
                  </a:cubicBezTo>
                  <a:cubicBezTo>
                    <a:pt x="19" y="194"/>
                    <a:pt x="19" y="194"/>
                    <a:pt x="19" y="194"/>
                  </a:cubicBezTo>
                  <a:cubicBezTo>
                    <a:pt x="8" y="205"/>
                    <a:pt x="4" y="210"/>
                    <a:pt x="4" y="212"/>
                  </a:cubicBezTo>
                  <a:cubicBezTo>
                    <a:pt x="4" y="212"/>
                    <a:pt x="4" y="212"/>
                    <a:pt x="4" y="212"/>
                  </a:cubicBezTo>
                  <a:cubicBezTo>
                    <a:pt x="4" y="213"/>
                    <a:pt x="6" y="215"/>
                    <a:pt x="10" y="219"/>
                  </a:cubicBezTo>
                  <a:cubicBezTo>
                    <a:pt x="10" y="219"/>
                    <a:pt x="10" y="219"/>
                    <a:pt x="10" y="219"/>
                  </a:cubicBezTo>
                  <a:cubicBezTo>
                    <a:pt x="20" y="230"/>
                    <a:pt x="17" y="248"/>
                    <a:pt x="31" y="261"/>
                  </a:cubicBezTo>
                  <a:cubicBezTo>
                    <a:pt x="31" y="261"/>
                    <a:pt x="31" y="261"/>
                    <a:pt x="31" y="261"/>
                  </a:cubicBezTo>
                  <a:cubicBezTo>
                    <a:pt x="46" y="277"/>
                    <a:pt x="48" y="293"/>
                    <a:pt x="62" y="306"/>
                  </a:cubicBezTo>
                  <a:cubicBezTo>
                    <a:pt x="62" y="306"/>
                    <a:pt x="62" y="306"/>
                    <a:pt x="62" y="306"/>
                  </a:cubicBezTo>
                  <a:cubicBezTo>
                    <a:pt x="69" y="313"/>
                    <a:pt x="73" y="319"/>
                    <a:pt x="73" y="325"/>
                  </a:cubicBezTo>
                  <a:cubicBezTo>
                    <a:pt x="73" y="325"/>
                    <a:pt x="73" y="325"/>
                    <a:pt x="73" y="325"/>
                  </a:cubicBezTo>
                  <a:cubicBezTo>
                    <a:pt x="73" y="331"/>
                    <a:pt x="69" y="337"/>
                    <a:pt x="63" y="343"/>
                  </a:cubicBezTo>
                  <a:cubicBezTo>
                    <a:pt x="63" y="343"/>
                    <a:pt x="63" y="343"/>
                    <a:pt x="63" y="343"/>
                  </a:cubicBezTo>
                  <a:cubicBezTo>
                    <a:pt x="60" y="346"/>
                    <a:pt x="59" y="353"/>
                    <a:pt x="59" y="360"/>
                  </a:cubicBezTo>
                  <a:cubicBezTo>
                    <a:pt x="59" y="360"/>
                    <a:pt x="59" y="360"/>
                    <a:pt x="59" y="360"/>
                  </a:cubicBezTo>
                  <a:cubicBezTo>
                    <a:pt x="59" y="367"/>
                    <a:pt x="60" y="375"/>
                    <a:pt x="61" y="382"/>
                  </a:cubicBezTo>
                  <a:cubicBezTo>
                    <a:pt x="61" y="382"/>
                    <a:pt x="61" y="382"/>
                    <a:pt x="61" y="382"/>
                  </a:cubicBezTo>
                  <a:cubicBezTo>
                    <a:pt x="61" y="382"/>
                    <a:pt x="62" y="382"/>
                    <a:pt x="62" y="382"/>
                  </a:cubicBezTo>
                  <a:cubicBezTo>
                    <a:pt x="62" y="382"/>
                    <a:pt x="62" y="382"/>
                    <a:pt x="62" y="382"/>
                  </a:cubicBezTo>
                  <a:cubicBezTo>
                    <a:pt x="79" y="382"/>
                    <a:pt x="95" y="386"/>
                    <a:pt x="105" y="396"/>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2" name="Freeform 50"/>
            <p:cNvSpPr>
              <a:spLocks noEditPoints="1"/>
            </p:cNvSpPr>
            <p:nvPr/>
          </p:nvSpPr>
          <p:spPr bwMode="auto">
            <a:xfrm>
              <a:off x="4592642" y="5153028"/>
              <a:ext cx="1052514" cy="944563"/>
            </a:xfrm>
            <a:custGeom>
              <a:avLst/>
              <a:gdLst>
                <a:gd name="T0" fmla="*/ 107 w 468"/>
                <a:gd name="T1" fmla="*/ 394 h 420"/>
                <a:gd name="T2" fmla="*/ 75 w 468"/>
                <a:gd name="T3" fmla="*/ 328 h 420"/>
                <a:gd name="T4" fmla="*/ 71 w 468"/>
                <a:gd name="T5" fmla="*/ 308 h 420"/>
                <a:gd name="T6" fmla="*/ 69 w 468"/>
                <a:gd name="T7" fmla="*/ 308 h 420"/>
                <a:gd name="T8" fmla="*/ 63 w 468"/>
                <a:gd name="T9" fmla="*/ 307 h 420"/>
                <a:gd name="T10" fmla="*/ 1 w 468"/>
                <a:gd name="T11" fmla="*/ 300 h 420"/>
                <a:gd name="T12" fmla="*/ 0 w 468"/>
                <a:gd name="T13" fmla="*/ 299 h 420"/>
                <a:gd name="T14" fmla="*/ 30 w 468"/>
                <a:gd name="T15" fmla="*/ 249 h 420"/>
                <a:gd name="T16" fmla="*/ 35 w 468"/>
                <a:gd name="T17" fmla="*/ 231 h 420"/>
                <a:gd name="T18" fmla="*/ 17 w 468"/>
                <a:gd name="T19" fmla="*/ 169 h 420"/>
                <a:gd name="T20" fmla="*/ 61 w 468"/>
                <a:gd name="T21" fmla="*/ 141 h 420"/>
                <a:gd name="T22" fmla="*/ 151 w 468"/>
                <a:gd name="T23" fmla="*/ 120 h 420"/>
                <a:gd name="T24" fmla="*/ 164 w 468"/>
                <a:gd name="T25" fmla="*/ 121 h 420"/>
                <a:gd name="T26" fmla="*/ 202 w 468"/>
                <a:gd name="T27" fmla="*/ 75 h 420"/>
                <a:gd name="T28" fmla="*/ 240 w 468"/>
                <a:gd name="T29" fmla="*/ 49 h 420"/>
                <a:gd name="T30" fmla="*/ 243 w 468"/>
                <a:gd name="T31" fmla="*/ 50 h 420"/>
                <a:gd name="T32" fmla="*/ 244 w 468"/>
                <a:gd name="T33" fmla="*/ 50 h 420"/>
                <a:gd name="T34" fmla="*/ 362 w 468"/>
                <a:gd name="T35" fmla="*/ 23 h 420"/>
                <a:gd name="T36" fmla="*/ 412 w 468"/>
                <a:gd name="T37" fmla="*/ 0 h 420"/>
                <a:gd name="T38" fmla="*/ 421 w 468"/>
                <a:gd name="T39" fmla="*/ 16 h 420"/>
                <a:gd name="T40" fmla="*/ 421 w 468"/>
                <a:gd name="T41" fmla="*/ 18 h 420"/>
                <a:gd name="T42" fmla="*/ 460 w 468"/>
                <a:gd name="T43" fmla="*/ 129 h 420"/>
                <a:gd name="T44" fmla="*/ 466 w 468"/>
                <a:gd name="T45" fmla="*/ 128 h 420"/>
                <a:gd name="T46" fmla="*/ 467 w 468"/>
                <a:gd name="T47" fmla="*/ 129 h 420"/>
                <a:gd name="T48" fmla="*/ 468 w 468"/>
                <a:gd name="T49" fmla="*/ 130 h 420"/>
                <a:gd name="T50" fmla="*/ 401 w 468"/>
                <a:gd name="T51" fmla="*/ 315 h 420"/>
                <a:gd name="T52" fmla="*/ 312 w 468"/>
                <a:gd name="T53" fmla="*/ 407 h 420"/>
                <a:gd name="T54" fmla="*/ 309 w 468"/>
                <a:gd name="T55" fmla="*/ 406 h 420"/>
                <a:gd name="T56" fmla="*/ 309 w 468"/>
                <a:gd name="T57" fmla="*/ 404 h 420"/>
                <a:gd name="T58" fmla="*/ 296 w 468"/>
                <a:gd name="T59" fmla="*/ 402 h 420"/>
                <a:gd name="T60" fmla="*/ 286 w 468"/>
                <a:gd name="T61" fmla="*/ 411 h 420"/>
                <a:gd name="T62" fmla="*/ 282 w 468"/>
                <a:gd name="T63" fmla="*/ 419 h 420"/>
                <a:gd name="T64" fmla="*/ 275 w 468"/>
                <a:gd name="T65" fmla="*/ 414 h 420"/>
                <a:gd name="T66" fmla="*/ 246 w 468"/>
                <a:gd name="T67" fmla="*/ 394 h 420"/>
                <a:gd name="T68" fmla="*/ 207 w 468"/>
                <a:gd name="T69" fmla="*/ 407 h 420"/>
                <a:gd name="T70" fmla="*/ 148 w 468"/>
                <a:gd name="T71" fmla="*/ 416 h 420"/>
                <a:gd name="T72" fmla="*/ 73 w 468"/>
                <a:gd name="T73" fmla="*/ 306 h 420"/>
                <a:gd name="T74" fmla="*/ 80 w 468"/>
                <a:gd name="T75" fmla="*/ 363 h 420"/>
                <a:gd name="T76" fmla="*/ 108 w 468"/>
                <a:gd name="T77" fmla="*/ 390 h 420"/>
                <a:gd name="T78" fmla="*/ 161 w 468"/>
                <a:gd name="T79" fmla="*/ 416 h 420"/>
                <a:gd name="T80" fmla="*/ 206 w 468"/>
                <a:gd name="T81" fmla="*/ 403 h 420"/>
                <a:gd name="T82" fmla="*/ 280 w 468"/>
                <a:gd name="T83" fmla="*/ 414 h 420"/>
                <a:gd name="T84" fmla="*/ 281 w 468"/>
                <a:gd name="T85" fmla="*/ 415 h 420"/>
                <a:gd name="T86" fmla="*/ 286 w 468"/>
                <a:gd name="T87" fmla="*/ 401 h 420"/>
                <a:gd name="T88" fmla="*/ 296 w 468"/>
                <a:gd name="T89" fmla="*/ 398 h 420"/>
                <a:gd name="T90" fmla="*/ 312 w 468"/>
                <a:gd name="T91" fmla="*/ 401 h 420"/>
                <a:gd name="T92" fmla="*/ 398 w 468"/>
                <a:gd name="T93" fmla="*/ 312 h 420"/>
                <a:gd name="T94" fmla="*/ 464 w 468"/>
                <a:gd name="T95" fmla="*/ 133 h 420"/>
                <a:gd name="T96" fmla="*/ 460 w 468"/>
                <a:gd name="T97" fmla="*/ 133 h 420"/>
                <a:gd name="T98" fmla="*/ 417 w 468"/>
                <a:gd name="T99" fmla="*/ 18 h 420"/>
                <a:gd name="T100" fmla="*/ 417 w 468"/>
                <a:gd name="T101" fmla="*/ 16 h 420"/>
                <a:gd name="T102" fmla="*/ 412 w 468"/>
                <a:gd name="T103" fmla="*/ 4 h 420"/>
                <a:gd name="T104" fmla="*/ 364 w 468"/>
                <a:gd name="T105" fmla="*/ 27 h 420"/>
                <a:gd name="T106" fmla="*/ 241 w 468"/>
                <a:gd name="T107" fmla="*/ 54 h 420"/>
                <a:gd name="T108" fmla="*/ 203 w 468"/>
                <a:gd name="T109" fmla="*/ 79 h 420"/>
                <a:gd name="T110" fmla="*/ 164 w 468"/>
                <a:gd name="T111" fmla="*/ 125 h 420"/>
                <a:gd name="T112" fmla="*/ 150 w 468"/>
                <a:gd name="T113" fmla="*/ 124 h 420"/>
                <a:gd name="T114" fmla="*/ 62 w 468"/>
                <a:gd name="T115" fmla="*/ 145 h 420"/>
                <a:gd name="T116" fmla="*/ 21 w 468"/>
                <a:gd name="T117" fmla="*/ 170 h 420"/>
                <a:gd name="T118" fmla="*/ 32 w 468"/>
                <a:gd name="T119" fmla="*/ 252 h 420"/>
                <a:gd name="T120" fmla="*/ 5 w 468"/>
                <a:gd name="T121" fmla="*/ 296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8" h="420">
                  <a:moveTo>
                    <a:pt x="148" y="416"/>
                  </a:moveTo>
                  <a:cubicBezTo>
                    <a:pt x="141" y="408"/>
                    <a:pt x="123" y="401"/>
                    <a:pt x="107" y="394"/>
                  </a:cubicBezTo>
                  <a:cubicBezTo>
                    <a:pt x="107" y="394"/>
                    <a:pt x="107" y="394"/>
                    <a:pt x="107" y="394"/>
                  </a:cubicBezTo>
                  <a:cubicBezTo>
                    <a:pt x="91" y="386"/>
                    <a:pt x="76" y="377"/>
                    <a:pt x="76" y="363"/>
                  </a:cubicBezTo>
                  <a:cubicBezTo>
                    <a:pt x="76" y="363"/>
                    <a:pt x="76" y="363"/>
                    <a:pt x="76" y="363"/>
                  </a:cubicBezTo>
                  <a:cubicBezTo>
                    <a:pt x="76" y="351"/>
                    <a:pt x="75" y="338"/>
                    <a:pt x="75" y="328"/>
                  </a:cubicBezTo>
                  <a:cubicBezTo>
                    <a:pt x="75" y="328"/>
                    <a:pt x="75" y="328"/>
                    <a:pt x="75" y="328"/>
                  </a:cubicBezTo>
                  <a:cubicBezTo>
                    <a:pt x="74" y="318"/>
                    <a:pt x="72" y="310"/>
                    <a:pt x="71" y="308"/>
                  </a:cubicBezTo>
                  <a:cubicBezTo>
                    <a:pt x="71" y="308"/>
                    <a:pt x="71" y="308"/>
                    <a:pt x="71" y="308"/>
                  </a:cubicBezTo>
                  <a:cubicBezTo>
                    <a:pt x="71" y="309"/>
                    <a:pt x="70" y="308"/>
                    <a:pt x="70" y="308"/>
                  </a:cubicBezTo>
                  <a:cubicBezTo>
                    <a:pt x="70" y="308"/>
                    <a:pt x="70" y="308"/>
                    <a:pt x="70" y="308"/>
                  </a:cubicBezTo>
                  <a:cubicBezTo>
                    <a:pt x="70" y="308"/>
                    <a:pt x="69" y="308"/>
                    <a:pt x="69" y="308"/>
                  </a:cubicBezTo>
                  <a:cubicBezTo>
                    <a:pt x="69" y="308"/>
                    <a:pt x="69" y="308"/>
                    <a:pt x="69" y="308"/>
                  </a:cubicBezTo>
                  <a:cubicBezTo>
                    <a:pt x="67" y="308"/>
                    <a:pt x="65" y="307"/>
                    <a:pt x="63" y="307"/>
                  </a:cubicBezTo>
                  <a:cubicBezTo>
                    <a:pt x="63" y="307"/>
                    <a:pt x="63" y="307"/>
                    <a:pt x="63" y="307"/>
                  </a:cubicBezTo>
                  <a:cubicBezTo>
                    <a:pt x="59" y="307"/>
                    <a:pt x="53" y="307"/>
                    <a:pt x="46" y="306"/>
                  </a:cubicBezTo>
                  <a:cubicBezTo>
                    <a:pt x="46" y="306"/>
                    <a:pt x="46" y="306"/>
                    <a:pt x="46" y="306"/>
                  </a:cubicBezTo>
                  <a:cubicBezTo>
                    <a:pt x="32" y="305"/>
                    <a:pt x="16" y="304"/>
                    <a:pt x="1" y="300"/>
                  </a:cubicBezTo>
                  <a:cubicBezTo>
                    <a:pt x="1" y="300"/>
                    <a:pt x="1" y="300"/>
                    <a:pt x="1" y="300"/>
                  </a:cubicBezTo>
                  <a:cubicBezTo>
                    <a:pt x="1" y="300"/>
                    <a:pt x="0" y="299"/>
                    <a:pt x="0" y="299"/>
                  </a:cubicBezTo>
                  <a:cubicBezTo>
                    <a:pt x="0" y="299"/>
                    <a:pt x="0" y="299"/>
                    <a:pt x="0" y="299"/>
                  </a:cubicBezTo>
                  <a:cubicBezTo>
                    <a:pt x="0" y="298"/>
                    <a:pt x="0" y="297"/>
                    <a:pt x="0" y="297"/>
                  </a:cubicBezTo>
                  <a:cubicBezTo>
                    <a:pt x="0" y="297"/>
                    <a:pt x="0" y="297"/>
                    <a:pt x="0" y="297"/>
                  </a:cubicBezTo>
                  <a:cubicBezTo>
                    <a:pt x="8" y="280"/>
                    <a:pt x="20" y="259"/>
                    <a:pt x="30" y="249"/>
                  </a:cubicBezTo>
                  <a:cubicBezTo>
                    <a:pt x="30" y="249"/>
                    <a:pt x="30" y="249"/>
                    <a:pt x="30" y="249"/>
                  </a:cubicBezTo>
                  <a:cubicBezTo>
                    <a:pt x="33" y="245"/>
                    <a:pt x="35" y="239"/>
                    <a:pt x="35" y="231"/>
                  </a:cubicBezTo>
                  <a:cubicBezTo>
                    <a:pt x="35" y="231"/>
                    <a:pt x="35" y="231"/>
                    <a:pt x="35" y="231"/>
                  </a:cubicBezTo>
                  <a:cubicBezTo>
                    <a:pt x="35" y="213"/>
                    <a:pt x="25" y="186"/>
                    <a:pt x="17" y="171"/>
                  </a:cubicBezTo>
                  <a:cubicBezTo>
                    <a:pt x="17" y="171"/>
                    <a:pt x="17" y="171"/>
                    <a:pt x="17" y="171"/>
                  </a:cubicBezTo>
                  <a:cubicBezTo>
                    <a:pt x="17" y="170"/>
                    <a:pt x="17" y="169"/>
                    <a:pt x="17" y="169"/>
                  </a:cubicBezTo>
                  <a:cubicBezTo>
                    <a:pt x="17" y="169"/>
                    <a:pt x="17" y="169"/>
                    <a:pt x="17" y="169"/>
                  </a:cubicBezTo>
                  <a:cubicBezTo>
                    <a:pt x="27" y="158"/>
                    <a:pt x="42" y="145"/>
                    <a:pt x="61" y="141"/>
                  </a:cubicBezTo>
                  <a:cubicBezTo>
                    <a:pt x="61" y="141"/>
                    <a:pt x="61" y="141"/>
                    <a:pt x="61" y="141"/>
                  </a:cubicBezTo>
                  <a:cubicBezTo>
                    <a:pt x="88" y="137"/>
                    <a:pt x="95" y="118"/>
                    <a:pt x="129" y="117"/>
                  </a:cubicBezTo>
                  <a:cubicBezTo>
                    <a:pt x="129" y="117"/>
                    <a:pt x="129" y="117"/>
                    <a:pt x="129" y="117"/>
                  </a:cubicBezTo>
                  <a:cubicBezTo>
                    <a:pt x="135" y="117"/>
                    <a:pt x="142" y="118"/>
                    <a:pt x="151" y="120"/>
                  </a:cubicBezTo>
                  <a:cubicBezTo>
                    <a:pt x="151" y="120"/>
                    <a:pt x="151" y="120"/>
                    <a:pt x="151" y="120"/>
                  </a:cubicBezTo>
                  <a:cubicBezTo>
                    <a:pt x="156" y="121"/>
                    <a:pt x="161" y="121"/>
                    <a:pt x="164" y="121"/>
                  </a:cubicBezTo>
                  <a:cubicBezTo>
                    <a:pt x="164" y="121"/>
                    <a:pt x="164" y="121"/>
                    <a:pt x="164" y="121"/>
                  </a:cubicBezTo>
                  <a:cubicBezTo>
                    <a:pt x="180" y="121"/>
                    <a:pt x="183" y="113"/>
                    <a:pt x="186" y="103"/>
                  </a:cubicBezTo>
                  <a:cubicBezTo>
                    <a:pt x="186" y="103"/>
                    <a:pt x="186" y="103"/>
                    <a:pt x="186" y="103"/>
                  </a:cubicBezTo>
                  <a:cubicBezTo>
                    <a:pt x="189" y="93"/>
                    <a:pt x="190" y="81"/>
                    <a:pt x="202" y="75"/>
                  </a:cubicBezTo>
                  <a:cubicBezTo>
                    <a:pt x="202" y="75"/>
                    <a:pt x="202" y="75"/>
                    <a:pt x="202" y="75"/>
                  </a:cubicBezTo>
                  <a:cubicBezTo>
                    <a:pt x="213" y="71"/>
                    <a:pt x="228" y="60"/>
                    <a:pt x="240" y="49"/>
                  </a:cubicBezTo>
                  <a:cubicBezTo>
                    <a:pt x="240" y="49"/>
                    <a:pt x="240" y="49"/>
                    <a:pt x="240" y="49"/>
                  </a:cubicBezTo>
                  <a:cubicBezTo>
                    <a:pt x="240" y="49"/>
                    <a:pt x="241" y="49"/>
                    <a:pt x="242" y="49"/>
                  </a:cubicBezTo>
                  <a:cubicBezTo>
                    <a:pt x="242" y="49"/>
                    <a:pt x="242" y="49"/>
                    <a:pt x="242" y="49"/>
                  </a:cubicBezTo>
                  <a:cubicBezTo>
                    <a:pt x="242" y="49"/>
                    <a:pt x="243" y="49"/>
                    <a:pt x="243" y="50"/>
                  </a:cubicBezTo>
                  <a:cubicBezTo>
                    <a:pt x="243" y="50"/>
                    <a:pt x="243" y="50"/>
                    <a:pt x="243" y="50"/>
                  </a:cubicBezTo>
                  <a:cubicBezTo>
                    <a:pt x="243" y="50"/>
                    <a:pt x="243" y="50"/>
                    <a:pt x="244" y="50"/>
                  </a:cubicBezTo>
                  <a:cubicBezTo>
                    <a:pt x="244" y="50"/>
                    <a:pt x="244" y="50"/>
                    <a:pt x="244" y="50"/>
                  </a:cubicBezTo>
                  <a:cubicBezTo>
                    <a:pt x="245" y="53"/>
                    <a:pt x="251" y="54"/>
                    <a:pt x="258" y="54"/>
                  </a:cubicBezTo>
                  <a:cubicBezTo>
                    <a:pt x="258" y="54"/>
                    <a:pt x="258" y="54"/>
                    <a:pt x="258" y="54"/>
                  </a:cubicBezTo>
                  <a:cubicBezTo>
                    <a:pt x="282" y="54"/>
                    <a:pt x="329" y="40"/>
                    <a:pt x="362" y="23"/>
                  </a:cubicBezTo>
                  <a:cubicBezTo>
                    <a:pt x="362" y="23"/>
                    <a:pt x="362" y="23"/>
                    <a:pt x="362" y="23"/>
                  </a:cubicBezTo>
                  <a:cubicBezTo>
                    <a:pt x="388" y="10"/>
                    <a:pt x="403" y="0"/>
                    <a:pt x="412" y="0"/>
                  </a:cubicBezTo>
                  <a:cubicBezTo>
                    <a:pt x="412" y="0"/>
                    <a:pt x="412" y="0"/>
                    <a:pt x="412" y="0"/>
                  </a:cubicBezTo>
                  <a:cubicBezTo>
                    <a:pt x="415" y="0"/>
                    <a:pt x="418" y="1"/>
                    <a:pt x="419" y="4"/>
                  </a:cubicBezTo>
                  <a:cubicBezTo>
                    <a:pt x="419" y="4"/>
                    <a:pt x="419" y="4"/>
                    <a:pt x="419" y="4"/>
                  </a:cubicBezTo>
                  <a:cubicBezTo>
                    <a:pt x="420" y="7"/>
                    <a:pt x="421" y="11"/>
                    <a:pt x="421" y="16"/>
                  </a:cubicBezTo>
                  <a:cubicBezTo>
                    <a:pt x="421" y="16"/>
                    <a:pt x="421" y="16"/>
                    <a:pt x="421" y="16"/>
                  </a:cubicBezTo>
                  <a:cubicBezTo>
                    <a:pt x="421" y="17"/>
                    <a:pt x="421" y="17"/>
                    <a:pt x="421" y="18"/>
                  </a:cubicBezTo>
                  <a:cubicBezTo>
                    <a:pt x="421" y="18"/>
                    <a:pt x="421" y="18"/>
                    <a:pt x="421" y="18"/>
                  </a:cubicBezTo>
                  <a:cubicBezTo>
                    <a:pt x="421" y="31"/>
                    <a:pt x="421" y="59"/>
                    <a:pt x="426" y="84"/>
                  </a:cubicBezTo>
                  <a:cubicBezTo>
                    <a:pt x="426" y="84"/>
                    <a:pt x="426" y="84"/>
                    <a:pt x="426" y="84"/>
                  </a:cubicBezTo>
                  <a:cubicBezTo>
                    <a:pt x="431" y="109"/>
                    <a:pt x="441" y="129"/>
                    <a:pt x="460" y="129"/>
                  </a:cubicBezTo>
                  <a:cubicBezTo>
                    <a:pt x="460" y="129"/>
                    <a:pt x="460" y="129"/>
                    <a:pt x="460" y="129"/>
                  </a:cubicBezTo>
                  <a:cubicBezTo>
                    <a:pt x="461" y="129"/>
                    <a:pt x="463" y="129"/>
                    <a:pt x="466" y="128"/>
                  </a:cubicBezTo>
                  <a:cubicBezTo>
                    <a:pt x="466" y="128"/>
                    <a:pt x="466" y="128"/>
                    <a:pt x="466" y="128"/>
                  </a:cubicBezTo>
                  <a:cubicBezTo>
                    <a:pt x="466" y="128"/>
                    <a:pt x="466" y="128"/>
                    <a:pt x="466" y="128"/>
                  </a:cubicBezTo>
                  <a:cubicBezTo>
                    <a:pt x="466" y="128"/>
                    <a:pt x="466" y="128"/>
                    <a:pt x="466" y="128"/>
                  </a:cubicBezTo>
                  <a:cubicBezTo>
                    <a:pt x="466" y="128"/>
                    <a:pt x="467" y="128"/>
                    <a:pt x="467" y="129"/>
                  </a:cubicBezTo>
                  <a:cubicBezTo>
                    <a:pt x="467" y="129"/>
                    <a:pt x="467" y="129"/>
                    <a:pt x="467" y="129"/>
                  </a:cubicBezTo>
                  <a:cubicBezTo>
                    <a:pt x="468" y="129"/>
                    <a:pt x="468" y="130"/>
                    <a:pt x="468" y="130"/>
                  </a:cubicBezTo>
                  <a:cubicBezTo>
                    <a:pt x="468" y="130"/>
                    <a:pt x="468" y="130"/>
                    <a:pt x="468" y="130"/>
                  </a:cubicBezTo>
                  <a:cubicBezTo>
                    <a:pt x="466" y="152"/>
                    <a:pt x="465" y="180"/>
                    <a:pt x="454" y="208"/>
                  </a:cubicBezTo>
                  <a:cubicBezTo>
                    <a:pt x="454" y="208"/>
                    <a:pt x="454" y="208"/>
                    <a:pt x="454" y="208"/>
                  </a:cubicBezTo>
                  <a:cubicBezTo>
                    <a:pt x="435" y="257"/>
                    <a:pt x="437" y="280"/>
                    <a:pt x="401" y="315"/>
                  </a:cubicBezTo>
                  <a:cubicBezTo>
                    <a:pt x="401" y="315"/>
                    <a:pt x="401" y="315"/>
                    <a:pt x="401" y="315"/>
                  </a:cubicBezTo>
                  <a:cubicBezTo>
                    <a:pt x="378" y="338"/>
                    <a:pt x="337" y="377"/>
                    <a:pt x="312" y="407"/>
                  </a:cubicBezTo>
                  <a:cubicBezTo>
                    <a:pt x="312" y="407"/>
                    <a:pt x="312" y="407"/>
                    <a:pt x="312" y="407"/>
                  </a:cubicBezTo>
                  <a:cubicBezTo>
                    <a:pt x="311" y="408"/>
                    <a:pt x="311" y="408"/>
                    <a:pt x="310" y="408"/>
                  </a:cubicBezTo>
                  <a:cubicBezTo>
                    <a:pt x="310" y="408"/>
                    <a:pt x="310" y="408"/>
                    <a:pt x="310" y="408"/>
                  </a:cubicBezTo>
                  <a:cubicBezTo>
                    <a:pt x="309" y="407"/>
                    <a:pt x="308" y="407"/>
                    <a:pt x="309" y="406"/>
                  </a:cubicBezTo>
                  <a:cubicBezTo>
                    <a:pt x="309" y="406"/>
                    <a:pt x="309" y="406"/>
                    <a:pt x="309" y="406"/>
                  </a:cubicBezTo>
                  <a:cubicBezTo>
                    <a:pt x="309" y="405"/>
                    <a:pt x="309" y="405"/>
                    <a:pt x="309" y="404"/>
                  </a:cubicBezTo>
                  <a:cubicBezTo>
                    <a:pt x="309" y="404"/>
                    <a:pt x="309" y="404"/>
                    <a:pt x="309" y="404"/>
                  </a:cubicBezTo>
                  <a:cubicBezTo>
                    <a:pt x="308" y="404"/>
                    <a:pt x="307" y="404"/>
                    <a:pt x="306" y="403"/>
                  </a:cubicBezTo>
                  <a:cubicBezTo>
                    <a:pt x="306" y="403"/>
                    <a:pt x="306" y="403"/>
                    <a:pt x="306" y="403"/>
                  </a:cubicBezTo>
                  <a:cubicBezTo>
                    <a:pt x="303" y="403"/>
                    <a:pt x="300" y="402"/>
                    <a:pt x="296" y="402"/>
                  </a:cubicBezTo>
                  <a:cubicBezTo>
                    <a:pt x="296" y="402"/>
                    <a:pt x="296" y="402"/>
                    <a:pt x="296" y="402"/>
                  </a:cubicBezTo>
                  <a:cubicBezTo>
                    <a:pt x="290" y="402"/>
                    <a:pt x="286" y="404"/>
                    <a:pt x="286" y="411"/>
                  </a:cubicBezTo>
                  <a:cubicBezTo>
                    <a:pt x="286" y="411"/>
                    <a:pt x="286" y="411"/>
                    <a:pt x="286" y="411"/>
                  </a:cubicBezTo>
                  <a:cubicBezTo>
                    <a:pt x="286" y="413"/>
                    <a:pt x="285" y="415"/>
                    <a:pt x="285" y="416"/>
                  </a:cubicBezTo>
                  <a:cubicBezTo>
                    <a:pt x="285" y="416"/>
                    <a:pt x="285" y="416"/>
                    <a:pt x="285" y="416"/>
                  </a:cubicBezTo>
                  <a:cubicBezTo>
                    <a:pt x="285" y="417"/>
                    <a:pt x="283" y="419"/>
                    <a:pt x="282" y="419"/>
                  </a:cubicBezTo>
                  <a:cubicBezTo>
                    <a:pt x="282" y="419"/>
                    <a:pt x="282" y="419"/>
                    <a:pt x="282" y="419"/>
                  </a:cubicBezTo>
                  <a:cubicBezTo>
                    <a:pt x="279" y="418"/>
                    <a:pt x="277" y="417"/>
                    <a:pt x="275" y="414"/>
                  </a:cubicBezTo>
                  <a:cubicBezTo>
                    <a:pt x="275" y="414"/>
                    <a:pt x="275" y="414"/>
                    <a:pt x="275" y="414"/>
                  </a:cubicBezTo>
                  <a:cubicBezTo>
                    <a:pt x="272" y="412"/>
                    <a:pt x="269" y="409"/>
                    <a:pt x="266" y="406"/>
                  </a:cubicBezTo>
                  <a:cubicBezTo>
                    <a:pt x="266" y="406"/>
                    <a:pt x="266" y="406"/>
                    <a:pt x="266" y="406"/>
                  </a:cubicBezTo>
                  <a:cubicBezTo>
                    <a:pt x="260" y="400"/>
                    <a:pt x="252" y="394"/>
                    <a:pt x="246" y="394"/>
                  </a:cubicBezTo>
                  <a:cubicBezTo>
                    <a:pt x="246" y="394"/>
                    <a:pt x="246" y="394"/>
                    <a:pt x="246" y="394"/>
                  </a:cubicBezTo>
                  <a:cubicBezTo>
                    <a:pt x="239" y="394"/>
                    <a:pt x="223" y="401"/>
                    <a:pt x="207" y="407"/>
                  </a:cubicBezTo>
                  <a:cubicBezTo>
                    <a:pt x="207" y="407"/>
                    <a:pt x="207" y="407"/>
                    <a:pt x="207" y="407"/>
                  </a:cubicBezTo>
                  <a:cubicBezTo>
                    <a:pt x="191" y="414"/>
                    <a:pt x="174" y="420"/>
                    <a:pt x="161" y="420"/>
                  </a:cubicBezTo>
                  <a:cubicBezTo>
                    <a:pt x="161" y="420"/>
                    <a:pt x="161" y="420"/>
                    <a:pt x="161" y="420"/>
                  </a:cubicBezTo>
                  <a:cubicBezTo>
                    <a:pt x="156" y="420"/>
                    <a:pt x="151" y="419"/>
                    <a:pt x="148" y="416"/>
                  </a:cubicBezTo>
                  <a:close/>
                  <a:moveTo>
                    <a:pt x="64" y="303"/>
                  </a:moveTo>
                  <a:cubicBezTo>
                    <a:pt x="68" y="304"/>
                    <a:pt x="71" y="304"/>
                    <a:pt x="73" y="306"/>
                  </a:cubicBezTo>
                  <a:cubicBezTo>
                    <a:pt x="73" y="306"/>
                    <a:pt x="73" y="306"/>
                    <a:pt x="73" y="306"/>
                  </a:cubicBezTo>
                  <a:cubicBezTo>
                    <a:pt x="77" y="309"/>
                    <a:pt x="78" y="317"/>
                    <a:pt x="79" y="328"/>
                  </a:cubicBezTo>
                  <a:cubicBezTo>
                    <a:pt x="79" y="328"/>
                    <a:pt x="79" y="328"/>
                    <a:pt x="79" y="328"/>
                  </a:cubicBezTo>
                  <a:cubicBezTo>
                    <a:pt x="79" y="338"/>
                    <a:pt x="80" y="351"/>
                    <a:pt x="80" y="363"/>
                  </a:cubicBezTo>
                  <a:cubicBezTo>
                    <a:pt x="80" y="363"/>
                    <a:pt x="80" y="363"/>
                    <a:pt x="80" y="363"/>
                  </a:cubicBezTo>
                  <a:cubicBezTo>
                    <a:pt x="79" y="373"/>
                    <a:pt x="92" y="382"/>
                    <a:pt x="108" y="390"/>
                  </a:cubicBezTo>
                  <a:cubicBezTo>
                    <a:pt x="108" y="390"/>
                    <a:pt x="108" y="390"/>
                    <a:pt x="108" y="390"/>
                  </a:cubicBezTo>
                  <a:cubicBezTo>
                    <a:pt x="124" y="398"/>
                    <a:pt x="142" y="405"/>
                    <a:pt x="151" y="413"/>
                  </a:cubicBezTo>
                  <a:cubicBezTo>
                    <a:pt x="151" y="413"/>
                    <a:pt x="151" y="413"/>
                    <a:pt x="151" y="413"/>
                  </a:cubicBezTo>
                  <a:cubicBezTo>
                    <a:pt x="153" y="415"/>
                    <a:pt x="156" y="416"/>
                    <a:pt x="161" y="416"/>
                  </a:cubicBezTo>
                  <a:cubicBezTo>
                    <a:pt x="161" y="416"/>
                    <a:pt x="161" y="416"/>
                    <a:pt x="161" y="416"/>
                  </a:cubicBezTo>
                  <a:cubicBezTo>
                    <a:pt x="172" y="416"/>
                    <a:pt x="189" y="410"/>
                    <a:pt x="206" y="403"/>
                  </a:cubicBezTo>
                  <a:cubicBezTo>
                    <a:pt x="206" y="403"/>
                    <a:pt x="206" y="403"/>
                    <a:pt x="206" y="403"/>
                  </a:cubicBezTo>
                  <a:cubicBezTo>
                    <a:pt x="222" y="397"/>
                    <a:pt x="237" y="390"/>
                    <a:pt x="246" y="390"/>
                  </a:cubicBezTo>
                  <a:cubicBezTo>
                    <a:pt x="246" y="390"/>
                    <a:pt x="246" y="390"/>
                    <a:pt x="246" y="390"/>
                  </a:cubicBezTo>
                  <a:cubicBezTo>
                    <a:pt x="261" y="390"/>
                    <a:pt x="274" y="410"/>
                    <a:pt x="280" y="414"/>
                  </a:cubicBezTo>
                  <a:cubicBezTo>
                    <a:pt x="280" y="414"/>
                    <a:pt x="280" y="414"/>
                    <a:pt x="280" y="414"/>
                  </a:cubicBezTo>
                  <a:cubicBezTo>
                    <a:pt x="281" y="414"/>
                    <a:pt x="281" y="414"/>
                    <a:pt x="281" y="415"/>
                  </a:cubicBezTo>
                  <a:cubicBezTo>
                    <a:pt x="281" y="415"/>
                    <a:pt x="281" y="415"/>
                    <a:pt x="281" y="415"/>
                  </a:cubicBezTo>
                  <a:cubicBezTo>
                    <a:pt x="281" y="414"/>
                    <a:pt x="282" y="413"/>
                    <a:pt x="282" y="411"/>
                  </a:cubicBezTo>
                  <a:cubicBezTo>
                    <a:pt x="282" y="411"/>
                    <a:pt x="282" y="411"/>
                    <a:pt x="282" y="411"/>
                  </a:cubicBezTo>
                  <a:cubicBezTo>
                    <a:pt x="282" y="407"/>
                    <a:pt x="284" y="403"/>
                    <a:pt x="286" y="401"/>
                  </a:cubicBezTo>
                  <a:cubicBezTo>
                    <a:pt x="286" y="401"/>
                    <a:pt x="286" y="401"/>
                    <a:pt x="286" y="401"/>
                  </a:cubicBezTo>
                  <a:cubicBezTo>
                    <a:pt x="289" y="399"/>
                    <a:pt x="293" y="398"/>
                    <a:pt x="296" y="398"/>
                  </a:cubicBezTo>
                  <a:cubicBezTo>
                    <a:pt x="296" y="398"/>
                    <a:pt x="296" y="398"/>
                    <a:pt x="296" y="398"/>
                  </a:cubicBezTo>
                  <a:cubicBezTo>
                    <a:pt x="304" y="398"/>
                    <a:pt x="311" y="401"/>
                    <a:pt x="312" y="401"/>
                  </a:cubicBezTo>
                  <a:cubicBezTo>
                    <a:pt x="312" y="401"/>
                    <a:pt x="312" y="401"/>
                    <a:pt x="312" y="401"/>
                  </a:cubicBezTo>
                  <a:cubicBezTo>
                    <a:pt x="312" y="401"/>
                    <a:pt x="312" y="401"/>
                    <a:pt x="312" y="401"/>
                  </a:cubicBezTo>
                  <a:cubicBezTo>
                    <a:pt x="312" y="401"/>
                    <a:pt x="312" y="401"/>
                    <a:pt x="312" y="401"/>
                  </a:cubicBezTo>
                  <a:cubicBezTo>
                    <a:pt x="337" y="371"/>
                    <a:pt x="376" y="335"/>
                    <a:pt x="398" y="312"/>
                  </a:cubicBezTo>
                  <a:cubicBezTo>
                    <a:pt x="398" y="312"/>
                    <a:pt x="398" y="312"/>
                    <a:pt x="398" y="312"/>
                  </a:cubicBezTo>
                  <a:cubicBezTo>
                    <a:pt x="433" y="278"/>
                    <a:pt x="431" y="256"/>
                    <a:pt x="450" y="206"/>
                  </a:cubicBezTo>
                  <a:cubicBezTo>
                    <a:pt x="450" y="206"/>
                    <a:pt x="450" y="206"/>
                    <a:pt x="450" y="206"/>
                  </a:cubicBezTo>
                  <a:cubicBezTo>
                    <a:pt x="460" y="180"/>
                    <a:pt x="462" y="154"/>
                    <a:pt x="464" y="133"/>
                  </a:cubicBezTo>
                  <a:cubicBezTo>
                    <a:pt x="464" y="133"/>
                    <a:pt x="464" y="133"/>
                    <a:pt x="464" y="133"/>
                  </a:cubicBezTo>
                  <a:cubicBezTo>
                    <a:pt x="462" y="133"/>
                    <a:pt x="461" y="133"/>
                    <a:pt x="460" y="133"/>
                  </a:cubicBezTo>
                  <a:cubicBezTo>
                    <a:pt x="460" y="133"/>
                    <a:pt x="460" y="133"/>
                    <a:pt x="460" y="133"/>
                  </a:cubicBezTo>
                  <a:cubicBezTo>
                    <a:pt x="438" y="133"/>
                    <a:pt x="427" y="110"/>
                    <a:pt x="422" y="85"/>
                  </a:cubicBezTo>
                  <a:cubicBezTo>
                    <a:pt x="422" y="85"/>
                    <a:pt x="422" y="85"/>
                    <a:pt x="422" y="85"/>
                  </a:cubicBezTo>
                  <a:cubicBezTo>
                    <a:pt x="417" y="60"/>
                    <a:pt x="417" y="31"/>
                    <a:pt x="417" y="18"/>
                  </a:cubicBezTo>
                  <a:cubicBezTo>
                    <a:pt x="417" y="18"/>
                    <a:pt x="417" y="18"/>
                    <a:pt x="417" y="18"/>
                  </a:cubicBezTo>
                  <a:cubicBezTo>
                    <a:pt x="417" y="17"/>
                    <a:pt x="417" y="17"/>
                    <a:pt x="417" y="16"/>
                  </a:cubicBezTo>
                  <a:cubicBezTo>
                    <a:pt x="417" y="16"/>
                    <a:pt x="417" y="16"/>
                    <a:pt x="417" y="16"/>
                  </a:cubicBezTo>
                  <a:cubicBezTo>
                    <a:pt x="417" y="11"/>
                    <a:pt x="416" y="8"/>
                    <a:pt x="415" y="6"/>
                  </a:cubicBezTo>
                  <a:cubicBezTo>
                    <a:pt x="415" y="6"/>
                    <a:pt x="415" y="6"/>
                    <a:pt x="415" y="6"/>
                  </a:cubicBezTo>
                  <a:cubicBezTo>
                    <a:pt x="415" y="4"/>
                    <a:pt x="414" y="4"/>
                    <a:pt x="412" y="4"/>
                  </a:cubicBezTo>
                  <a:cubicBezTo>
                    <a:pt x="412" y="4"/>
                    <a:pt x="412" y="4"/>
                    <a:pt x="412" y="4"/>
                  </a:cubicBezTo>
                  <a:cubicBezTo>
                    <a:pt x="406" y="3"/>
                    <a:pt x="390" y="14"/>
                    <a:pt x="364" y="27"/>
                  </a:cubicBezTo>
                  <a:cubicBezTo>
                    <a:pt x="364" y="27"/>
                    <a:pt x="364" y="27"/>
                    <a:pt x="364" y="27"/>
                  </a:cubicBezTo>
                  <a:cubicBezTo>
                    <a:pt x="330" y="44"/>
                    <a:pt x="284" y="58"/>
                    <a:pt x="258" y="58"/>
                  </a:cubicBezTo>
                  <a:cubicBezTo>
                    <a:pt x="258" y="58"/>
                    <a:pt x="258" y="58"/>
                    <a:pt x="258" y="58"/>
                  </a:cubicBezTo>
                  <a:cubicBezTo>
                    <a:pt x="250" y="58"/>
                    <a:pt x="245" y="57"/>
                    <a:pt x="241" y="54"/>
                  </a:cubicBezTo>
                  <a:cubicBezTo>
                    <a:pt x="241" y="54"/>
                    <a:pt x="241" y="54"/>
                    <a:pt x="241" y="54"/>
                  </a:cubicBezTo>
                  <a:cubicBezTo>
                    <a:pt x="229" y="64"/>
                    <a:pt x="215" y="74"/>
                    <a:pt x="203" y="79"/>
                  </a:cubicBezTo>
                  <a:cubicBezTo>
                    <a:pt x="203" y="79"/>
                    <a:pt x="203" y="79"/>
                    <a:pt x="203" y="79"/>
                  </a:cubicBezTo>
                  <a:cubicBezTo>
                    <a:pt x="194" y="83"/>
                    <a:pt x="193" y="94"/>
                    <a:pt x="190" y="104"/>
                  </a:cubicBezTo>
                  <a:cubicBezTo>
                    <a:pt x="190" y="104"/>
                    <a:pt x="190" y="104"/>
                    <a:pt x="190" y="104"/>
                  </a:cubicBezTo>
                  <a:cubicBezTo>
                    <a:pt x="188" y="115"/>
                    <a:pt x="182" y="126"/>
                    <a:pt x="164" y="125"/>
                  </a:cubicBezTo>
                  <a:cubicBezTo>
                    <a:pt x="164" y="125"/>
                    <a:pt x="164" y="125"/>
                    <a:pt x="164" y="125"/>
                  </a:cubicBezTo>
                  <a:cubicBezTo>
                    <a:pt x="160" y="125"/>
                    <a:pt x="156" y="125"/>
                    <a:pt x="150" y="124"/>
                  </a:cubicBezTo>
                  <a:cubicBezTo>
                    <a:pt x="150" y="124"/>
                    <a:pt x="150" y="124"/>
                    <a:pt x="150" y="124"/>
                  </a:cubicBezTo>
                  <a:cubicBezTo>
                    <a:pt x="142" y="122"/>
                    <a:pt x="135" y="121"/>
                    <a:pt x="129" y="121"/>
                  </a:cubicBezTo>
                  <a:cubicBezTo>
                    <a:pt x="129" y="121"/>
                    <a:pt x="129" y="121"/>
                    <a:pt x="129" y="121"/>
                  </a:cubicBezTo>
                  <a:cubicBezTo>
                    <a:pt x="97" y="121"/>
                    <a:pt x="91" y="140"/>
                    <a:pt x="62" y="145"/>
                  </a:cubicBezTo>
                  <a:cubicBezTo>
                    <a:pt x="62" y="145"/>
                    <a:pt x="62" y="145"/>
                    <a:pt x="62" y="145"/>
                  </a:cubicBezTo>
                  <a:cubicBezTo>
                    <a:pt x="45" y="149"/>
                    <a:pt x="31" y="160"/>
                    <a:pt x="21" y="170"/>
                  </a:cubicBezTo>
                  <a:cubicBezTo>
                    <a:pt x="21" y="170"/>
                    <a:pt x="21" y="170"/>
                    <a:pt x="21" y="170"/>
                  </a:cubicBezTo>
                  <a:cubicBezTo>
                    <a:pt x="29" y="186"/>
                    <a:pt x="39" y="212"/>
                    <a:pt x="39" y="231"/>
                  </a:cubicBezTo>
                  <a:cubicBezTo>
                    <a:pt x="39" y="231"/>
                    <a:pt x="39" y="231"/>
                    <a:pt x="39" y="231"/>
                  </a:cubicBezTo>
                  <a:cubicBezTo>
                    <a:pt x="39" y="240"/>
                    <a:pt x="37" y="247"/>
                    <a:pt x="32" y="252"/>
                  </a:cubicBezTo>
                  <a:cubicBezTo>
                    <a:pt x="32" y="252"/>
                    <a:pt x="32" y="252"/>
                    <a:pt x="32" y="252"/>
                  </a:cubicBezTo>
                  <a:cubicBezTo>
                    <a:pt x="24" y="261"/>
                    <a:pt x="13" y="280"/>
                    <a:pt x="5" y="296"/>
                  </a:cubicBezTo>
                  <a:cubicBezTo>
                    <a:pt x="5" y="296"/>
                    <a:pt x="5" y="296"/>
                    <a:pt x="5" y="296"/>
                  </a:cubicBezTo>
                  <a:cubicBezTo>
                    <a:pt x="25" y="302"/>
                    <a:pt x="50" y="302"/>
                    <a:pt x="64" y="303"/>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3" name="Freeform 52"/>
            <p:cNvSpPr>
              <a:spLocks noEditPoints="1"/>
            </p:cNvSpPr>
            <p:nvPr/>
          </p:nvSpPr>
          <p:spPr bwMode="auto">
            <a:xfrm>
              <a:off x="4244979" y="4667253"/>
              <a:ext cx="996951" cy="873126"/>
            </a:xfrm>
            <a:custGeom>
              <a:avLst/>
              <a:gdLst>
                <a:gd name="T0" fmla="*/ 166 w 444"/>
                <a:gd name="T1" fmla="*/ 377 h 388"/>
                <a:gd name="T2" fmla="*/ 100 w 444"/>
                <a:gd name="T3" fmla="*/ 375 h 388"/>
                <a:gd name="T4" fmla="*/ 71 w 444"/>
                <a:gd name="T5" fmla="*/ 374 h 388"/>
                <a:gd name="T6" fmla="*/ 67 w 444"/>
                <a:gd name="T7" fmla="*/ 350 h 388"/>
                <a:gd name="T8" fmla="*/ 60 w 444"/>
                <a:gd name="T9" fmla="*/ 318 h 388"/>
                <a:gd name="T10" fmla="*/ 56 w 444"/>
                <a:gd name="T11" fmla="*/ 291 h 388"/>
                <a:gd name="T12" fmla="*/ 80 w 444"/>
                <a:gd name="T13" fmla="*/ 268 h 388"/>
                <a:gd name="T14" fmla="*/ 46 w 444"/>
                <a:gd name="T15" fmla="*/ 227 h 388"/>
                <a:gd name="T16" fmla="*/ 30 w 444"/>
                <a:gd name="T17" fmla="*/ 233 h 388"/>
                <a:gd name="T18" fmla="*/ 5 w 444"/>
                <a:gd name="T19" fmla="*/ 185 h 388"/>
                <a:gd name="T20" fmla="*/ 105 w 444"/>
                <a:gd name="T21" fmla="*/ 158 h 388"/>
                <a:gd name="T22" fmla="*/ 130 w 444"/>
                <a:gd name="T23" fmla="*/ 155 h 388"/>
                <a:gd name="T24" fmla="*/ 129 w 444"/>
                <a:gd name="T25" fmla="*/ 151 h 388"/>
                <a:gd name="T26" fmla="*/ 135 w 444"/>
                <a:gd name="T27" fmla="*/ 150 h 388"/>
                <a:gd name="T28" fmla="*/ 196 w 444"/>
                <a:gd name="T29" fmla="*/ 99 h 388"/>
                <a:gd name="T30" fmla="*/ 176 w 444"/>
                <a:gd name="T31" fmla="*/ 48 h 388"/>
                <a:gd name="T32" fmla="*/ 189 w 444"/>
                <a:gd name="T33" fmla="*/ 35 h 388"/>
                <a:gd name="T34" fmla="*/ 241 w 444"/>
                <a:gd name="T35" fmla="*/ 45 h 388"/>
                <a:gd name="T36" fmla="*/ 298 w 444"/>
                <a:gd name="T37" fmla="*/ 0 h 388"/>
                <a:gd name="T38" fmla="*/ 390 w 444"/>
                <a:gd name="T39" fmla="*/ 59 h 388"/>
                <a:gd name="T40" fmla="*/ 426 w 444"/>
                <a:gd name="T41" fmla="*/ 81 h 388"/>
                <a:gd name="T42" fmla="*/ 414 w 444"/>
                <a:gd name="T43" fmla="*/ 146 h 388"/>
                <a:gd name="T44" fmla="*/ 444 w 444"/>
                <a:gd name="T45" fmla="*/ 164 h 388"/>
                <a:gd name="T46" fmla="*/ 397 w 444"/>
                <a:gd name="T47" fmla="*/ 260 h 388"/>
                <a:gd name="T48" fmla="*/ 398 w 444"/>
                <a:gd name="T49" fmla="*/ 268 h 388"/>
                <a:gd name="T50" fmla="*/ 345 w 444"/>
                <a:gd name="T51" fmla="*/ 320 h 388"/>
                <a:gd name="T52" fmla="*/ 305 w 444"/>
                <a:gd name="T53" fmla="*/ 340 h 388"/>
                <a:gd name="T54" fmla="*/ 217 w 444"/>
                <a:gd name="T55" fmla="*/ 361 h 388"/>
                <a:gd name="T56" fmla="*/ 174 w 444"/>
                <a:gd name="T57" fmla="*/ 388 h 388"/>
                <a:gd name="T58" fmla="*/ 174 w 444"/>
                <a:gd name="T59" fmla="*/ 383 h 388"/>
                <a:gd name="T60" fmla="*/ 284 w 444"/>
                <a:gd name="T61" fmla="*/ 333 h 388"/>
                <a:gd name="T62" fmla="*/ 319 w 444"/>
                <a:gd name="T63" fmla="*/ 337 h 388"/>
                <a:gd name="T64" fmla="*/ 357 w 444"/>
                <a:gd name="T65" fmla="*/ 291 h 388"/>
                <a:gd name="T66" fmla="*/ 393 w 444"/>
                <a:gd name="T67" fmla="*/ 260 h 388"/>
                <a:gd name="T68" fmla="*/ 440 w 444"/>
                <a:gd name="T69" fmla="*/ 164 h 388"/>
                <a:gd name="T70" fmla="*/ 411 w 444"/>
                <a:gd name="T71" fmla="*/ 149 h 388"/>
                <a:gd name="T72" fmla="*/ 409 w 444"/>
                <a:gd name="T73" fmla="*/ 146 h 388"/>
                <a:gd name="T74" fmla="*/ 422 w 444"/>
                <a:gd name="T75" fmla="*/ 83 h 388"/>
                <a:gd name="T76" fmla="*/ 337 w 444"/>
                <a:gd name="T77" fmla="*/ 24 h 388"/>
                <a:gd name="T78" fmla="*/ 275 w 444"/>
                <a:gd name="T79" fmla="*/ 18 h 388"/>
                <a:gd name="T80" fmla="*/ 228 w 444"/>
                <a:gd name="T81" fmla="*/ 54 h 388"/>
                <a:gd name="T82" fmla="*/ 184 w 444"/>
                <a:gd name="T83" fmla="*/ 42 h 388"/>
                <a:gd name="T84" fmla="*/ 190 w 444"/>
                <a:gd name="T85" fmla="*/ 67 h 388"/>
                <a:gd name="T86" fmla="*/ 135 w 444"/>
                <a:gd name="T87" fmla="*/ 154 h 388"/>
                <a:gd name="T88" fmla="*/ 134 w 444"/>
                <a:gd name="T89" fmla="*/ 155 h 388"/>
                <a:gd name="T90" fmla="*/ 125 w 444"/>
                <a:gd name="T91" fmla="*/ 161 h 388"/>
                <a:gd name="T92" fmla="*/ 78 w 444"/>
                <a:gd name="T93" fmla="*/ 162 h 388"/>
                <a:gd name="T94" fmla="*/ 5 w 444"/>
                <a:gd name="T95" fmla="*/ 198 h 388"/>
                <a:gd name="T96" fmla="*/ 30 w 444"/>
                <a:gd name="T97" fmla="*/ 229 h 388"/>
                <a:gd name="T98" fmla="*/ 46 w 444"/>
                <a:gd name="T99" fmla="*/ 223 h 388"/>
                <a:gd name="T100" fmla="*/ 58 w 444"/>
                <a:gd name="T101" fmla="*/ 295 h 388"/>
                <a:gd name="T102" fmla="*/ 63 w 444"/>
                <a:gd name="T103" fmla="*/ 316 h 388"/>
                <a:gd name="T104" fmla="*/ 71 w 444"/>
                <a:gd name="T105" fmla="*/ 351 h 388"/>
                <a:gd name="T106" fmla="*/ 84 w 444"/>
                <a:gd name="T107" fmla="*/ 374 h 388"/>
                <a:gd name="T108" fmla="*/ 136 w 444"/>
                <a:gd name="T109" fmla="*/ 366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4" h="388">
                  <a:moveTo>
                    <a:pt x="174" y="388"/>
                  </a:moveTo>
                  <a:cubicBezTo>
                    <a:pt x="173" y="388"/>
                    <a:pt x="172" y="388"/>
                    <a:pt x="172" y="387"/>
                  </a:cubicBezTo>
                  <a:cubicBezTo>
                    <a:pt x="172" y="387"/>
                    <a:pt x="172" y="387"/>
                    <a:pt x="172" y="387"/>
                  </a:cubicBezTo>
                  <a:cubicBezTo>
                    <a:pt x="170" y="382"/>
                    <a:pt x="167" y="379"/>
                    <a:pt x="166" y="377"/>
                  </a:cubicBezTo>
                  <a:cubicBezTo>
                    <a:pt x="166" y="377"/>
                    <a:pt x="166" y="377"/>
                    <a:pt x="166" y="377"/>
                  </a:cubicBezTo>
                  <a:cubicBezTo>
                    <a:pt x="161" y="372"/>
                    <a:pt x="149" y="370"/>
                    <a:pt x="136" y="370"/>
                  </a:cubicBezTo>
                  <a:cubicBezTo>
                    <a:pt x="136" y="370"/>
                    <a:pt x="136" y="370"/>
                    <a:pt x="136" y="370"/>
                  </a:cubicBezTo>
                  <a:cubicBezTo>
                    <a:pt x="125" y="370"/>
                    <a:pt x="111" y="372"/>
                    <a:pt x="100" y="375"/>
                  </a:cubicBezTo>
                  <a:cubicBezTo>
                    <a:pt x="100" y="375"/>
                    <a:pt x="100" y="375"/>
                    <a:pt x="100" y="375"/>
                  </a:cubicBezTo>
                  <a:cubicBezTo>
                    <a:pt x="94" y="377"/>
                    <a:pt x="89" y="378"/>
                    <a:pt x="84" y="378"/>
                  </a:cubicBezTo>
                  <a:cubicBezTo>
                    <a:pt x="84" y="378"/>
                    <a:pt x="84" y="378"/>
                    <a:pt x="84" y="378"/>
                  </a:cubicBezTo>
                  <a:cubicBezTo>
                    <a:pt x="79" y="378"/>
                    <a:pt x="74" y="377"/>
                    <a:pt x="71" y="374"/>
                  </a:cubicBezTo>
                  <a:cubicBezTo>
                    <a:pt x="71" y="374"/>
                    <a:pt x="71" y="374"/>
                    <a:pt x="71" y="374"/>
                  </a:cubicBezTo>
                  <a:cubicBezTo>
                    <a:pt x="67" y="371"/>
                    <a:pt x="65" y="366"/>
                    <a:pt x="65" y="361"/>
                  </a:cubicBezTo>
                  <a:cubicBezTo>
                    <a:pt x="65" y="361"/>
                    <a:pt x="65" y="361"/>
                    <a:pt x="65" y="361"/>
                  </a:cubicBezTo>
                  <a:cubicBezTo>
                    <a:pt x="65" y="357"/>
                    <a:pt x="66" y="354"/>
                    <a:pt x="67" y="350"/>
                  </a:cubicBezTo>
                  <a:cubicBezTo>
                    <a:pt x="67" y="350"/>
                    <a:pt x="67" y="350"/>
                    <a:pt x="67" y="350"/>
                  </a:cubicBezTo>
                  <a:cubicBezTo>
                    <a:pt x="68" y="348"/>
                    <a:pt x="68" y="345"/>
                    <a:pt x="68" y="343"/>
                  </a:cubicBezTo>
                  <a:cubicBezTo>
                    <a:pt x="68" y="343"/>
                    <a:pt x="68" y="343"/>
                    <a:pt x="68" y="343"/>
                  </a:cubicBezTo>
                  <a:cubicBezTo>
                    <a:pt x="68" y="334"/>
                    <a:pt x="64" y="325"/>
                    <a:pt x="60" y="318"/>
                  </a:cubicBezTo>
                  <a:cubicBezTo>
                    <a:pt x="60" y="318"/>
                    <a:pt x="60" y="318"/>
                    <a:pt x="60" y="318"/>
                  </a:cubicBezTo>
                  <a:cubicBezTo>
                    <a:pt x="55" y="310"/>
                    <a:pt x="51" y="304"/>
                    <a:pt x="51" y="298"/>
                  </a:cubicBezTo>
                  <a:cubicBezTo>
                    <a:pt x="51" y="298"/>
                    <a:pt x="51" y="298"/>
                    <a:pt x="51" y="298"/>
                  </a:cubicBezTo>
                  <a:cubicBezTo>
                    <a:pt x="51" y="295"/>
                    <a:pt x="53" y="292"/>
                    <a:pt x="56" y="291"/>
                  </a:cubicBezTo>
                  <a:cubicBezTo>
                    <a:pt x="56" y="291"/>
                    <a:pt x="56" y="291"/>
                    <a:pt x="56" y="291"/>
                  </a:cubicBezTo>
                  <a:cubicBezTo>
                    <a:pt x="59" y="290"/>
                    <a:pt x="63" y="289"/>
                    <a:pt x="66" y="287"/>
                  </a:cubicBezTo>
                  <a:cubicBezTo>
                    <a:pt x="66" y="287"/>
                    <a:pt x="66" y="287"/>
                    <a:pt x="66" y="287"/>
                  </a:cubicBezTo>
                  <a:cubicBezTo>
                    <a:pt x="73" y="284"/>
                    <a:pt x="80" y="280"/>
                    <a:pt x="80" y="268"/>
                  </a:cubicBezTo>
                  <a:cubicBezTo>
                    <a:pt x="80" y="268"/>
                    <a:pt x="80" y="268"/>
                    <a:pt x="80" y="268"/>
                  </a:cubicBezTo>
                  <a:cubicBezTo>
                    <a:pt x="80" y="258"/>
                    <a:pt x="75" y="248"/>
                    <a:pt x="68" y="240"/>
                  </a:cubicBezTo>
                  <a:cubicBezTo>
                    <a:pt x="68" y="240"/>
                    <a:pt x="68" y="240"/>
                    <a:pt x="68" y="240"/>
                  </a:cubicBezTo>
                  <a:cubicBezTo>
                    <a:pt x="62" y="232"/>
                    <a:pt x="53" y="227"/>
                    <a:pt x="46" y="227"/>
                  </a:cubicBezTo>
                  <a:cubicBezTo>
                    <a:pt x="46" y="227"/>
                    <a:pt x="46" y="227"/>
                    <a:pt x="46" y="227"/>
                  </a:cubicBezTo>
                  <a:cubicBezTo>
                    <a:pt x="43" y="227"/>
                    <a:pt x="41" y="228"/>
                    <a:pt x="39" y="230"/>
                  </a:cubicBezTo>
                  <a:cubicBezTo>
                    <a:pt x="39" y="230"/>
                    <a:pt x="39" y="230"/>
                    <a:pt x="39" y="230"/>
                  </a:cubicBezTo>
                  <a:cubicBezTo>
                    <a:pt x="36" y="232"/>
                    <a:pt x="33" y="233"/>
                    <a:pt x="30" y="233"/>
                  </a:cubicBezTo>
                  <a:cubicBezTo>
                    <a:pt x="30" y="233"/>
                    <a:pt x="30" y="233"/>
                    <a:pt x="30" y="233"/>
                  </a:cubicBezTo>
                  <a:cubicBezTo>
                    <a:pt x="16" y="233"/>
                    <a:pt x="1" y="214"/>
                    <a:pt x="1" y="198"/>
                  </a:cubicBezTo>
                  <a:cubicBezTo>
                    <a:pt x="1" y="198"/>
                    <a:pt x="1" y="198"/>
                    <a:pt x="1" y="198"/>
                  </a:cubicBezTo>
                  <a:cubicBezTo>
                    <a:pt x="0" y="193"/>
                    <a:pt x="2" y="189"/>
                    <a:pt x="5" y="185"/>
                  </a:cubicBezTo>
                  <a:cubicBezTo>
                    <a:pt x="5" y="185"/>
                    <a:pt x="5" y="185"/>
                    <a:pt x="5" y="185"/>
                  </a:cubicBezTo>
                  <a:cubicBezTo>
                    <a:pt x="22" y="169"/>
                    <a:pt x="48" y="158"/>
                    <a:pt x="78" y="158"/>
                  </a:cubicBezTo>
                  <a:cubicBezTo>
                    <a:pt x="78" y="158"/>
                    <a:pt x="78" y="158"/>
                    <a:pt x="78" y="158"/>
                  </a:cubicBezTo>
                  <a:cubicBezTo>
                    <a:pt x="87" y="158"/>
                    <a:pt x="97" y="158"/>
                    <a:pt x="105" y="158"/>
                  </a:cubicBezTo>
                  <a:cubicBezTo>
                    <a:pt x="105" y="158"/>
                    <a:pt x="105" y="158"/>
                    <a:pt x="105" y="158"/>
                  </a:cubicBezTo>
                  <a:cubicBezTo>
                    <a:pt x="116" y="158"/>
                    <a:pt x="126" y="157"/>
                    <a:pt x="129" y="156"/>
                  </a:cubicBezTo>
                  <a:cubicBezTo>
                    <a:pt x="129" y="156"/>
                    <a:pt x="129" y="156"/>
                    <a:pt x="129" y="156"/>
                  </a:cubicBezTo>
                  <a:cubicBezTo>
                    <a:pt x="130" y="155"/>
                    <a:pt x="130" y="155"/>
                    <a:pt x="130" y="155"/>
                  </a:cubicBezTo>
                  <a:cubicBezTo>
                    <a:pt x="130" y="155"/>
                    <a:pt x="130" y="155"/>
                    <a:pt x="130" y="155"/>
                  </a:cubicBezTo>
                  <a:cubicBezTo>
                    <a:pt x="130" y="155"/>
                    <a:pt x="130" y="154"/>
                    <a:pt x="130" y="153"/>
                  </a:cubicBezTo>
                  <a:cubicBezTo>
                    <a:pt x="130" y="153"/>
                    <a:pt x="130" y="153"/>
                    <a:pt x="130" y="153"/>
                  </a:cubicBezTo>
                  <a:cubicBezTo>
                    <a:pt x="129" y="153"/>
                    <a:pt x="129" y="152"/>
                    <a:pt x="129" y="151"/>
                  </a:cubicBezTo>
                  <a:cubicBezTo>
                    <a:pt x="129" y="151"/>
                    <a:pt x="129" y="151"/>
                    <a:pt x="129" y="151"/>
                  </a:cubicBezTo>
                  <a:cubicBezTo>
                    <a:pt x="130" y="150"/>
                    <a:pt x="130" y="150"/>
                    <a:pt x="131" y="150"/>
                  </a:cubicBezTo>
                  <a:cubicBezTo>
                    <a:pt x="131" y="150"/>
                    <a:pt x="131" y="150"/>
                    <a:pt x="131" y="150"/>
                  </a:cubicBezTo>
                  <a:cubicBezTo>
                    <a:pt x="132" y="150"/>
                    <a:pt x="134" y="150"/>
                    <a:pt x="135" y="150"/>
                  </a:cubicBezTo>
                  <a:cubicBezTo>
                    <a:pt x="135" y="150"/>
                    <a:pt x="135" y="150"/>
                    <a:pt x="135" y="150"/>
                  </a:cubicBezTo>
                  <a:cubicBezTo>
                    <a:pt x="151" y="150"/>
                    <a:pt x="166" y="144"/>
                    <a:pt x="177" y="134"/>
                  </a:cubicBezTo>
                  <a:cubicBezTo>
                    <a:pt x="177" y="134"/>
                    <a:pt x="177" y="134"/>
                    <a:pt x="177" y="134"/>
                  </a:cubicBezTo>
                  <a:cubicBezTo>
                    <a:pt x="188" y="124"/>
                    <a:pt x="196" y="111"/>
                    <a:pt x="196" y="99"/>
                  </a:cubicBezTo>
                  <a:cubicBezTo>
                    <a:pt x="196" y="99"/>
                    <a:pt x="196" y="99"/>
                    <a:pt x="196" y="99"/>
                  </a:cubicBezTo>
                  <a:cubicBezTo>
                    <a:pt x="196" y="86"/>
                    <a:pt x="191" y="77"/>
                    <a:pt x="186" y="69"/>
                  </a:cubicBezTo>
                  <a:cubicBezTo>
                    <a:pt x="186" y="69"/>
                    <a:pt x="186" y="69"/>
                    <a:pt x="186" y="69"/>
                  </a:cubicBezTo>
                  <a:cubicBezTo>
                    <a:pt x="182" y="61"/>
                    <a:pt x="177" y="55"/>
                    <a:pt x="176" y="48"/>
                  </a:cubicBezTo>
                  <a:cubicBezTo>
                    <a:pt x="176" y="48"/>
                    <a:pt x="176" y="48"/>
                    <a:pt x="176" y="48"/>
                  </a:cubicBezTo>
                  <a:cubicBezTo>
                    <a:pt x="176" y="45"/>
                    <a:pt x="178" y="42"/>
                    <a:pt x="181" y="39"/>
                  </a:cubicBezTo>
                  <a:cubicBezTo>
                    <a:pt x="181" y="39"/>
                    <a:pt x="181" y="39"/>
                    <a:pt x="181" y="39"/>
                  </a:cubicBezTo>
                  <a:cubicBezTo>
                    <a:pt x="183" y="36"/>
                    <a:pt x="186" y="35"/>
                    <a:pt x="189" y="35"/>
                  </a:cubicBezTo>
                  <a:cubicBezTo>
                    <a:pt x="189" y="35"/>
                    <a:pt x="189" y="35"/>
                    <a:pt x="189" y="35"/>
                  </a:cubicBezTo>
                  <a:cubicBezTo>
                    <a:pt x="202" y="36"/>
                    <a:pt x="215" y="51"/>
                    <a:pt x="228" y="50"/>
                  </a:cubicBezTo>
                  <a:cubicBezTo>
                    <a:pt x="228" y="50"/>
                    <a:pt x="228" y="50"/>
                    <a:pt x="228" y="50"/>
                  </a:cubicBezTo>
                  <a:cubicBezTo>
                    <a:pt x="233" y="50"/>
                    <a:pt x="237" y="49"/>
                    <a:pt x="241" y="45"/>
                  </a:cubicBezTo>
                  <a:cubicBezTo>
                    <a:pt x="241" y="45"/>
                    <a:pt x="241" y="45"/>
                    <a:pt x="241" y="45"/>
                  </a:cubicBezTo>
                  <a:cubicBezTo>
                    <a:pt x="252" y="34"/>
                    <a:pt x="263" y="23"/>
                    <a:pt x="273" y="14"/>
                  </a:cubicBezTo>
                  <a:cubicBezTo>
                    <a:pt x="273" y="14"/>
                    <a:pt x="273" y="14"/>
                    <a:pt x="273" y="14"/>
                  </a:cubicBezTo>
                  <a:cubicBezTo>
                    <a:pt x="283" y="6"/>
                    <a:pt x="291" y="0"/>
                    <a:pt x="298" y="0"/>
                  </a:cubicBezTo>
                  <a:cubicBezTo>
                    <a:pt x="298" y="0"/>
                    <a:pt x="298" y="0"/>
                    <a:pt x="298" y="0"/>
                  </a:cubicBezTo>
                  <a:cubicBezTo>
                    <a:pt x="305" y="0"/>
                    <a:pt x="321" y="9"/>
                    <a:pt x="339" y="21"/>
                  </a:cubicBezTo>
                  <a:cubicBezTo>
                    <a:pt x="339" y="21"/>
                    <a:pt x="339" y="21"/>
                    <a:pt x="339" y="21"/>
                  </a:cubicBezTo>
                  <a:cubicBezTo>
                    <a:pt x="358" y="32"/>
                    <a:pt x="377" y="47"/>
                    <a:pt x="390" y="59"/>
                  </a:cubicBezTo>
                  <a:cubicBezTo>
                    <a:pt x="390" y="59"/>
                    <a:pt x="390" y="59"/>
                    <a:pt x="390" y="59"/>
                  </a:cubicBezTo>
                  <a:cubicBezTo>
                    <a:pt x="402" y="72"/>
                    <a:pt x="415" y="77"/>
                    <a:pt x="424" y="79"/>
                  </a:cubicBezTo>
                  <a:cubicBezTo>
                    <a:pt x="424" y="79"/>
                    <a:pt x="424" y="79"/>
                    <a:pt x="424" y="79"/>
                  </a:cubicBezTo>
                  <a:cubicBezTo>
                    <a:pt x="425" y="79"/>
                    <a:pt x="426" y="80"/>
                    <a:pt x="426" y="81"/>
                  </a:cubicBezTo>
                  <a:cubicBezTo>
                    <a:pt x="426" y="81"/>
                    <a:pt x="426" y="81"/>
                    <a:pt x="426" y="81"/>
                  </a:cubicBezTo>
                  <a:cubicBezTo>
                    <a:pt x="427" y="86"/>
                    <a:pt x="427" y="92"/>
                    <a:pt x="427" y="98"/>
                  </a:cubicBezTo>
                  <a:cubicBezTo>
                    <a:pt x="427" y="98"/>
                    <a:pt x="427" y="98"/>
                    <a:pt x="427" y="98"/>
                  </a:cubicBezTo>
                  <a:cubicBezTo>
                    <a:pt x="427" y="114"/>
                    <a:pt x="424" y="131"/>
                    <a:pt x="414" y="146"/>
                  </a:cubicBezTo>
                  <a:cubicBezTo>
                    <a:pt x="414" y="146"/>
                    <a:pt x="414" y="146"/>
                    <a:pt x="414" y="146"/>
                  </a:cubicBezTo>
                  <a:cubicBezTo>
                    <a:pt x="417" y="146"/>
                    <a:pt x="422" y="147"/>
                    <a:pt x="427" y="149"/>
                  </a:cubicBezTo>
                  <a:cubicBezTo>
                    <a:pt x="427" y="149"/>
                    <a:pt x="427" y="149"/>
                    <a:pt x="427" y="149"/>
                  </a:cubicBezTo>
                  <a:cubicBezTo>
                    <a:pt x="435" y="152"/>
                    <a:pt x="444" y="156"/>
                    <a:pt x="444" y="164"/>
                  </a:cubicBezTo>
                  <a:cubicBezTo>
                    <a:pt x="444" y="164"/>
                    <a:pt x="444" y="164"/>
                    <a:pt x="444" y="164"/>
                  </a:cubicBezTo>
                  <a:cubicBezTo>
                    <a:pt x="444" y="167"/>
                    <a:pt x="443" y="171"/>
                    <a:pt x="439" y="174"/>
                  </a:cubicBezTo>
                  <a:cubicBezTo>
                    <a:pt x="439" y="174"/>
                    <a:pt x="439" y="174"/>
                    <a:pt x="439" y="174"/>
                  </a:cubicBezTo>
                  <a:cubicBezTo>
                    <a:pt x="424" y="189"/>
                    <a:pt x="396" y="239"/>
                    <a:pt x="397" y="260"/>
                  </a:cubicBezTo>
                  <a:cubicBezTo>
                    <a:pt x="397" y="260"/>
                    <a:pt x="397" y="260"/>
                    <a:pt x="397" y="260"/>
                  </a:cubicBezTo>
                  <a:cubicBezTo>
                    <a:pt x="397" y="262"/>
                    <a:pt x="397" y="264"/>
                    <a:pt x="398" y="266"/>
                  </a:cubicBezTo>
                  <a:cubicBezTo>
                    <a:pt x="398" y="266"/>
                    <a:pt x="398" y="266"/>
                    <a:pt x="398" y="266"/>
                  </a:cubicBezTo>
                  <a:cubicBezTo>
                    <a:pt x="399" y="267"/>
                    <a:pt x="398" y="268"/>
                    <a:pt x="398" y="268"/>
                  </a:cubicBezTo>
                  <a:cubicBezTo>
                    <a:pt x="398" y="268"/>
                    <a:pt x="398" y="268"/>
                    <a:pt x="398" y="268"/>
                  </a:cubicBezTo>
                  <a:cubicBezTo>
                    <a:pt x="385" y="279"/>
                    <a:pt x="371" y="290"/>
                    <a:pt x="358" y="295"/>
                  </a:cubicBezTo>
                  <a:cubicBezTo>
                    <a:pt x="358" y="295"/>
                    <a:pt x="358" y="295"/>
                    <a:pt x="358" y="295"/>
                  </a:cubicBezTo>
                  <a:cubicBezTo>
                    <a:pt x="349" y="299"/>
                    <a:pt x="348" y="310"/>
                    <a:pt x="345" y="320"/>
                  </a:cubicBezTo>
                  <a:cubicBezTo>
                    <a:pt x="345" y="320"/>
                    <a:pt x="345" y="320"/>
                    <a:pt x="345" y="320"/>
                  </a:cubicBezTo>
                  <a:cubicBezTo>
                    <a:pt x="343" y="331"/>
                    <a:pt x="337" y="342"/>
                    <a:pt x="319" y="341"/>
                  </a:cubicBezTo>
                  <a:cubicBezTo>
                    <a:pt x="319" y="341"/>
                    <a:pt x="319" y="341"/>
                    <a:pt x="319" y="341"/>
                  </a:cubicBezTo>
                  <a:cubicBezTo>
                    <a:pt x="315" y="341"/>
                    <a:pt x="311" y="341"/>
                    <a:pt x="305" y="340"/>
                  </a:cubicBezTo>
                  <a:cubicBezTo>
                    <a:pt x="305" y="340"/>
                    <a:pt x="305" y="340"/>
                    <a:pt x="305" y="340"/>
                  </a:cubicBezTo>
                  <a:cubicBezTo>
                    <a:pt x="297" y="338"/>
                    <a:pt x="290" y="337"/>
                    <a:pt x="284" y="337"/>
                  </a:cubicBezTo>
                  <a:cubicBezTo>
                    <a:pt x="284" y="337"/>
                    <a:pt x="284" y="337"/>
                    <a:pt x="284" y="337"/>
                  </a:cubicBezTo>
                  <a:cubicBezTo>
                    <a:pt x="252" y="337"/>
                    <a:pt x="246" y="356"/>
                    <a:pt x="217" y="361"/>
                  </a:cubicBezTo>
                  <a:cubicBezTo>
                    <a:pt x="217" y="361"/>
                    <a:pt x="217" y="361"/>
                    <a:pt x="217" y="361"/>
                  </a:cubicBezTo>
                  <a:cubicBezTo>
                    <a:pt x="199" y="365"/>
                    <a:pt x="185" y="377"/>
                    <a:pt x="175" y="387"/>
                  </a:cubicBezTo>
                  <a:cubicBezTo>
                    <a:pt x="175" y="387"/>
                    <a:pt x="175" y="387"/>
                    <a:pt x="175" y="387"/>
                  </a:cubicBezTo>
                  <a:cubicBezTo>
                    <a:pt x="175" y="388"/>
                    <a:pt x="174" y="388"/>
                    <a:pt x="174" y="388"/>
                  </a:cubicBezTo>
                  <a:cubicBezTo>
                    <a:pt x="174" y="388"/>
                    <a:pt x="174" y="388"/>
                    <a:pt x="174" y="388"/>
                  </a:cubicBezTo>
                  <a:cubicBezTo>
                    <a:pt x="174" y="388"/>
                    <a:pt x="174" y="388"/>
                    <a:pt x="174" y="388"/>
                  </a:cubicBezTo>
                  <a:close/>
                  <a:moveTo>
                    <a:pt x="168" y="375"/>
                  </a:moveTo>
                  <a:cubicBezTo>
                    <a:pt x="170" y="376"/>
                    <a:pt x="172" y="379"/>
                    <a:pt x="174" y="383"/>
                  </a:cubicBezTo>
                  <a:cubicBezTo>
                    <a:pt x="174" y="383"/>
                    <a:pt x="174" y="383"/>
                    <a:pt x="174" y="383"/>
                  </a:cubicBezTo>
                  <a:cubicBezTo>
                    <a:pt x="184" y="372"/>
                    <a:pt x="198" y="361"/>
                    <a:pt x="216" y="357"/>
                  </a:cubicBezTo>
                  <a:cubicBezTo>
                    <a:pt x="216" y="357"/>
                    <a:pt x="216" y="357"/>
                    <a:pt x="216" y="357"/>
                  </a:cubicBezTo>
                  <a:cubicBezTo>
                    <a:pt x="243" y="353"/>
                    <a:pt x="250" y="334"/>
                    <a:pt x="284" y="333"/>
                  </a:cubicBezTo>
                  <a:cubicBezTo>
                    <a:pt x="284" y="333"/>
                    <a:pt x="284" y="333"/>
                    <a:pt x="284" y="333"/>
                  </a:cubicBezTo>
                  <a:cubicBezTo>
                    <a:pt x="290" y="333"/>
                    <a:pt x="297" y="334"/>
                    <a:pt x="306" y="336"/>
                  </a:cubicBezTo>
                  <a:cubicBezTo>
                    <a:pt x="306" y="336"/>
                    <a:pt x="306" y="336"/>
                    <a:pt x="306" y="336"/>
                  </a:cubicBezTo>
                  <a:cubicBezTo>
                    <a:pt x="311" y="337"/>
                    <a:pt x="316" y="337"/>
                    <a:pt x="319" y="337"/>
                  </a:cubicBezTo>
                  <a:cubicBezTo>
                    <a:pt x="319" y="337"/>
                    <a:pt x="319" y="337"/>
                    <a:pt x="319" y="337"/>
                  </a:cubicBezTo>
                  <a:cubicBezTo>
                    <a:pt x="335" y="337"/>
                    <a:pt x="338" y="329"/>
                    <a:pt x="341" y="319"/>
                  </a:cubicBezTo>
                  <a:cubicBezTo>
                    <a:pt x="341" y="319"/>
                    <a:pt x="341" y="319"/>
                    <a:pt x="341" y="319"/>
                  </a:cubicBezTo>
                  <a:cubicBezTo>
                    <a:pt x="344" y="309"/>
                    <a:pt x="345" y="297"/>
                    <a:pt x="357" y="291"/>
                  </a:cubicBezTo>
                  <a:cubicBezTo>
                    <a:pt x="357" y="291"/>
                    <a:pt x="357" y="291"/>
                    <a:pt x="357" y="291"/>
                  </a:cubicBezTo>
                  <a:cubicBezTo>
                    <a:pt x="368" y="287"/>
                    <a:pt x="382" y="276"/>
                    <a:pt x="394" y="266"/>
                  </a:cubicBezTo>
                  <a:cubicBezTo>
                    <a:pt x="394" y="266"/>
                    <a:pt x="394" y="266"/>
                    <a:pt x="394" y="266"/>
                  </a:cubicBezTo>
                  <a:cubicBezTo>
                    <a:pt x="393" y="264"/>
                    <a:pt x="393" y="262"/>
                    <a:pt x="393" y="260"/>
                  </a:cubicBezTo>
                  <a:cubicBezTo>
                    <a:pt x="393" y="260"/>
                    <a:pt x="393" y="260"/>
                    <a:pt x="393" y="260"/>
                  </a:cubicBezTo>
                  <a:cubicBezTo>
                    <a:pt x="393" y="237"/>
                    <a:pt x="420" y="188"/>
                    <a:pt x="436" y="171"/>
                  </a:cubicBezTo>
                  <a:cubicBezTo>
                    <a:pt x="436" y="171"/>
                    <a:pt x="436" y="171"/>
                    <a:pt x="436" y="171"/>
                  </a:cubicBezTo>
                  <a:cubicBezTo>
                    <a:pt x="439" y="168"/>
                    <a:pt x="440" y="166"/>
                    <a:pt x="440" y="164"/>
                  </a:cubicBezTo>
                  <a:cubicBezTo>
                    <a:pt x="440" y="164"/>
                    <a:pt x="440" y="164"/>
                    <a:pt x="440" y="164"/>
                  </a:cubicBezTo>
                  <a:cubicBezTo>
                    <a:pt x="441" y="160"/>
                    <a:pt x="434" y="156"/>
                    <a:pt x="426" y="153"/>
                  </a:cubicBezTo>
                  <a:cubicBezTo>
                    <a:pt x="426" y="153"/>
                    <a:pt x="426" y="153"/>
                    <a:pt x="426" y="153"/>
                  </a:cubicBezTo>
                  <a:cubicBezTo>
                    <a:pt x="418" y="150"/>
                    <a:pt x="411" y="149"/>
                    <a:pt x="411" y="149"/>
                  </a:cubicBezTo>
                  <a:cubicBezTo>
                    <a:pt x="411" y="149"/>
                    <a:pt x="411" y="149"/>
                    <a:pt x="411" y="149"/>
                  </a:cubicBezTo>
                  <a:cubicBezTo>
                    <a:pt x="410" y="149"/>
                    <a:pt x="410" y="149"/>
                    <a:pt x="409" y="148"/>
                  </a:cubicBezTo>
                  <a:cubicBezTo>
                    <a:pt x="409" y="148"/>
                    <a:pt x="409" y="148"/>
                    <a:pt x="409" y="148"/>
                  </a:cubicBezTo>
                  <a:cubicBezTo>
                    <a:pt x="409" y="147"/>
                    <a:pt x="409" y="147"/>
                    <a:pt x="409" y="146"/>
                  </a:cubicBezTo>
                  <a:cubicBezTo>
                    <a:pt x="409" y="146"/>
                    <a:pt x="409" y="146"/>
                    <a:pt x="409" y="146"/>
                  </a:cubicBezTo>
                  <a:cubicBezTo>
                    <a:pt x="420" y="131"/>
                    <a:pt x="423" y="114"/>
                    <a:pt x="423" y="98"/>
                  </a:cubicBezTo>
                  <a:cubicBezTo>
                    <a:pt x="423" y="98"/>
                    <a:pt x="423" y="98"/>
                    <a:pt x="423" y="98"/>
                  </a:cubicBezTo>
                  <a:cubicBezTo>
                    <a:pt x="423" y="93"/>
                    <a:pt x="423" y="88"/>
                    <a:pt x="422" y="83"/>
                  </a:cubicBezTo>
                  <a:cubicBezTo>
                    <a:pt x="422" y="83"/>
                    <a:pt x="422" y="83"/>
                    <a:pt x="422" y="83"/>
                  </a:cubicBezTo>
                  <a:cubicBezTo>
                    <a:pt x="412" y="80"/>
                    <a:pt x="399" y="75"/>
                    <a:pt x="387" y="62"/>
                  </a:cubicBezTo>
                  <a:cubicBezTo>
                    <a:pt x="387" y="62"/>
                    <a:pt x="387" y="62"/>
                    <a:pt x="387" y="62"/>
                  </a:cubicBezTo>
                  <a:cubicBezTo>
                    <a:pt x="375" y="50"/>
                    <a:pt x="355" y="36"/>
                    <a:pt x="337" y="24"/>
                  </a:cubicBezTo>
                  <a:cubicBezTo>
                    <a:pt x="337" y="24"/>
                    <a:pt x="337" y="24"/>
                    <a:pt x="337" y="24"/>
                  </a:cubicBezTo>
                  <a:cubicBezTo>
                    <a:pt x="319" y="12"/>
                    <a:pt x="302" y="4"/>
                    <a:pt x="298" y="4"/>
                  </a:cubicBezTo>
                  <a:cubicBezTo>
                    <a:pt x="298" y="4"/>
                    <a:pt x="298" y="4"/>
                    <a:pt x="298" y="4"/>
                  </a:cubicBezTo>
                  <a:cubicBezTo>
                    <a:pt x="293" y="4"/>
                    <a:pt x="285" y="9"/>
                    <a:pt x="275" y="18"/>
                  </a:cubicBezTo>
                  <a:cubicBezTo>
                    <a:pt x="275" y="18"/>
                    <a:pt x="275" y="18"/>
                    <a:pt x="275" y="18"/>
                  </a:cubicBezTo>
                  <a:cubicBezTo>
                    <a:pt x="266" y="26"/>
                    <a:pt x="255" y="37"/>
                    <a:pt x="244" y="47"/>
                  </a:cubicBezTo>
                  <a:cubicBezTo>
                    <a:pt x="244" y="47"/>
                    <a:pt x="244" y="47"/>
                    <a:pt x="244" y="47"/>
                  </a:cubicBezTo>
                  <a:cubicBezTo>
                    <a:pt x="239" y="52"/>
                    <a:pt x="234" y="54"/>
                    <a:pt x="228" y="54"/>
                  </a:cubicBezTo>
                  <a:cubicBezTo>
                    <a:pt x="228" y="54"/>
                    <a:pt x="228" y="54"/>
                    <a:pt x="228" y="54"/>
                  </a:cubicBezTo>
                  <a:cubicBezTo>
                    <a:pt x="213" y="54"/>
                    <a:pt x="198" y="39"/>
                    <a:pt x="189" y="39"/>
                  </a:cubicBezTo>
                  <a:cubicBezTo>
                    <a:pt x="189" y="39"/>
                    <a:pt x="189" y="39"/>
                    <a:pt x="189" y="39"/>
                  </a:cubicBezTo>
                  <a:cubicBezTo>
                    <a:pt x="187" y="39"/>
                    <a:pt x="185" y="40"/>
                    <a:pt x="184" y="42"/>
                  </a:cubicBezTo>
                  <a:cubicBezTo>
                    <a:pt x="184" y="42"/>
                    <a:pt x="184" y="42"/>
                    <a:pt x="184" y="42"/>
                  </a:cubicBezTo>
                  <a:cubicBezTo>
                    <a:pt x="181" y="44"/>
                    <a:pt x="180" y="46"/>
                    <a:pt x="180" y="48"/>
                  </a:cubicBezTo>
                  <a:cubicBezTo>
                    <a:pt x="180" y="48"/>
                    <a:pt x="180" y="48"/>
                    <a:pt x="180" y="48"/>
                  </a:cubicBezTo>
                  <a:cubicBezTo>
                    <a:pt x="180" y="53"/>
                    <a:pt x="185" y="59"/>
                    <a:pt x="190" y="67"/>
                  </a:cubicBezTo>
                  <a:cubicBezTo>
                    <a:pt x="190" y="67"/>
                    <a:pt x="190" y="67"/>
                    <a:pt x="190" y="67"/>
                  </a:cubicBezTo>
                  <a:cubicBezTo>
                    <a:pt x="195" y="75"/>
                    <a:pt x="200" y="85"/>
                    <a:pt x="200" y="99"/>
                  </a:cubicBezTo>
                  <a:cubicBezTo>
                    <a:pt x="200" y="99"/>
                    <a:pt x="200" y="99"/>
                    <a:pt x="200" y="99"/>
                  </a:cubicBezTo>
                  <a:cubicBezTo>
                    <a:pt x="199" y="127"/>
                    <a:pt x="169" y="154"/>
                    <a:pt x="135" y="154"/>
                  </a:cubicBezTo>
                  <a:cubicBezTo>
                    <a:pt x="135" y="154"/>
                    <a:pt x="135" y="154"/>
                    <a:pt x="135" y="154"/>
                  </a:cubicBezTo>
                  <a:cubicBezTo>
                    <a:pt x="135" y="154"/>
                    <a:pt x="135" y="154"/>
                    <a:pt x="134" y="154"/>
                  </a:cubicBezTo>
                  <a:cubicBezTo>
                    <a:pt x="134" y="154"/>
                    <a:pt x="134" y="154"/>
                    <a:pt x="134" y="154"/>
                  </a:cubicBezTo>
                  <a:cubicBezTo>
                    <a:pt x="134" y="154"/>
                    <a:pt x="134" y="155"/>
                    <a:pt x="134" y="155"/>
                  </a:cubicBezTo>
                  <a:cubicBezTo>
                    <a:pt x="134" y="155"/>
                    <a:pt x="134" y="155"/>
                    <a:pt x="134" y="155"/>
                  </a:cubicBezTo>
                  <a:cubicBezTo>
                    <a:pt x="134" y="157"/>
                    <a:pt x="133" y="159"/>
                    <a:pt x="131" y="159"/>
                  </a:cubicBezTo>
                  <a:cubicBezTo>
                    <a:pt x="131" y="159"/>
                    <a:pt x="131" y="159"/>
                    <a:pt x="131" y="159"/>
                  </a:cubicBezTo>
                  <a:cubicBezTo>
                    <a:pt x="129" y="160"/>
                    <a:pt x="127" y="161"/>
                    <a:pt x="125" y="161"/>
                  </a:cubicBezTo>
                  <a:cubicBezTo>
                    <a:pt x="125" y="161"/>
                    <a:pt x="125" y="161"/>
                    <a:pt x="125" y="161"/>
                  </a:cubicBezTo>
                  <a:cubicBezTo>
                    <a:pt x="120" y="162"/>
                    <a:pt x="113" y="162"/>
                    <a:pt x="105" y="162"/>
                  </a:cubicBezTo>
                  <a:cubicBezTo>
                    <a:pt x="105" y="162"/>
                    <a:pt x="105" y="162"/>
                    <a:pt x="105" y="162"/>
                  </a:cubicBezTo>
                  <a:cubicBezTo>
                    <a:pt x="96" y="162"/>
                    <a:pt x="87" y="162"/>
                    <a:pt x="78" y="162"/>
                  </a:cubicBezTo>
                  <a:cubicBezTo>
                    <a:pt x="78" y="162"/>
                    <a:pt x="78" y="162"/>
                    <a:pt x="78" y="162"/>
                  </a:cubicBezTo>
                  <a:cubicBezTo>
                    <a:pt x="49" y="162"/>
                    <a:pt x="24" y="172"/>
                    <a:pt x="8" y="188"/>
                  </a:cubicBezTo>
                  <a:cubicBezTo>
                    <a:pt x="8" y="188"/>
                    <a:pt x="8" y="188"/>
                    <a:pt x="8" y="188"/>
                  </a:cubicBezTo>
                  <a:cubicBezTo>
                    <a:pt x="6" y="191"/>
                    <a:pt x="5" y="194"/>
                    <a:pt x="5" y="198"/>
                  </a:cubicBezTo>
                  <a:cubicBezTo>
                    <a:pt x="5" y="198"/>
                    <a:pt x="5" y="198"/>
                    <a:pt x="5" y="198"/>
                  </a:cubicBezTo>
                  <a:cubicBezTo>
                    <a:pt x="4" y="204"/>
                    <a:pt x="8" y="212"/>
                    <a:pt x="13" y="219"/>
                  </a:cubicBezTo>
                  <a:cubicBezTo>
                    <a:pt x="13" y="219"/>
                    <a:pt x="13" y="219"/>
                    <a:pt x="13" y="219"/>
                  </a:cubicBezTo>
                  <a:cubicBezTo>
                    <a:pt x="19" y="225"/>
                    <a:pt x="25" y="229"/>
                    <a:pt x="30" y="229"/>
                  </a:cubicBezTo>
                  <a:cubicBezTo>
                    <a:pt x="30" y="229"/>
                    <a:pt x="30" y="229"/>
                    <a:pt x="30" y="229"/>
                  </a:cubicBezTo>
                  <a:cubicBezTo>
                    <a:pt x="32" y="229"/>
                    <a:pt x="34" y="229"/>
                    <a:pt x="36" y="227"/>
                  </a:cubicBezTo>
                  <a:cubicBezTo>
                    <a:pt x="36" y="227"/>
                    <a:pt x="36" y="227"/>
                    <a:pt x="36" y="227"/>
                  </a:cubicBezTo>
                  <a:cubicBezTo>
                    <a:pt x="39" y="224"/>
                    <a:pt x="43" y="223"/>
                    <a:pt x="46" y="223"/>
                  </a:cubicBezTo>
                  <a:cubicBezTo>
                    <a:pt x="46" y="223"/>
                    <a:pt x="46" y="223"/>
                    <a:pt x="46" y="223"/>
                  </a:cubicBezTo>
                  <a:cubicBezTo>
                    <a:pt x="63" y="223"/>
                    <a:pt x="84" y="246"/>
                    <a:pt x="84" y="268"/>
                  </a:cubicBezTo>
                  <a:cubicBezTo>
                    <a:pt x="84" y="268"/>
                    <a:pt x="84" y="268"/>
                    <a:pt x="84" y="268"/>
                  </a:cubicBezTo>
                  <a:cubicBezTo>
                    <a:pt x="84" y="289"/>
                    <a:pt x="65" y="291"/>
                    <a:pt x="58" y="295"/>
                  </a:cubicBezTo>
                  <a:cubicBezTo>
                    <a:pt x="58" y="295"/>
                    <a:pt x="58" y="295"/>
                    <a:pt x="58" y="295"/>
                  </a:cubicBezTo>
                  <a:cubicBezTo>
                    <a:pt x="55" y="296"/>
                    <a:pt x="55" y="297"/>
                    <a:pt x="55" y="298"/>
                  </a:cubicBezTo>
                  <a:cubicBezTo>
                    <a:pt x="55" y="298"/>
                    <a:pt x="55" y="298"/>
                    <a:pt x="55" y="298"/>
                  </a:cubicBezTo>
                  <a:cubicBezTo>
                    <a:pt x="54" y="302"/>
                    <a:pt x="59" y="308"/>
                    <a:pt x="63" y="316"/>
                  </a:cubicBezTo>
                  <a:cubicBezTo>
                    <a:pt x="63" y="316"/>
                    <a:pt x="63" y="316"/>
                    <a:pt x="63" y="316"/>
                  </a:cubicBezTo>
                  <a:cubicBezTo>
                    <a:pt x="68" y="324"/>
                    <a:pt x="72" y="333"/>
                    <a:pt x="72" y="343"/>
                  </a:cubicBezTo>
                  <a:cubicBezTo>
                    <a:pt x="72" y="343"/>
                    <a:pt x="72" y="343"/>
                    <a:pt x="72" y="343"/>
                  </a:cubicBezTo>
                  <a:cubicBezTo>
                    <a:pt x="72" y="345"/>
                    <a:pt x="72" y="348"/>
                    <a:pt x="71" y="351"/>
                  </a:cubicBezTo>
                  <a:cubicBezTo>
                    <a:pt x="71" y="351"/>
                    <a:pt x="71" y="351"/>
                    <a:pt x="71" y="351"/>
                  </a:cubicBezTo>
                  <a:cubicBezTo>
                    <a:pt x="70" y="355"/>
                    <a:pt x="69" y="358"/>
                    <a:pt x="69" y="361"/>
                  </a:cubicBezTo>
                  <a:cubicBezTo>
                    <a:pt x="69" y="361"/>
                    <a:pt x="69" y="361"/>
                    <a:pt x="69" y="361"/>
                  </a:cubicBezTo>
                  <a:cubicBezTo>
                    <a:pt x="70" y="370"/>
                    <a:pt x="74" y="374"/>
                    <a:pt x="84" y="374"/>
                  </a:cubicBezTo>
                  <a:cubicBezTo>
                    <a:pt x="84" y="374"/>
                    <a:pt x="84" y="374"/>
                    <a:pt x="84" y="374"/>
                  </a:cubicBezTo>
                  <a:cubicBezTo>
                    <a:pt x="89" y="374"/>
                    <a:pt x="93" y="373"/>
                    <a:pt x="99" y="372"/>
                  </a:cubicBezTo>
                  <a:cubicBezTo>
                    <a:pt x="99" y="372"/>
                    <a:pt x="99" y="372"/>
                    <a:pt x="99" y="372"/>
                  </a:cubicBezTo>
                  <a:cubicBezTo>
                    <a:pt x="111" y="368"/>
                    <a:pt x="124" y="366"/>
                    <a:pt x="136" y="366"/>
                  </a:cubicBezTo>
                  <a:cubicBezTo>
                    <a:pt x="136" y="366"/>
                    <a:pt x="136" y="366"/>
                    <a:pt x="136" y="366"/>
                  </a:cubicBezTo>
                  <a:cubicBezTo>
                    <a:pt x="150" y="366"/>
                    <a:pt x="162" y="368"/>
                    <a:pt x="168" y="375"/>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4" name="Freeform 54"/>
            <p:cNvSpPr>
              <a:spLocks noEditPoints="1"/>
            </p:cNvSpPr>
            <p:nvPr/>
          </p:nvSpPr>
          <p:spPr bwMode="auto">
            <a:xfrm>
              <a:off x="4538667" y="4127502"/>
              <a:ext cx="776288" cy="727075"/>
            </a:xfrm>
            <a:custGeom>
              <a:avLst/>
              <a:gdLst>
                <a:gd name="T0" fmla="*/ 256 w 345"/>
                <a:gd name="T1" fmla="*/ 302 h 323"/>
                <a:gd name="T2" fmla="*/ 167 w 345"/>
                <a:gd name="T3" fmla="*/ 244 h 323"/>
                <a:gd name="T4" fmla="*/ 144 w 345"/>
                <a:gd name="T5" fmla="*/ 258 h 323"/>
                <a:gd name="T6" fmla="*/ 97 w 345"/>
                <a:gd name="T7" fmla="*/ 294 h 323"/>
                <a:gd name="T8" fmla="*/ 58 w 345"/>
                <a:gd name="T9" fmla="*/ 279 h 323"/>
                <a:gd name="T10" fmla="*/ 51 w 345"/>
                <a:gd name="T11" fmla="*/ 283 h 323"/>
                <a:gd name="T12" fmla="*/ 50 w 345"/>
                <a:gd name="T13" fmla="*/ 284 h 323"/>
                <a:gd name="T14" fmla="*/ 7 w 345"/>
                <a:gd name="T15" fmla="*/ 245 h 323"/>
                <a:gd name="T16" fmla="*/ 0 w 345"/>
                <a:gd name="T17" fmla="*/ 223 h 323"/>
                <a:gd name="T18" fmla="*/ 50 w 345"/>
                <a:gd name="T19" fmla="*/ 144 h 323"/>
                <a:gd name="T20" fmla="*/ 115 w 345"/>
                <a:gd name="T21" fmla="*/ 166 h 323"/>
                <a:gd name="T22" fmla="*/ 170 w 345"/>
                <a:gd name="T23" fmla="*/ 84 h 323"/>
                <a:gd name="T24" fmla="*/ 205 w 345"/>
                <a:gd name="T25" fmla="*/ 3 h 323"/>
                <a:gd name="T26" fmla="*/ 220 w 345"/>
                <a:gd name="T27" fmla="*/ 0 h 323"/>
                <a:gd name="T28" fmla="*/ 303 w 345"/>
                <a:gd name="T29" fmla="*/ 9 h 323"/>
                <a:gd name="T30" fmla="*/ 316 w 345"/>
                <a:gd name="T31" fmla="*/ 12 h 323"/>
                <a:gd name="T32" fmla="*/ 334 w 345"/>
                <a:gd name="T33" fmla="*/ 17 h 323"/>
                <a:gd name="T34" fmla="*/ 344 w 345"/>
                <a:gd name="T35" fmla="*/ 47 h 323"/>
                <a:gd name="T36" fmla="*/ 338 w 345"/>
                <a:gd name="T37" fmla="*/ 99 h 323"/>
                <a:gd name="T38" fmla="*/ 234 w 345"/>
                <a:gd name="T39" fmla="*/ 136 h 323"/>
                <a:gd name="T40" fmla="*/ 224 w 345"/>
                <a:gd name="T41" fmla="*/ 146 h 323"/>
                <a:gd name="T42" fmla="*/ 289 w 345"/>
                <a:gd name="T43" fmla="*/ 231 h 323"/>
                <a:gd name="T44" fmla="*/ 286 w 345"/>
                <a:gd name="T45" fmla="*/ 276 h 323"/>
                <a:gd name="T46" fmla="*/ 294 w 345"/>
                <a:gd name="T47" fmla="*/ 322 h 323"/>
                <a:gd name="T48" fmla="*/ 293 w 345"/>
                <a:gd name="T49" fmla="*/ 323 h 323"/>
                <a:gd name="T50" fmla="*/ 259 w 345"/>
                <a:gd name="T51" fmla="*/ 299 h 323"/>
                <a:gd name="T52" fmla="*/ 291 w 345"/>
                <a:gd name="T53" fmla="*/ 318 h 323"/>
                <a:gd name="T54" fmla="*/ 285 w 345"/>
                <a:gd name="T55" fmla="*/ 232 h 323"/>
                <a:gd name="T56" fmla="*/ 220 w 345"/>
                <a:gd name="T57" fmla="*/ 146 h 323"/>
                <a:gd name="T58" fmla="*/ 260 w 345"/>
                <a:gd name="T59" fmla="*/ 127 h 323"/>
                <a:gd name="T60" fmla="*/ 315 w 345"/>
                <a:gd name="T61" fmla="*/ 123 h 323"/>
                <a:gd name="T62" fmla="*/ 340 w 345"/>
                <a:gd name="T63" fmla="*/ 46 h 323"/>
                <a:gd name="T64" fmla="*/ 341 w 345"/>
                <a:gd name="T65" fmla="*/ 40 h 323"/>
                <a:gd name="T66" fmla="*/ 311 w 345"/>
                <a:gd name="T67" fmla="*/ 17 h 323"/>
                <a:gd name="T68" fmla="*/ 300 w 345"/>
                <a:gd name="T69" fmla="*/ 13 h 323"/>
                <a:gd name="T70" fmla="*/ 220 w 345"/>
                <a:gd name="T71" fmla="*/ 4 h 323"/>
                <a:gd name="T72" fmla="*/ 206 w 345"/>
                <a:gd name="T73" fmla="*/ 4 h 323"/>
                <a:gd name="T74" fmla="*/ 174 w 345"/>
                <a:gd name="T75" fmla="*/ 85 h 323"/>
                <a:gd name="T76" fmla="*/ 115 w 345"/>
                <a:gd name="T77" fmla="*/ 170 h 323"/>
                <a:gd name="T78" fmla="*/ 50 w 345"/>
                <a:gd name="T79" fmla="*/ 148 h 323"/>
                <a:gd name="T80" fmla="*/ 4 w 345"/>
                <a:gd name="T81" fmla="*/ 223 h 323"/>
                <a:gd name="T82" fmla="*/ 9 w 345"/>
                <a:gd name="T83" fmla="*/ 242 h 323"/>
                <a:gd name="T84" fmla="*/ 50 w 345"/>
                <a:gd name="T85" fmla="*/ 279 h 323"/>
                <a:gd name="T86" fmla="*/ 58 w 345"/>
                <a:gd name="T87" fmla="*/ 275 h 323"/>
                <a:gd name="T88" fmla="*/ 110 w 345"/>
                <a:gd name="T89" fmla="*/ 285 h 323"/>
                <a:gd name="T90" fmla="*/ 142 w 345"/>
                <a:gd name="T91" fmla="*/ 254 h 323"/>
                <a:gd name="T92" fmla="*/ 208 w 345"/>
                <a:gd name="T93" fmla="*/ 26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5" h="323">
                  <a:moveTo>
                    <a:pt x="293" y="323"/>
                  </a:moveTo>
                  <a:cubicBezTo>
                    <a:pt x="283" y="321"/>
                    <a:pt x="269" y="315"/>
                    <a:pt x="256" y="302"/>
                  </a:cubicBezTo>
                  <a:cubicBezTo>
                    <a:pt x="256" y="302"/>
                    <a:pt x="256" y="302"/>
                    <a:pt x="256" y="302"/>
                  </a:cubicBezTo>
                  <a:cubicBezTo>
                    <a:pt x="244" y="290"/>
                    <a:pt x="224" y="276"/>
                    <a:pt x="206" y="264"/>
                  </a:cubicBezTo>
                  <a:cubicBezTo>
                    <a:pt x="206" y="264"/>
                    <a:pt x="206" y="264"/>
                    <a:pt x="206" y="264"/>
                  </a:cubicBezTo>
                  <a:cubicBezTo>
                    <a:pt x="188" y="252"/>
                    <a:pt x="171" y="244"/>
                    <a:pt x="167" y="244"/>
                  </a:cubicBezTo>
                  <a:cubicBezTo>
                    <a:pt x="167" y="244"/>
                    <a:pt x="167" y="244"/>
                    <a:pt x="167" y="244"/>
                  </a:cubicBezTo>
                  <a:cubicBezTo>
                    <a:pt x="162" y="244"/>
                    <a:pt x="154" y="249"/>
                    <a:pt x="144" y="258"/>
                  </a:cubicBezTo>
                  <a:cubicBezTo>
                    <a:pt x="144" y="258"/>
                    <a:pt x="144" y="258"/>
                    <a:pt x="144" y="258"/>
                  </a:cubicBezTo>
                  <a:cubicBezTo>
                    <a:pt x="135" y="266"/>
                    <a:pt x="124" y="277"/>
                    <a:pt x="113" y="287"/>
                  </a:cubicBezTo>
                  <a:cubicBezTo>
                    <a:pt x="113" y="287"/>
                    <a:pt x="113" y="287"/>
                    <a:pt x="113" y="287"/>
                  </a:cubicBezTo>
                  <a:cubicBezTo>
                    <a:pt x="108" y="292"/>
                    <a:pt x="103" y="294"/>
                    <a:pt x="97" y="294"/>
                  </a:cubicBezTo>
                  <a:cubicBezTo>
                    <a:pt x="97" y="294"/>
                    <a:pt x="97" y="294"/>
                    <a:pt x="97" y="294"/>
                  </a:cubicBezTo>
                  <a:cubicBezTo>
                    <a:pt x="82" y="294"/>
                    <a:pt x="67" y="279"/>
                    <a:pt x="58" y="279"/>
                  </a:cubicBezTo>
                  <a:cubicBezTo>
                    <a:pt x="58" y="279"/>
                    <a:pt x="58" y="279"/>
                    <a:pt x="58" y="279"/>
                  </a:cubicBezTo>
                  <a:cubicBezTo>
                    <a:pt x="56" y="279"/>
                    <a:pt x="54" y="280"/>
                    <a:pt x="53" y="282"/>
                  </a:cubicBezTo>
                  <a:cubicBezTo>
                    <a:pt x="53" y="282"/>
                    <a:pt x="53" y="282"/>
                    <a:pt x="53" y="282"/>
                  </a:cubicBezTo>
                  <a:cubicBezTo>
                    <a:pt x="52" y="282"/>
                    <a:pt x="52" y="283"/>
                    <a:pt x="51" y="283"/>
                  </a:cubicBezTo>
                  <a:cubicBezTo>
                    <a:pt x="51" y="283"/>
                    <a:pt x="51" y="283"/>
                    <a:pt x="51" y="283"/>
                  </a:cubicBezTo>
                  <a:cubicBezTo>
                    <a:pt x="51" y="284"/>
                    <a:pt x="50" y="284"/>
                    <a:pt x="50" y="284"/>
                  </a:cubicBezTo>
                  <a:cubicBezTo>
                    <a:pt x="50" y="284"/>
                    <a:pt x="50" y="284"/>
                    <a:pt x="50" y="284"/>
                  </a:cubicBezTo>
                  <a:cubicBezTo>
                    <a:pt x="49" y="284"/>
                    <a:pt x="49" y="284"/>
                    <a:pt x="48" y="284"/>
                  </a:cubicBezTo>
                  <a:cubicBezTo>
                    <a:pt x="48" y="284"/>
                    <a:pt x="48" y="284"/>
                    <a:pt x="48" y="284"/>
                  </a:cubicBezTo>
                  <a:cubicBezTo>
                    <a:pt x="33" y="269"/>
                    <a:pt x="14" y="253"/>
                    <a:pt x="7" y="245"/>
                  </a:cubicBezTo>
                  <a:cubicBezTo>
                    <a:pt x="7" y="245"/>
                    <a:pt x="7" y="245"/>
                    <a:pt x="7" y="245"/>
                  </a:cubicBezTo>
                  <a:cubicBezTo>
                    <a:pt x="2" y="240"/>
                    <a:pt x="0" y="232"/>
                    <a:pt x="0" y="223"/>
                  </a:cubicBezTo>
                  <a:cubicBezTo>
                    <a:pt x="0" y="223"/>
                    <a:pt x="0" y="223"/>
                    <a:pt x="0" y="223"/>
                  </a:cubicBezTo>
                  <a:cubicBezTo>
                    <a:pt x="0" y="201"/>
                    <a:pt x="11" y="171"/>
                    <a:pt x="30" y="153"/>
                  </a:cubicBezTo>
                  <a:cubicBezTo>
                    <a:pt x="30" y="153"/>
                    <a:pt x="30" y="153"/>
                    <a:pt x="30" y="153"/>
                  </a:cubicBezTo>
                  <a:cubicBezTo>
                    <a:pt x="36" y="146"/>
                    <a:pt x="43" y="144"/>
                    <a:pt x="50" y="144"/>
                  </a:cubicBezTo>
                  <a:cubicBezTo>
                    <a:pt x="50" y="144"/>
                    <a:pt x="50" y="144"/>
                    <a:pt x="50" y="144"/>
                  </a:cubicBezTo>
                  <a:cubicBezTo>
                    <a:pt x="71" y="144"/>
                    <a:pt x="93" y="167"/>
                    <a:pt x="115" y="166"/>
                  </a:cubicBezTo>
                  <a:cubicBezTo>
                    <a:pt x="115" y="166"/>
                    <a:pt x="115" y="166"/>
                    <a:pt x="115" y="166"/>
                  </a:cubicBezTo>
                  <a:cubicBezTo>
                    <a:pt x="129" y="166"/>
                    <a:pt x="139" y="155"/>
                    <a:pt x="147" y="138"/>
                  </a:cubicBezTo>
                  <a:cubicBezTo>
                    <a:pt x="147" y="138"/>
                    <a:pt x="147" y="138"/>
                    <a:pt x="147" y="138"/>
                  </a:cubicBezTo>
                  <a:cubicBezTo>
                    <a:pt x="156" y="121"/>
                    <a:pt x="163" y="100"/>
                    <a:pt x="170" y="84"/>
                  </a:cubicBezTo>
                  <a:cubicBezTo>
                    <a:pt x="170" y="84"/>
                    <a:pt x="170" y="84"/>
                    <a:pt x="170" y="84"/>
                  </a:cubicBezTo>
                  <a:cubicBezTo>
                    <a:pt x="186" y="51"/>
                    <a:pt x="195" y="14"/>
                    <a:pt x="205" y="3"/>
                  </a:cubicBezTo>
                  <a:cubicBezTo>
                    <a:pt x="205" y="3"/>
                    <a:pt x="205" y="3"/>
                    <a:pt x="205" y="3"/>
                  </a:cubicBezTo>
                  <a:cubicBezTo>
                    <a:pt x="205" y="3"/>
                    <a:pt x="205" y="3"/>
                    <a:pt x="205" y="3"/>
                  </a:cubicBezTo>
                  <a:cubicBezTo>
                    <a:pt x="208" y="0"/>
                    <a:pt x="213" y="0"/>
                    <a:pt x="220" y="0"/>
                  </a:cubicBezTo>
                  <a:cubicBezTo>
                    <a:pt x="220" y="0"/>
                    <a:pt x="220" y="0"/>
                    <a:pt x="220" y="0"/>
                  </a:cubicBezTo>
                  <a:cubicBezTo>
                    <a:pt x="239" y="0"/>
                    <a:pt x="274" y="5"/>
                    <a:pt x="302" y="9"/>
                  </a:cubicBezTo>
                  <a:cubicBezTo>
                    <a:pt x="302" y="9"/>
                    <a:pt x="302" y="9"/>
                    <a:pt x="302" y="9"/>
                  </a:cubicBezTo>
                  <a:cubicBezTo>
                    <a:pt x="303" y="9"/>
                    <a:pt x="303" y="9"/>
                    <a:pt x="303" y="9"/>
                  </a:cubicBezTo>
                  <a:cubicBezTo>
                    <a:pt x="305" y="11"/>
                    <a:pt x="307" y="13"/>
                    <a:pt x="310" y="13"/>
                  </a:cubicBezTo>
                  <a:cubicBezTo>
                    <a:pt x="310" y="13"/>
                    <a:pt x="310" y="13"/>
                    <a:pt x="310" y="13"/>
                  </a:cubicBezTo>
                  <a:cubicBezTo>
                    <a:pt x="311" y="12"/>
                    <a:pt x="313" y="12"/>
                    <a:pt x="316" y="12"/>
                  </a:cubicBezTo>
                  <a:cubicBezTo>
                    <a:pt x="316" y="12"/>
                    <a:pt x="316" y="12"/>
                    <a:pt x="316" y="12"/>
                  </a:cubicBezTo>
                  <a:cubicBezTo>
                    <a:pt x="321" y="12"/>
                    <a:pt x="328" y="13"/>
                    <a:pt x="334" y="17"/>
                  </a:cubicBezTo>
                  <a:cubicBezTo>
                    <a:pt x="334" y="17"/>
                    <a:pt x="334" y="17"/>
                    <a:pt x="334" y="17"/>
                  </a:cubicBezTo>
                  <a:cubicBezTo>
                    <a:pt x="340" y="21"/>
                    <a:pt x="345" y="28"/>
                    <a:pt x="345" y="40"/>
                  </a:cubicBezTo>
                  <a:cubicBezTo>
                    <a:pt x="345" y="40"/>
                    <a:pt x="345" y="40"/>
                    <a:pt x="345" y="40"/>
                  </a:cubicBezTo>
                  <a:cubicBezTo>
                    <a:pt x="345" y="42"/>
                    <a:pt x="345" y="44"/>
                    <a:pt x="344" y="47"/>
                  </a:cubicBezTo>
                  <a:cubicBezTo>
                    <a:pt x="344" y="47"/>
                    <a:pt x="344" y="47"/>
                    <a:pt x="344" y="47"/>
                  </a:cubicBezTo>
                  <a:cubicBezTo>
                    <a:pt x="342" y="66"/>
                    <a:pt x="341" y="84"/>
                    <a:pt x="338" y="99"/>
                  </a:cubicBezTo>
                  <a:cubicBezTo>
                    <a:pt x="338" y="99"/>
                    <a:pt x="338" y="99"/>
                    <a:pt x="338" y="99"/>
                  </a:cubicBezTo>
                  <a:cubicBezTo>
                    <a:pt x="335" y="113"/>
                    <a:pt x="329" y="125"/>
                    <a:pt x="316" y="127"/>
                  </a:cubicBezTo>
                  <a:cubicBezTo>
                    <a:pt x="316" y="127"/>
                    <a:pt x="316" y="127"/>
                    <a:pt x="316" y="127"/>
                  </a:cubicBezTo>
                  <a:cubicBezTo>
                    <a:pt x="298" y="131"/>
                    <a:pt x="254" y="128"/>
                    <a:pt x="234" y="136"/>
                  </a:cubicBezTo>
                  <a:cubicBezTo>
                    <a:pt x="234" y="136"/>
                    <a:pt x="234" y="136"/>
                    <a:pt x="234" y="136"/>
                  </a:cubicBezTo>
                  <a:cubicBezTo>
                    <a:pt x="227" y="138"/>
                    <a:pt x="224" y="141"/>
                    <a:pt x="224" y="146"/>
                  </a:cubicBezTo>
                  <a:cubicBezTo>
                    <a:pt x="224" y="146"/>
                    <a:pt x="224" y="146"/>
                    <a:pt x="224" y="146"/>
                  </a:cubicBezTo>
                  <a:cubicBezTo>
                    <a:pt x="223" y="164"/>
                    <a:pt x="249" y="220"/>
                    <a:pt x="288" y="229"/>
                  </a:cubicBezTo>
                  <a:cubicBezTo>
                    <a:pt x="288" y="229"/>
                    <a:pt x="288" y="229"/>
                    <a:pt x="288" y="229"/>
                  </a:cubicBezTo>
                  <a:cubicBezTo>
                    <a:pt x="289" y="229"/>
                    <a:pt x="290" y="230"/>
                    <a:pt x="289" y="231"/>
                  </a:cubicBezTo>
                  <a:cubicBezTo>
                    <a:pt x="289" y="231"/>
                    <a:pt x="289" y="231"/>
                    <a:pt x="289" y="231"/>
                  </a:cubicBezTo>
                  <a:cubicBezTo>
                    <a:pt x="289" y="245"/>
                    <a:pt x="286" y="266"/>
                    <a:pt x="286" y="276"/>
                  </a:cubicBezTo>
                  <a:cubicBezTo>
                    <a:pt x="286" y="276"/>
                    <a:pt x="286" y="276"/>
                    <a:pt x="286" y="276"/>
                  </a:cubicBezTo>
                  <a:cubicBezTo>
                    <a:pt x="286" y="282"/>
                    <a:pt x="292" y="300"/>
                    <a:pt x="295" y="321"/>
                  </a:cubicBezTo>
                  <a:cubicBezTo>
                    <a:pt x="295" y="321"/>
                    <a:pt x="295" y="321"/>
                    <a:pt x="295" y="321"/>
                  </a:cubicBezTo>
                  <a:cubicBezTo>
                    <a:pt x="295" y="321"/>
                    <a:pt x="295" y="322"/>
                    <a:pt x="294" y="322"/>
                  </a:cubicBezTo>
                  <a:cubicBezTo>
                    <a:pt x="294" y="322"/>
                    <a:pt x="294" y="322"/>
                    <a:pt x="294" y="322"/>
                  </a:cubicBezTo>
                  <a:cubicBezTo>
                    <a:pt x="294" y="323"/>
                    <a:pt x="294" y="323"/>
                    <a:pt x="293" y="323"/>
                  </a:cubicBezTo>
                  <a:cubicBezTo>
                    <a:pt x="293" y="323"/>
                    <a:pt x="293" y="323"/>
                    <a:pt x="293" y="323"/>
                  </a:cubicBezTo>
                  <a:cubicBezTo>
                    <a:pt x="293" y="323"/>
                    <a:pt x="293" y="323"/>
                    <a:pt x="293" y="323"/>
                  </a:cubicBezTo>
                  <a:close/>
                  <a:moveTo>
                    <a:pt x="208" y="261"/>
                  </a:moveTo>
                  <a:cubicBezTo>
                    <a:pt x="227" y="272"/>
                    <a:pt x="246" y="287"/>
                    <a:pt x="259" y="299"/>
                  </a:cubicBezTo>
                  <a:cubicBezTo>
                    <a:pt x="259" y="299"/>
                    <a:pt x="259" y="299"/>
                    <a:pt x="259" y="299"/>
                  </a:cubicBezTo>
                  <a:cubicBezTo>
                    <a:pt x="270" y="311"/>
                    <a:pt x="282" y="316"/>
                    <a:pt x="291" y="318"/>
                  </a:cubicBezTo>
                  <a:cubicBezTo>
                    <a:pt x="291" y="318"/>
                    <a:pt x="291" y="318"/>
                    <a:pt x="291" y="318"/>
                  </a:cubicBezTo>
                  <a:cubicBezTo>
                    <a:pt x="288" y="299"/>
                    <a:pt x="282" y="283"/>
                    <a:pt x="282" y="276"/>
                  </a:cubicBezTo>
                  <a:cubicBezTo>
                    <a:pt x="282" y="276"/>
                    <a:pt x="282" y="276"/>
                    <a:pt x="282" y="276"/>
                  </a:cubicBezTo>
                  <a:cubicBezTo>
                    <a:pt x="282" y="266"/>
                    <a:pt x="284" y="246"/>
                    <a:pt x="285" y="232"/>
                  </a:cubicBezTo>
                  <a:cubicBezTo>
                    <a:pt x="285" y="232"/>
                    <a:pt x="285" y="232"/>
                    <a:pt x="285" y="232"/>
                  </a:cubicBezTo>
                  <a:cubicBezTo>
                    <a:pt x="245" y="221"/>
                    <a:pt x="220" y="166"/>
                    <a:pt x="220" y="146"/>
                  </a:cubicBezTo>
                  <a:cubicBezTo>
                    <a:pt x="220" y="146"/>
                    <a:pt x="220" y="146"/>
                    <a:pt x="220" y="146"/>
                  </a:cubicBezTo>
                  <a:cubicBezTo>
                    <a:pt x="220" y="139"/>
                    <a:pt x="225" y="135"/>
                    <a:pt x="232" y="132"/>
                  </a:cubicBezTo>
                  <a:cubicBezTo>
                    <a:pt x="232" y="132"/>
                    <a:pt x="232" y="132"/>
                    <a:pt x="232" y="132"/>
                  </a:cubicBezTo>
                  <a:cubicBezTo>
                    <a:pt x="240" y="129"/>
                    <a:pt x="249" y="128"/>
                    <a:pt x="260" y="127"/>
                  </a:cubicBezTo>
                  <a:cubicBezTo>
                    <a:pt x="260" y="127"/>
                    <a:pt x="260" y="127"/>
                    <a:pt x="260" y="127"/>
                  </a:cubicBezTo>
                  <a:cubicBezTo>
                    <a:pt x="280" y="125"/>
                    <a:pt x="304" y="125"/>
                    <a:pt x="315" y="123"/>
                  </a:cubicBezTo>
                  <a:cubicBezTo>
                    <a:pt x="315" y="123"/>
                    <a:pt x="315" y="123"/>
                    <a:pt x="315" y="123"/>
                  </a:cubicBezTo>
                  <a:cubicBezTo>
                    <a:pt x="326" y="121"/>
                    <a:pt x="331" y="112"/>
                    <a:pt x="334" y="98"/>
                  </a:cubicBezTo>
                  <a:cubicBezTo>
                    <a:pt x="334" y="98"/>
                    <a:pt x="334" y="98"/>
                    <a:pt x="334" y="98"/>
                  </a:cubicBezTo>
                  <a:cubicBezTo>
                    <a:pt x="337" y="84"/>
                    <a:pt x="338" y="65"/>
                    <a:pt x="340" y="46"/>
                  </a:cubicBezTo>
                  <a:cubicBezTo>
                    <a:pt x="340" y="46"/>
                    <a:pt x="340" y="46"/>
                    <a:pt x="340" y="46"/>
                  </a:cubicBezTo>
                  <a:cubicBezTo>
                    <a:pt x="341" y="44"/>
                    <a:pt x="341" y="42"/>
                    <a:pt x="341" y="40"/>
                  </a:cubicBezTo>
                  <a:cubicBezTo>
                    <a:pt x="341" y="40"/>
                    <a:pt x="341" y="40"/>
                    <a:pt x="341" y="40"/>
                  </a:cubicBezTo>
                  <a:cubicBezTo>
                    <a:pt x="341" y="19"/>
                    <a:pt x="325" y="16"/>
                    <a:pt x="316" y="16"/>
                  </a:cubicBezTo>
                  <a:cubicBezTo>
                    <a:pt x="316" y="16"/>
                    <a:pt x="316" y="16"/>
                    <a:pt x="316" y="16"/>
                  </a:cubicBezTo>
                  <a:cubicBezTo>
                    <a:pt x="313" y="16"/>
                    <a:pt x="311" y="17"/>
                    <a:pt x="311" y="17"/>
                  </a:cubicBezTo>
                  <a:cubicBezTo>
                    <a:pt x="311" y="17"/>
                    <a:pt x="311" y="17"/>
                    <a:pt x="311" y="17"/>
                  </a:cubicBezTo>
                  <a:cubicBezTo>
                    <a:pt x="311" y="17"/>
                    <a:pt x="311" y="17"/>
                    <a:pt x="311" y="17"/>
                  </a:cubicBezTo>
                  <a:cubicBezTo>
                    <a:pt x="307" y="17"/>
                    <a:pt x="303" y="15"/>
                    <a:pt x="300" y="13"/>
                  </a:cubicBezTo>
                  <a:cubicBezTo>
                    <a:pt x="300" y="13"/>
                    <a:pt x="300" y="13"/>
                    <a:pt x="300" y="13"/>
                  </a:cubicBezTo>
                  <a:cubicBezTo>
                    <a:pt x="273" y="9"/>
                    <a:pt x="239" y="4"/>
                    <a:pt x="220" y="4"/>
                  </a:cubicBezTo>
                  <a:cubicBezTo>
                    <a:pt x="220" y="4"/>
                    <a:pt x="220" y="4"/>
                    <a:pt x="220" y="4"/>
                  </a:cubicBezTo>
                  <a:cubicBezTo>
                    <a:pt x="213" y="4"/>
                    <a:pt x="208" y="5"/>
                    <a:pt x="208" y="6"/>
                  </a:cubicBezTo>
                  <a:cubicBezTo>
                    <a:pt x="208" y="6"/>
                    <a:pt x="208" y="6"/>
                    <a:pt x="208" y="6"/>
                  </a:cubicBezTo>
                  <a:cubicBezTo>
                    <a:pt x="206" y="4"/>
                    <a:pt x="206" y="4"/>
                    <a:pt x="206" y="4"/>
                  </a:cubicBezTo>
                  <a:cubicBezTo>
                    <a:pt x="208" y="6"/>
                    <a:pt x="208" y="6"/>
                    <a:pt x="208" y="6"/>
                  </a:cubicBezTo>
                  <a:cubicBezTo>
                    <a:pt x="199" y="14"/>
                    <a:pt x="189" y="52"/>
                    <a:pt x="174" y="85"/>
                  </a:cubicBezTo>
                  <a:cubicBezTo>
                    <a:pt x="174" y="85"/>
                    <a:pt x="174" y="85"/>
                    <a:pt x="174" y="85"/>
                  </a:cubicBezTo>
                  <a:cubicBezTo>
                    <a:pt x="166" y="102"/>
                    <a:pt x="160" y="123"/>
                    <a:pt x="151" y="140"/>
                  </a:cubicBezTo>
                  <a:cubicBezTo>
                    <a:pt x="151" y="140"/>
                    <a:pt x="151" y="140"/>
                    <a:pt x="151" y="140"/>
                  </a:cubicBezTo>
                  <a:cubicBezTo>
                    <a:pt x="142" y="157"/>
                    <a:pt x="131" y="170"/>
                    <a:pt x="115" y="170"/>
                  </a:cubicBezTo>
                  <a:cubicBezTo>
                    <a:pt x="115" y="170"/>
                    <a:pt x="115" y="170"/>
                    <a:pt x="115" y="170"/>
                  </a:cubicBezTo>
                  <a:cubicBezTo>
                    <a:pt x="91" y="170"/>
                    <a:pt x="69" y="148"/>
                    <a:pt x="50" y="148"/>
                  </a:cubicBezTo>
                  <a:cubicBezTo>
                    <a:pt x="50" y="148"/>
                    <a:pt x="50" y="148"/>
                    <a:pt x="50" y="148"/>
                  </a:cubicBezTo>
                  <a:cubicBezTo>
                    <a:pt x="44" y="148"/>
                    <a:pt x="38" y="150"/>
                    <a:pt x="32" y="156"/>
                  </a:cubicBezTo>
                  <a:cubicBezTo>
                    <a:pt x="32" y="156"/>
                    <a:pt x="32" y="156"/>
                    <a:pt x="32" y="156"/>
                  </a:cubicBezTo>
                  <a:cubicBezTo>
                    <a:pt x="15" y="173"/>
                    <a:pt x="4" y="203"/>
                    <a:pt x="4" y="223"/>
                  </a:cubicBezTo>
                  <a:cubicBezTo>
                    <a:pt x="4" y="223"/>
                    <a:pt x="4" y="223"/>
                    <a:pt x="4" y="223"/>
                  </a:cubicBezTo>
                  <a:cubicBezTo>
                    <a:pt x="4" y="232"/>
                    <a:pt x="6" y="238"/>
                    <a:pt x="9" y="242"/>
                  </a:cubicBezTo>
                  <a:cubicBezTo>
                    <a:pt x="9" y="242"/>
                    <a:pt x="9" y="242"/>
                    <a:pt x="9" y="242"/>
                  </a:cubicBezTo>
                  <a:cubicBezTo>
                    <a:pt x="17" y="249"/>
                    <a:pt x="34" y="265"/>
                    <a:pt x="49" y="279"/>
                  </a:cubicBezTo>
                  <a:cubicBezTo>
                    <a:pt x="49" y="279"/>
                    <a:pt x="49" y="279"/>
                    <a:pt x="49" y="279"/>
                  </a:cubicBezTo>
                  <a:cubicBezTo>
                    <a:pt x="50" y="279"/>
                    <a:pt x="50" y="279"/>
                    <a:pt x="50" y="279"/>
                  </a:cubicBezTo>
                  <a:cubicBezTo>
                    <a:pt x="50" y="279"/>
                    <a:pt x="50" y="279"/>
                    <a:pt x="50" y="279"/>
                  </a:cubicBezTo>
                  <a:cubicBezTo>
                    <a:pt x="52" y="276"/>
                    <a:pt x="55" y="275"/>
                    <a:pt x="58" y="275"/>
                  </a:cubicBezTo>
                  <a:cubicBezTo>
                    <a:pt x="58" y="275"/>
                    <a:pt x="58" y="275"/>
                    <a:pt x="58" y="275"/>
                  </a:cubicBezTo>
                  <a:cubicBezTo>
                    <a:pt x="71" y="276"/>
                    <a:pt x="84" y="291"/>
                    <a:pt x="97" y="290"/>
                  </a:cubicBezTo>
                  <a:cubicBezTo>
                    <a:pt x="97" y="290"/>
                    <a:pt x="97" y="290"/>
                    <a:pt x="97" y="290"/>
                  </a:cubicBezTo>
                  <a:cubicBezTo>
                    <a:pt x="102" y="290"/>
                    <a:pt x="106" y="289"/>
                    <a:pt x="110" y="285"/>
                  </a:cubicBezTo>
                  <a:cubicBezTo>
                    <a:pt x="110" y="285"/>
                    <a:pt x="110" y="285"/>
                    <a:pt x="110" y="285"/>
                  </a:cubicBezTo>
                  <a:cubicBezTo>
                    <a:pt x="121" y="274"/>
                    <a:pt x="132" y="263"/>
                    <a:pt x="142" y="254"/>
                  </a:cubicBezTo>
                  <a:cubicBezTo>
                    <a:pt x="142" y="254"/>
                    <a:pt x="142" y="254"/>
                    <a:pt x="142" y="254"/>
                  </a:cubicBezTo>
                  <a:cubicBezTo>
                    <a:pt x="152" y="246"/>
                    <a:pt x="160" y="240"/>
                    <a:pt x="167" y="240"/>
                  </a:cubicBezTo>
                  <a:cubicBezTo>
                    <a:pt x="167" y="240"/>
                    <a:pt x="167" y="240"/>
                    <a:pt x="167" y="240"/>
                  </a:cubicBezTo>
                  <a:cubicBezTo>
                    <a:pt x="174" y="240"/>
                    <a:pt x="190" y="249"/>
                    <a:pt x="208" y="261"/>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5" name="Freeform 56"/>
            <p:cNvSpPr/>
            <p:nvPr/>
          </p:nvSpPr>
          <p:spPr bwMode="auto">
            <a:xfrm>
              <a:off x="4403729" y="2795589"/>
              <a:ext cx="479425" cy="692150"/>
            </a:xfrm>
            <a:custGeom>
              <a:avLst/>
              <a:gdLst>
                <a:gd name="T0" fmla="*/ 51 w 213"/>
                <a:gd name="T1" fmla="*/ 277 h 308"/>
                <a:gd name="T2" fmla="*/ 53 w 213"/>
                <a:gd name="T3" fmla="*/ 276 h 308"/>
                <a:gd name="T4" fmla="*/ 113 w 213"/>
                <a:gd name="T5" fmla="*/ 303 h 308"/>
                <a:gd name="T6" fmla="*/ 130 w 213"/>
                <a:gd name="T7" fmla="*/ 297 h 308"/>
                <a:gd name="T8" fmla="*/ 144 w 213"/>
                <a:gd name="T9" fmla="*/ 263 h 308"/>
                <a:gd name="T10" fmla="*/ 132 w 213"/>
                <a:gd name="T11" fmla="*/ 225 h 308"/>
                <a:gd name="T12" fmla="*/ 131 w 213"/>
                <a:gd name="T13" fmla="*/ 217 h 308"/>
                <a:gd name="T14" fmla="*/ 161 w 213"/>
                <a:gd name="T15" fmla="*/ 170 h 308"/>
                <a:gd name="T16" fmla="*/ 208 w 213"/>
                <a:gd name="T17" fmla="*/ 117 h 308"/>
                <a:gd name="T18" fmla="*/ 176 w 213"/>
                <a:gd name="T19" fmla="*/ 88 h 308"/>
                <a:gd name="T20" fmla="*/ 149 w 213"/>
                <a:gd name="T21" fmla="*/ 13 h 308"/>
                <a:gd name="T22" fmla="*/ 135 w 213"/>
                <a:gd name="T23" fmla="*/ 4 h 308"/>
                <a:gd name="T24" fmla="*/ 107 w 213"/>
                <a:gd name="T25" fmla="*/ 42 h 308"/>
                <a:gd name="T26" fmla="*/ 85 w 213"/>
                <a:gd name="T27" fmla="*/ 95 h 308"/>
                <a:gd name="T28" fmla="*/ 5 w 213"/>
                <a:gd name="T29" fmla="*/ 129 h 308"/>
                <a:gd name="T30" fmla="*/ 39 w 213"/>
                <a:gd name="T31" fmla="*/ 182 h 308"/>
                <a:gd name="T32" fmla="*/ 46 w 213"/>
                <a:gd name="T33" fmla="*/ 233 h 308"/>
                <a:gd name="T34" fmla="*/ 54 w 213"/>
                <a:gd name="T35" fmla="*/ 274 h 308"/>
                <a:gd name="T36" fmla="*/ 53 w 213"/>
                <a:gd name="T37" fmla="*/ 276 h 308"/>
                <a:gd name="T38" fmla="*/ 42 w 213"/>
                <a:gd name="T39" fmla="*/ 233 h 308"/>
                <a:gd name="T40" fmla="*/ 36 w 213"/>
                <a:gd name="T41" fmla="*/ 184 h 308"/>
                <a:gd name="T42" fmla="*/ 0 w 213"/>
                <a:gd name="T43" fmla="*/ 129 h 308"/>
                <a:gd name="T44" fmla="*/ 0 w 213"/>
                <a:gd name="T45" fmla="*/ 127 h 308"/>
                <a:gd name="T46" fmla="*/ 1 w 213"/>
                <a:gd name="T47" fmla="*/ 126 h 308"/>
                <a:gd name="T48" fmla="*/ 83 w 213"/>
                <a:gd name="T49" fmla="*/ 92 h 308"/>
                <a:gd name="T50" fmla="*/ 103 w 213"/>
                <a:gd name="T51" fmla="*/ 41 h 308"/>
                <a:gd name="T52" fmla="*/ 135 w 213"/>
                <a:gd name="T53" fmla="*/ 0 h 308"/>
                <a:gd name="T54" fmla="*/ 152 w 213"/>
                <a:gd name="T55" fmla="*/ 11 h 308"/>
                <a:gd name="T56" fmla="*/ 160 w 213"/>
                <a:gd name="T57" fmla="*/ 35 h 308"/>
                <a:gd name="T58" fmla="*/ 179 w 213"/>
                <a:gd name="T59" fmla="*/ 85 h 308"/>
                <a:gd name="T60" fmla="*/ 212 w 213"/>
                <a:gd name="T61" fmla="*/ 115 h 308"/>
                <a:gd name="T62" fmla="*/ 212 w 213"/>
                <a:gd name="T63" fmla="*/ 117 h 308"/>
                <a:gd name="T64" fmla="*/ 164 w 213"/>
                <a:gd name="T65" fmla="*/ 173 h 308"/>
                <a:gd name="T66" fmla="*/ 135 w 213"/>
                <a:gd name="T67" fmla="*/ 217 h 308"/>
                <a:gd name="T68" fmla="*/ 136 w 213"/>
                <a:gd name="T69" fmla="*/ 223 h 308"/>
                <a:gd name="T70" fmla="*/ 148 w 213"/>
                <a:gd name="T71" fmla="*/ 263 h 308"/>
                <a:gd name="T72" fmla="*/ 133 w 213"/>
                <a:gd name="T73" fmla="*/ 300 h 308"/>
                <a:gd name="T74" fmla="*/ 113 w 213"/>
                <a:gd name="T75" fmla="*/ 308 h 308"/>
                <a:gd name="T76" fmla="*/ 113 w 213"/>
                <a:gd name="T77" fmla="*/ 3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3" h="308">
                  <a:moveTo>
                    <a:pt x="113" y="308"/>
                  </a:moveTo>
                  <a:cubicBezTo>
                    <a:pt x="90" y="307"/>
                    <a:pt x="62" y="288"/>
                    <a:pt x="51" y="277"/>
                  </a:cubicBezTo>
                  <a:cubicBezTo>
                    <a:pt x="51" y="277"/>
                    <a:pt x="51" y="277"/>
                    <a:pt x="51" y="277"/>
                  </a:cubicBezTo>
                  <a:cubicBezTo>
                    <a:pt x="53" y="276"/>
                    <a:pt x="53" y="276"/>
                    <a:pt x="53" y="276"/>
                  </a:cubicBezTo>
                  <a:cubicBezTo>
                    <a:pt x="54" y="274"/>
                    <a:pt x="54" y="274"/>
                    <a:pt x="54" y="274"/>
                  </a:cubicBezTo>
                  <a:cubicBezTo>
                    <a:pt x="64" y="284"/>
                    <a:pt x="92" y="304"/>
                    <a:pt x="113" y="303"/>
                  </a:cubicBezTo>
                  <a:cubicBezTo>
                    <a:pt x="113" y="303"/>
                    <a:pt x="113" y="303"/>
                    <a:pt x="113" y="303"/>
                  </a:cubicBezTo>
                  <a:cubicBezTo>
                    <a:pt x="120" y="303"/>
                    <a:pt x="126" y="302"/>
                    <a:pt x="130" y="297"/>
                  </a:cubicBezTo>
                  <a:cubicBezTo>
                    <a:pt x="130" y="297"/>
                    <a:pt x="130" y="297"/>
                    <a:pt x="130" y="297"/>
                  </a:cubicBezTo>
                  <a:cubicBezTo>
                    <a:pt x="140" y="288"/>
                    <a:pt x="144" y="276"/>
                    <a:pt x="144" y="263"/>
                  </a:cubicBezTo>
                  <a:cubicBezTo>
                    <a:pt x="144" y="263"/>
                    <a:pt x="144" y="263"/>
                    <a:pt x="144" y="263"/>
                  </a:cubicBezTo>
                  <a:cubicBezTo>
                    <a:pt x="144" y="250"/>
                    <a:pt x="139" y="237"/>
                    <a:pt x="132" y="225"/>
                  </a:cubicBezTo>
                  <a:cubicBezTo>
                    <a:pt x="132" y="225"/>
                    <a:pt x="132" y="225"/>
                    <a:pt x="132" y="225"/>
                  </a:cubicBezTo>
                  <a:cubicBezTo>
                    <a:pt x="131" y="222"/>
                    <a:pt x="131" y="220"/>
                    <a:pt x="131" y="217"/>
                  </a:cubicBezTo>
                  <a:cubicBezTo>
                    <a:pt x="131" y="217"/>
                    <a:pt x="131" y="217"/>
                    <a:pt x="131" y="217"/>
                  </a:cubicBezTo>
                  <a:cubicBezTo>
                    <a:pt x="131" y="204"/>
                    <a:pt x="145" y="188"/>
                    <a:pt x="161" y="170"/>
                  </a:cubicBezTo>
                  <a:cubicBezTo>
                    <a:pt x="161" y="170"/>
                    <a:pt x="161" y="170"/>
                    <a:pt x="161" y="170"/>
                  </a:cubicBezTo>
                  <a:cubicBezTo>
                    <a:pt x="177" y="153"/>
                    <a:pt x="196" y="134"/>
                    <a:pt x="208" y="117"/>
                  </a:cubicBezTo>
                  <a:cubicBezTo>
                    <a:pt x="208" y="117"/>
                    <a:pt x="208" y="117"/>
                    <a:pt x="208" y="117"/>
                  </a:cubicBezTo>
                  <a:cubicBezTo>
                    <a:pt x="196" y="108"/>
                    <a:pt x="185" y="97"/>
                    <a:pt x="176" y="88"/>
                  </a:cubicBezTo>
                  <a:cubicBezTo>
                    <a:pt x="176" y="88"/>
                    <a:pt x="176" y="88"/>
                    <a:pt x="176" y="88"/>
                  </a:cubicBezTo>
                  <a:cubicBezTo>
                    <a:pt x="157" y="69"/>
                    <a:pt x="159" y="30"/>
                    <a:pt x="149" y="13"/>
                  </a:cubicBezTo>
                  <a:cubicBezTo>
                    <a:pt x="149" y="13"/>
                    <a:pt x="149" y="13"/>
                    <a:pt x="149" y="13"/>
                  </a:cubicBezTo>
                  <a:cubicBezTo>
                    <a:pt x="146" y="7"/>
                    <a:pt x="142" y="4"/>
                    <a:pt x="135" y="4"/>
                  </a:cubicBezTo>
                  <a:cubicBezTo>
                    <a:pt x="135" y="4"/>
                    <a:pt x="135" y="4"/>
                    <a:pt x="135" y="4"/>
                  </a:cubicBezTo>
                  <a:cubicBezTo>
                    <a:pt x="123" y="4"/>
                    <a:pt x="114" y="22"/>
                    <a:pt x="107" y="42"/>
                  </a:cubicBezTo>
                  <a:cubicBezTo>
                    <a:pt x="107" y="42"/>
                    <a:pt x="107" y="42"/>
                    <a:pt x="107" y="42"/>
                  </a:cubicBezTo>
                  <a:cubicBezTo>
                    <a:pt x="100" y="63"/>
                    <a:pt x="95" y="86"/>
                    <a:pt x="85" y="95"/>
                  </a:cubicBezTo>
                  <a:cubicBezTo>
                    <a:pt x="85" y="95"/>
                    <a:pt x="85" y="95"/>
                    <a:pt x="85" y="95"/>
                  </a:cubicBezTo>
                  <a:cubicBezTo>
                    <a:pt x="75" y="106"/>
                    <a:pt x="39" y="119"/>
                    <a:pt x="5" y="129"/>
                  </a:cubicBezTo>
                  <a:cubicBezTo>
                    <a:pt x="5" y="129"/>
                    <a:pt x="5" y="129"/>
                    <a:pt x="5" y="129"/>
                  </a:cubicBezTo>
                  <a:cubicBezTo>
                    <a:pt x="16" y="145"/>
                    <a:pt x="32" y="168"/>
                    <a:pt x="39" y="182"/>
                  </a:cubicBezTo>
                  <a:cubicBezTo>
                    <a:pt x="39" y="182"/>
                    <a:pt x="39" y="182"/>
                    <a:pt x="39" y="182"/>
                  </a:cubicBezTo>
                  <a:cubicBezTo>
                    <a:pt x="45" y="194"/>
                    <a:pt x="46" y="214"/>
                    <a:pt x="46" y="233"/>
                  </a:cubicBezTo>
                  <a:cubicBezTo>
                    <a:pt x="46" y="233"/>
                    <a:pt x="46" y="233"/>
                    <a:pt x="46" y="233"/>
                  </a:cubicBezTo>
                  <a:cubicBezTo>
                    <a:pt x="47" y="251"/>
                    <a:pt x="48" y="269"/>
                    <a:pt x="54" y="274"/>
                  </a:cubicBezTo>
                  <a:cubicBezTo>
                    <a:pt x="54" y="274"/>
                    <a:pt x="54" y="274"/>
                    <a:pt x="54" y="274"/>
                  </a:cubicBezTo>
                  <a:cubicBezTo>
                    <a:pt x="53" y="276"/>
                    <a:pt x="53" y="276"/>
                    <a:pt x="53" y="276"/>
                  </a:cubicBezTo>
                  <a:cubicBezTo>
                    <a:pt x="51" y="277"/>
                    <a:pt x="51" y="277"/>
                    <a:pt x="51" y="277"/>
                  </a:cubicBezTo>
                  <a:cubicBezTo>
                    <a:pt x="44" y="269"/>
                    <a:pt x="43" y="252"/>
                    <a:pt x="42" y="233"/>
                  </a:cubicBezTo>
                  <a:cubicBezTo>
                    <a:pt x="42" y="233"/>
                    <a:pt x="42" y="233"/>
                    <a:pt x="42" y="233"/>
                  </a:cubicBezTo>
                  <a:cubicBezTo>
                    <a:pt x="42" y="214"/>
                    <a:pt x="41" y="194"/>
                    <a:pt x="36" y="184"/>
                  </a:cubicBezTo>
                  <a:cubicBezTo>
                    <a:pt x="36" y="184"/>
                    <a:pt x="36" y="184"/>
                    <a:pt x="36" y="184"/>
                  </a:cubicBezTo>
                  <a:cubicBezTo>
                    <a:pt x="28" y="169"/>
                    <a:pt x="11" y="144"/>
                    <a:pt x="0" y="129"/>
                  </a:cubicBezTo>
                  <a:cubicBezTo>
                    <a:pt x="0" y="129"/>
                    <a:pt x="0" y="129"/>
                    <a:pt x="0" y="129"/>
                  </a:cubicBezTo>
                  <a:cubicBezTo>
                    <a:pt x="0" y="129"/>
                    <a:pt x="0" y="128"/>
                    <a:pt x="0" y="127"/>
                  </a:cubicBezTo>
                  <a:cubicBezTo>
                    <a:pt x="0" y="127"/>
                    <a:pt x="0" y="127"/>
                    <a:pt x="0" y="127"/>
                  </a:cubicBezTo>
                  <a:cubicBezTo>
                    <a:pt x="0" y="127"/>
                    <a:pt x="1" y="126"/>
                    <a:pt x="1" y="126"/>
                  </a:cubicBezTo>
                  <a:cubicBezTo>
                    <a:pt x="1" y="126"/>
                    <a:pt x="1" y="126"/>
                    <a:pt x="1" y="126"/>
                  </a:cubicBezTo>
                  <a:cubicBezTo>
                    <a:pt x="36" y="116"/>
                    <a:pt x="73" y="102"/>
                    <a:pt x="83" y="92"/>
                  </a:cubicBezTo>
                  <a:cubicBezTo>
                    <a:pt x="83" y="92"/>
                    <a:pt x="83" y="92"/>
                    <a:pt x="83" y="92"/>
                  </a:cubicBezTo>
                  <a:cubicBezTo>
                    <a:pt x="90" y="85"/>
                    <a:pt x="96" y="62"/>
                    <a:pt x="103" y="41"/>
                  </a:cubicBezTo>
                  <a:cubicBezTo>
                    <a:pt x="103" y="41"/>
                    <a:pt x="103" y="41"/>
                    <a:pt x="103" y="41"/>
                  </a:cubicBezTo>
                  <a:cubicBezTo>
                    <a:pt x="111" y="20"/>
                    <a:pt x="119" y="1"/>
                    <a:pt x="135" y="0"/>
                  </a:cubicBezTo>
                  <a:cubicBezTo>
                    <a:pt x="135" y="0"/>
                    <a:pt x="135" y="0"/>
                    <a:pt x="135" y="0"/>
                  </a:cubicBezTo>
                  <a:cubicBezTo>
                    <a:pt x="143" y="0"/>
                    <a:pt x="149" y="5"/>
                    <a:pt x="152" y="11"/>
                  </a:cubicBezTo>
                  <a:cubicBezTo>
                    <a:pt x="152" y="11"/>
                    <a:pt x="152" y="11"/>
                    <a:pt x="152" y="11"/>
                  </a:cubicBezTo>
                  <a:cubicBezTo>
                    <a:pt x="156" y="18"/>
                    <a:pt x="158" y="26"/>
                    <a:pt x="160" y="35"/>
                  </a:cubicBezTo>
                  <a:cubicBezTo>
                    <a:pt x="160" y="35"/>
                    <a:pt x="160" y="35"/>
                    <a:pt x="160" y="35"/>
                  </a:cubicBezTo>
                  <a:cubicBezTo>
                    <a:pt x="164" y="53"/>
                    <a:pt x="168" y="74"/>
                    <a:pt x="179" y="85"/>
                  </a:cubicBezTo>
                  <a:cubicBezTo>
                    <a:pt x="179" y="85"/>
                    <a:pt x="179" y="85"/>
                    <a:pt x="179" y="85"/>
                  </a:cubicBezTo>
                  <a:cubicBezTo>
                    <a:pt x="189" y="95"/>
                    <a:pt x="200" y="106"/>
                    <a:pt x="212" y="115"/>
                  </a:cubicBezTo>
                  <a:cubicBezTo>
                    <a:pt x="212" y="115"/>
                    <a:pt x="212" y="115"/>
                    <a:pt x="212" y="115"/>
                  </a:cubicBezTo>
                  <a:cubicBezTo>
                    <a:pt x="213" y="115"/>
                    <a:pt x="213" y="117"/>
                    <a:pt x="212" y="117"/>
                  </a:cubicBezTo>
                  <a:cubicBezTo>
                    <a:pt x="212" y="117"/>
                    <a:pt x="212" y="117"/>
                    <a:pt x="212" y="117"/>
                  </a:cubicBezTo>
                  <a:cubicBezTo>
                    <a:pt x="200" y="136"/>
                    <a:pt x="180" y="155"/>
                    <a:pt x="164" y="173"/>
                  </a:cubicBezTo>
                  <a:cubicBezTo>
                    <a:pt x="164" y="173"/>
                    <a:pt x="164" y="173"/>
                    <a:pt x="164" y="173"/>
                  </a:cubicBezTo>
                  <a:cubicBezTo>
                    <a:pt x="147" y="191"/>
                    <a:pt x="134" y="207"/>
                    <a:pt x="135" y="217"/>
                  </a:cubicBezTo>
                  <a:cubicBezTo>
                    <a:pt x="135" y="217"/>
                    <a:pt x="135" y="217"/>
                    <a:pt x="135" y="217"/>
                  </a:cubicBezTo>
                  <a:cubicBezTo>
                    <a:pt x="135" y="219"/>
                    <a:pt x="135" y="221"/>
                    <a:pt x="136" y="223"/>
                  </a:cubicBezTo>
                  <a:cubicBezTo>
                    <a:pt x="136" y="223"/>
                    <a:pt x="136" y="223"/>
                    <a:pt x="136" y="223"/>
                  </a:cubicBezTo>
                  <a:cubicBezTo>
                    <a:pt x="143" y="235"/>
                    <a:pt x="148" y="249"/>
                    <a:pt x="148" y="263"/>
                  </a:cubicBezTo>
                  <a:cubicBezTo>
                    <a:pt x="148" y="263"/>
                    <a:pt x="148" y="263"/>
                    <a:pt x="148" y="263"/>
                  </a:cubicBezTo>
                  <a:cubicBezTo>
                    <a:pt x="148" y="277"/>
                    <a:pt x="143" y="290"/>
                    <a:pt x="133" y="300"/>
                  </a:cubicBezTo>
                  <a:cubicBezTo>
                    <a:pt x="133" y="300"/>
                    <a:pt x="133" y="300"/>
                    <a:pt x="133" y="300"/>
                  </a:cubicBezTo>
                  <a:cubicBezTo>
                    <a:pt x="128" y="305"/>
                    <a:pt x="121" y="308"/>
                    <a:pt x="113" y="308"/>
                  </a:cubicBezTo>
                  <a:cubicBezTo>
                    <a:pt x="113" y="308"/>
                    <a:pt x="113" y="308"/>
                    <a:pt x="113" y="308"/>
                  </a:cubicBezTo>
                  <a:cubicBezTo>
                    <a:pt x="113" y="308"/>
                    <a:pt x="113" y="308"/>
                    <a:pt x="113" y="308"/>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6" name="Freeform 58"/>
            <p:cNvSpPr>
              <a:spLocks noEditPoints="1"/>
            </p:cNvSpPr>
            <p:nvPr/>
          </p:nvSpPr>
          <p:spPr bwMode="auto">
            <a:xfrm>
              <a:off x="292100" y="3314702"/>
              <a:ext cx="3214691" cy="1660526"/>
            </a:xfrm>
            <a:custGeom>
              <a:avLst/>
              <a:gdLst>
                <a:gd name="T0" fmla="*/ 754 w 1431"/>
                <a:gd name="T1" fmla="*/ 683 h 739"/>
                <a:gd name="T2" fmla="*/ 663 w 1431"/>
                <a:gd name="T3" fmla="*/ 705 h 739"/>
                <a:gd name="T4" fmla="*/ 510 w 1431"/>
                <a:gd name="T5" fmla="*/ 685 h 739"/>
                <a:gd name="T6" fmla="*/ 344 w 1431"/>
                <a:gd name="T7" fmla="*/ 540 h 739"/>
                <a:gd name="T8" fmla="*/ 306 w 1431"/>
                <a:gd name="T9" fmla="*/ 545 h 739"/>
                <a:gd name="T10" fmla="*/ 168 w 1431"/>
                <a:gd name="T11" fmla="*/ 472 h 739"/>
                <a:gd name="T12" fmla="*/ 91 w 1431"/>
                <a:gd name="T13" fmla="*/ 416 h 739"/>
                <a:gd name="T14" fmla="*/ 16 w 1431"/>
                <a:gd name="T15" fmla="*/ 342 h 739"/>
                <a:gd name="T16" fmla="*/ 22 w 1431"/>
                <a:gd name="T17" fmla="*/ 244 h 739"/>
                <a:gd name="T18" fmla="*/ 92 w 1431"/>
                <a:gd name="T19" fmla="*/ 231 h 739"/>
                <a:gd name="T20" fmla="*/ 74 w 1431"/>
                <a:gd name="T21" fmla="*/ 135 h 739"/>
                <a:gd name="T22" fmla="*/ 128 w 1431"/>
                <a:gd name="T23" fmla="*/ 84 h 739"/>
                <a:gd name="T24" fmla="*/ 217 w 1431"/>
                <a:gd name="T25" fmla="*/ 58 h 739"/>
                <a:gd name="T26" fmla="*/ 337 w 1431"/>
                <a:gd name="T27" fmla="*/ 38 h 739"/>
                <a:gd name="T28" fmla="*/ 698 w 1431"/>
                <a:gd name="T29" fmla="*/ 5 h 739"/>
                <a:gd name="T30" fmla="*/ 844 w 1431"/>
                <a:gd name="T31" fmla="*/ 24 h 739"/>
                <a:gd name="T32" fmla="*/ 847 w 1431"/>
                <a:gd name="T33" fmla="*/ 45 h 739"/>
                <a:gd name="T34" fmla="*/ 913 w 1431"/>
                <a:gd name="T35" fmla="*/ 284 h 739"/>
                <a:gd name="T36" fmla="*/ 1234 w 1431"/>
                <a:gd name="T37" fmla="*/ 392 h 739"/>
                <a:gd name="T38" fmla="*/ 1344 w 1431"/>
                <a:gd name="T39" fmla="*/ 347 h 739"/>
                <a:gd name="T40" fmla="*/ 1431 w 1431"/>
                <a:gd name="T41" fmla="*/ 631 h 739"/>
                <a:gd name="T42" fmla="*/ 1412 w 1431"/>
                <a:gd name="T43" fmla="*/ 642 h 739"/>
                <a:gd name="T44" fmla="*/ 1345 w 1431"/>
                <a:gd name="T45" fmla="*/ 731 h 739"/>
                <a:gd name="T46" fmla="*/ 1304 w 1431"/>
                <a:gd name="T47" fmla="*/ 693 h 739"/>
                <a:gd name="T48" fmla="*/ 1192 w 1431"/>
                <a:gd name="T49" fmla="*/ 627 h 739"/>
                <a:gd name="T50" fmla="*/ 993 w 1431"/>
                <a:gd name="T51" fmla="*/ 684 h 739"/>
                <a:gd name="T52" fmla="*/ 913 w 1431"/>
                <a:gd name="T53" fmla="*/ 739 h 739"/>
                <a:gd name="T54" fmla="*/ 913 w 1431"/>
                <a:gd name="T55" fmla="*/ 735 h 739"/>
                <a:gd name="T56" fmla="*/ 988 w 1431"/>
                <a:gd name="T57" fmla="*/ 680 h 739"/>
                <a:gd name="T58" fmla="*/ 1100 w 1431"/>
                <a:gd name="T59" fmla="*/ 623 h 739"/>
                <a:gd name="T60" fmla="*/ 1193 w 1431"/>
                <a:gd name="T61" fmla="*/ 617 h 739"/>
                <a:gd name="T62" fmla="*/ 1228 w 1431"/>
                <a:gd name="T63" fmla="*/ 679 h 739"/>
                <a:gd name="T64" fmla="*/ 1331 w 1431"/>
                <a:gd name="T65" fmla="*/ 700 h 739"/>
                <a:gd name="T66" fmla="*/ 1423 w 1431"/>
                <a:gd name="T67" fmla="*/ 625 h 739"/>
                <a:gd name="T68" fmla="*/ 1408 w 1431"/>
                <a:gd name="T69" fmla="*/ 473 h 739"/>
                <a:gd name="T70" fmla="*/ 1319 w 1431"/>
                <a:gd name="T71" fmla="*/ 348 h 739"/>
                <a:gd name="T72" fmla="*/ 1048 w 1431"/>
                <a:gd name="T73" fmla="*/ 325 h 739"/>
                <a:gd name="T74" fmla="*/ 788 w 1431"/>
                <a:gd name="T75" fmla="*/ 175 h 739"/>
                <a:gd name="T76" fmla="*/ 841 w 1431"/>
                <a:gd name="T77" fmla="*/ 28 h 739"/>
                <a:gd name="T78" fmla="*/ 698 w 1431"/>
                <a:gd name="T79" fmla="*/ 9 h 739"/>
                <a:gd name="T80" fmla="*/ 283 w 1431"/>
                <a:gd name="T81" fmla="*/ 57 h 739"/>
                <a:gd name="T82" fmla="*/ 217 w 1431"/>
                <a:gd name="T83" fmla="*/ 62 h 739"/>
                <a:gd name="T84" fmla="*/ 139 w 1431"/>
                <a:gd name="T85" fmla="*/ 98 h 739"/>
                <a:gd name="T86" fmla="*/ 76 w 1431"/>
                <a:gd name="T87" fmla="*/ 144 h 739"/>
                <a:gd name="T88" fmla="*/ 43 w 1431"/>
                <a:gd name="T89" fmla="*/ 242 h 739"/>
                <a:gd name="T90" fmla="*/ 34 w 1431"/>
                <a:gd name="T91" fmla="*/ 315 h 739"/>
                <a:gd name="T92" fmla="*/ 46 w 1431"/>
                <a:gd name="T93" fmla="*/ 387 h 739"/>
                <a:gd name="T94" fmla="*/ 168 w 1431"/>
                <a:gd name="T95" fmla="*/ 468 h 739"/>
                <a:gd name="T96" fmla="*/ 307 w 1431"/>
                <a:gd name="T97" fmla="*/ 541 h 739"/>
                <a:gd name="T98" fmla="*/ 345 w 1431"/>
                <a:gd name="T99" fmla="*/ 532 h 739"/>
                <a:gd name="T100" fmla="*/ 354 w 1431"/>
                <a:gd name="T101" fmla="*/ 571 h 739"/>
                <a:gd name="T102" fmla="*/ 510 w 1431"/>
                <a:gd name="T103" fmla="*/ 681 h 739"/>
                <a:gd name="T104" fmla="*/ 684 w 1431"/>
                <a:gd name="T105" fmla="*/ 716 h 739"/>
                <a:gd name="T106" fmla="*/ 751 w 1431"/>
                <a:gd name="T107" fmla="*/ 679 h 739"/>
                <a:gd name="T108" fmla="*/ 865 w 1431"/>
                <a:gd name="T109" fmla="*/ 682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31" h="739">
                  <a:moveTo>
                    <a:pt x="871" y="711"/>
                  </a:moveTo>
                  <a:cubicBezTo>
                    <a:pt x="866" y="701"/>
                    <a:pt x="865" y="692"/>
                    <a:pt x="864" y="687"/>
                  </a:cubicBezTo>
                  <a:cubicBezTo>
                    <a:pt x="864" y="687"/>
                    <a:pt x="864" y="687"/>
                    <a:pt x="864" y="687"/>
                  </a:cubicBezTo>
                  <a:cubicBezTo>
                    <a:pt x="857" y="691"/>
                    <a:pt x="838" y="701"/>
                    <a:pt x="813" y="701"/>
                  </a:cubicBezTo>
                  <a:cubicBezTo>
                    <a:pt x="813" y="701"/>
                    <a:pt x="813" y="701"/>
                    <a:pt x="813" y="701"/>
                  </a:cubicBezTo>
                  <a:cubicBezTo>
                    <a:pt x="795" y="701"/>
                    <a:pt x="775" y="697"/>
                    <a:pt x="754" y="683"/>
                  </a:cubicBezTo>
                  <a:cubicBezTo>
                    <a:pt x="754" y="683"/>
                    <a:pt x="754" y="683"/>
                    <a:pt x="754" y="683"/>
                  </a:cubicBezTo>
                  <a:cubicBezTo>
                    <a:pt x="751" y="687"/>
                    <a:pt x="744" y="697"/>
                    <a:pt x="735" y="707"/>
                  </a:cubicBezTo>
                  <a:cubicBezTo>
                    <a:pt x="735" y="707"/>
                    <a:pt x="735" y="707"/>
                    <a:pt x="735" y="707"/>
                  </a:cubicBezTo>
                  <a:cubicBezTo>
                    <a:pt x="725" y="720"/>
                    <a:pt x="713" y="733"/>
                    <a:pt x="703" y="734"/>
                  </a:cubicBezTo>
                  <a:cubicBezTo>
                    <a:pt x="703" y="734"/>
                    <a:pt x="703" y="734"/>
                    <a:pt x="703" y="734"/>
                  </a:cubicBezTo>
                  <a:cubicBezTo>
                    <a:pt x="694" y="734"/>
                    <a:pt x="687" y="726"/>
                    <a:pt x="681" y="719"/>
                  </a:cubicBezTo>
                  <a:cubicBezTo>
                    <a:pt x="681" y="719"/>
                    <a:pt x="681" y="719"/>
                    <a:pt x="681" y="719"/>
                  </a:cubicBezTo>
                  <a:cubicBezTo>
                    <a:pt x="675" y="711"/>
                    <a:pt x="669" y="705"/>
                    <a:pt x="663" y="705"/>
                  </a:cubicBezTo>
                  <a:cubicBezTo>
                    <a:pt x="663" y="705"/>
                    <a:pt x="663" y="705"/>
                    <a:pt x="663" y="705"/>
                  </a:cubicBezTo>
                  <a:cubicBezTo>
                    <a:pt x="655" y="705"/>
                    <a:pt x="627" y="711"/>
                    <a:pt x="601" y="711"/>
                  </a:cubicBezTo>
                  <a:cubicBezTo>
                    <a:pt x="601" y="711"/>
                    <a:pt x="601" y="711"/>
                    <a:pt x="601" y="711"/>
                  </a:cubicBezTo>
                  <a:cubicBezTo>
                    <a:pt x="582" y="711"/>
                    <a:pt x="564" y="708"/>
                    <a:pt x="553" y="697"/>
                  </a:cubicBezTo>
                  <a:cubicBezTo>
                    <a:pt x="553" y="697"/>
                    <a:pt x="553" y="697"/>
                    <a:pt x="553" y="697"/>
                  </a:cubicBezTo>
                  <a:cubicBezTo>
                    <a:pt x="541" y="686"/>
                    <a:pt x="526" y="685"/>
                    <a:pt x="510" y="685"/>
                  </a:cubicBezTo>
                  <a:cubicBezTo>
                    <a:pt x="510" y="685"/>
                    <a:pt x="510" y="685"/>
                    <a:pt x="510" y="685"/>
                  </a:cubicBezTo>
                  <a:cubicBezTo>
                    <a:pt x="494" y="684"/>
                    <a:pt x="477" y="683"/>
                    <a:pt x="464" y="670"/>
                  </a:cubicBezTo>
                  <a:cubicBezTo>
                    <a:pt x="464" y="670"/>
                    <a:pt x="464" y="670"/>
                    <a:pt x="464" y="670"/>
                  </a:cubicBezTo>
                  <a:cubicBezTo>
                    <a:pt x="439" y="645"/>
                    <a:pt x="419" y="603"/>
                    <a:pt x="381" y="598"/>
                  </a:cubicBezTo>
                  <a:cubicBezTo>
                    <a:pt x="381" y="598"/>
                    <a:pt x="381" y="598"/>
                    <a:pt x="381" y="598"/>
                  </a:cubicBezTo>
                  <a:cubicBezTo>
                    <a:pt x="364" y="596"/>
                    <a:pt x="355" y="585"/>
                    <a:pt x="350" y="573"/>
                  </a:cubicBezTo>
                  <a:cubicBezTo>
                    <a:pt x="350" y="573"/>
                    <a:pt x="350" y="573"/>
                    <a:pt x="350" y="573"/>
                  </a:cubicBezTo>
                  <a:cubicBezTo>
                    <a:pt x="345" y="561"/>
                    <a:pt x="344" y="548"/>
                    <a:pt x="344" y="540"/>
                  </a:cubicBezTo>
                  <a:cubicBezTo>
                    <a:pt x="344" y="540"/>
                    <a:pt x="344" y="540"/>
                    <a:pt x="344" y="540"/>
                  </a:cubicBezTo>
                  <a:cubicBezTo>
                    <a:pt x="344" y="540"/>
                    <a:pt x="344" y="539"/>
                    <a:pt x="344" y="539"/>
                  </a:cubicBezTo>
                  <a:cubicBezTo>
                    <a:pt x="344" y="539"/>
                    <a:pt x="344" y="539"/>
                    <a:pt x="344" y="539"/>
                  </a:cubicBezTo>
                  <a:cubicBezTo>
                    <a:pt x="340" y="543"/>
                    <a:pt x="333" y="548"/>
                    <a:pt x="322" y="548"/>
                  </a:cubicBezTo>
                  <a:cubicBezTo>
                    <a:pt x="322" y="548"/>
                    <a:pt x="322" y="548"/>
                    <a:pt x="322" y="548"/>
                  </a:cubicBezTo>
                  <a:cubicBezTo>
                    <a:pt x="317" y="548"/>
                    <a:pt x="312" y="547"/>
                    <a:pt x="306" y="545"/>
                  </a:cubicBezTo>
                  <a:cubicBezTo>
                    <a:pt x="306" y="545"/>
                    <a:pt x="306" y="545"/>
                    <a:pt x="306" y="545"/>
                  </a:cubicBezTo>
                  <a:cubicBezTo>
                    <a:pt x="291" y="540"/>
                    <a:pt x="283" y="528"/>
                    <a:pt x="277" y="517"/>
                  </a:cubicBezTo>
                  <a:cubicBezTo>
                    <a:pt x="277" y="517"/>
                    <a:pt x="277" y="517"/>
                    <a:pt x="277" y="517"/>
                  </a:cubicBezTo>
                  <a:cubicBezTo>
                    <a:pt x="271" y="507"/>
                    <a:pt x="266" y="499"/>
                    <a:pt x="258" y="499"/>
                  </a:cubicBezTo>
                  <a:cubicBezTo>
                    <a:pt x="258" y="499"/>
                    <a:pt x="258" y="499"/>
                    <a:pt x="258" y="499"/>
                  </a:cubicBezTo>
                  <a:cubicBezTo>
                    <a:pt x="250" y="499"/>
                    <a:pt x="235" y="492"/>
                    <a:pt x="218" y="485"/>
                  </a:cubicBezTo>
                  <a:cubicBezTo>
                    <a:pt x="218" y="485"/>
                    <a:pt x="218" y="485"/>
                    <a:pt x="218" y="485"/>
                  </a:cubicBezTo>
                  <a:cubicBezTo>
                    <a:pt x="202" y="478"/>
                    <a:pt x="183" y="472"/>
                    <a:pt x="168" y="472"/>
                  </a:cubicBezTo>
                  <a:cubicBezTo>
                    <a:pt x="168" y="472"/>
                    <a:pt x="168" y="472"/>
                    <a:pt x="168" y="472"/>
                  </a:cubicBezTo>
                  <a:cubicBezTo>
                    <a:pt x="161" y="472"/>
                    <a:pt x="154" y="473"/>
                    <a:pt x="149" y="477"/>
                  </a:cubicBezTo>
                  <a:cubicBezTo>
                    <a:pt x="149" y="477"/>
                    <a:pt x="149" y="477"/>
                    <a:pt x="149" y="477"/>
                  </a:cubicBezTo>
                  <a:cubicBezTo>
                    <a:pt x="148" y="478"/>
                    <a:pt x="147" y="478"/>
                    <a:pt x="146" y="477"/>
                  </a:cubicBezTo>
                  <a:cubicBezTo>
                    <a:pt x="146" y="477"/>
                    <a:pt x="146" y="477"/>
                    <a:pt x="146" y="477"/>
                  </a:cubicBezTo>
                  <a:cubicBezTo>
                    <a:pt x="146" y="477"/>
                    <a:pt x="113" y="438"/>
                    <a:pt x="91" y="416"/>
                  </a:cubicBezTo>
                  <a:cubicBezTo>
                    <a:pt x="91" y="416"/>
                    <a:pt x="91" y="416"/>
                    <a:pt x="91" y="416"/>
                  </a:cubicBezTo>
                  <a:cubicBezTo>
                    <a:pt x="80" y="405"/>
                    <a:pt x="62" y="397"/>
                    <a:pt x="45" y="391"/>
                  </a:cubicBezTo>
                  <a:cubicBezTo>
                    <a:pt x="45" y="391"/>
                    <a:pt x="45" y="391"/>
                    <a:pt x="45" y="391"/>
                  </a:cubicBezTo>
                  <a:cubicBezTo>
                    <a:pt x="28" y="384"/>
                    <a:pt x="11" y="379"/>
                    <a:pt x="3" y="371"/>
                  </a:cubicBezTo>
                  <a:cubicBezTo>
                    <a:pt x="3" y="371"/>
                    <a:pt x="3" y="371"/>
                    <a:pt x="3" y="371"/>
                  </a:cubicBezTo>
                  <a:cubicBezTo>
                    <a:pt x="1" y="369"/>
                    <a:pt x="0" y="366"/>
                    <a:pt x="0" y="364"/>
                  </a:cubicBezTo>
                  <a:cubicBezTo>
                    <a:pt x="0" y="364"/>
                    <a:pt x="0" y="364"/>
                    <a:pt x="0" y="364"/>
                  </a:cubicBezTo>
                  <a:cubicBezTo>
                    <a:pt x="0" y="356"/>
                    <a:pt x="8" y="350"/>
                    <a:pt x="16" y="342"/>
                  </a:cubicBezTo>
                  <a:cubicBezTo>
                    <a:pt x="16" y="342"/>
                    <a:pt x="16" y="342"/>
                    <a:pt x="16" y="342"/>
                  </a:cubicBezTo>
                  <a:cubicBezTo>
                    <a:pt x="23" y="335"/>
                    <a:pt x="30" y="326"/>
                    <a:pt x="30" y="315"/>
                  </a:cubicBezTo>
                  <a:cubicBezTo>
                    <a:pt x="30" y="315"/>
                    <a:pt x="30" y="315"/>
                    <a:pt x="30" y="315"/>
                  </a:cubicBezTo>
                  <a:cubicBezTo>
                    <a:pt x="30" y="295"/>
                    <a:pt x="17" y="274"/>
                    <a:pt x="17" y="257"/>
                  </a:cubicBezTo>
                  <a:cubicBezTo>
                    <a:pt x="17" y="257"/>
                    <a:pt x="17" y="257"/>
                    <a:pt x="17" y="257"/>
                  </a:cubicBezTo>
                  <a:cubicBezTo>
                    <a:pt x="17" y="252"/>
                    <a:pt x="18" y="248"/>
                    <a:pt x="22" y="244"/>
                  </a:cubicBezTo>
                  <a:cubicBezTo>
                    <a:pt x="22" y="244"/>
                    <a:pt x="22" y="244"/>
                    <a:pt x="22" y="244"/>
                  </a:cubicBezTo>
                  <a:cubicBezTo>
                    <a:pt x="27" y="239"/>
                    <a:pt x="35" y="238"/>
                    <a:pt x="43" y="238"/>
                  </a:cubicBezTo>
                  <a:cubicBezTo>
                    <a:pt x="43" y="238"/>
                    <a:pt x="43" y="238"/>
                    <a:pt x="43" y="238"/>
                  </a:cubicBezTo>
                  <a:cubicBezTo>
                    <a:pt x="54" y="238"/>
                    <a:pt x="67" y="240"/>
                    <a:pt x="77" y="240"/>
                  </a:cubicBezTo>
                  <a:cubicBezTo>
                    <a:pt x="77" y="240"/>
                    <a:pt x="77" y="240"/>
                    <a:pt x="77" y="240"/>
                  </a:cubicBezTo>
                  <a:cubicBezTo>
                    <a:pt x="83" y="240"/>
                    <a:pt x="88" y="239"/>
                    <a:pt x="91" y="237"/>
                  </a:cubicBezTo>
                  <a:cubicBezTo>
                    <a:pt x="91" y="237"/>
                    <a:pt x="91" y="237"/>
                    <a:pt x="91" y="237"/>
                  </a:cubicBezTo>
                  <a:cubicBezTo>
                    <a:pt x="92" y="236"/>
                    <a:pt x="92" y="234"/>
                    <a:pt x="92" y="231"/>
                  </a:cubicBezTo>
                  <a:cubicBezTo>
                    <a:pt x="92" y="231"/>
                    <a:pt x="92" y="231"/>
                    <a:pt x="92" y="231"/>
                  </a:cubicBezTo>
                  <a:cubicBezTo>
                    <a:pt x="93" y="214"/>
                    <a:pt x="72" y="173"/>
                    <a:pt x="72" y="144"/>
                  </a:cubicBezTo>
                  <a:cubicBezTo>
                    <a:pt x="72" y="144"/>
                    <a:pt x="72" y="144"/>
                    <a:pt x="72" y="144"/>
                  </a:cubicBezTo>
                  <a:cubicBezTo>
                    <a:pt x="72" y="141"/>
                    <a:pt x="72" y="139"/>
                    <a:pt x="72" y="137"/>
                  </a:cubicBezTo>
                  <a:cubicBezTo>
                    <a:pt x="72" y="137"/>
                    <a:pt x="72" y="137"/>
                    <a:pt x="72" y="137"/>
                  </a:cubicBezTo>
                  <a:cubicBezTo>
                    <a:pt x="73" y="136"/>
                    <a:pt x="73" y="135"/>
                    <a:pt x="74" y="135"/>
                  </a:cubicBezTo>
                  <a:cubicBezTo>
                    <a:pt x="74" y="135"/>
                    <a:pt x="74" y="135"/>
                    <a:pt x="74" y="135"/>
                  </a:cubicBezTo>
                  <a:cubicBezTo>
                    <a:pt x="88" y="130"/>
                    <a:pt x="103" y="124"/>
                    <a:pt x="115" y="117"/>
                  </a:cubicBezTo>
                  <a:cubicBezTo>
                    <a:pt x="115" y="117"/>
                    <a:pt x="115" y="117"/>
                    <a:pt x="115" y="117"/>
                  </a:cubicBezTo>
                  <a:cubicBezTo>
                    <a:pt x="127" y="111"/>
                    <a:pt x="135" y="103"/>
                    <a:pt x="135" y="98"/>
                  </a:cubicBezTo>
                  <a:cubicBezTo>
                    <a:pt x="135" y="98"/>
                    <a:pt x="135" y="98"/>
                    <a:pt x="135" y="98"/>
                  </a:cubicBezTo>
                  <a:cubicBezTo>
                    <a:pt x="135" y="96"/>
                    <a:pt x="134" y="94"/>
                    <a:pt x="132" y="92"/>
                  </a:cubicBezTo>
                  <a:cubicBezTo>
                    <a:pt x="132" y="92"/>
                    <a:pt x="132" y="92"/>
                    <a:pt x="132" y="92"/>
                  </a:cubicBezTo>
                  <a:cubicBezTo>
                    <a:pt x="129" y="89"/>
                    <a:pt x="128" y="87"/>
                    <a:pt x="128" y="84"/>
                  </a:cubicBezTo>
                  <a:cubicBezTo>
                    <a:pt x="128" y="84"/>
                    <a:pt x="128" y="84"/>
                    <a:pt x="128" y="84"/>
                  </a:cubicBezTo>
                  <a:cubicBezTo>
                    <a:pt x="128" y="79"/>
                    <a:pt x="132" y="76"/>
                    <a:pt x="137" y="73"/>
                  </a:cubicBezTo>
                  <a:cubicBezTo>
                    <a:pt x="137" y="73"/>
                    <a:pt x="137" y="73"/>
                    <a:pt x="137" y="73"/>
                  </a:cubicBezTo>
                  <a:cubicBezTo>
                    <a:pt x="143" y="70"/>
                    <a:pt x="150" y="67"/>
                    <a:pt x="159" y="65"/>
                  </a:cubicBezTo>
                  <a:cubicBezTo>
                    <a:pt x="159" y="65"/>
                    <a:pt x="159" y="65"/>
                    <a:pt x="159" y="65"/>
                  </a:cubicBezTo>
                  <a:cubicBezTo>
                    <a:pt x="176" y="61"/>
                    <a:pt x="198" y="58"/>
                    <a:pt x="217" y="58"/>
                  </a:cubicBezTo>
                  <a:cubicBezTo>
                    <a:pt x="217" y="58"/>
                    <a:pt x="217" y="58"/>
                    <a:pt x="217" y="58"/>
                  </a:cubicBezTo>
                  <a:cubicBezTo>
                    <a:pt x="235" y="59"/>
                    <a:pt x="251" y="60"/>
                    <a:pt x="257" y="66"/>
                  </a:cubicBezTo>
                  <a:cubicBezTo>
                    <a:pt x="257" y="66"/>
                    <a:pt x="257" y="66"/>
                    <a:pt x="257" y="66"/>
                  </a:cubicBezTo>
                  <a:cubicBezTo>
                    <a:pt x="259" y="69"/>
                    <a:pt x="261" y="69"/>
                    <a:pt x="262" y="69"/>
                  </a:cubicBezTo>
                  <a:cubicBezTo>
                    <a:pt x="262" y="69"/>
                    <a:pt x="262" y="69"/>
                    <a:pt x="262" y="69"/>
                  </a:cubicBezTo>
                  <a:cubicBezTo>
                    <a:pt x="265" y="70"/>
                    <a:pt x="270" y="62"/>
                    <a:pt x="280" y="54"/>
                  </a:cubicBezTo>
                  <a:cubicBezTo>
                    <a:pt x="280" y="54"/>
                    <a:pt x="280" y="54"/>
                    <a:pt x="280" y="54"/>
                  </a:cubicBezTo>
                  <a:cubicBezTo>
                    <a:pt x="291" y="46"/>
                    <a:pt x="307" y="38"/>
                    <a:pt x="337" y="38"/>
                  </a:cubicBezTo>
                  <a:cubicBezTo>
                    <a:pt x="337" y="38"/>
                    <a:pt x="337" y="38"/>
                    <a:pt x="337" y="38"/>
                  </a:cubicBezTo>
                  <a:cubicBezTo>
                    <a:pt x="383" y="38"/>
                    <a:pt x="411" y="49"/>
                    <a:pt x="441" y="49"/>
                  </a:cubicBezTo>
                  <a:cubicBezTo>
                    <a:pt x="441" y="49"/>
                    <a:pt x="441" y="49"/>
                    <a:pt x="441" y="49"/>
                  </a:cubicBezTo>
                  <a:cubicBezTo>
                    <a:pt x="456" y="49"/>
                    <a:pt x="472" y="46"/>
                    <a:pt x="491" y="38"/>
                  </a:cubicBezTo>
                  <a:cubicBezTo>
                    <a:pt x="491" y="38"/>
                    <a:pt x="491" y="38"/>
                    <a:pt x="491" y="38"/>
                  </a:cubicBezTo>
                  <a:cubicBezTo>
                    <a:pt x="550" y="12"/>
                    <a:pt x="637" y="5"/>
                    <a:pt x="698" y="5"/>
                  </a:cubicBezTo>
                  <a:cubicBezTo>
                    <a:pt x="698" y="5"/>
                    <a:pt x="698" y="5"/>
                    <a:pt x="698" y="5"/>
                  </a:cubicBezTo>
                  <a:cubicBezTo>
                    <a:pt x="730" y="5"/>
                    <a:pt x="755" y="0"/>
                    <a:pt x="777" y="0"/>
                  </a:cubicBezTo>
                  <a:cubicBezTo>
                    <a:pt x="777" y="0"/>
                    <a:pt x="777" y="0"/>
                    <a:pt x="777" y="0"/>
                  </a:cubicBezTo>
                  <a:cubicBezTo>
                    <a:pt x="796" y="0"/>
                    <a:pt x="812" y="4"/>
                    <a:pt x="826" y="18"/>
                  </a:cubicBezTo>
                  <a:cubicBezTo>
                    <a:pt x="826" y="18"/>
                    <a:pt x="826" y="18"/>
                    <a:pt x="826" y="18"/>
                  </a:cubicBezTo>
                  <a:cubicBezTo>
                    <a:pt x="831" y="22"/>
                    <a:pt x="836" y="24"/>
                    <a:pt x="841" y="24"/>
                  </a:cubicBezTo>
                  <a:cubicBezTo>
                    <a:pt x="841" y="24"/>
                    <a:pt x="841" y="24"/>
                    <a:pt x="841" y="24"/>
                  </a:cubicBezTo>
                  <a:cubicBezTo>
                    <a:pt x="842" y="24"/>
                    <a:pt x="843" y="24"/>
                    <a:pt x="844" y="24"/>
                  </a:cubicBezTo>
                  <a:cubicBezTo>
                    <a:pt x="844" y="24"/>
                    <a:pt x="844" y="24"/>
                    <a:pt x="844" y="24"/>
                  </a:cubicBezTo>
                  <a:cubicBezTo>
                    <a:pt x="844" y="24"/>
                    <a:pt x="845" y="24"/>
                    <a:pt x="845" y="24"/>
                  </a:cubicBezTo>
                  <a:cubicBezTo>
                    <a:pt x="845" y="24"/>
                    <a:pt x="845" y="24"/>
                    <a:pt x="845" y="24"/>
                  </a:cubicBezTo>
                  <a:cubicBezTo>
                    <a:pt x="846" y="25"/>
                    <a:pt x="846" y="25"/>
                    <a:pt x="846" y="26"/>
                  </a:cubicBezTo>
                  <a:cubicBezTo>
                    <a:pt x="846" y="26"/>
                    <a:pt x="846" y="26"/>
                    <a:pt x="846" y="26"/>
                  </a:cubicBezTo>
                  <a:cubicBezTo>
                    <a:pt x="846" y="32"/>
                    <a:pt x="847" y="38"/>
                    <a:pt x="847" y="45"/>
                  </a:cubicBezTo>
                  <a:cubicBezTo>
                    <a:pt x="847" y="45"/>
                    <a:pt x="847" y="45"/>
                    <a:pt x="847" y="45"/>
                  </a:cubicBezTo>
                  <a:cubicBezTo>
                    <a:pt x="847" y="68"/>
                    <a:pt x="843" y="96"/>
                    <a:pt x="826" y="112"/>
                  </a:cubicBezTo>
                  <a:cubicBezTo>
                    <a:pt x="826" y="112"/>
                    <a:pt x="826" y="112"/>
                    <a:pt x="826" y="112"/>
                  </a:cubicBezTo>
                  <a:cubicBezTo>
                    <a:pt x="806" y="133"/>
                    <a:pt x="792" y="155"/>
                    <a:pt x="792" y="175"/>
                  </a:cubicBezTo>
                  <a:cubicBezTo>
                    <a:pt x="792" y="175"/>
                    <a:pt x="792" y="175"/>
                    <a:pt x="792" y="175"/>
                  </a:cubicBezTo>
                  <a:cubicBezTo>
                    <a:pt x="792" y="186"/>
                    <a:pt x="796" y="196"/>
                    <a:pt x="805" y="205"/>
                  </a:cubicBezTo>
                  <a:cubicBezTo>
                    <a:pt x="805" y="205"/>
                    <a:pt x="805" y="205"/>
                    <a:pt x="805" y="205"/>
                  </a:cubicBezTo>
                  <a:cubicBezTo>
                    <a:pt x="832" y="231"/>
                    <a:pt x="876" y="271"/>
                    <a:pt x="913" y="284"/>
                  </a:cubicBezTo>
                  <a:cubicBezTo>
                    <a:pt x="913" y="284"/>
                    <a:pt x="913" y="284"/>
                    <a:pt x="913" y="284"/>
                  </a:cubicBezTo>
                  <a:cubicBezTo>
                    <a:pt x="952" y="298"/>
                    <a:pt x="988" y="321"/>
                    <a:pt x="1048" y="321"/>
                  </a:cubicBezTo>
                  <a:cubicBezTo>
                    <a:pt x="1048" y="321"/>
                    <a:pt x="1048" y="321"/>
                    <a:pt x="1048" y="321"/>
                  </a:cubicBezTo>
                  <a:cubicBezTo>
                    <a:pt x="1109" y="320"/>
                    <a:pt x="1133" y="334"/>
                    <a:pt x="1168" y="369"/>
                  </a:cubicBezTo>
                  <a:cubicBezTo>
                    <a:pt x="1168" y="369"/>
                    <a:pt x="1168" y="369"/>
                    <a:pt x="1168" y="369"/>
                  </a:cubicBezTo>
                  <a:cubicBezTo>
                    <a:pt x="1182" y="383"/>
                    <a:pt x="1208" y="392"/>
                    <a:pt x="1234" y="392"/>
                  </a:cubicBezTo>
                  <a:cubicBezTo>
                    <a:pt x="1234" y="392"/>
                    <a:pt x="1234" y="392"/>
                    <a:pt x="1234" y="392"/>
                  </a:cubicBezTo>
                  <a:cubicBezTo>
                    <a:pt x="1267" y="392"/>
                    <a:pt x="1302" y="378"/>
                    <a:pt x="1315" y="347"/>
                  </a:cubicBezTo>
                  <a:cubicBezTo>
                    <a:pt x="1315" y="347"/>
                    <a:pt x="1315" y="347"/>
                    <a:pt x="1315" y="347"/>
                  </a:cubicBezTo>
                  <a:cubicBezTo>
                    <a:pt x="1315" y="346"/>
                    <a:pt x="1316" y="342"/>
                    <a:pt x="1318" y="338"/>
                  </a:cubicBezTo>
                  <a:cubicBezTo>
                    <a:pt x="1318" y="338"/>
                    <a:pt x="1318" y="338"/>
                    <a:pt x="1318" y="338"/>
                  </a:cubicBezTo>
                  <a:cubicBezTo>
                    <a:pt x="1321" y="333"/>
                    <a:pt x="1324" y="328"/>
                    <a:pt x="1329" y="328"/>
                  </a:cubicBezTo>
                  <a:cubicBezTo>
                    <a:pt x="1329" y="328"/>
                    <a:pt x="1329" y="328"/>
                    <a:pt x="1329" y="328"/>
                  </a:cubicBezTo>
                  <a:cubicBezTo>
                    <a:pt x="1334" y="328"/>
                    <a:pt x="1339" y="334"/>
                    <a:pt x="1344" y="347"/>
                  </a:cubicBezTo>
                  <a:cubicBezTo>
                    <a:pt x="1344" y="347"/>
                    <a:pt x="1344" y="347"/>
                    <a:pt x="1344" y="347"/>
                  </a:cubicBezTo>
                  <a:cubicBezTo>
                    <a:pt x="1357" y="385"/>
                    <a:pt x="1412" y="418"/>
                    <a:pt x="1412" y="473"/>
                  </a:cubicBezTo>
                  <a:cubicBezTo>
                    <a:pt x="1412" y="473"/>
                    <a:pt x="1412" y="473"/>
                    <a:pt x="1412" y="473"/>
                  </a:cubicBezTo>
                  <a:cubicBezTo>
                    <a:pt x="1412" y="513"/>
                    <a:pt x="1431" y="570"/>
                    <a:pt x="1431" y="619"/>
                  </a:cubicBezTo>
                  <a:cubicBezTo>
                    <a:pt x="1431" y="619"/>
                    <a:pt x="1431" y="619"/>
                    <a:pt x="1431" y="619"/>
                  </a:cubicBezTo>
                  <a:cubicBezTo>
                    <a:pt x="1431" y="623"/>
                    <a:pt x="1431" y="627"/>
                    <a:pt x="1431" y="631"/>
                  </a:cubicBezTo>
                  <a:cubicBezTo>
                    <a:pt x="1431" y="631"/>
                    <a:pt x="1431" y="631"/>
                    <a:pt x="1431" y="631"/>
                  </a:cubicBezTo>
                  <a:cubicBezTo>
                    <a:pt x="1430" y="632"/>
                    <a:pt x="1430" y="633"/>
                    <a:pt x="1429" y="633"/>
                  </a:cubicBezTo>
                  <a:cubicBezTo>
                    <a:pt x="1429" y="633"/>
                    <a:pt x="1429" y="633"/>
                    <a:pt x="1429" y="633"/>
                  </a:cubicBezTo>
                  <a:cubicBezTo>
                    <a:pt x="1428" y="633"/>
                    <a:pt x="1427" y="633"/>
                    <a:pt x="1427" y="632"/>
                  </a:cubicBezTo>
                  <a:cubicBezTo>
                    <a:pt x="1427" y="632"/>
                    <a:pt x="1427" y="632"/>
                    <a:pt x="1427" y="632"/>
                  </a:cubicBezTo>
                  <a:cubicBezTo>
                    <a:pt x="1425" y="630"/>
                    <a:pt x="1424" y="629"/>
                    <a:pt x="1423" y="629"/>
                  </a:cubicBezTo>
                  <a:cubicBezTo>
                    <a:pt x="1423" y="629"/>
                    <a:pt x="1423" y="629"/>
                    <a:pt x="1423" y="629"/>
                  </a:cubicBezTo>
                  <a:cubicBezTo>
                    <a:pt x="1421" y="629"/>
                    <a:pt x="1416" y="633"/>
                    <a:pt x="1412" y="642"/>
                  </a:cubicBezTo>
                  <a:cubicBezTo>
                    <a:pt x="1412" y="642"/>
                    <a:pt x="1412" y="642"/>
                    <a:pt x="1412" y="642"/>
                  </a:cubicBezTo>
                  <a:cubicBezTo>
                    <a:pt x="1407" y="650"/>
                    <a:pt x="1401" y="661"/>
                    <a:pt x="1394" y="673"/>
                  </a:cubicBezTo>
                  <a:cubicBezTo>
                    <a:pt x="1394" y="673"/>
                    <a:pt x="1394" y="673"/>
                    <a:pt x="1394" y="673"/>
                  </a:cubicBezTo>
                  <a:cubicBezTo>
                    <a:pt x="1381" y="696"/>
                    <a:pt x="1366" y="722"/>
                    <a:pt x="1348" y="732"/>
                  </a:cubicBezTo>
                  <a:cubicBezTo>
                    <a:pt x="1348" y="732"/>
                    <a:pt x="1348" y="732"/>
                    <a:pt x="1348" y="732"/>
                  </a:cubicBezTo>
                  <a:cubicBezTo>
                    <a:pt x="1347" y="732"/>
                    <a:pt x="1346" y="732"/>
                    <a:pt x="1345" y="731"/>
                  </a:cubicBezTo>
                  <a:cubicBezTo>
                    <a:pt x="1345" y="731"/>
                    <a:pt x="1345" y="731"/>
                    <a:pt x="1345" y="731"/>
                  </a:cubicBezTo>
                  <a:cubicBezTo>
                    <a:pt x="1336" y="718"/>
                    <a:pt x="1329" y="705"/>
                    <a:pt x="1328" y="703"/>
                  </a:cubicBezTo>
                  <a:cubicBezTo>
                    <a:pt x="1328" y="703"/>
                    <a:pt x="1328" y="703"/>
                    <a:pt x="1328" y="703"/>
                  </a:cubicBezTo>
                  <a:cubicBezTo>
                    <a:pt x="1327" y="702"/>
                    <a:pt x="1324" y="700"/>
                    <a:pt x="1321" y="698"/>
                  </a:cubicBezTo>
                  <a:cubicBezTo>
                    <a:pt x="1321" y="698"/>
                    <a:pt x="1321" y="698"/>
                    <a:pt x="1321" y="698"/>
                  </a:cubicBezTo>
                  <a:cubicBezTo>
                    <a:pt x="1317" y="695"/>
                    <a:pt x="1311" y="693"/>
                    <a:pt x="1306" y="693"/>
                  </a:cubicBezTo>
                  <a:cubicBezTo>
                    <a:pt x="1306" y="693"/>
                    <a:pt x="1306" y="693"/>
                    <a:pt x="1306" y="693"/>
                  </a:cubicBezTo>
                  <a:cubicBezTo>
                    <a:pt x="1305" y="693"/>
                    <a:pt x="1305" y="693"/>
                    <a:pt x="1304" y="693"/>
                  </a:cubicBezTo>
                  <a:cubicBezTo>
                    <a:pt x="1304" y="693"/>
                    <a:pt x="1304" y="693"/>
                    <a:pt x="1304" y="693"/>
                  </a:cubicBezTo>
                  <a:cubicBezTo>
                    <a:pt x="1293" y="693"/>
                    <a:pt x="1279" y="694"/>
                    <a:pt x="1266" y="694"/>
                  </a:cubicBezTo>
                  <a:cubicBezTo>
                    <a:pt x="1266" y="694"/>
                    <a:pt x="1266" y="694"/>
                    <a:pt x="1266" y="694"/>
                  </a:cubicBezTo>
                  <a:cubicBezTo>
                    <a:pt x="1250" y="694"/>
                    <a:pt x="1235" y="692"/>
                    <a:pt x="1225" y="682"/>
                  </a:cubicBezTo>
                  <a:cubicBezTo>
                    <a:pt x="1225" y="682"/>
                    <a:pt x="1225" y="682"/>
                    <a:pt x="1225" y="682"/>
                  </a:cubicBezTo>
                  <a:cubicBezTo>
                    <a:pt x="1222" y="680"/>
                    <a:pt x="1192" y="660"/>
                    <a:pt x="1192" y="627"/>
                  </a:cubicBezTo>
                  <a:cubicBezTo>
                    <a:pt x="1192" y="627"/>
                    <a:pt x="1192" y="627"/>
                    <a:pt x="1192" y="627"/>
                  </a:cubicBezTo>
                  <a:cubicBezTo>
                    <a:pt x="1191" y="619"/>
                    <a:pt x="1189" y="619"/>
                    <a:pt x="1185" y="618"/>
                  </a:cubicBezTo>
                  <a:cubicBezTo>
                    <a:pt x="1185" y="618"/>
                    <a:pt x="1185" y="618"/>
                    <a:pt x="1185" y="618"/>
                  </a:cubicBezTo>
                  <a:cubicBezTo>
                    <a:pt x="1174" y="618"/>
                    <a:pt x="1150" y="632"/>
                    <a:pt x="1125" y="632"/>
                  </a:cubicBezTo>
                  <a:cubicBezTo>
                    <a:pt x="1125" y="632"/>
                    <a:pt x="1125" y="632"/>
                    <a:pt x="1125" y="632"/>
                  </a:cubicBezTo>
                  <a:cubicBezTo>
                    <a:pt x="1116" y="632"/>
                    <a:pt x="1108" y="631"/>
                    <a:pt x="1099" y="627"/>
                  </a:cubicBezTo>
                  <a:cubicBezTo>
                    <a:pt x="1099" y="627"/>
                    <a:pt x="1099" y="627"/>
                    <a:pt x="1099" y="627"/>
                  </a:cubicBezTo>
                  <a:cubicBezTo>
                    <a:pt x="1091" y="634"/>
                    <a:pt x="1030" y="684"/>
                    <a:pt x="993" y="684"/>
                  </a:cubicBezTo>
                  <a:cubicBezTo>
                    <a:pt x="993" y="684"/>
                    <a:pt x="993" y="684"/>
                    <a:pt x="993" y="684"/>
                  </a:cubicBezTo>
                  <a:cubicBezTo>
                    <a:pt x="991" y="684"/>
                    <a:pt x="990" y="684"/>
                    <a:pt x="989" y="684"/>
                  </a:cubicBezTo>
                  <a:cubicBezTo>
                    <a:pt x="989" y="684"/>
                    <a:pt x="989" y="684"/>
                    <a:pt x="989" y="684"/>
                  </a:cubicBezTo>
                  <a:cubicBezTo>
                    <a:pt x="986" y="693"/>
                    <a:pt x="970" y="739"/>
                    <a:pt x="913" y="739"/>
                  </a:cubicBezTo>
                  <a:cubicBezTo>
                    <a:pt x="913" y="739"/>
                    <a:pt x="913" y="739"/>
                    <a:pt x="913" y="739"/>
                  </a:cubicBezTo>
                  <a:cubicBezTo>
                    <a:pt x="913" y="739"/>
                    <a:pt x="913" y="739"/>
                    <a:pt x="913" y="739"/>
                  </a:cubicBezTo>
                  <a:cubicBezTo>
                    <a:pt x="913" y="739"/>
                    <a:pt x="913" y="739"/>
                    <a:pt x="913" y="739"/>
                  </a:cubicBezTo>
                  <a:cubicBezTo>
                    <a:pt x="889" y="739"/>
                    <a:pt x="877" y="725"/>
                    <a:pt x="871" y="711"/>
                  </a:cubicBezTo>
                  <a:close/>
                  <a:moveTo>
                    <a:pt x="867" y="681"/>
                  </a:moveTo>
                  <a:cubicBezTo>
                    <a:pt x="868" y="682"/>
                    <a:pt x="868" y="682"/>
                    <a:pt x="868" y="683"/>
                  </a:cubicBezTo>
                  <a:cubicBezTo>
                    <a:pt x="868" y="683"/>
                    <a:pt x="868" y="683"/>
                    <a:pt x="868" y="683"/>
                  </a:cubicBezTo>
                  <a:cubicBezTo>
                    <a:pt x="868" y="683"/>
                    <a:pt x="868" y="696"/>
                    <a:pt x="874" y="709"/>
                  </a:cubicBezTo>
                  <a:cubicBezTo>
                    <a:pt x="874" y="709"/>
                    <a:pt x="874" y="709"/>
                    <a:pt x="874" y="709"/>
                  </a:cubicBezTo>
                  <a:cubicBezTo>
                    <a:pt x="880" y="723"/>
                    <a:pt x="891" y="735"/>
                    <a:pt x="913" y="735"/>
                  </a:cubicBezTo>
                  <a:cubicBezTo>
                    <a:pt x="913" y="735"/>
                    <a:pt x="913" y="735"/>
                    <a:pt x="913" y="735"/>
                  </a:cubicBezTo>
                  <a:cubicBezTo>
                    <a:pt x="958" y="735"/>
                    <a:pt x="976" y="705"/>
                    <a:pt x="983" y="690"/>
                  </a:cubicBezTo>
                  <a:cubicBezTo>
                    <a:pt x="983" y="690"/>
                    <a:pt x="983" y="690"/>
                    <a:pt x="983" y="690"/>
                  </a:cubicBezTo>
                  <a:cubicBezTo>
                    <a:pt x="985" y="685"/>
                    <a:pt x="986" y="681"/>
                    <a:pt x="986" y="681"/>
                  </a:cubicBezTo>
                  <a:cubicBezTo>
                    <a:pt x="986" y="681"/>
                    <a:pt x="986" y="681"/>
                    <a:pt x="986" y="681"/>
                  </a:cubicBezTo>
                  <a:cubicBezTo>
                    <a:pt x="986" y="680"/>
                    <a:pt x="987" y="680"/>
                    <a:pt x="988" y="680"/>
                  </a:cubicBezTo>
                  <a:cubicBezTo>
                    <a:pt x="988" y="680"/>
                    <a:pt x="988" y="680"/>
                    <a:pt x="988" y="680"/>
                  </a:cubicBezTo>
                  <a:cubicBezTo>
                    <a:pt x="989" y="680"/>
                    <a:pt x="991" y="680"/>
                    <a:pt x="993" y="680"/>
                  </a:cubicBezTo>
                  <a:cubicBezTo>
                    <a:pt x="993" y="680"/>
                    <a:pt x="993" y="680"/>
                    <a:pt x="993" y="680"/>
                  </a:cubicBezTo>
                  <a:cubicBezTo>
                    <a:pt x="1011" y="680"/>
                    <a:pt x="1038" y="666"/>
                    <a:pt x="1059" y="652"/>
                  </a:cubicBezTo>
                  <a:cubicBezTo>
                    <a:pt x="1059" y="652"/>
                    <a:pt x="1059" y="652"/>
                    <a:pt x="1059" y="652"/>
                  </a:cubicBezTo>
                  <a:cubicBezTo>
                    <a:pt x="1081" y="637"/>
                    <a:pt x="1098" y="623"/>
                    <a:pt x="1098" y="623"/>
                  </a:cubicBezTo>
                  <a:cubicBezTo>
                    <a:pt x="1098" y="623"/>
                    <a:pt x="1098" y="623"/>
                    <a:pt x="1098" y="623"/>
                  </a:cubicBezTo>
                  <a:cubicBezTo>
                    <a:pt x="1098" y="622"/>
                    <a:pt x="1099" y="622"/>
                    <a:pt x="1100" y="623"/>
                  </a:cubicBezTo>
                  <a:cubicBezTo>
                    <a:pt x="1100" y="623"/>
                    <a:pt x="1100" y="623"/>
                    <a:pt x="1100" y="623"/>
                  </a:cubicBezTo>
                  <a:cubicBezTo>
                    <a:pt x="1108" y="627"/>
                    <a:pt x="1116" y="628"/>
                    <a:pt x="1125" y="628"/>
                  </a:cubicBezTo>
                  <a:cubicBezTo>
                    <a:pt x="1125" y="628"/>
                    <a:pt x="1125" y="628"/>
                    <a:pt x="1125" y="628"/>
                  </a:cubicBezTo>
                  <a:cubicBezTo>
                    <a:pt x="1149" y="628"/>
                    <a:pt x="1172" y="614"/>
                    <a:pt x="1185" y="614"/>
                  </a:cubicBezTo>
                  <a:cubicBezTo>
                    <a:pt x="1185" y="614"/>
                    <a:pt x="1185" y="614"/>
                    <a:pt x="1185" y="614"/>
                  </a:cubicBezTo>
                  <a:cubicBezTo>
                    <a:pt x="1188" y="614"/>
                    <a:pt x="1191" y="615"/>
                    <a:pt x="1193" y="617"/>
                  </a:cubicBezTo>
                  <a:cubicBezTo>
                    <a:pt x="1193" y="617"/>
                    <a:pt x="1193" y="617"/>
                    <a:pt x="1193" y="617"/>
                  </a:cubicBezTo>
                  <a:cubicBezTo>
                    <a:pt x="1195" y="620"/>
                    <a:pt x="1196" y="623"/>
                    <a:pt x="1196" y="627"/>
                  </a:cubicBezTo>
                  <a:cubicBezTo>
                    <a:pt x="1196" y="627"/>
                    <a:pt x="1196" y="627"/>
                    <a:pt x="1196" y="627"/>
                  </a:cubicBezTo>
                  <a:cubicBezTo>
                    <a:pt x="1196" y="643"/>
                    <a:pt x="1203" y="656"/>
                    <a:pt x="1211" y="665"/>
                  </a:cubicBezTo>
                  <a:cubicBezTo>
                    <a:pt x="1211" y="665"/>
                    <a:pt x="1211" y="665"/>
                    <a:pt x="1211" y="665"/>
                  </a:cubicBezTo>
                  <a:cubicBezTo>
                    <a:pt x="1220" y="674"/>
                    <a:pt x="1227" y="679"/>
                    <a:pt x="1227" y="679"/>
                  </a:cubicBezTo>
                  <a:cubicBezTo>
                    <a:pt x="1227" y="679"/>
                    <a:pt x="1227" y="679"/>
                    <a:pt x="1227" y="679"/>
                  </a:cubicBezTo>
                  <a:cubicBezTo>
                    <a:pt x="1228" y="679"/>
                    <a:pt x="1228" y="679"/>
                    <a:pt x="1228" y="679"/>
                  </a:cubicBezTo>
                  <a:cubicBezTo>
                    <a:pt x="1237" y="688"/>
                    <a:pt x="1251" y="690"/>
                    <a:pt x="1266" y="690"/>
                  </a:cubicBezTo>
                  <a:cubicBezTo>
                    <a:pt x="1266" y="690"/>
                    <a:pt x="1266" y="690"/>
                    <a:pt x="1266" y="690"/>
                  </a:cubicBezTo>
                  <a:cubicBezTo>
                    <a:pt x="1279" y="690"/>
                    <a:pt x="1293" y="689"/>
                    <a:pt x="1304" y="689"/>
                  </a:cubicBezTo>
                  <a:cubicBezTo>
                    <a:pt x="1304" y="689"/>
                    <a:pt x="1304" y="689"/>
                    <a:pt x="1304" y="689"/>
                  </a:cubicBezTo>
                  <a:cubicBezTo>
                    <a:pt x="1305" y="689"/>
                    <a:pt x="1305" y="689"/>
                    <a:pt x="1306" y="689"/>
                  </a:cubicBezTo>
                  <a:cubicBezTo>
                    <a:pt x="1306" y="689"/>
                    <a:pt x="1306" y="689"/>
                    <a:pt x="1306" y="689"/>
                  </a:cubicBezTo>
                  <a:cubicBezTo>
                    <a:pt x="1319" y="689"/>
                    <a:pt x="1331" y="700"/>
                    <a:pt x="1331" y="700"/>
                  </a:cubicBezTo>
                  <a:cubicBezTo>
                    <a:pt x="1331" y="700"/>
                    <a:pt x="1331" y="700"/>
                    <a:pt x="1331" y="700"/>
                  </a:cubicBezTo>
                  <a:cubicBezTo>
                    <a:pt x="1331" y="701"/>
                    <a:pt x="1331" y="701"/>
                    <a:pt x="1331" y="701"/>
                  </a:cubicBezTo>
                  <a:cubicBezTo>
                    <a:pt x="1331" y="701"/>
                    <a:pt x="1338" y="714"/>
                    <a:pt x="1347" y="727"/>
                  </a:cubicBezTo>
                  <a:cubicBezTo>
                    <a:pt x="1347" y="727"/>
                    <a:pt x="1347" y="727"/>
                    <a:pt x="1347" y="727"/>
                  </a:cubicBezTo>
                  <a:cubicBezTo>
                    <a:pt x="1372" y="713"/>
                    <a:pt x="1393" y="664"/>
                    <a:pt x="1408" y="639"/>
                  </a:cubicBezTo>
                  <a:cubicBezTo>
                    <a:pt x="1408" y="639"/>
                    <a:pt x="1408" y="639"/>
                    <a:pt x="1408" y="639"/>
                  </a:cubicBezTo>
                  <a:cubicBezTo>
                    <a:pt x="1413" y="631"/>
                    <a:pt x="1417" y="625"/>
                    <a:pt x="1423" y="625"/>
                  </a:cubicBezTo>
                  <a:cubicBezTo>
                    <a:pt x="1423" y="625"/>
                    <a:pt x="1423" y="625"/>
                    <a:pt x="1423" y="625"/>
                  </a:cubicBezTo>
                  <a:cubicBezTo>
                    <a:pt x="1424" y="625"/>
                    <a:pt x="1426" y="626"/>
                    <a:pt x="1427" y="626"/>
                  </a:cubicBezTo>
                  <a:cubicBezTo>
                    <a:pt x="1427" y="626"/>
                    <a:pt x="1427" y="626"/>
                    <a:pt x="1427" y="626"/>
                  </a:cubicBezTo>
                  <a:cubicBezTo>
                    <a:pt x="1427" y="624"/>
                    <a:pt x="1427" y="622"/>
                    <a:pt x="1427" y="619"/>
                  </a:cubicBezTo>
                  <a:cubicBezTo>
                    <a:pt x="1427" y="619"/>
                    <a:pt x="1427" y="619"/>
                    <a:pt x="1427" y="619"/>
                  </a:cubicBezTo>
                  <a:cubicBezTo>
                    <a:pt x="1427" y="571"/>
                    <a:pt x="1408" y="514"/>
                    <a:pt x="1408" y="473"/>
                  </a:cubicBezTo>
                  <a:cubicBezTo>
                    <a:pt x="1408" y="473"/>
                    <a:pt x="1408" y="473"/>
                    <a:pt x="1408" y="473"/>
                  </a:cubicBezTo>
                  <a:cubicBezTo>
                    <a:pt x="1409" y="421"/>
                    <a:pt x="1355" y="388"/>
                    <a:pt x="1340" y="348"/>
                  </a:cubicBezTo>
                  <a:cubicBezTo>
                    <a:pt x="1340" y="348"/>
                    <a:pt x="1340" y="348"/>
                    <a:pt x="1340" y="348"/>
                  </a:cubicBezTo>
                  <a:cubicBezTo>
                    <a:pt x="1335" y="335"/>
                    <a:pt x="1331" y="332"/>
                    <a:pt x="1329" y="332"/>
                  </a:cubicBezTo>
                  <a:cubicBezTo>
                    <a:pt x="1329" y="332"/>
                    <a:pt x="1329" y="332"/>
                    <a:pt x="1329" y="332"/>
                  </a:cubicBezTo>
                  <a:cubicBezTo>
                    <a:pt x="1327" y="332"/>
                    <a:pt x="1324" y="335"/>
                    <a:pt x="1322" y="340"/>
                  </a:cubicBezTo>
                  <a:cubicBezTo>
                    <a:pt x="1322" y="340"/>
                    <a:pt x="1322" y="340"/>
                    <a:pt x="1322" y="340"/>
                  </a:cubicBezTo>
                  <a:cubicBezTo>
                    <a:pt x="1320" y="344"/>
                    <a:pt x="1319" y="348"/>
                    <a:pt x="1319" y="348"/>
                  </a:cubicBezTo>
                  <a:cubicBezTo>
                    <a:pt x="1319" y="348"/>
                    <a:pt x="1319" y="348"/>
                    <a:pt x="1319" y="348"/>
                  </a:cubicBezTo>
                  <a:cubicBezTo>
                    <a:pt x="1319" y="348"/>
                    <a:pt x="1319" y="348"/>
                    <a:pt x="1319" y="348"/>
                  </a:cubicBezTo>
                  <a:cubicBezTo>
                    <a:pt x="1304" y="381"/>
                    <a:pt x="1268" y="396"/>
                    <a:pt x="1234" y="396"/>
                  </a:cubicBezTo>
                  <a:cubicBezTo>
                    <a:pt x="1234" y="396"/>
                    <a:pt x="1234" y="396"/>
                    <a:pt x="1234" y="396"/>
                  </a:cubicBezTo>
                  <a:cubicBezTo>
                    <a:pt x="1207" y="396"/>
                    <a:pt x="1180" y="387"/>
                    <a:pt x="1165" y="372"/>
                  </a:cubicBezTo>
                  <a:cubicBezTo>
                    <a:pt x="1165" y="372"/>
                    <a:pt x="1165" y="372"/>
                    <a:pt x="1165" y="372"/>
                  </a:cubicBezTo>
                  <a:cubicBezTo>
                    <a:pt x="1131" y="337"/>
                    <a:pt x="1109" y="325"/>
                    <a:pt x="1048" y="325"/>
                  </a:cubicBezTo>
                  <a:cubicBezTo>
                    <a:pt x="1048" y="325"/>
                    <a:pt x="1048" y="325"/>
                    <a:pt x="1048" y="325"/>
                  </a:cubicBezTo>
                  <a:cubicBezTo>
                    <a:pt x="987" y="325"/>
                    <a:pt x="950" y="301"/>
                    <a:pt x="912" y="288"/>
                  </a:cubicBezTo>
                  <a:cubicBezTo>
                    <a:pt x="912" y="288"/>
                    <a:pt x="912" y="288"/>
                    <a:pt x="912" y="288"/>
                  </a:cubicBezTo>
                  <a:cubicBezTo>
                    <a:pt x="873" y="275"/>
                    <a:pt x="829" y="234"/>
                    <a:pt x="803" y="208"/>
                  </a:cubicBezTo>
                  <a:cubicBezTo>
                    <a:pt x="803" y="208"/>
                    <a:pt x="803" y="208"/>
                    <a:pt x="803" y="208"/>
                  </a:cubicBezTo>
                  <a:cubicBezTo>
                    <a:pt x="793" y="198"/>
                    <a:pt x="788" y="187"/>
                    <a:pt x="788" y="175"/>
                  </a:cubicBezTo>
                  <a:cubicBezTo>
                    <a:pt x="788" y="175"/>
                    <a:pt x="788" y="175"/>
                    <a:pt x="788" y="175"/>
                  </a:cubicBezTo>
                  <a:cubicBezTo>
                    <a:pt x="788" y="153"/>
                    <a:pt x="802" y="131"/>
                    <a:pt x="824" y="109"/>
                  </a:cubicBezTo>
                  <a:cubicBezTo>
                    <a:pt x="824" y="109"/>
                    <a:pt x="824" y="109"/>
                    <a:pt x="824" y="109"/>
                  </a:cubicBezTo>
                  <a:cubicBezTo>
                    <a:pt x="839" y="94"/>
                    <a:pt x="843" y="68"/>
                    <a:pt x="843" y="45"/>
                  </a:cubicBezTo>
                  <a:cubicBezTo>
                    <a:pt x="843" y="45"/>
                    <a:pt x="843" y="45"/>
                    <a:pt x="843" y="45"/>
                  </a:cubicBezTo>
                  <a:cubicBezTo>
                    <a:pt x="843" y="39"/>
                    <a:pt x="842" y="33"/>
                    <a:pt x="842" y="28"/>
                  </a:cubicBezTo>
                  <a:cubicBezTo>
                    <a:pt x="842" y="28"/>
                    <a:pt x="842" y="28"/>
                    <a:pt x="842" y="28"/>
                  </a:cubicBezTo>
                  <a:cubicBezTo>
                    <a:pt x="842" y="28"/>
                    <a:pt x="841" y="28"/>
                    <a:pt x="841" y="28"/>
                  </a:cubicBezTo>
                  <a:cubicBezTo>
                    <a:pt x="841" y="28"/>
                    <a:pt x="841" y="28"/>
                    <a:pt x="841" y="28"/>
                  </a:cubicBezTo>
                  <a:cubicBezTo>
                    <a:pt x="835" y="28"/>
                    <a:pt x="829" y="26"/>
                    <a:pt x="824" y="21"/>
                  </a:cubicBezTo>
                  <a:cubicBezTo>
                    <a:pt x="824" y="21"/>
                    <a:pt x="824" y="21"/>
                    <a:pt x="824" y="21"/>
                  </a:cubicBezTo>
                  <a:cubicBezTo>
                    <a:pt x="810" y="7"/>
                    <a:pt x="796" y="4"/>
                    <a:pt x="777" y="4"/>
                  </a:cubicBezTo>
                  <a:cubicBezTo>
                    <a:pt x="777" y="4"/>
                    <a:pt x="777" y="4"/>
                    <a:pt x="777" y="4"/>
                  </a:cubicBezTo>
                  <a:cubicBezTo>
                    <a:pt x="756" y="4"/>
                    <a:pt x="730" y="9"/>
                    <a:pt x="698" y="9"/>
                  </a:cubicBezTo>
                  <a:cubicBezTo>
                    <a:pt x="698" y="9"/>
                    <a:pt x="698" y="9"/>
                    <a:pt x="698" y="9"/>
                  </a:cubicBezTo>
                  <a:cubicBezTo>
                    <a:pt x="637" y="9"/>
                    <a:pt x="551" y="16"/>
                    <a:pt x="493" y="41"/>
                  </a:cubicBezTo>
                  <a:cubicBezTo>
                    <a:pt x="493" y="41"/>
                    <a:pt x="493" y="41"/>
                    <a:pt x="493" y="41"/>
                  </a:cubicBezTo>
                  <a:cubicBezTo>
                    <a:pt x="473" y="50"/>
                    <a:pt x="456" y="53"/>
                    <a:pt x="441" y="53"/>
                  </a:cubicBezTo>
                  <a:cubicBezTo>
                    <a:pt x="441" y="53"/>
                    <a:pt x="441" y="53"/>
                    <a:pt x="441" y="53"/>
                  </a:cubicBezTo>
                  <a:cubicBezTo>
                    <a:pt x="410" y="53"/>
                    <a:pt x="382" y="42"/>
                    <a:pt x="337" y="42"/>
                  </a:cubicBezTo>
                  <a:cubicBezTo>
                    <a:pt x="337" y="42"/>
                    <a:pt x="337" y="42"/>
                    <a:pt x="337" y="42"/>
                  </a:cubicBezTo>
                  <a:cubicBezTo>
                    <a:pt x="308" y="42"/>
                    <a:pt x="293" y="49"/>
                    <a:pt x="283" y="57"/>
                  </a:cubicBezTo>
                  <a:cubicBezTo>
                    <a:pt x="283" y="57"/>
                    <a:pt x="283" y="57"/>
                    <a:pt x="283" y="57"/>
                  </a:cubicBezTo>
                  <a:cubicBezTo>
                    <a:pt x="273" y="65"/>
                    <a:pt x="269" y="73"/>
                    <a:pt x="262" y="73"/>
                  </a:cubicBezTo>
                  <a:cubicBezTo>
                    <a:pt x="262" y="73"/>
                    <a:pt x="262" y="73"/>
                    <a:pt x="262" y="73"/>
                  </a:cubicBezTo>
                  <a:cubicBezTo>
                    <a:pt x="259" y="73"/>
                    <a:pt x="257" y="72"/>
                    <a:pt x="254" y="69"/>
                  </a:cubicBezTo>
                  <a:cubicBezTo>
                    <a:pt x="254" y="69"/>
                    <a:pt x="254" y="69"/>
                    <a:pt x="254" y="69"/>
                  </a:cubicBezTo>
                  <a:cubicBezTo>
                    <a:pt x="250" y="65"/>
                    <a:pt x="235" y="62"/>
                    <a:pt x="217" y="62"/>
                  </a:cubicBezTo>
                  <a:cubicBezTo>
                    <a:pt x="217" y="62"/>
                    <a:pt x="217" y="62"/>
                    <a:pt x="217" y="62"/>
                  </a:cubicBezTo>
                  <a:cubicBezTo>
                    <a:pt x="189" y="62"/>
                    <a:pt x="154" y="68"/>
                    <a:pt x="139" y="76"/>
                  </a:cubicBezTo>
                  <a:cubicBezTo>
                    <a:pt x="139" y="76"/>
                    <a:pt x="139" y="76"/>
                    <a:pt x="139" y="76"/>
                  </a:cubicBezTo>
                  <a:cubicBezTo>
                    <a:pt x="134" y="79"/>
                    <a:pt x="132" y="82"/>
                    <a:pt x="132" y="84"/>
                  </a:cubicBezTo>
                  <a:cubicBezTo>
                    <a:pt x="132" y="84"/>
                    <a:pt x="132" y="84"/>
                    <a:pt x="132" y="84"/>
                  </a:cubicBezTo>
                  <a:cubicBezTo>
                    <a:pt x="132" y="85"/>
                    <a:pt x="133" y="87"/>
                    <a:pt x="135" y="89"/>
                  </a:cubicBezTo>
                  <a:cubicBezTo>
                    <a:pt x="135" y="89"/>
                    <a:pt x="135" y="89"/>
                    <a:pt x="135" y="89"/>
                  </a:cubicBezTo>
                  <a:cubicBezTo>
                    <a:pt x="137" y="92"/>
                    <a:pt x="139" y="95"/>
                    <a:pt x="139" y="98"/>
                  </a:cubicBezTo>
                  <a:cubicBezTo>
                    <a:pt x="139" y="98"/>
                    <a:pt x="139" y="98"/>
                    <a:pt x="139" y="98"/>
                  </a:cubicBezTo>
                  <a:cubicBezTo>
                    <a:pt x="138" y="107"/>
                    <a:pt x="129" y="114"/>
                    <a:pt x="117" y="121"/>
                  </a:cubicBezTo>
                  <a:cubicBezTo>
                    <a:pt x="117" y="121"/>
                    <a:pt x="117" y="121"/>
                    <a:pt x="117" y="121"/>
                  </a:cubicBezTo>
                  <a:cubicBezTo>
                    <a:pt x="105" y="127"/>
                    <a:pt x="90" y="133"/>
                    <a:pt x="76" y="138"/>
                  </a:cubicBezTo>
                  <a:cubicBezTo>
                    <a:pt x="76" y="138"/>
                    <a:pt x="76" y="138"/>
                    <a:pt x="76" y="138"/>
                  </a:cubicBezTo>
                  <a:cubicBezTo>
                    <a:pt x="76" y="140"/>
                    <a:pt x="76" y="142"/>
                    <a:pt x="76" y="144"/>
                  </a:cubicBezTo>
                  <a:cubicBezTo>
                    <a:pt x="76" y="144"/>
                    <a:pt x="76" y="144"/>
                    <a:pt x="76" y="144"/>
                  </a:cubicBezTo>
                  <a:cubicBezTo>
                    <a:pt x="76" y="171"/>
                    <a:pt x="96" y="212"/>
                    <a:pt x="96" y="231"/>
                  </a:cubicBezTo>
                  <a:cubicBezTo>
                    <a:pt x="96" y="231"/>
                    <a:pt x="96" y="231"/>
                    <a:pt x="96" y="231"/>
                  </a:cubicBezTo>
                  <a:cubicBezTo>
                    <a:pt x="96" y="234"/>
                    <a:pt x="96" y="237"/>
                    <a:pt x="94" y="240"/>
                  </a:cubicBezTo>
                  <a:cubicBezTo>
                    <a:pt x="94" y="240"/>
                    <a:pt x="94" y="240"/>
                    <a:pt x="94" y="240"/>
                  </a:cubicBezTo>
                  <a:cubicBezTo>
                    <a:pt x="90" y="243"/>
                    <a:pt x="84" y="244"/>
                    <a:pt x="77" y="244"/>
                  </a:cubicBezTo>
                  <a:cubicBezTo>
                    <a:pt x="77" y="244"/>
                    <a:pt x="77" y="244"/>
                    <a:pt x="77" y="244"/>
                  </a:cubicBezTo>
                  <a:cubicBezTo>
                    <a:pt x="66" y="244"/>
                    <a:pt x="53" y="242"/>
                    <a:pt x="43" y="242"/>
                  </a:cubicBezTo>
                  <a:cubicBezTo>
                    <a:pt x="43" y="242"/>
                    <a:pt x="43" y="242"/>
                    <a:pt x="43" y="242"/>
                  </a:cubicBezTo>
                  <a:cubicBezTo>
                    <a:pt x="35" y="242"/>
                    <a:pt x="28" y="243"/>
                    <a:pt x="25" y="247"/>
                  </a:cubicBezTo>
                  <a:cubicBezTo>
                    <a:pt x="25" y="247"/>
                    <a:pt x="25" y="247"/>
                    <a:pt x="25" y="247"/>
                  </a:cubicBezTo>
                  <a:cubicBezTo>
                    <a:pt x="22" y="250"/>
                    <a:pt x="21" y="253"/>
                    <a:pt x="21" y="257"/>
                  </a:cubicBezTo>
                  <a:cubicBezTo>
                    <a:pt x="21" y="257"/>
                    <a:pt x="21" y="257"/>
                    <a:pt x="21" y="257"/>
                  </a:cubicBezTo>
                  <a:cubicBezTo>
                    <a:pt x="21" y="272"/>
                    <a:pt x="34" y="294"/>
                    <a:pt x="34" y="315"/>
                  </a:cubicBezTo>
                  <a:cubicBezTo>
                    <a:pt x="34" y="315"/>
                    <a:pt x="34" y="315"/>
                    <a:pt x="34" y="315"/>
                  </a:cubicBezTo>
                  <a:cubicBezTo>
                    <a:pt x="34" y="328"/>
                    <a:pt x="26" y="337"/>
                    <a:pt x="18" y="345"/>
                  </a:cubicBezTo>
                  <a:cubicBezTo>
                    <a:pt x="18" y="345"/>
                    <a:pt x="18" y="345"/>
                    <a:pt x="18" y="345"/>
                  </a:cubicBezTo>
                  <a:cubicBezTo>
                    <a:pt x="11" y="353"/>
                    <a:pt x="4" y="359"/>
                    <a:pt x="4" y="364"/>
                  </a:cubicBezTo>
                  <a:cubicBezTo>
                    <a:pt x="4" y="364"/>
                    <a:pt x="4" y="364"/>
                    <a:pt x="4" y="364"/>
                  </a:cubicBezTo>
                  <a:cubicBezTo>
                    <a:pt x="4" y="365"/>
                    <a:pt x="4" y="367"/>
                    <a:pt x="6" y="368"/>
                  </a:cubicBezTo>
                  <a:cubicBezTo>
                    <a:pt x="6" y="368"/>
                    <a:pt x="6" y="368"/>
                    <a:pt x="6" y="368"/>
                  </a:cubicBezTo>
                  <a:cubicBezTo>
                    <a:pt x="13" y="375"/>
                    <a:pt x="29" y="381"/>
                    <a:pt x="46" y="387"/>
                  </a:cubicBezTo>
                  <a:cubicBezTo>
                    <a:pt x="46" y="387"/>
                    <a:pt x="46" y="387"/>
                    <a:pt x="46" y="387"/>
                  </a:cubicBezTo>
                  <a:cubicBezTo>
                    <a:pt x="64" y="394"/>
                    <a:pt x="82" y="401"/>
                    <a:pt x="94" y="413"/>
                  </a:cubicBezTo>
                  <a:cubicBezTo>
                    <a:pt x="94" y="413"/>
                    <a:pt x="94" y="413"/>
                    <a:pt x="94" y="413"/>
                  </a:cubicBezTo>
                  <a:cubicBezTo>
                    <a:pt x="113" y="433"/>
                    <a:pt x="142" y="466"/>
                    <a:pt x="148" y="473"/>
                  </a:cubicBezTo>
                  <a:cubicBezTo>
                    <a:pt x="148" y="473"/>
                    <a:pt x="148" y="473"/>
                    <a:pt x="148" y="473"/>
                  </a:cubicBezTo>
                  <a:cubicBezTo>
                    <a:pt x="154" y="469"/>
                    <a:pt x="161" y="468"/>
                    <a:pt x="168" y="468"/>
                  </a:cubicBezTo>
                  <a:cubicBezTo>
                    <a:pt x="168" y="468"/>
                    <a:pt x="168" y="468"/>
                    <a:pt x="168" y="468"/>
                  </a:cubicBezTo>
                  <a:cubicBezTo>
                    <a:pt x="184" y="468"/>
                    <a:pt x="203" y="475"/>
                    <a:pt x="220" y="482"/>
                  </a:cubicBezTo>
                  <a:cubicBezTo>
                    <a:pt x="220" y="482"/>
                    <a:pt x="220" y="482"/>
                    <a:pt x="220" y="482"/>
                  </a:cubicBezTo>
                  <a:cubicBezTo>
                    <a:pt x="237" y="488"/>
                    <a:pt x="252" y="495"/>
                    <a:pt x="258" y="495"/>
                  </a:cubicBezTo>
                  <a:cubicBezTo>
                    <a:pt x="258" y="495"/>
                    <a:pt x="258" y="495"/>
                    <a:pt x="258" y="495"/>
                  </a:cubicBezTo>
                  <a:cubicBezTo>
                    <a:pt x="269" y="495"/>
                    <a:pt x="274" y="505"/>
                    <a:pt x="280" y="515"/>
                  </a:cubicBezTo>
                  <a:cubicBezTo>
                    <a:pt x="280" y="515"/>
                    <a:pt x="280" y="515"/>
                    <a:pt x="280" y="515"/>
                  </a:cubicBezTo>
                  <a:cubicBezTo>
                    <a:pt x="287" y="525"/>
                    <a:pt x="294" y="536"/>
                    <a:pt x="307" y="541"/>
                  </a:cubicBezTo>
                  <a:cubicBezTo>
                    <a:pt x="307" y="541"/>
                    <a:pt x="307" y="541"/>
                    <a:pt x="307" y="541"/>
                  </a:cubicBezTo>
                  <a:cubicBezTo>
                    <a:pt x="313" y="543"/>
                    <a:pt x="318" y="544"/>
                    <a:pt x="322" y="544"/>
                  </a:cubicBezTo>
                  <a:cubicBezTo>
                    <a:pt x="322" y="544"/>
                    <a:pt x="322" y="544"/>
                    <a:pt x="322" y="544"/>
                  </a:cubicBezTo>
                  <a:cubicBezTo>
                    <a:pt x="334" y="544"/>
                    <a:pt x="341" y="537"/>
                    <a:pt x="344" y="534"/>
                  </a:cubicBezTo>
                  <a:cubicBezTo>
                    <a:pt x="344" y="534"/>
                    <a:pt x="344" y="534"/>
                    <a:pt x="344" y="534"/>
                  </a:cubicBezTo>
                  <a:cubicBezTo>
                    <a:pt x="345" y="533"/>
                    <a:pt x="345" y="532"/>
                    <a:pt x="345" y="532"/>
                  </a:cubicBezTo>
                  <a:cubicBezTo>
                    <a:pt x="345" y="532"/>
                    <a:pt x="345" y="532"/>
                    <a:pt x="345" y="532"/>
                  </a:cubicBezTo>
                  <a:cubicBezTo>
                    <a:pt x="345" y="531"/>
                    <a:pt x="346" y="531"/>
                    <a:pt x="347" y="531"/>
                  </a:cubicBezTo>
                  <a:cubicBezTo>
                    <a:pt x="347" y="531"/>
                    <a:pt x="347" y="531"/>
                    <a:pt x="347" y="531"/>
                  </a:cubicBezTo>
                  <a:cubicBezTo>
                    <a:pt x="348" y="531"/>
                    <a:pt x="349" y="532"/>
                    <a:pt x="349" y="533"/>
                  </a:cubicBezTo>
                  <a:cubicBezTo>
                    <a:pt x="349" y="533"/>
                    <a:pt x="349" y="533"/>
                    <a:pt x="349" y="533"/>
                  </a:cubicBezTo>
                  <a:cubicBezTo>
                    <a:pt x="349" y="533"/>
                    <a:pt x="348" y="536"/>
                    <a:pt x="348" y="540"/>
                  </a:cubicBezTo>
                  <a:cubicBezTo>
                    <a:pt x="348" y="540"/>
                    <a:pt x="348" y="540"/>
                    <a:pt x="348" y="540"/>
                  </a:cubicBezTo>
                  <a:cubicBezTo>
                    <a:pt x="348" y="548"/>
                    <a:pt x="349" y="560"/>
                    <a:pt x="354" y="571"/>
                  </a:cubicBezTo>
                  <a:cubicBezTo>
                    <a:pt x="354" y="571"/>
                    <a:pt x="354" y="571"/>
                    <a:pt x="354" y="571"/>
                  </a:cubicBezTo>
                  <a:cubicBezTo>
                    <a:pt x="359" y="582"/>
                    <a:pt x="367" y="592"/>
                    <a:pt x="381" y="594"/>
                  </a:cubicBezTo>
                  <a:cubicBezTo>
                    <a:pt x="381" y="594"/>
                    <a:pt x="381" y="594"/>
                    <a:pt x="381" y="594"/>
                  </a:cubicBezTo>
                  <a:cubicBezTo>
                    <a:pt x="423" y="600"/>
                    <a:pt x="442" y="643"/>
                    <a:pt x="467" y="667"/>
                  </a:cubicBezTo>
                  <a:cubicBezTo>
                    <a:pt x="467" y="667"/>
                    <a:pt x="467" y="667"/>
                    <a:pt x="467" y="667"/>
                  </a:cubicBezTo>
                  <a:cubicBezTo>
                    <a:pt x="479" y="679"/>
                    <a:pt x="494" y="680"/>
                    <a:pt x="510" y="681"/>
                  </a:cubicBezTo>
                  <a:cubicBezTo>
                    <a:pt x="510" y="681"/>
                    <a:pt x="510" y="681"/>
                    <a:pt x="510" y="681"/>
                  </a:cubicBezTo>
                  <a:cubicBezTo>
                    <a:pt x="526" y="681"/>
                    <a:pt x="543" y="682"/>
                    <a:pt x="556" y="695"/>
                  </a:cubicBezTo>
                  <a:cubicBezTo>
                    <a:pt x="556" y="695"/>
                    <a:pt x="556" y="695"/>
                    <a:pt x="556" y="695"/>
                  </a:cubicBezTo>
                  <a:cubicBezTo>
                    <a:pt x="565" y="704"/>
                    <a:pt x="582" y="707"/>
                    <a:pt x="601" y="707"/>
                  </a:cubicBezTo>
                  <a:cubicBezTo>
                    <a:pt x="601" y="707"/>
                    <a:pt x="601" y="707"/>
                    <a:pt x="601" y="707"/>
                  </a:cubicBezTo>
                  <a:cubicBezTo>
                    <a:pt x="627" y="707"/>
                    <a:pt x="654" y="701"/>
                    <a:pt x="663" y="701"/>
                  </a:cubicBezTo>
                  <a:cubicBezTo>
                    <a:pt x="663" y="701"/>
                    <a:pt x="663" y="701"/>
                    <a:pt x="663" y="701"/>
                  </a:cubicBezTo>
                  <a:cubicBezTo>
                    <a:pt x="671" y="701"/>
                    <a:pt x="678" y="709"/>
                    <a:pt x="684" y="716"/>
                  </a:cubicBezTo>
                  <a:cubicBezTo>
                    <a:pt x="684" y="716"/>
                    <a:pt x="684" y="716"/>
                    <a:pt x="684" y="716"/>
                  </a:cubicBezTo>
                  <a:cubicBezTo>
                    <a:pt x="690" y="723"/>
                    <a:pt x="696" y="730"/>
                    <a:pt x="703" y="730"/>
                  </a:cubicBezTo>
                  <a:cubicBezTo>
                    <a:pt x="703" y="730"/>
                    <a:pt x="703" y="730"/>
                    <a:pt x="703" y="730"/>
                  </a:cubicBezTo>
                  <a:cubicBezTo>
                    <a:pt x="709" y="730"/>
                    <a:pt x="722" y="718"/>
                    <a:pt x="732" y="705"/>
                  </a:cubicBezTo>
                  <a:cubicBezTo>
                    <a:pt x="732" y="705"/>
                    <a:pt x="732" y="705"/>
                    <a:pt x="732" y="705"/>
                  </a:cubicBezTo>
                  <a:cubicBezTo>
                    <a:pt x="743" y="692"/>
                    <a:pt x="751" y="679"/>
                    <a:pt x="751" y="679"/>
                  </a:cubicBezTo>
                  <a:cubicBezTo>
                    <a:pt x="751" y="679"/>
                    <a:pt x="751" y="679"/>
                    <a:pt x="751" y="679"/>
                  </a:cubicBezTo>
                  <a:cubicBezTo>
                    <a:pt x="752" y="678"/>
                    <a:pt x="753" y="678"/>
                    <a:pt x="754" y="679"/>
                  </a:cubicBezTo>
                  <a:cubicBezTo>
                    <a:pt x="754" y="679"/>
                    <a:pt x="754" y="679"/>
                    <a:pt x="754" y="679"/>
                  </a:cubicBezTo>
                  <a:cubicBezTo>
                    <a:pt x="776" y="693"/>
                    <a:pt x="796" y="697"/>
                    <a:pt x="813" y="697"/>
                  </a:cubicBezTo>
                  <a:cubicBezTo>
                    <a:pt x="813" y="697"/>
                    <a:pt x="813" y="697"/>
                    <a:pt x="813" y="697"/>
                  </a:cubicBezTo>
                  <a:cubicBezTo>
                    <a:pt x="828" y="697"/>
                    <a:pt x="841" y="693"/>
                    <a:pt x="851" y="689"/>
                  </a:cubicBezTo>
                  <a:cubicBezTo>
                    <a:pt x="851" y="689"/>
                    <a:pt x="851" y="689"/>
                    <a:pt x="851" y="689"/>
                  </a:cubicBezTo>
                  <a:cubicBezTo>
                    <a:pt x="860" y="685"/>
                    <a:pt x="865" y="682"/>
                    <a:pt x="865" y="682"/>
                  </a:cubicBezTo>
                  <a:cubicBezTo>
                    <a:pt x="865" y="682"/>
                    <a:pt x="865" y="682"/>
                    <a:pt x="865" y="682"/>
                  </a:cubicBezTo>
                  <a:cubicBezTo>
                    <a:pt x="865" y="681"/>
                    <a:pt x="866" y="681"/>
                    <a:pt x="866" y="681"/>
                  </a:cubicBezTo>
                  <a:cubicBezTo>
                    <a:pt x="866" y="681"/>
                    <a:pt x="866" y="681"/>
                    <a:pt x="866" y="681"/>
                  </a:cubicBezTo>
                  <a:cubicBezTo>
                    <a:pt x="866" y="681"/>
                    <a:pt x="867" y="681"/>
                    <a:pt x="867" y="681"/>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7" name="Freeform 60"/>
            <p:cNvSpPr>
              <a:spLocks noEditPoints="1"/>
            </p:cNvSpPr>
            <p:nvPr/>
          </p:nvSpPr>
          <p:spPr bwMode="auto">
            <a:xfrm>
              <a:off x="4554542" y="2746376"/>
              <a:ext cx="854076" cy="1411288"/>
            </a:xfrm>
            <a:custGeom>
              <a:avLst/>
              <a:gdLst>
                <a:gd name="T0" fmla="*/ 201 w 380"/>
                <a:gd name="T1" fmla="*/ 621 h 628"/>
                <a:gd name="T2" fmla="*/ 197 w 380"/>
                <a:gd name="T3" fmla="*/ 625 h 628"/>
                <a:gd name="T4" fmla="*/ 132 w 380"/>
                <a:gd name="T5" fmla="*/ 598 h 628"/>
                <a:gd name="T6" fmla="*/ 11 w 380"/>
                <a:gd name="T7" fmla="*/ 564 h 628"/>
                <a:gd name="T8" fmla="*/ 25 w 380"/>
                <a:gd name="T9" fmla="*/ 491 h 628"/>
                <a:gd name="T10" fmla="*/ 59 w 380"/>
                <a:gd name="T11" fmla="*/ 455 h 628"/>
                <a:gd name="T12" fmla="*/ 54 w 380"/>
                <a:gd name="T13" fmla="*/ 403 h 628"/>
                <a:gd name="T14" fmla="*/ 85 w 380"/>
                <a:gd name="T15" fmla="*/ 372 h 628"/>
                <a:gd name="T16" fmla="*/ 178 w 380"/>
                <a:gd name="T17" fmla="*/ 293 h 628"/>
                <a:gd name="T18" fmla="*/ 147 w 380"/>
                <a:gd name="T19" fmla="*/ 253 h 628"/>
                <a:gd name="T20" fmla="*/ 72 w 380"/>
                <a:gd name="T21" fmla="*/ 220 h 628"/>
                <a:gd name="T22" fmla="*/ 142 w 380"/>
                <a:gd name="T23" fmla="*/ 137 h 628"/>
                <a:gd name="T24" fmla="*/ 145 w 380"/>
                <a:gd name="T25" fmla="*/ 137 h 628"/>
                <a:gd name="T26" fmla="*/ 191 w 380"/>
                <a:gd name="T27" fmla="*/ 141 h 628"/>
                <a:gd name="T28" fmla="*/ 301 w 380"/>
                <a:gd name="T29" fmla="*/ 3 h 628"/>
                <a:gd name="T30" fmla="*/ 333 w 380"/>
                <a:gd name="T31" fmla="*/ 2 h 628"/>
                <a:gd name="T32" fmla="*/ 330 w 380"/>
                <a:gd name="T33" fmla="*/ 65 h 628"/>
                <a:gd name="T34" fmla="*/ 323 w 380"/>
                <a:gd name="T35" fmla="*/ 162 h 628"/>
                <a:gd name="T36" fmla="*/ 330 w 380"/>
                <a:gd name="T37" fmla="*/ 285 h 628"/>
                <a:gd name="T38" fmla="*/ 331 w 380"/>
                <a:gd name="T39" fmla="*/ 350 h 628"/>
                <a:gd name="T40" fmla="*/ 322 w 380"/>
                <a:gd name="T41" fmla="*/ 391 h 628"/>
                <a:gd name="T42" fmla="*/ 331 w 380"/>
                <a:gd name="T43" fmla="*/ 393 h 628"/>
                <a:gd name="T44" fmla="*/ 333 w 380"/>
                <a:gd name="T45" fmla="*/ 396 h 628"/>
                <a:gd name="T46" fmla="*/ 330 w 380"/>
                <a:gd name="T47" fmla="*/ 431 h 628"/>
                <a:gd name="T48" fmla="*/ 379 w 380"/>
                <a:gd name="T49" fmla="*/ 500 h 628"/>
                <a:gd name="T50" fmla="*/ 333 w 380"/>
                <a:gd name="T51" fmla="*/ 505 h 628"/>
                <a:gd name="T52" fmla="*/ 299 w 380"/>
                <a:gd name="T53" fmla="*/ 529 h 628"/>
                <a:gd name="T54" fmla="*/ 313 w 380"/>
                <a:gd name="T55" fmla="*/ 567 h 628"/>
                <a:gd name="T56" fmla="*/ 288 w 380"/>
                <a:gd name="T57" fmla="*/ 588 h 628"/>
                <a:gd name="T58" fmla="*/ 296 w 380"/>
                <a:gd name="T59" fmla="*/ 624 h 628"/>
                <a:gd name="T60" fmla="*/ 294 w 380"/>
                <a:gd name="T61" fmla="*/ 628 h 628"/>
                <a:gd name="T62" fmla="*/ 283 w 380"/>
                <a:gd name="T63" fmla="*/ 599 h 628"/>
                <a:gd name="T64" fmla="*/ 292 w 380"/>
                <a:gd name="T65" fmla="*/ 581 h 628"/>
                <a:gd name="T66" fmla="*/ 309 w 380"/>
                <a:gd name="T67" fmla="*/ 567 h 628"/>
                <a:gd name="T68" fmla="*/ 295 w 380"/>
                <a:gd name="T69" fmla="*/ 529 h 628"/>
                <a:gd name="T70" fmla="*/ 332 w 380"/>
                <a:gd name="T71" fmla="*/ 501 h 628"/>
                <a:gd name="T72" fmla="*/ 328 w 380"/>
                <a:gd name="T73" fmla="*/ 434 h 628"/>
                <a:gd name="T74" fmla="*/ 328 w 380"/>
                <a:gd name="T75" fmla="*/ 398 h 628"/>
                <a:gd name="T76" fmla="*/ 318 w 380"/>
                <a:gd name="T77" fmla="*/ 393 h 628"/>
                <a:gd name="T78" fmla="*/ 328 w 380"/>
                <a:gd name="T79" fmla="*/ 348 h 628"/>
                <a:gd name="T80" fmla="*/ 327 w 380"/>
                <a:gd name="T81" fmla="*/ 287 h 628"/>
                <a:gd name="T82" fmla="*/ 319 w 380"/>
                <a:gd name="T83" fmla="*/ 162 h 628"/>
                <a:gd name="T84" fmla="*/ 328 w 380"/>
                <a:gd name="T85" fmla="*/ 62 h 628"/>
                <a:gd name="T86" fmla="*/ 330 w 380"/>
                <a:gd name="T87" fmla="*/ 4 h 628"/>
                <a:gd name="T88" fmla="*/ 251 w 380"/>
                <a:gd name="T89" fmla="*/ 52 h 628"/>
                <a:gd name="T90" fmla="*/ 174 w 380"/>
                <a:gd name="T91" fmla="*/ 153 h 628"/>
                <a:gd name="T92" fmla="*/ 77 w 380"/>
                <a:gd name="T93" fmla="*/ 218 h 628"/>
                <a:gd name="T94" fmla="*/ 185 w 380"/>
                <a:gd name="T95" fmla="*/ 284 h 628"/>
                <a:gd name="T96" fmla="*/ 121 w 380"/>
                <a:gd name="T97" fmla="*/ 359 h 628"/>
                <a:gd name="T98" fmla="*/ 60 w 380"/>
                <a:gd name="T99" fmla="*/ 394 h 628"/>
                <a:gd name="T100" fmla="*/ 67 w 380"/>
                <a:gd name="T101" fmla="*/ 445 h 628"/>
                <a:gd name="T102" fmla="*/ 49 w 380"/>
                <a:gd name="T103" fmla="*/ 481 h 628"/>
                <a:gd name="T104" fmla="*/ 9 w 380"/>
                <a:gd name="T105" fmla="*/ 505 h 628"/>
                <a:gd name="T106" fmla="*/ 14 w 380"/>
                <a:gd name="T107" fmla="*/ 561 h 628"/>
                <a:gd name="T108" fmla="*/ 103 w 380"/>
                <a:gd name="T109" fmla="*/ 587 h 628"/>
                <a:gd name="T110" fmla="*/ 198 w 380"/>
                <a:gd name="T111" fmla="*/ 618 h 628"/>
                <a:gd name="T112" fmla="*/ 289 w 380"/>
                <a:gd name="T113" fmla="*/ 623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0" h="628">
                  <a:moveTo>
                    <a:pt x="294" y="628"/>
                  </a:moveTo>
                  <a:cubicBezTo>
                    <a:pt x="266" y="624"/>
                    <a:pt x="232" y="619"/>
                    <a:pt x="213" y="619"/>
                  </a:cubicBezTo>
                  <a:cubicBezTo>
                    <a:pt x="213" y="619"/>
                    <a:pt x="213" y="619"/>
                    <a:pt x="213" y="619"/>
                  </a:cubicBezTo>
                  <a:cubicBezTo>
                    <a:pt x="206" y="619"/>
                    <a:pt x="201" y="620"/>
                    <a:pt x="201" y="621"/>
                  </a:cubicBezTo>
                  <a:cubicBezTo>
                    <a:pt x="201" y="621"/>
                    <a:pt x="201" y="621"/>
                    <a:pt x="201" y="621"/>
                  </a:cubicBezTo>
                  <a:cubicBezTo>
                    <a:pt x="200" y="622"/>
                    <a:pt x="199" y="623"/>
                    <a:pt x="198" y="624"/>
                  </a:cubicBezTo>
                  <a:cubicBezTo>
                    <a:pt x="198" y="624"/>
                    <a:pt x="198" y="624"/>
                    <a:pt x="198" y="624"/>
                  </a:cubicBezTo>
                  <a:cubicBezTo>
                    <a:pt x="198" y="624"/>
                    <a:pt x="198" y="625"/>
                    <a:pt x="197" y="625"/>
                  </a:cubicBezTo>
                  <a:cubicBezTo>
                    <a:pt x="197" y="625"/>
                    <a:pt x="197" y="625"/>
                    <a:pt x="197" y="625"/>
                  </a:cubicBezTo>
                  <a:cubicBezTo>
                    <a:pt x="196" y="625"/>
                    <a:pt x="196" y="625"/>
                    <a:pt x="195" y="624"/>
                  </a:cubicBezTo>
                  <a:cubicBezTo>
                    <a:pt x="195" y="624"/>
                    <a:pt x="195" y="624"/>
                    <a:pt x="195" y="624"/>
                  </a:cubicBezTo>
                  <a:cubicBezTo>
                    <a:pt x="188" y="615"/>
                    <a:pt x="162" y="606"/>
                    <a:pt x="132" y="598"/>
                  </a:cubicBezTo>
                  <a:cubicBezTo>
                    <a:pt x="132" y="598"/>
                    <a:pt x="132" y="598"/>
                    <a:pt x="132" y="598"/>
                  </a:cubicBezTo>
                  <a:cubicBezTo>
                    <a:pt x="103" y="591"/>
                    <a:pt x="69" y="583"/>
                    <a:pt x="44" y="577"/>
                  </a:cubicBezTo>
                  <a:cubicBezTo>
                    <a:pt x="44" y="577"/>
                    <a:pt x="44" y="577"/>
                    <a:pt x="44" y="577"/>
                  </a:cubicBezTo>
                  <a:cubicBezTo>
                    <a:pt x="28" y="572"/>
                    <a:pt x="16" y="568"/>
                    <a:pt x="11" y="564"/>
                  </a:cubicBezTo>
                  <a:cubicBezTo>
                    <a:pt x="11" y="564"/>
                    <a:pt x="11" y="564"/>
                    <a:pt x="11" y="564"/>
                  </a:cubicBezTo>
                  <a:cubicBezTo>
                    <a:pt x="3" y="556"/>
                    <a:pt x="0" y="543"/>
                    <a:pt x="0" y="529"/>
                  </a:cubicBezTo>
                  <a:cubicBezTo>
                    <a:pt x="0" y="529"/>
                    <a:pt x="0" y="529"/>
                    <a:pt x="0" y="529"/>
                  </a:cubicBezTo>
                  <a:cubicBezTo>
                    <a:pt x="0" y="511"/>
                    <a:pt x="7" y="491"/>
                    <a:pt x="25" y="491"/>
                  </a:cubicBezTo>
                  <a:cubicBezTo>
                    <a:pt x="25" y="491"/>
                    <a:pt x="25" y="491"/>
                    <a:pt x="25" y="491"/>
                  </a:cubicBezTo>
                  <a:cubicBezTo>
                    <a:pt x="37" y="491"/>
                    <a:pt x="41" y="486"/>
                    <a:pt x="45" y="479"/>
                  </a:cubicBezTo>
                  <a:cubicBezTo>
                    <a:pt x="45" y="479"/>
                    <a:pt x="45" y="479"/>
                    <a:pt x="45" y="479"/>
                  </a:cubicBezTo>
                  <a:cubicBezTo>
                    <a:pt x="49" y="472"/>
                    <a:pt x="52" y="463"/>
                    <a:pt x="59" y="455"/>
                  </a:cubicBezTo>
                  <a:cubicBezTo>
                    <a:pt x="59" y="455"/>
                    <a:pt x="59" y="455"/>
                    <a:pt x="59" y="455"/>
                  </a:cubicBezTo>
                  <a:cubicBezTo>
                    <a:pt x="62" y="452"/>
                    <a:pt x="63" y="449"/>
                    <a:pt x="63" y="445"/>
                  </a:cubicBezTo>
                  <a:cubicBezTo>
                    <a:pt x="63" y="445"/>
                    <a:pt x="63" y="445"/>
                    <a:pt x="63" y="445"/>
                  </a:cubicBezTo>
                  <a:cubicBezTo>
                    <a:pt x="63" y="434"/>
                    <a:pt x="54" y="418"/>
                    <a:pt x="54" y="403"/>
                  </a:cubicBezTo>
                  <a:cubicBezTo>
                    <a:pt x="54" y="403"/>
                    <a:pt x="54" y="403"/>
                    <a:pt x="54" y="403"/>
                  </a:cubicBezTo>
                  <a:cubicBezTo>
                    <a:pt x="54" y="400"/>
                    <a:pt x="55" y="396"/>
                    <a:pt x="56" y="392"/>
                  </a:cubicBezTo>
                  <a:cubicBezTo>
                    <a:pt x="56" y="392"/>
                    <a:pt x="56" y="392"/>
                    <a:pt x="56" y="392"/>
                  </a:cubicBezTo>
                  <a:cubicBezTo>
                    <a:pt x="61" y="381"/>
                    <a:pt x="73" y="376"/>
                    <a:pt x="85" y="372"/>
                  </a:cubicBezTo>
                  <a:cubicBezTo>
                    <a:pt x="85" y="372"/>
                    <a:pt x="85" y="372"/>
                    <a:pt x="85" y="372"/>
                  </a:cubicBezTo>
                  <a:cubicBezTo>
                    <a:pt x="97" y="368"/>
                    <a:pt x="110" y="364"/>
                    <a:pt x="118" y="356"/>
                  </a:cubicBezTo>
                  <a:cubicBezTo>
                    <a:pt x="118" y="356"/>
                    <a:pt x="118" y="356"/>
                    <a:pt x="118" y="356"/>
                  </a:cubicBezTo>
                  <a:cubicBezTo>
                    <a:pt x="135" y="339"/>
                    <a:pt x="163" y="307"/>
                    <a:pt x="178" y="293"/>
                  </a:cubicBezTo>
                  <a:cubicBezTo>
                    <a:pt x="178" y="293"/>
                    <a:pt x="178" y="293"/>
                    <a:pt x="178" y="293"/>
                  </a:cubicBezTo>
                  <a:cubicBezTo>
                    <a:pt x="180" y="290"/>
                    <a:pt x="181" y="287"/>
                    <a:pt x="181" y="284"/>
                  </a:cubicBezTo>
                  <a:cubicBezTo>
                    <a:pt x="181" y="284"/>
                    <a:pt x="181" y="284"/>
                    <a:pt x="181" y="284"/>
                  </a:cubicBezTo>
                  <a:cubicBezTo>
                    <a:pt x="182" y="273"/>
                    <a:pt x="162" y="258"/>
                    <a:pt x="147" y="253"/>
                  </a:cubicBezTo>
                  <a:cubicBezTo>
                    <a:pt x="147" y="253"/>
                    <a:pt x="147" y="253"/>
                    <a:pt x="147" y="253"/>
                  </a:cubicBezTo>
                  <a:cubicBezTo>
                    <a:pt x="131" y="247"/>
                    <a:pt x="92" y="229"/>
                    <a:pt x="73" y="221"/>
                  </a:cubicBezTo>
                  <a:cubicBezTo>
                    <a:pt x="73" y="221"/>
                    <a:pt x="73" y="221"/>
                    <a:pt x="73" y="221"/>
                  </a:cubicBezTo>
                  <a:cubicBezTo>
                    <a:pt x="73" y="221"/>
                    <a:pt x="72" y="220"/>
                    <a:pt x="72" y="220"/>
                  </a:cubicBezTo>
                  <a:cubicBezTo>
                    <a:pt x="72" y="220"/>
                    <a:pt x="72" y="220"/>
                    <a:pt x="72" y="220"/>
                  </a:cubicBezTo>
                  <a:cubicBezTo>
                    <a:pt x="72" y="219"/>
                    <a:pt x="72" y="219"/>
                    <a:pt x="72" y="218"/>
                  </a:cubicBezTo>
                  <a:cubicBezTo>
                    <a:pt x="72" y="218"/>
                    <a:pt x="72" y="218"/>
                    <a:pt x="72" y="218"/>
                  </a:cubicBezTo>
                  <a:cubicBezTo>
                    <a:pt x="89" y="194"/>
                    <a:pt x="124" y="164"/>
                    <a:pt x="142" y="137"/>
                  </a:cubicBezTo>
                  <a:cubicBezTo>
                    <a:pt x="142" y="137"/>
                    <a:pt x="142" y="137"/>
                    <a:pt x="142" y="137"/>
                  </a:cubicBezTo>
                  <a:cubicBezTo>
                    <a:pt x="142" y="137"/>
                    <a:pt x="143" y="136"/>
                    <a:pt x="143" y="136"/>
                  </a:cubicBezTo>
                  <a:cubicBezTo>
                    <a:pt x="143" y="136"/>
                    <a:pt x="143" y="136"/>
                    <a:pt x="143" y="136"/>
                  </a:cubicBezTo>
                  <a:cubicBezTo>
                    <a:pt x="144" y="136"/>
                    <a:pt x="145" y="136"/>
                    <a:pt x="145" y="137"/>
                  </a:cubicBezTo>
                  <a:cubicBezTo>
                    <a:pt x="145" y="137"/>
                    <a:pt x="145" y="137"/>
                    <a:pt x="145" y="137"/>
                  </a:cubicBezTo>
                  <a:cubicBezTo>
                    <a:pt x="155" y="144"/>
                    <a:pt x="165" y="149"/>
                    <a:pt x="174" y="149"/>
                  </a:cubicBezTo>
                  <a:cubicBezTo>
                    <a:pt x="174" y="149"/>
                    <a:pt x="174" y="149"/>
                    <a:pt x="174" y="149"/>
                  </a:cubicBezTo>
                  <a:cubicBezTo>
                    <a:pt x="180" y="149"/>
                    <a:pt x="186" y="147"/>
                    <a:pt x="191" y="141"/>
                  </a:cubicBezTo>
                  <a:cubicBezTo>
                    <a:pt x="191" y="141"/>
                    <a:pt x="191" y="141"/>
                    <a:pt x="191" y="141"/>
                  </a:cubicBezTo>
                  <a:cubicBezTo>
                    <a:pt x="214" y="118"/>
                    <a:pt x="226" y="72"/>
                    <a:pt x="248" y="50"/>
                  </a:cubicBezTo>
                  <a:cubicBezTo>
                    <a:pt x="248" y="50"/>
                    <a:pt x="248" y="50"/>
                    <a:pt x="248" y="50"/>
                  </a:cubicBezTo>
                  <a:cubicBezTo>
                    <a:pt x="270" y="28"/>
                    <a:pt x="278" y="4"/>
                    <a:pt x="301" y="3"/>
                  </a:cubicBezTo>
                  <a:cubicBezTo>
                    <a:pt x="301" y="3"/>
                    <a:pt x="301" y="3"/>
                    <a:pt x="301" y="3"/>
                  </a:cubicBezTo>
                  <a:cubicBezTo>
                    <a:pt x="307" y="3"/>
                    <a:pt x="318" y="2"/>
                    <a:pt x="331" y="0"/>
                  </a:cubicBezTo>
                  <a:cubicBezTo>
                    <a:pt x="331" y="0"/>
                    <a:pt x="331" y="0"/>
                    <a:pt x="331" y="0"/>
                  </a:cubicBezTo>
                  <a:cubicBezTo>
                    <a:pt x="332" y="0"/>
                    <a:pt x="333" y="1"/>
                    <a:pt x="333" y="2"/>
                  </a:cubicBezTo>
                  <a:cubicBezTo>
                    <a:pt x="333" y="2"/>
                    <a:pt x="333" y="2"/>
                    <a:pt x="333" y="2"/>
                  </a:cubicBezTo>
                  <a:cubicBezTo>
                    <a:pt x="336" y="13"/>
                    <a:pt x="339" y="26"/>
                    <a:pt x="339" y="38"/>
                  </a:cubicBezTo>
                  <a:cubicBezTo>
                    <a:pt x="339" y="38"/>
                    <a:pt x="339" y="38"/>
                    <a:pt x="339" y="38"/>
                  </a:cubicBezTo>
                  <a:cubicBezTo>
                    <a:pt x="339" y="49"/>
                    <a:pt x="337" y="59"/>
                    <a:pt x="330" y="65"/>
                  </a:cubicBezTo>
                  <a:cubicBezTo>
                    <a:pt x="330" y="65"/>
                    <a:pt x="330" y="65"/>
                    <a:pt x="330" y="65"/>
                  </a:cubicBezTo>
                  <a:cubicBezTo>
                    <a:pt x="322" y="74"/>
                    <a:pt x="319" y="86"/>
                    <a:pt x="319" y="100"/>
                  </a:cubicBezTo>
                  <a:cubicBezTo>
                    <a:pt x="319" y="100"/>
                    <a:pt x="319" y="100"/>
                    <a:pt x="319" y="100"/>
                  </a:cubicBezTo>
                  <a:cubicBezTo>
                    <a:pt x="319" y="118"/>
                    <a:pt x="323" y="140"/>
                    <a:pt x="323" y="162"/>
                  </a:cubicBezTo>
                  <a:cubicBezTo>
                    <a:pt x="323" y="162"/>
                    <a:pt x="323" y="162"/>
                    <a:pt x="323" y="162"/>
                  </a:cubicBezTo>
                  <a:cubicBezTo>
                    <a:pt x="323" y="200"/>
                    <a:pt x="318" y="196"/>
                    <a:pt x="318" y="243"/>
                  </a:cubicBezTo>
                  <a:cubicBezTo>
                    <a:pt x="318" y="243"/>
                    <a:pt x="318" y="243"/>
                    <a:pt x="318" y="243"/>
                  </a:cubicBezTo>
                  <a:cubicBezTo>
                    <a:pt x="318" y="266"/>
                    <a:pt x="324" y="276"/>
                    <a:pt x="330" y="285"/>
                  </a:cubicBezTo>
                  <a:cubicBezTo>
                    <a:pt x="330" y="285"/>
                    <a:pt x="330" y="285"/>
                    <a:pt x="330" y="285"/>
                  </a:cubicBezTo>
                  <a:cubicBezTo>
                    <a:pt x="336" y="294"/>
                    <a:pt x="343" y="301"/>
                    <a:pt x="343" y="317"/>
                  </a:cubicBezTo>
                  <a:cubicBezTo>
                    <a:pt x="343" y="317"/>
                    <a:pt x="343" y="317"/>
                    <a:pt x="343" y="317"/>
                  </a:cubicBezTo>
                  <a:cubicBezTo>
                    <a:pt x="343" y="333"/>
                    <a:pt x="337" y="342"/>
                    <a:pt x="331" y="350"/>
                  </a:cubicBezTo>
                  <a:cubicBezTo>
                    <a:pt x="331" y="350"/>
                    <a:pt x="331" y="350"/>
                    <a:pt x="331" y="350"/>
                  </a:cubicBezTo>
                  <a:cubicBezTo>
                    <a:pt x="325" y="358"/>
                    <a:pt x="320" y="366"/>
                    <a:pt x="320" y="380"/>
                  </a:cubicBezTo>
                  <a:cubicBezTo>
                    <a:pt x="320" y="380"/>
                    <a:pt x="320" y="380"/>
                    <a:pt x="320" y="380"/>
                  </a:cubicBezTo>
                  <a:cubicBezTo>
                    <a:pt x="320" y="386"/>
                    <a:pt x="321" y="389"/>
                    <a:pt x="322" y="391"/>
                  </a:cubicBezTo>
                  <a:cubicBezTo>
                    <a:pt x="322" y="391"/>
                    <a:pt x="322" y="391"/>
                    <a:pt x="322" y="391"/>
                  </a:cubicBezTo>
                  <a:cubicBezTo>
                    <a:pt x="323" y="393"/>
                    <a:pt x="324" y="394"/>
                    <a:pt x="327" y="394"/>
                  </a:cubicBezTo>
                  <a:cubicBezTo>
                    <a:pt x="327" y="394"/>
                    <a:pt x="327" y="394"/>
                    <a:pt x="327" y="394"/>
                  </a:cubicBezTo>
                  <a:cubicBezTo>
                    <a:pt x="328" y="394"/>
                    <a:pt x="329" y="394"/>
                    <a:pt x="331" y="393"/>
                  </a:cubicBezTo>
                  <a:cubicBezTo>
                    <a:pt x="331" y="393"/>
                    <a:pt x="331" y="393"/>
                    <a:pt x="331" y="393"/>
                  </a:cubicBezTo>
                  <a:cubicBezTo>
                    <a:pt x="331" y="393"/>
                    <a:pt x="332" y="394"/>
                    <a:pt x="333" y="394"/>
                  </a:cubicBezTo>
                  <a:cubicBezTo>
                    <a:pt x="333" y="394"/>
                    <a:pt x="333" y="394"/>
                    <a:pt x="333" y="394"/>
                  </a:cubicBezTo>
                  <a:cubicBezTo>
                    <a:pt x="333" y="395"/>
                    <a:pt x="333" y="396"/>
                    <a:pt x="333" y="396"/>
                  </a:cubicBezTo>
                  <a:cubicBezTo>
                    <a:pt x="333" y="396"/>
                    <a:pt x="333" y="396"/>
                    <a:pt x="333" y="396"/>
                  </a:cubicBezTo>
                  <a:cubicBezTo>
                    <a:pt x="330" y="404"/>
                    <a:pt x="327" y="413"/>
                    <a:pt x="327" y="420"/>
                  </a:cubicBezTo>
                  <a:cubicBezTo>
                    <a:pt x="327" y="420"/>
                    <a:pt x="327" y="420"/>
                    <a:pt x="327" y="420"/>
                  </a:cubicBezTo>
                  <a:cubicBezTo>
                    <a:pt x="327" y="425"/>
                    <a:pt x="328" y="428"/>
                    <a:pt x="330" y="431"/>
                  </a:cubicBezTo>
                  <a:cubicBezTo>
                    <a:pt x="330" y="431"/>
                    <a:pt x="330" y="431"/>
                    <a:pt x="330" y="431"/>
                  </a:cubicBezTo>
                  <a:cubicBezTo>
                    <a:pt x="343" y="443"/>
                    <a:pt x="364" y="479"/>
                    <a:pt x="379" y="498"/>
                  </a:cubicBezTo>
                  <a:cubicBezTo>
                    <a:pt x="379" y="498"/>
                    <a:pt x="379" y="498"/>
                    <a:pt x="379" y="498"/>
                  </a:cubicBezTo>
                  <a:cubicBezTo>
                    <a:pt x="380" y="499"/>
                    <a:pt x="380" y="500"/>
                    <a:pt x="379" y="500"/>
                  </a:cubicBezTo>
                  <a:cubicBezTo>
                    <a:pt x="379" y="500"/>
                    <a:pt x="379" y="500"/>
                    <a:pt x="379" y="500"/>
                  </a:cubicBezTo>
                  <a:cubicBezTo>
                    <a:pt x="379" y="501"/>
                    <a:pt x="378" y="501"/>
                    <a:pt x="378" y="502"/>
                  </a:cubicBezTo>
                  <a:cubicBezTo>
                    <a:pt x="378" y="502"/>
                    <a:pt x="378" y="502"/>
                    <a:pt x="378" y="502"/>
                  </a:cubicBezTo>
                  <a:cubicBezTo>
                    <a:pt x="364" y="502"/>
                    <a:pt x="347" y="503"/>
                    <a:pt x="333" y="505"/>
                  </a:cubicBezTo>
                  <a:cubicBezTo>
                    <a:pt x="333" y="505"/>
                    <a:pt x="333" y="505"/>
                    <a:pt x="333" y="505"/>
                  </a:cubicBezTo>
                  <a:cubicBezTo>
                    <a:pt x="319" y="506"/>
                    <a:pt x="307" y="509"/>
                    <a:pt x="305" y="511"/>
                  </a:cubicBezTo>
                  <a:cubicBezTo>
                    <a:pt x="305" y="511"/>
                    <a:pt x="305" y="511"/>
                    <a:pt x="305" y="511"/>
                  </a:cubicBezTo>
                  <a:cubicBezTo>
                    <a:pt x="301" y="515"/>
                    <a:pt x="299" y="522"/>
                    <a:pt x="299" y="529"/>
                  </a:cubicBezTo>
                  <a:cubicBezTo>
                    <a:pt x="299" y="529"/>
                    <a:pt x="299" y="529"/>
                    <a:pt x="299" y="529"/>
                  </a:cubicBezTo>
                  <a:cubicBezTo>
                    <a:pt x="299" y="540"/>
                    <a:pt x="303" y="551"/>
                    <a:pt x="309" y="557"/>
                  </a:cubicBezTo>
                  <a:cubicBezTo>
                    <a:pt x="309" y="557"/>
                    <a:pt x="309" y="557"/>
                    <a:pt x="309" y="557"/>
                  </a:cubicBezTo>
                  <a:cubicBezTo>
                    <a:pt x="312" y="560"/>
                    <a:pt x="313" y="564"/>
                    <a:pt x="313" y="567"/>
                  </a:cubicBezTo>
                  <a:cubicBezTo>
                    <a:pt x="313" y="567"/>
                    <a:pt x="313" y="567"/>
                    <a:pt x="313" y="567"/>
                  </a:cubicBezTo>
                  <a:cubicBezTo>
                    <a:pt x="313" y="577"/>
                    <a:pt x="303" y="584"/>
                    <a:pt x="292" y="585"/>
                  </a:cubicBezTo>
                  <a:cubicBezTo>
                    <a:pt x="292" y="585"/>
                    <a:pt x="292" y="585"/>
                    <a:pt x="292" y="585"/>
                  </a:cubicBezTo>
                  <a:cubicBezTo>
                    <a:pt x="291" y="585"/>
                    <a:pt x="289" y="586"/>
                    <a:pt x="288" y="588"/>
                  </a:cubicBezTo>
                  <a:cubicBezTo>
                    <a:pt x="288" y="588"/>
                    <a:pt x="288" y="588"/>
                    <a:pt x="288" y="588"/>
                  </a:cubicBezTo>
                  <a:cubicBezTo>
                    <a:pt x="287" y="591"/>
                    <a:pt x="286" y="595"/>
                    <a:pt x="287" y="599"/>
                  </a:cubicBezTo>
                  <a:cubicBezTo>
                    <a:pt x="287" y="599"/>
                    <a:pt x="287" y="599"/>
                    <a:pt x="287" y="599"/>
                  </a:cubicBezTo>
                  <a:cubicBezTo>
                    <a:pt x="286" y="608"/>
                    <a:pt x="290" y="619"/>
                    <a:pt x="296" y="624"/>
                  </a:cubicBezTo>
                  <a:cubicBezTo>
                    <a:pt x="296" y="624"/>
                    <a:pt x="296" y="624"/>
                    <a:pt x="296" y="624"/>
                  </a:cubicBezTo>
                  <a:cubicBezTo>
                    <a:pt x="296" y="625"/>
                    <a:pt x="296" y="626"/>
                    <a:pt x="296" y="627"/>
                  </a:cubicBezTo>
                  <a:cubicBezTo>
                    <a:pt x="296" y="627"/>
                    <a:pt x="296" y="627"/>
                    <a:pt x="296" y="627"/>
                  </a:cubicBezTo>
                  <a:cubicBezTo>
                    <a:pt x="296" y="628"/>
                    <a:pt x="295" y="628"/>
                    <a:pt x="294" y="628"/>
                  </a:cubicBezTo>
                  <a:cubicBezTo>
                    <a:pt x="294" y="628"/>
                    <a:pt x="294" y="628"/>
                    <a:pt x="294" y="628"/>
                  </a:cubicBezTo>
                  <a:cubicBezTo>
                    <a:pt x="294" y="628"/>
                    <a:pt x="294" y="628"/>
                    <a:pt x="294" y="628"/>
                  </a:cubicBezTo>
                  <a:close/>
                  <a:moveTo>
                    <a:pt x="289" y="623"/>
                  </a:moveTo>
                  <a:cubicBezTo>
                    <a:pt x="285" y="616"/>
                    <a:pt x="283" y="607"/>
                    <a:pt x="283" y="599"/>
                  </a:cubicBezTo>
                  <a:cubicBezTo>
                    <a:pt x="283" y="599"/>
                    <a:pt x="283" y="599"/>
                    <a:pt x="283" y="599"/>
                  </a:cubicBezTo>
                  <a:cubicBezTo>
                    <a:pt x="283" y="594"/>
                    <a:pt x="283" y="590"/>
                    <a:pt x="285" y="587"/>
                  </a:cubicBezTo>
                  <a:cubicBezTo>
                    <a:pt x="285" y="587"/>
                    <a:pt x="285" y="587"/>
                    <a:pt x="285" y="587"/>
                  </a:cubicBezTo>
                  <a:cubicBezTo>
                    <a:pt x="286" y="583"/>
                    <a:pt x="289" y="581"/>
                    <a:pt x="292" y="581"/>
                  </a:cubicBezTo>
                  <a:cubicBezTo>
                    <a:pt x="292" y="581"/>
                    <a:pt x="292" y="581"/>
                    <a:pt x="292" y="581"/>
                  </a:cubicBezTo>
                  <a:cubicBezTo>
                    <a:pt x="296" y="581"/>
                    <a:pt x="301" y="579"/>
                    <a:pt x="304" y="576"/>
                  </a:cubicBezTo>
                  <a:cubicBezTo>
                    <a:pt x="304" y="576"/>
                    <a:pt x="304" y="576"/>
                    <a:pt x="304" y="576"/>
                  </a:cubicBezTo>
                  <a:cubicBezTo>
                    <a:pt x="307" y="574"/>
                    <a:pt x="309" y="570"/>
                    <a:pt x="309" y="567"/>
                  </a:cubicBezTo>
                  <a:cubicBezTo>
                    <a:pt x="309" y="567"/>
                    <a:pt x="309" y="567"/>
                    <a:pt x="309" y="567"/>
                  </a:cubicBezTo>
                  <a:cubicBezTo>
                    <a:pt x="309" y="565"/>
                    <a:pt x="309" y="562"/>
                    <a:pt x="306" y="560"/>
                  </a:cubicBezTo>
                  <a:cubicBezTo>
                    <a:pt x="306" y="560"/>
                    <a:pt x="306" y="560"/>
                    <a:pt x="306" y="560"/>
                  </a:cubicBezTo>
                  <a:cubicBezTo>
                    <a:pt x="299" y="553"/>
                    <a:pt x="295" y="541"/>
                    <a:pt x="295" y="529"/>
                  </a:cubicBezTo>
                  <a:cubicBezTo>
                    <a:pt x="295" y="529"/>
                    <a:pt x="295" y="529"/>
                    <a:pt x="295" y="529"/>
                  </a:cubicBezTo>
                  <a:cubicBezTo>
                    <a:pt x="295" y="521"/>
                    <a:pt x="297" y="514"/>
                    <a:pt x="302" y="509"/>
                  </a:cubicBezTo>
                  <a:cubicBezTo>
                    <a:pt x="302" y="509"/>
                    <a:pt x="302" y="509"/>
                    <a:pt x="302" y="509"/>
                  </a:cubicBezTo>
                  <a:cubicBezTo>
                    <a:pt x="307" y="505"/>
                    <a:pt x="318" y="503"/>
                    <a:pt x="332" y="501"/>
                  </a:cubicBezTo>
                  <a:cubicBezTo>
                    <a:pt x="332" y="501"/>
                    <a:pt x="332" y="501"/>
                    <a:pt x="332" y="501"/>
                  </a:cubicBezTo>
                  <a:cubicBezTo>
                    <a:pt x="345" y="499"/>
                    <a:pt x="360" y="498"/>
                    <a:pt x="374" y="498"/>
                  </a:cubicBezTo>
                  <a:cubicBezTo>
                    <a:pt x="374" y="498"/>
                    <a:pt x="374" y="498"/>
                    <a:pt x="374" y="498"/>
                  </a:cubicBezTo>
                  <a:cubicBezTo>
                    <a:pt x="359" y="477"/>
                    <a:pt x="339" y="445"/>
                    <a:pt x="328" y="434"/>
                  </a:cubicBezTo>
                  <a:cubicBezTo>
                    <a:pt x="328" y="434"/>
                    <a:pt x="328" y="434"/>
                    <a:pt x="328" y="434"/>
                  </a:cubicBezTo>
                  <a:cubicBezTo>
                    <a:pt x="324" y="430"/>
                    <a:pt x="323" y="425"/>
                    <a:pt x="323" y="420"/>
                  </a:cubicBezTo>
                  <a:cubicBezTo>
                    <a:pt x="323" y="420"/>
                    <a:pt x="323" y="420"/>
                    <a:pt x="323" y="420"/>
                  </a:cubicBezTo>
                  <a:cubicBezTo>
                    <a:pt x="323" y="413"/>
                    <a:pt x="325" y="405"/>
                    <a:pt x="328" y="398"/>
                  </a:cubicBezTo>
                  <a:cubicBezTo>
                    <a:pt x="328" y="398"/>
                    <a:pt x="328" y="398"/>
                    <a:pt x="328" y="398"/>
                  </a:cubicBezTo>
                  <a:cubicBezTo>
                    <a:pt x="327" y="398"/>
                    <a:pt x="327" y="398"/>
                    <a:pt x="327" y="398"/>
                  </a:cubicBezTo>
                  <a:cubicBezTo>
                    <a:pt x="327" y="398"/>
                    <a:pt x="327" y="398"/>
                    <a:pt x="327" y="398"/>
                  </a:cubicBezTo>
                  <a:cubicBezTo>
                    <a:pt x="323" y="398"/>
                    <a:pt x="320" y="396"/>
                    <a:pt x="318" y="393"/>
                  </a:cubicBezTo>
                  <a:cubicBezTo>
                    <a:pt x="318" y="393"/>
                    <a:pt x="318" y="393"/>
                    <a:pt x="318" y="393"/>
                  </a:cubicBezTo>
                  <a:cubicBezTo>
                    <a:pt x="317" y="390"/>
                    <a:pt x="316" y="386"/>
                    <a:pt x="316" y="380"/>
                  </a:cubicBezTo>
                  <a:cubicBezTo>
                    <a:pt x="316" y="380"/>
                    <a:pt x="316" y="380"/>
                    <a:pt x="316" y="380"/>
                  </a:cubicBezTo>
                  <a:cubicBezTo>
                    <a:pt x="316" y="365"/>
                    <a:pt x="322" y="356"/>
                    <a:pt x="328" y="348"/>
                  </a:cubicBezTo>
                  <a:cubicBezTo>
                    <a:pt x="328" y="348"/>
                    <a:pt x="328" y="348"/>
                    <a:pt x="328" y="348"/>
                  </a:cubicBezTo>
                  <a:cubicBezTo>
                    <a:pt x="333" y="340"/>
                    <a:pt x="338" y="332"/>
                    <a:pt x="338" y="317"/>
                  </a:cubicBezTo>
                  <a:cubicBezTo>
                    <a:pt x="338" y="317"/>
                    <a:pt x="338" y="317"/>
                    <a:pt x="338" y="317"/>
                  </a:cubicBezTo>
                  <a:cubicBezTo>
                    <a:pt x="338" y="302"/>
                    <a:pt x="333" y="296"/>
                    <a:pt x="327" y="287"/>
                  </a:cubicBezTo>
                  <a:cubicBezTo>
                    <a:pt x="327" y="287"/>
                    <a:pt x="327" y="287"/>
                    <a:pt x="327" y="287"/>
                  </a:cubicBezTo>
                  <a:cubicBezTo>
                    <a:pt x="321" y="278"/>
                    <a:pt x="314" y="267"/>
                    <a:pt x="314" y="243"/>
                  </a:cubicBezTo>
                  <a:cubicBezTo>
                    <a:pt x="314" y="243"/>
                    <a:pt x="314" y="243"/>
                    <a:pt x="314" y="243"/>
                  </a:cubicBezTo>
                  <a:cubicBezTo>
                    <a:pt x="314" y="196"/>
                    <a:pt x="319" y="199"/>
                    <a:pt x="319" y="162"/>
                  </a:cubicBezTo>
                  <a:cubicBezTo>
                    <a:pt x="319" y="162"/>
                    <a:pt x="319" y="162"/>
                    <a:pt x="319" y="162"/>
                  </a:cubicBezTo>
                  <a:cubicBezTo>
                    <a:pt x="319" y="141"/>
                    <a:pt x="315" y="119"/>
                    <a:pt x="315" y="100"/>
                  </a:cubicBezTo>
                  <a:cubicBezTo>
                    <a:pt x="315" y="100"/>
                    <a:pt x="315" y="100"/>
                    <a:pt x="315" y="100"/>
                  </a:cubicBezTo>
                  <a:cubicBezTo>
                    <a:pt x="315" y="85"/>
                    <a:pt x="318" y="72"/>
                    <a:pt x="328" y="62"/>
                  </a:cubicBezTo>
                  <a:cubicBezTo>
                    <a:pt x="328" y="62"/>
                    <a:pt x="328" y="62"/>
                    <a:pt x="328" y="62"/>
                  </a:cubicBezTo>
                  <a:cubicBezTo>
                    <a:pt x="333" y="57"/>
                    <a:pt x="335" y="48"/>
                    <a:pt x="335" y="38"/>
                  </a:cubicBezTo>
                  <a:cubicBezTo>
                    <a:pt x="335" y="38"/>
                    <a:pt x="335" y="38"/>
                    <a:pt x="335" y="38"/>
                  </a:cubicBezTo>
                  <a:cubicBezTo>
                    <a:pt x="335" y="27"/>
                    <a:pt x="333" y="15"/>
                    <a:pt x="330" y="4"/>
                  </a:cubicBezTo>
                  <a:cubicBezTo>
                    <a:pt x="330" y="4"/>
                    <a:pt x="330" y="4"/>
                    <a:pt x="330" y="4"/>
                  </a:cubicBezTo>
                  <a:cubicBezTo>
                    <a:pt x="317" y="6"/>
                    <a:pt x="307" y="7"/>
                    <a:pt x="301" y="7"/>
                  </a:cubicBezTo>
                  <a:cubicBezTo>
                    <a:pt x="301" y="7"/>
                    <a:pt x="301" y="7"/>
                    <a:pt x="301" y="7"/>
                  </a:cubicBezTo>
                  <a:cubicBezTo>
                    <a:pt x="282" y="7"/>
                    <a:pt x="273" y="30"/>
                    <a:pt x="251" y="52"/>
                  </a:cubicBezTo>
                  <a:cubicBezTo>
                    <a:pt x="251" y="52"/>
                    <a:pt x="251" y="52"/>
                    <a:pt x="251" y="52"/>
                  </a:cubicBezTo>
                  <a:cubicBezTo>
                    <a:pt x="230" y="74"/>
                    <a:pt x="218" y="120"/>
                    <a:pt x="194" y="144"/>
                  </a:cubicBezTo>
                  <a:cubicBezTo>
                    <a:pt x="194" y="144"/>
                    <a:pt x="194" y="144"/>
                    <a:pt x="194" y="144"/>
                  </a:cubicBezTo>
                  <a:cubicBezTo>
                    <a:pt x="188" y="150"/>
                    <a:pt x="181" y="153"/>
                    <a:pt x="174" y="153"/>
                  </a:cubicBezTo>
                  <a:cubicBezTo>
                    <a:pt x="174" y="153"/>
                    <a:pt x="174" y="153"/>
                    <a:pt x="174" y="153"/>
                  </a:cubicBezTo>
                  <a:cubicBezTo>
                    <a:pt x="164" y="153"/>
                    <a:pt x="154" y="148"/>
                    <a:pt x="144" y="141"/>
                  </a:cubicBezTo>
                  <a:cubicBezTo>
                    <a:pt x="144" y="141"/>
                    <a:pt x="144" y="141"/>
                    <a:pt x="144" y="141"/>
                  </a:cubicBezTo>
                  <a:cubicBezTo>
                    <a:pt x="126" y="167"/>
                    <a:pt x="93" y="196"/>
                    <a:pt x="77" y="218"/>
                  </a:cubicBezTo>
                  <a:cubicBezTo>
                    <a:pt x="77" y="218"/>
                    <a:pt x="77" y="218"/>
                    <a:pt x="77" y="218"/>
                  </a:cubicBezTo>
                  <a:cubicBezTo>
                    <a:pt x="96" y="227"/>
                    <a:pt x="133" y="243"/>
                    <a:pt x="148" y="249"/>
                  </a:cubicBezTo>
                  <a:cubicBezTo>
                    <a:pt x="148" y="249"/>
                    <a:pt x="148" y="249"/>
                    <a:pt x="148" y="249"/>
                  </a:cubicBezTo>
                  <a:cubicBezTo>
                    <a:pt x="164" y="255"/>
                    <a:pt x="185" y="269"/>
                    <a:pt x="185" y="284"/>
                  </a:cubicBezTo>
                  <a:cubicBezTo>
                    <a:pt x="185" y="284"/>
                    <a:pt x="185" y="284"/>
                    <a:pt x="185" y="284"/>
                  </a:cubicBezTo>
                  <a:cubicBezTo>
                    <a:pt x="185" y="288"/>
                    <a:pt x="184" y="292"/>
                    <a:pt x="180" y="295"/>
                  </a:cubicBezTo>
                  <a:cubicBezTo>
                    <a:pt x="180" y="295"/>
                    <a:pt x="180" y="295"/>
                    <a:pt x="180" y="295"/>
                  </a:cubicBezTo>
                  <a:cubicBezTo>
                    <a:pt x="166" y="310"/>
                    <a:pt x="138" y="342"/>
                    <a:pt x="121" y="359"/>
                  </a:cubicBezTo>
                  <a:cubicBezTo>
                    <a:pt x="121" y="359"/>
                    <a:pt x="121" y="359"/>
                    <a:pt x="121" y="359"/>
                  </a:cubicBezTo>
                  <a:cubicBezTo>
                    <a:pt x="112" y="368"/>
                    <a:pt x="98" y="371"/>
                    <a:pt x="86" y="376"/>
                  </a:cubicBezTo>
                  <a:cubicBezTo>
                    <a:pt x="86" y="376"/>
                    <a:pt x="86" y="376"/>
                    <a:pt x="86" y="376"/>
                  </a:cubicBezTo>
                  <a:cubicBezTo>
                    <a:pt x="74" y="380"/>
                    <a:pt x="64" y="384"/>
                    <a:pt x="60" y="394"/>
                  </a:cubicBezTo>
                  <a:cubicBezTo>
                    <a:pt x="60" y="394"/>
                    <a:pt x="60" y="394"/>
                    <a:pt x="60" y="394"/>
                  </a:cubicBezTo>
                  <a:cubicBezTo>
                    <a:pt x="59" y="397"/>
                    <a:pt x="58" y="400"/>
                    <a:pt x="58" y="403"/>
                  </a:cubicBezTo>
                  <a:cubicBezTo>
                    <a:pt x="58" y="403"/>
                    <a:pt x="58" y="403"/>
                    <a:pt x="58" y="403"/>
                  </a:cubicBezTo>
                  <a:cubicBezTo>
                    <a:pt x="58" y="417"/>
                    <a:pt x="67" y="432"/>
                    <a:pt x="67" y="445"/>
                  </a:cubicBezTo>
                  <a:cubicBezTo>
                    <a:pt x="67" y="445"/>
                    <a:pt x="67" y="445"/>
                    <a:pt x="67" y="445"/>
                  </a:cubicBezTo>
                  <a:cubicBezTo>
                    <a:pt x="67" y="450"/>
                    <a:pt x="66" y="454"/>
                    <a:pt x="62" y="458"/>
                  </a:cubicBezTo>
                  <a:cubicBezTo>
                    <a:pt x="62" y="458"/>
                    <a:pt x="62" y="458"/>
                    <a:pt x="62" y="458"/>
                  </a:cubicBezTo>
                  <a:cubicBezTo>
                    <a:pt x="55" y="465"/>
                    <a:pt x="53" y="474"/>
                    <a:pt x="49" y="481"/>
                  </a:cubicBezTo>
                  <a:cubicBezTo>
                    <a:pt x="49" y="481"/>
                    <a:pt x="49" y="481"/>
                    <a:pt x="49" y="481"/>
                  </a:cubicBezTo>
                  <a:cubicBezTo>
                    <a:pt x="45" y="489"/>
                    <a:pt x="38" y="495"/>
                    <a:pt x="25" y="495"/>
                  </a:cubicBezTo>
                  <a:cubicBezTo>
                    <a:pt x="25" y="495"/>
                    <a:pt x="25" y="495"/>
                    <a:pt x="25" y="495"/>
                  </a:cubicBezTo>
                  <a:cubicBezTo>
                    <a:pt x="18" y="495"/>
                    <a:pt x="13" y="499"/>
                    <a:pt x="9" y="505"/>
                  </a:cubicBezTo>
                  <a:cubicBezTo>
                    <a:pt x="9" y="505"/>
                    <a:pt x="9" y="505"/>
                    <a:pt x="9" y="505"/>
                  </a:cubicBezTo>
                  <a:cubicBezTo>
                    <a:pt x="6" y="512"/>
                    <a:pt x="4" y="520"/>
                    <a:pt x="4" y="529"/>
                  </a:cubicBezTo>
                  <a:cubicBezTo>
                    <a:pt x="4" y="529"/>
                    <a:pt x="4" y="529"/>
                    <a:pt x="4" y="529"/>
                  </a:cubicBezTo>
                  <a:cubicBezTo>
                    <a:pt x="4" y="542"/>
                    <a:pt x="7" y="554"/>
                    <a:pt x="14" y="561"/>
                  </a:cubicBezTo>
                  <a:cubicBezTo>
                    <a:pt x="14" y="561"/>
                    <a:pt x="14" y="561"/>
                    <a:pt x="14" y="561"/>
                  </a:cubicBezTo>
                  <a:cubicBezTo>
                    <a:pt x="17" y="564"/>
                    <a:pt x="29" y="569"/>
                    <a:pt x="45" y="573"/>
                  </a:cubicBezTo>
                  <a:cubicBezTo>
                    <a:pt x="45" y="573"/>
                    <a:pt x="45" y="573"/>
                    <a:pt x="45" y="573"/>
                  </a:cubicBezTo>
                  <a:cubicBezTo>
                    <a:pt x="62" y="577"/>
                    <a:pt x="82" y="582"/>
                    <a:pt x="103" y="587"/>
                  </a:cubicBezTo>
                  <a:cubicBezTo>
                    <a:pt x="103" y="587"/>
                    <a:pt x="103" y="587"/>
                    <a:pt x="103" y="587"/>
                  </a:cubicBezTo>
                  <a:cubicBezTo>
                    <a:pt x="142" y="597"/>
                    <a:pt x="182" y="607"/>
                    <a:pt x="197" y="620"/>
                  </a:cubicBezTo>
                  <a:cubicBezTo>
                    <a:pt x="197" y="620"/>
                    <a:pt x="197" y="620"/>
                    <a:pt x="197" y="620"/>
                  </a:cubicBezTo>
                  <a:cubicBezTo>
                    <a:pt x="197" y="619"/>
                    <a:pt x="197" y="618"/>
                    <a:pt x="198" y="618"/>
                  </a:cubicBezTo>
                  <a:cubicBezTo>
                    <a:pt x="198" y="618"/>
                    <a:pt x="198" y="618"/>
                    <a:pt x="198" y="618"/>
                  </a:cubicBezTo>
                  <a:cubicBezTo>
                    <a:pt x="201" y="615"/>
                    <a:pt x="206" y="615"/>
                    <a:pt x="213" y="615"/>
                  </a:cubicBezTo>
                  <a:cubicBezTo>
                    <a:pt x="213" y="615"/>
                    <a:pt x="213" y="615"/>
                    <a:pt x="213" y="615"/>
                  </a:cubicBezTo>
                  <a:cubicBezTo>
                    <a:pt x="231" y="615"/>
                    <a:pt x="262" y="619"/>
                    <a:pt x="289" y="623"/>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8" name="Freeform 62"/>
            <p:cNvSpPr>
              <a:spLocks noEditPoints="1"/>
            </p:cNvSpPr>
            <p:nvPr/>
          </p:nvSpPr>
          <p:spPr bwMode="auto">
            <a:xfrm>
              <a:off x="2062164" y="2794001"/>
              <a:ext cx="2070102" cy="1411288"/>
            </a:xfrm>
            <a:custGeom>
              <a:avLst/>
              <a:gdLst>
                <a:gd name="T0" fmla="*/ 260 w 921"/>
                <a:gd name="T1" fmla="*/ 557 h 628"/>
                <a:gd name="T2" fmla="*/ 15 w 921"/>
                <a:gd name="T3" fmla="*/ 440 h 628"/>
                <a:gd name="T4" fmla="*/ 36 w 921"/>
                <a:gd name="T5" fmla="*/ 341 h 628"/>
                <a:gd name="T6" fmla="*/ 54 w 921"/>
                <a:gd name="T7" fmla="*/ 258 h 628"/>
                <a:gd name="T8" fmla="*/ 132 w 921"/>
                <a:gd name="T9" fmla="*/ 191 h 628"/>
                <a:gd name="T10" fmla="*/ 111 w 921"/>
                <a:gd name="T11" fmla="*/ 99 h 628"/>
                <a:gd name="T12" fmla="*/ 198 w 921"/>
                <a:gd name="T13" fmla="*/ 45 h 628"/>
                <a:gd name="T14" fmla="*/ 342 w 921"/>
                <a:gd name="T15" fmla="*/ 1 h 628"/>
                <a:gd name="T16" fmla="*/ 436 w 921"/>
                <a:gd name="T17" fmla="*/ 32 h 628"/>
                <a:gd name="T18" fmla="*/ 557 w 921"/>
                <a:gd name="T19" fmla="*/ 45 h 628"/>
                <a:gd name="T20" fmla="*/ 666 w 921"/>
                <a:gd name="T21" fmla="*/ 34 h 628"/>
                <a:gd name="T22" fmla="*/ 889 w 921"/>
                <a:gd name="T23" fmla="*/ 216 h 628"/>
                <a:gd name="T24" fmla="*/ 912 w 921"/>
                <a:gd name="T25" fmla="*/ 308 h 628"/>
                <a:gd name="T26" fmla="*/ 849 w 921"/>
                <a:gd name="T27" fmla="*/ 370 h 628"/>
                <a:gd name="T28" fmla="*/ 858 w 921"/>
                <a:gd name="T29" fmla="*/ 428 h 628"/>
                <a:gd name="T30" fmla="*/ 794 w 921"/>
                <a:gd name="T31" fmla="*/ 424 h 628"/>
                <a:gd name="T32" fmla="*/ 783 w 921"/>
                <a:gd name="T33" fmla="*/ 431 h 628"/>
                <a:gd name="T34" fmla="*/ 827 w 921"/>
                <a:gd name="T35" fmla="*/ 452 h 628"/>
                <a:gd name="T36" fmla="*/ 887 w 921"/>
                <a:gd name="T37" fmla="*/ 482 h 628"/>
                <a:gd name="T38" fmla="*/ 846 w 921"/>
                <a:gd name="T39" fmla="*/ 509 h 628"/>
                <a:gd name="T40" fmla="*/ 780 w 921"/>
                <a:gd name="T41" fmla="*/ 550 h 628"/>
                <a:gd name="T42" fmla="*/ 722 w 921"/>
                <a:gd name="T43" fmla="*/ 516 h 628"/>
                <a:gd name="T44" fmla="*/ 599 w 921"/>
                <a:gd name="T45" fmla="*/ 516 h 628"/>
                <a:gd name="T46" fmla="*/ 531 w 921"/>
                <a:gd name="T47" fmla="*/ 579 h 628"/>
                <a:gd name="T48" fmla="*/ 446 w 921"/>
                <a:gd name="T49" fmla="*/ 628 h 628"/>
                <a:gd name="T50" fmla="*/ 446 w 921"/>
                <a:gd name="T51" fmla="*/ 624 h 628"/>
                <a:gd name="T52" fmla="*/ 596 w 921"/>
                <a:gd name="T53" fmla="*/ 513 h 628"/>
                <a:gd name="T54" fmla="*/ 722 w 921"/>
                <a:gd name="T55" fmla="*/ 512 h 628"/>
                <a:gd name="T56" fmla="*/ 780 w 921"/>
                <a:gd name="T57" fmla="*/ 546 h 628"/>
                <a:gd name="T58" fmla="*/ 846 w 921"/>
                <a:gd name="T59" fmla="*/ 505 h 628"/>
                <a:gd name="T60" fmla="*/ 883 w 921"/>
                <a:gd name="T61" fmla="*/ 482 h 628"/>
                <a:gd name="T62" fmla="*/ 843 w 921"/>
                <a:gd name="T63" fmla="*/ 461 h 628"/>
                <a:gd name="T64" fmla="*/ 779 w 921"/>
                <a:gd name="T65" fmla="*/ 431 h 628"/>
                <a:gd name="T66" fmla="*/ 794 w 921"/>
                <a:gd name="T67" fmla="*/ 420 h 628"/>
                <a:gd name="T68" fmla="*/ 856 w 921"/>
                <a:gd name="T69" fmla="*/ 425 h 628"/>
                <a:gd name="T70" fmla="*/ 845 w 921"/>
                <a:gd name="T71" fmla="*/ 370 h 628"/>
                <a:gd name="T72" fmla="*/ 909 w 921"/>
                <a:gd name="T73" fmla="*/ 305 h 628"/>
                <a:gd name="T74" fmla="*/ 886 w 921"/>
                <a:gd name="T75" fmla="*/ 218 h 628"/>
                <a:gd name="T76" fmla="*/ 663 w 921"/>
                <a:gd name="T77" fmla="*/ 37 h 628"/>
                <a:gd name="T78" fmla="*/ 558 w 921"/>
                <a:gd name="T79" fmla="*/ 49 h 628"/>
                <a:gd name="T80" fmla="*/ 435 w 921"/>
                <a:gd name="T81" fmla="*/ 36 h 628"/>
                <a:gd name="T82" fmla="*/ 309 w 921"/>
                <a:gd name="T83" fmla="*/ 30 h 628"/>
                <a:gd name="T84" fmla="*/ 115 w 921"/>
                <a:gd name="T85" fmla="*/ 99 h 628"/>
                <a:gd name="T86" fmla="*/ 135 w 921"/>
                <a:gd name="T87" fmla="*/ 194 h 628"/>
                <a:gd name="T88" fmla="*/ 59 w 921"/>
                <a:gd name="T89" fmla="*/ 277 h 628"/>
                <a:gd name="T90" fmla="*/ 4 w 921"/>
                <a:gd name="T91" fmla="*/ 407 h 628"/>
                <a:gd name="T92" fmla="*/ 125 w 921"/>
                <a:gd name="T93" fmla="*/ 516 h 628"/>
                <a:gd name="T94" fmla="*/ 261 w 921"/>
                <a:gd name="T95" fmla="*/ 553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21" h="628">
                  <a:moveTo>
                    <a:pt x="446" y="628"/>
                  </a:moveTo>
                  <a:cubicBezTo>
                    <a:pt x="419" y="628"/>
                    <a:pt x="392" y="619"/>
                    <a:pt x="377" y="604"/>
                  </a:cubicBezTo>
                  <a:cubicBezTo>
                    <a:pt x="377" y="604"/>
                    <a:pt x="377" y="604"/>
                    <a:pt x="377" y="604"/>
                  </a:cubicBezTo>
                  <a:cubicBezTo>
                    <a:pt x="343" y="569"/>
                    <a:pt x="321" y="557"/>
                    <a:pt x="260" y="557"/>
                  </a:cubicBezTo>
                  <a:cubicBezTo>
                    <a:pt x="260" y="557"/>
                    <a:pt x="260" y="557"/>
                    <a:pt x="260" y="557"/>
                  </a:cubicBezTo>
                  <a:cubicBezTo>
                    <a:pt x="199" y="557"/>
                    <a:pt x="162" y="533"/>
                    <a:pt x="124" y="520"/>
                  </a:cubicBezTo>
                  <a:cubicBezTo>
                    <a:pt x="124" y="520"/>
                    <a:pt x="124" y="520"/>
                    <a:pt x="124" y="520"/>
                  </a:cubicBezTo>
                  <a:cubicBezTo>
                    <a:pt x="85" y="507"/>
                    <a:pt x="41" y="466"/>
                    <a:pt x="15" y="440"/>
                  </a:cubicBezTo>
                  <a:cubicBezTo>
                    <a:pt x="15" y="440"/>
                    <a:pt x="15" y="440"/>
                    <a:pt x="15" y="440"/>
                  </a:cubicBezTo>
                  <a:cubicBezTo>
                    <a:pt x="5" y="430"/>
                    <a:pt x="0" y="419"/>
                    <a:pt x="0" y="407"/>
                  </a:cubicBezTo>
                  <a:cubicBezTo>
                    <a:pt x="0" y="407"/>
                    <a:pt x="0" y="407"/>
                    <a:pt x="0" y="407"/>
                  </a:cubicBezTo>
                  <a:cubicBezTo>
                    <a:pt x="0" y="385"/>
                    <a:pt x="14" y="363"/>
                    <a:pt x="36" y="341"/>
                  </a:cubicBezTo>
                  <a:cubicBezTo>
                    <a:pt x="36" y="341"/>
                    <a:pt x="36" y="341"/>
                    <a:pt x="36" y="341"/>
                  </a:cubicBezTo>
                  <a:cubicBezTo>
                    <a:pt x="51" y="326"/>
                    <a:pt x="55" y="300"/>
                    <a:pt x="55" y="277"/>
                  </a:cubicBezTo>
                  <a:cubicBezTo>
                    <a:pt x="55" y="277"/>
                    <a:pt x="55" y="277"/>
                    <a:pt x="55" y="277"/>
                  </a:cubicBezTo>
                  <a:cubicBezTo>
                    <a:pt x="55" y="270"/>
                    <a:pt x="54" y="264"/>
                    <a:pt x="54" y="258"/>
                  </a:cubicBezTo>
                  <a:cubicBezTo>
                    <a:pt x="54" y="258"/>
                    <a:pt x="54" y="258"/>
                    <a:pt x="54" y="258"/>
                  </a:cubicBezTo>
                  <a:cubicBezTo>
                    <a:pt x="54" y="257"/>
                    <a:pt x="55" y="256"/>
                    <a:pt x="56" y="256"/>
                  </a:cubicBezTo>
                  <a:cubicBezTo>
                    <a:pt x="56" y="256"/>
                    <a:pt x="56" y="256"/>
                    <a:pt x="56" y="256"/>
                  </a:cubicBezTo>
                  <a:cubicBezTo>
                    <a:pt x="83" y="253"/>
                    <a:pt x="120" y="204"/>
                    <a:pt x="132" y="191"/>
                  </a:cubicBezTo>
                  <a:cubicBezTo>
                    <a:pt x="132" y="191"/>
                    <a:pt x="132" y="191"/>
                    <a:pt x="132" y="191"/>
                  </a:cubicBezTo>
                  <a:cubicBezTo>
                    <a:pt x="134" y="189"/>
                    <a:pt x="135" y="186"/>
                    <a:pt x="135" y="183"/>
                  </a:cubicBezTo>
                  <a:cubicBezTo>
                    <a:pt x="135" y="183"/>
                    <a:pt x="135" y="183"/>
                    <a:pt x="135" y="183"/>
                  </a:cubicBezTo>
                  <a:cubicBezTo>
                    <a:pt x="136" y="166"/>
                    <a:pt x="111" y="135"/>
                    <a:pt x="111" y="99"/>
                  </a:cubicBezTo>
                  <a:cubicBezTo>
                    <a:pt x="111" y="99"/>
                    <a:pt x="111" y="99"/>
                    <a:pt x="111" y="99"/>
                  </a:cubicBezTo>
                  <a:cubicBezTo>
                    <a:pt x="111" y="87"/>
                    <a:pt x="122" y="76"/>
                    <a:pt x="138" y="68"/>
                  </a:cubicBezTo>
                  <a:cubicBezTo>
                    <a:pt x="138" y="68"/>
                    <a:pt x="138" y="68"/>
                    <a:pt x="138" y="68"/>
                  </a:cubicBezTo>
                  <a:cubicBezTo>
                    <a:pt x="154" y="59"/>
                    <a:pt x="176" y="51"/>
                    <a:pt x="198" y="45"/>
                  </a:cubicBezTo>
                  <a:cubicBezTo>
                    <a:pt x="198" y="45"/>
                    <a:pt x="198" y="45"/>
                    <a:pt x="198" y="45"/>
                  </a:cubicBezTo>
                  <a:cubicBezTo>
                    <a:pt x="243" y="33"/>
                    <a:pt x="292" y="26"/>
                    <a:pt x="309" y="26"/>
                  </a:cubicBezTo>
                  <a:cubicBezTo>
                    <a:pt x="309" y="26"/>
                    <a:pt x="309" y="26"/>
                    <a:pt x="309" y="26"/>
                  </a:cubicBezTo>
                  <a:cubicBezTo>
                    <a:pt x="323" y="26"/>
                    <a:pt x="335" y="15"/>
                    <a:pt x="342" y="1"/>
                  </a:cubicBezTo>
                  <a:cubicBezTo>
                    <a:pt x="342" y="1"/>
                    <a:pt x="342" y="1"/>
                    <a:pt x="342" y="1"/>
                  </a:cubicBezTo>
                  <a:cubicBezTo>
                    <a:pt x="343" y="0"/>
                    <a:pt x="344" y="0"/>
                    <a:pt x="345" y="0"/>
                  </a:cubicBezTo>
                  <a:cubicBezTo>
                    <a:pt x="345" y="0"/>
                    <a:pt x="345" y="0"/>
                    <a:pt x="345" y="0"/>
                  </a:cubicBezTo>
                  <a:cubicBezTo>
                    <a:pt x="371" y="10"/>
                    <a:pt x="412" y="25"/>
                    <a:pt x="436" y="32"/>
                  </a:cubicBezTo>
                  <a:cubicBezTo>
                    <a:pt x="436" y="32"/>
                    <a:pt x="436" y="32"/>
                    <a:pt x="436" y="32"/>
                  </a:cubicBezTo>
                  <a:cubicBezTo>
                    <a:pt x="464" y="40"/>
                    <a:pt x="481" y="52"/>
                    <a:pt x="512" y="52"/>
                  </a:cubicBezTo>
                  <a:cubicBezTo>
                    <a:pt x="512" y="52"/>
                    <a:pt x="512" y="52"/>
                    <a:pt x="512" y="52"/>
                  </a:cubicBezTo>
                  <a:cubicBezTo>
                    <a:pt x="524" y="52"/>
                    <a:pt x="539" y="50"/>
                    <a:pt x="557" y="45"/>
                  </a:cubicBezTo>
                  <a:cubicBezTo>
                    <a:pt x="557" y="45"/>
                    <a:pt x="557" y="45"/>
                    <a:pt x="557" y="45"/>
                  </a:cubicBezTo>
                  <a:cubicBezTo>
                    <a:pt x="599" y="34"/>
                    <a:pt x="619" y="20"/>
                    <a:pt x="637" y="19"/>
                  </a:cubicBezTo>
                  <a:cubicBezTo>
                    <a:pt x="637" y="19"/>
                    <a:pt x="637" y="19"/>
                    <a:pt x="637" y="19"/>
                  </a:cubicBezTo>
                  <a:cubicBezTo>
                    <a:pt x="646" y="19"/>
                    <a:pt x="655" y="24"/>
                    <a:pt x="666" y="34"/>
                  </a:cubicBezTo>
                  <a:cubicBezTo>
                    <a:pt x="666" y="34"/>
                    <a:pt x="666" y="34"/>
                    <a:pt x="666" y="34"/>
                  </a:cubicBezTo>
                  <a:cubicBezTo>
                    <a:pt x="696" y="64"/>
                    <a:pt x="786" y="118"/>
                    <a:pt x="822" y="133"/>
                  </a:cubicBezTo>
                  <a:cubicBezTo>
                    <a:pt x="822" y="133"/>
                    <a:pt x="822" y="133"/>
                    <a:pt x="822" y="133"/>
                  </a:cubicBezTo>
                  <a:cubicBezTo>
                    <a:pt x="859" y="149"/>
                    <a:pt x="880" y="186"/>
                    <a:pt x="889" y="216"/>
                  </a:cubicBezTo>
                  <a:cubicBezTo>
                    <a:pt x="889" y="216"/>
                    <a:pt x="889" y="216"/>
                    <a:pt x="889" y="216"/>
                  </a:cubicBezTo>
                  <a:cubicBezTo>
                    <a:pt x="896" y="239"/>
                    <a:pt x="920" y="264"/>
                    <a:pt x="921" y="287"/>
                  </a:cubicBezTo>
                  <a:cubicBezTo>
                    <a:pt x="921" y="287"/>
                    <a:pt x="921" y="287"/>
                    <a:pt x="921" y="287"/>
                  </a:cubicBezTo>
                  <a:cubicBezTo>
                    <a:pt x="921" y="295"/>
                    <a:pt x="918" y="302"/>
                    <a:pt x="912" y="308"/>
                  </a:cubicBezTo>
                  <a:cubicBezTo>
                    <a:pt x="912" y="308"/>
                    <a:pt x="912" y="308"/>
                    <a:pt x="912" y="308"/>
                  </a:cubicBezTo>
                  <a:cubicBezTo>
                    <a:pt x="899" y="321"/>
                    <a:pt x="883" y="327"/>
                    <a:pt x="871" y="335"/>
                  </a:cubicBezTo>
                  <a:cubicBezTo>
                    <a:pt x="871" y="335"/>
                    <a:pt x="871" y="335"/>
                    <a:pt x="871" y="335"/>
                  </a:cubicBezTo>
                  <a:cubicBezTo>
                    <a:pt x="858" y="344"/>
                    <a:pt x="850" y="352"/>
                    <a:pt x="849" y="370"/>
                  </a:cubicBezTo>
                  <a:cubicBezTo>
                    <a:pt x="849" y="370"/>
                    <a:pt x="849" y="370"/>
                    <a:pt x="849" y="370"/>
                  </a:cubicBezTo>
                  <a:cubicBezTo>
                    <a:pt x="849" y="393"/>
                    <a:pt x="861" y="411"/>
                    <a:pt x="861" y="421"/>
                  </a:cubicBezTo>
                  <a:cubicBezTo>
                    <a:pt x="861" y="421"/>
                    <a:pt x="861" y="421"/>
                    <a:pt x="861" y="421"/>
                  </a:cubicBezTo>
                  <a:cubicBezTo>
                    <a:pt x="861" y="424"/>
                    <a:pt x="860" y="427"/>
                    <a:pt x="858" y="428"/>
                  </a:cubicBezTo>
                  <a:cubicBezTo>
                    <a:pt x="858" y="428"/>
                    <a:pt x="858" y="428"/>
                    <a:pt x="858" y="428"/>
                  </a:cubicBezTo>
                  <a:cubicBezTo>
                    <a:pt x="855" y="430"/>
                    <a:pt x="852" y="431"/>
                    <a:pt x="847" y="431"/>
                  </a:cubicBezTo>
                  <a:cubicBezTo>
                    <a:pt x="847" y="431"/>
                    <a:pt x="847" y="431"/>
                    <a:pt x="847" y="431"/>
                  </a:cubicBezTo>
                  <a:cubicBezTo>
                    <a:pt x="830" y="431"/>
                    <a:pt x="807" y="424"/>
                    <a:pt x="794" y="424"/>
                  </a:cubicBezTo>
                  <a:cubicBezTo>
                    <a:pt x="794" y="424"/>
                    <a:pt x="794" y="424"/>
                    <a:pt x="794" y="424"/>
                  </a:cubicBezTo>
                  <a:cubicBezTo>
                    <a:pt x="790" y="424"/>
                    <a:pt x="787" y="425"/>
                    <a:pt x="785" y="426"/>
                  </a:cubicBezTo>
                  <a:cubicBezTo>
                    <a:pt x="785" y="426"/>
                    <a:pt x="785" y="426"/>
                    <a:pt x="785" y="426"/>
                  </a:cubicBezTo>
                  <a:cubicBezTo>
                    <a:pt x="784" y="427"/>
                    <a:pt x="783" y="428"/>
                    <a:pt x="783" y="431"/>
                  </a:cubicBezTo>
                  <a:cubicBezTo>
                    <a:pt x="783" y="431"/>
                    <a:pt x="783" y="431"/>
                    <a:pt x="783" y="431"/>
                  </a:cubicBezTo>
                  <a:cubicBezTo>
                    <a:pt x="782" y="433"/>
                    <a:pt x="787" y="437"/>
                    <a:pt x="795" y="441"/>
                  </a:cubicBezTo>
                  <a:cubicBezTo>
                    <a:pt x="795" y="441"/>
                    <a:pt x="795" y="441"/>
                    <a:pt x="795" y="441"/>
                  </a:cubicBezTo>
                  <a:cubicBezTo>
                    <a:pt x="804" y="445"/>
                    <a:pt x="815" y="448"/>
                    <a:pt x="827" y="452"/>
                  </a:cubicBezTo>
                  <a:cubicBezTo>
                    <a:pt x="827" y="452"/>
                    <a:pt x="827" y="452"/>
                    <a:pt x="827" y="452"/>
                  </a:cubicBezTo>
                  <a:cubicBezTo>
                    <a:pt x="851" y="459"/>
                    <a:pt x="875" y="466"/>
                    <a:pt x="883" y="473"/>
                  </a:cubicBezTo>
                  <a:cubicBezTo>
                    <a:pt x="883" y="473"/>
                    <a:pt x="883" y="473"/>
                    <a:pt x="883" y="473"/>
                  </a:cubicBezTo>
                  <a:cubicBezTo>
                    <a:pt x="886" y="476"/>
                    <a:pt x="887" y="479"/>
                    <a:pt x="887" y="482"/>
                  </a:cubicBezTo>
                  <a:cubicBezTo>
                    <a:pt x="887" y="482"/>
                    <a:pt x="887" y="482"/>
                    <a:pt x="887" y="482"/>
                  </a:cubicBezTo>
                  <a:cubicBezTo>
                    <a:pt x="887" y="489"/>
                    <a:pt x="881" y="496"/>
                    <a:pt x="873" y="501"/>
                  </a:cubicBezTo>
                  <a:cubicBezTo>
                    <a:pt x="873" y="501"/>
                    <a:pt x="873" y="501"/>
                    <a:pt x="873" y="501"/>
                  </a:cubicBezTo>
                  <a:cubicBezTo>
                    <a:pt x="865" y="506"/>
                    <a:pt x="855" y="509"/>
                    <a:pt x="846" y="509"/>
                  </a:cubicBezTo>
                  <a:cubicBezTo>
                    <a:pt x="846" y="509"/>
                    <a:pt x="846" y="509"/>
                    <a:pt x="846" y="509"/>
                  </a:cubicBezTo>
                  <a:cubicBezTo>
                    <a:pt x="826" y="509"/>
                    <a:pt x="807" y="527"/>
                    <a:pt x="789" y="545"/>
                  </a:cubicBezTo>
                  <a:cubicBezTo>
                    <a:pt x="789" y="545"/>
                    <a:pt x="789" y="545"/>
                    <a:pt x="789" y="545"/>
                  </a:cubicBezTo>
                  <a:cubicBezTo>
                    <a:pt x="786" y="549"/>
                    <a:pt x="783" y="550"/>
                    <a:pt x="780" y="550"/>
                  </a:cubicBezTo>
                  <a:cubicBezTo>
                    <a:pt x="780" y="550"/>
                    <a:pt x="780" y="550"/>
                    <a:pt x="780" y="550"/>
                  </a:cubicBezTo>
                  <a:cubicBezTo>
                    <a:pt x="771" y="550"/>
                    <a:pt x="767" y="541"/>
                    <a:pt x="758" y="533"/>
                  </a:cubicBezTo>
                  <a:cubicBezTo>
                    <a:pt x="758" y="533"/>
                    <a:pt x="758" y="533"/>
                    <a:pt x="758" y="533"/>
                  </a:cubicBezTo>
                  <a:cubicBezTo>
                    <a:pt x="750" y="524"/>
                    <a:pt x="739" y="517"/>
                    <a:pt x="722" y="516"/>
                  </a:cubicBezTo>
                  <a:cubicBezTo>
                    <a:pt x="722" y="516"/>
                    <a:pt x="722" y="516"/>
                    <a:pt x="722" y="516"/>
                  </a:cubicBezTo>
                  <a:cubicBezTo>
                    <a:pt x="692" y="516"/>
                    <a:pt x="653" y="510"/>
                    <a:pt x="626" y="510"/>
                  </a:cubicBezTo>
                  <a:cubicBezTo>
                    <a:pt x="626" y="510"/>
                    <a:pt x="626" y="510"/>
                    <a:pt x="626" y="510"/>
                  </a:cubicBezTo>
                  <a:cubicBezTo>
                    <a:pt x="613" y="510"/>
                    <a:pt x="603" y="512"/>
                    <a:pt x="599" y="516"/>
                  </a:cubicBezTo>
                  <a:cubicBezTo>
                    <a:pt x="599" y="516"/>
                    <a:pt x="599" y="516"/>
                    <a:pt x="599" y="516"/>
                  </a:cubicBezTo>
                  <a:cubicBezTo>
                    <a:pt x="598" y="514"/>
                    <a:pt x="598" y="514"/>
                    <a:pt x="598" y="514"/>
                  </a:cubicBezTo>
                  <a:cubicBezTo>
                    <a:pt x="599" y="516"/>
                    <a:pt x="599" y="516"/>
                    <a:pt x="599" y="516"/>
                  </a:cubicBezTo>
                  <a:cubicBezTo>
                    <a:pt x="584" y="531"/>
                    <a:pt x="531" y="545"/>
                    <a:pt x="531" y="579"/>
                  </a:cubicBezTo>
                  <a:cubicBezTo>
                    <a:pt x="531" y="579"/>
                    <a:pt x="531" y="579"/>
                    <a:pt x="531" y="579"/>
                  </a:cubicBezTo>
                  <a:cubicBezTo>
                    <a:pt x="531" y="580"/>
                    <a:pt x="531" y="580"/>
                    <a:pt x="531" y="580"/>
                  </a:cubicBezTo>
                  <a:cubicBezTo>
                    <a:pt x="516" y="613"/>
                    <a:pt x="480" y="628"/>
                    <a:pt x="446" y="628"/>
                  </a:cubicBezTo>
                  <a:cubicBezTo>
                    <a:pt x="446" y="628"/>
                    <a:pt x="446" y="628"/>
                    <a:pt x="446" y="628"/>
                  </a:cubicBezTo>
                  <a:cubicBezTo>
                    <a:pt x="446" y="628"/>
                    <a:pt x="446" y="628"/>
                    <a:pt x="446" y="628"/>
                  </a:cubicBezTo>
                  <a:close/>
                  <a:moveTo>
                    <a:pt x="380" y="601"/>
                  </a:moveTo>
                  <a:cubicBezTo>
                    <a:pt x="394" y="615"/>
                    <a:pt x="420" y="624"/>
                    <a:pt x="446" y="624"/>
                  </a:cubicBezTo>
                  <a:cubicBezTo>
                    <a:pt x="446" y="624"/>
                    <a:pt x="446" y="624"/>
                    <a:pt x="446" y="624"/>
                  </a:cubicBezTo>
                  <a:cubicBezTo>
                    <a:pt x="479" y="624"/>
                    <a:pt x="513" y="610"/>
                    <a:pt x="527" y="579"/>
                  </a:cubicBezTo>
                  <a:cubicBezTo>
                    <a:pt x="527" y="579"/>
                    <a:pt x="527" y="579"/>
                    <a:pt x="527" y="579"/>
                  </a:cubicBezTo>
                  <a:cubicBezTo>
                    <a:pt x="528" y="541"/>
                    <a:pt x="583" y="527"/>
                    <a:pt x="596" y="513"/>
                  </a:cubicBezTo>
                  <a:cubicBezTo>
                    <a:pt x="596" y="513"/>
                    <a:pt x="596" y="513"/>
                    <a:pt x="596" y="513"/>
                  </a:cubicBezTo>
                  <a:cubicBezTo>
                    <a:pt x="602" y="508"/>
                    <a:pt x="613" y="506"/>
                    <a:pt x="626" y="506"/>
                  </a:cubicBezTo>
                  <a:cubicBezTo>
                    <a:pt x="626" y="506"/>
                    <a:pt x="626" y="506"/>
                    <a:pt x="626" y="506"/>
                  </a:cubicBezTo>
                  <a:cubicBezTo>
                    <a:pt x="654" y="506"/>
                    <a:pt x="693" y="512"/>
                    <a:pt x="722" y="512"/>
                  </a:cubicBezTo>
                  <a:cubicBezTo>
                    <a:pt x="722" y="512"/>
                    <a:pt x="722" y="512"/>
                    <a:pt x="722" y="512"/>
                  </a:cubicBezTo>
                  <a:cubicBezTo>
                    <a:pt x="741" y="512"/>
                    <a:pt x="753" y="521"/>
                    <a:pt x="761" y="530"/>
                  </a:cubicBezTo>
                  <a:cubicBezTo>
                    <a:pt x="761" y="530"/>
                    <a:pt x="761" y="530"/>
                    <a:pt x="761" y="530"/>
                  </a:cubicBezTo>
                  <a:cubicBezTo>
                    <a:pt x="769" y="539"/>
                    <a:pt x="775" y="547"/>
                    <a:pt x="780" y="546"/>
                  </a:cubicBezTo>
                  <a:cubicBezTo>
                    <a:pt x="780" y="546"/>
                    <a:pt x="780" y="546"/>
                    <a:pt x="780" y="546"/>
                  </a:cubicBezTo>
                  <a:cubicBezTo>
                    <a:pt x="781" y="546"/>
                    <a:pt x="783" y="545"/>
                    <a:pt x="786" y="543"/>
                  </a:cubicBezTo>
                  <a:cubicBezTo>
                    <a:pt x="786" y="543"/>
                    <a:pt x="786" y="543"/>
                    <a:pt x="786" y="543"/>
                  </a:cubicBezTo>
                  <a:cubicBezTo>
                    <a:pt x="804" y="525"/>
                    <a:pt x="823" y="505"/>
                    <a:pt x="846" y="505"/>
                  </a:cubicBezTo>
                  <a:cubicBezTo>
                    <a:pt x="846" y="505"/>
                    <a:pt x="846" y="505"/>
                    <a:pt x="846" y="505"/>
                  </a:cubicBezTo>
                  <a:cubicBezTo>
                    <a:pt x="854" y="505"/>
                    <a:pt x="863" y="502"/>
                    <a:pt x="871" y="497"/>
                  </a:cubicBezTo>
                  <a:cubicBezTo>
                    <a:pt x="871" y="497"/>
                    <a:pt x="871" y="497"/>
                    <a:pt x="871" y="497"/>
                  </a:cubicBezTo>
                  <a:cubicBezTo>
                    <a:pt x="878" y="493"/>
                    <a:pt x="883" y="487"/>
                    <a:pt x="883" y="482"/>
                  </a:cubicBezTo>
                  <a:cubicBezTo>
                    <a:pt x="883" y="482"/>
                    <a:pt x="883" y="482"/>
                    <a:pt x="883" y="482"/>
                  </a:cubicBezTo>
                  <a:cubicBezTo>
                    <a:pt x="883" y="480"/>
                    <a:pt x="882" y="478"/>
                    <a:pt x="880" y="476"/>
                  </a:cubicBezTo>
                  <a:cubicBezTo>
                    <a:pt x="880" y="476"/>
                    <a:pt x="880" y="476"/>
                    <a:pt x="880" y="476"/>
                  </a:cubicBezTo>
                  <a:cubicBezTo>
                    <a:pt x="876" y="472"/>
                    <a:pt x="861" y="466"/>
                    <a:pt x="843" y="461"/>
                  </a:cubicBezTo>
                  <a:cubicBezTo>
                    <a:pt x="843" y="461"/>
                    <a:pt x="843" y="461"/>
                    <a:pt x="843" y="461"/>
                  </a:cubicBezTo>
                  <a:cubicBezTo>
                    <a:pt x="826" y="456"/>
                    <a:pt x="807" y="451"/>
                    <a:pt x="794" y="445"/>
                  </a:cubicBezTo>
                  <a:cubicBezTo>
                    <a:pt x="794" y="445"/>
                    <a:pt x="794" y="445"/>
                    <a:pt x="794" y="445"/>
                  </a:cubicBezTo>
                  <a:cubicBezTo>
                    <a:pt x="785" y="441"/>
                    <a:pt x="779" y="437"/>
                    <a:pt x="779" y="431"/>
                  </a:cubicBezTo>
                  <a:cubicBezTo>
                    <a:pt x="779" y="431"/>
                    <a:pt x="779" y="431"/>
                    <a:pt x="779" y="431"/>
                  </a:cubicBezTo>
                  <a:cubicBezTo>
                    <a:pt x="779" y="427"/>
                    <a:pt x="780" y="424"/>
                    <a:pt x="783" y="422"/>
                  </a:cubicBezTo>
                  <a:cubicBezTo>
                    <a:pt x="783" y="422"/>
                    <a:pt x="783" y="422"/>
                    <a:pt x="783" y="422"/>
                  </a:cubicBezTo>
                  <a:cubicBezTo>
                    <a:pt x="786" y="421"/>
                    <a:pt x="790" y="420"/>
                    <a:pt x="794" y="420"/>
                  </a:cubicBezTo>
                  <a:cubicBezTo>
                    <a:pt x="794" y="420"/>
                    <a:pt x="794" y="420"/>
                    <a:pt x="794" y="420"/>
                  </a:cubicBezTo>
                  <a:cubicBezTo>
                    <a:pt x="808" y="420"/>
                    <a:pt x="831" y="427"/>
                    <a:pt x="847" y="427"/>
                  </a:cubicBezTo>
                  <a:cubicBezTo>
                    <a:pt x="847" y="427"/>
                    <a:pt x="847" y="427"/>
                    <a:pt x="847" y="427"/>
                  </a:cubicBezTo>
                  <a:cubicBezTo>
                    <a:pt x="852" y="427"/>
                    <a:pt x="854" y="426"/>
                    <a:pt x="856" y="425"/>
                  </a:cubicBezTo>
                  <a:cubicBezTo>
                    <a:pt x="856" y="425"/>
                    <a:pt x="856" y="425"/>
                    <a:pt x="856" y="425"/>
                  </a:cubicBezTo>
                  <a:cubicBezTo>
                    <a:pt x="857" y="424"/>
                    <a:pt x="857" y="423"/>
                    <a:pt x="857" y="421"/>
                  </a:cubicBezTo>
                  <a:cubicBezTo>
                    <a:pt x="857" y="421"/>
                    <a:pt x="857" y="421"/>
                    <a:pt x="857" y="421"/>
                  </a:cubicBezTo>
                  <a:cubicBezTo>
                    <a:pt x="858" y="413"/>
                    <a:pt x="846" y="394"/>
                    <a:pt x="845" y="370"/>
                  </a:cubicBezTo>
                  <a:cubicBezTo>
                    <a:pt x="845" y="370"/>
                    <a:pt x="845" y="370"/>
                    <a:pt x="845" y="370"/>
                  </a:cubicBezTo>
                  <a:cubicBezTo>
                    <a:pt x="845" y="351"/>
                    <a:pt x="856" y="340"/>
                    <a:pt x="869" y="332"/>
                  </a:cubicBezTo>
                  <a:cubicBezTo>
                    <a:pt x="869" y="332"/>
                    <a:pt x="869" y="332"/>
                    <a:pt x="869" y="332"/>
                  </a:cubicBezTo>
                  <a:cubicBezTo>
                    <a:pt x="881" y="324"/>
                    <a:pt x="897" y="317"/>
                    <a:pt x="909" y="305"/>
                  </a:cubicBezTo>
                  <a:cubicBezTo>
                    <a:pt x="909" y="305"/>
                    <a:pt x="909" y="305"/>
                    <a:pt x="909" y="305"/>
                  </a:cubicBezTo>
                  <a:cubicBezTo>
                    <a:pt x="915" y="300"/>
                    <a:pt x="917" y="294"/>
                    <a:pt x="917" y="287"/>
                  </a:cubicBezTo>
                  <a:cubicBezTo>
                    <a:pt x="917" y="287"/>
                    <a:pt x="917" y="287"/>
                    <a:pt x="917" y="287"/>
                  </a:cubicBezTo>
                  <a:cubicBezTo>
                    <a:pt x="917" y="267"/>
                    <a:pt x="893" y="241"/>
                    <a:pt x="886" y="218"/>
                  </a:cubicBezTo>
                  <a:cubicBezTo>
                    <a:pt x="886" y="218"/>
                    <a:pt x="886" y="218"/>
                    <a:pt x="886" y="218"/>
                  </a:cubicBezTo>
                  <a:cubicBezTo>
                    <a:pt x="876" y="187"/>
                    <a:pt x="855" y="152"/>
                    <a:pt x="820" y="137"/>
                  </a:cubicBezTo>
                  <a:cubicBezTo>
                    <a:pt x="820" y="137"/>
                    <a:pt x="820" y="137"/>
                    <a:pt x="820" y="137"/>
                  </a:cubicBezTo>
                  <a:cubicBezTo>
                    <a:pt x="783" y="121"/>
                    <a:pt x="694" y="68"/>
                    <a:pt x="663" y="37"/>
                  </a:cubicBezTo>
                  <a:cubicBezTo>
                    <a:pt x="663" y="37"/>
                    <a:pt x="663" y="37"/>
                    <a:pt x="663" y="37"/>
                  </a:cubicBezTo>
                  <a:cubicBezTo>
                    <a:pt x="653" y="27"/>
                    <a:pt x="645" y="23"/>
                    <a:pt x="637" y="23"/>
                  </a:cubicBezTo>
                  <a:cubicBezTo>
                    <a:pt x="637" y="23"/>
                    <a:pt x="637" y="23"/>
                    <a:pt x="637" y="23"/>
                  </a:cubicBezTo>
                  <a:cubicBezTo>
                    <a:pt x="621" y="23"/>
                    <a:pt x="601" y="38"/>
                    <a:pt x="558" y="49"/>
                  </a:cubicBezTo>
                  <a:cubicBezTo>
                    <a:pt x="558" y="49"/>
                    <a:pt x="558" y="49"/>
                    <a:pt x="558" y="49"/>
                  </a:cubicBezTo>
                  <a:cubicBezTo>
                    <a:pt x="539" y="54"/>
                    <a:pt x="524" y="56"/>
                    <a:pt x="512" y="56"/>
                  </a:cubicBezTo>
                  <a:cubicBezTo>
                    <a:pt x="512" y="56"/>
                    <a:pt x="512" y="56"/>
                    <a:pt x="512" y="56"/>
                  </a:cubicBezTo>
                  <a:cubicBezTo>
                    <a:pt x="480" y="56"/>
                    <a:pt x="462" y="44"/>
                    <a:pt x="435" y="36"/>
                  </a:cubicBezTo>
                  <a:cubicBezTo>
                    <a:pt x="435" y="36"/>
                    <a:pt x="435" y="36"/>
                    <a:pt x="435" y="36"/>
                  </a:cubicBezTo>
                  <a:cubicBezTo>
                    <a:pt x="411" y="29"/>
                    <a:pt x="372" y="14"/>
                    <a:pt x="345" y="4"/>
                  </a:cubicBezTo>
                  <a:cubicBezTo>
                    <a:pt x="345" y="4"/>
                    <a:pt x="345" y="4"/>
                    <a:pt x="345" y="4"/>
                  </a:cubicBezTo>
                  <a:cubicBezTo>
                    <a:pt x="337" y="18"/>
                    <a:pt x="325" y="29"/>
                    <a:pt x="309" y="30"/>
                  </a:cubicBezTo>
                  <a:cubicBezTo>
                    <a:pt x="309" y="30"/>
                    <a:pt x="309" y="30"/>
                    <a:pt x="309" y="30"/>
                  </a:cubicBezTo>
                  <a:cubicBezTo>
                    <a:pt x="285" y="29"/>
                    <a:pt x="187" y="45"/>
                    <a:pt x="140" y="71"/>
                  </a:cubicBezTo>
                  <a:cubicBezTo>
                    <a:pt x="140" y="71"/>
                    <a:pt x="140" y="71"/>
                    <a:pt x="140" y="71"/>
                  </a:cubicBezTo>
                  <a:cubicBezTo>
                    <a:pt x="125" y="80"/>
                    <a:pt x="115" y="89"/>
                    <a:pt x="115" y="99"/>
                  </a:cubicBezTo>
                  <a:cubicBezTo>
                    <a:pt x="115" y="99"/>
                    <a:pt x="115" y="99"/>
                    <a:pt x="115" y="99"/>
                  </a:cubicBezTo>
                  <a:cubicBezTo>
                    <a:pt x="115" y="134"/>
                    <a:pt x="139" y="163"/>
                    <a:pt x="139" y="183"/>
                  </a:cubicBezTo>
                  <a:cubicBezTo>
                    <a:pt x="139" y="183"/>
                    <a:pt x="139" y="183"/>
                    <a:pt x="139" y="183"/>
                  </a:cubicBezTo>
                  <a:cubicBezTo>
                    <a:pt x="139" y="187"/>
                    <a:pt x="138" y="191"/>
                    <a:pt x="135" y="194"/>
                  </a:cubicBezTo>
                  <a:cubicBezTo>
                    <a:pt x="135" y="194"/>
                    <a:pt x="135" y="194"/>
                    <a:pt x="135" y="194"/>
                  </a:cubicBezTo>
                  <a:cubicBezTo>
                    <a:pt x="123" y="206"/>
                    <a:pt x="88" y="254"/>
                    <a:pt x="58" y="260"/>
                  </a:cubicBezTo>
                  <a:cubicBezTo>
                    <a:pt x="58" y="260"/>
                    <a:pt x="58" y="260"/>
                    <a:pt x="58" y="260"/>
                  </a:cubicBezTo>
                  <a:cubicBezTo>
                    <a:pt x="58" y="265"/>
                    <a:pt x="59" y="271"/>
                    <a:pt x="59" y="277"/>
                  </a:cubicBezTo>
                  <a:cubicBezTo>
                    <a:pt x="59" y="277"/>
                    <a:pt x="59" y="277"/>
                    <a:pt x="59" y="277"/>
                  </a:cubicBezTo>
                  <a:cubicBezTo>
                    <a:pt x="59" y="300"/>
                    <a:pt x="55" y="328"/>
                    <a:pt x="38" y="344"/>
                  </a:cubicBezTo>
                  <a:cubicBezTo>
                    <a:pt x="38" y="344"/>
                    <a:pt x="38" y="344"/>
                    <a:pt x="38" y="344"/>
                  </a:cubicBezTo>
                  <a:cubicBezTo>
                    <a:pt x="18" y="365"/>
                    <a:pt x="4" y="387"/>
                    <a:pt x="4" y="407"/>
                  </a:cubicBezTo>
                  <a:cubicBezTo>
                    <a:pt x="4" y="407"/>
                    <a:pt x="4" y="407"/>
                    <a:pt x="4" y="407"/>
                  </a:cubicBezTo>
                  <a:cubicBezTo>
                    <a:pt x="4" y="418"/>
                    <a:pt x="8" y="428"/>
                    <a:pt x="17" y="437"/>
                  </a:cubicBezTo>
                  <a:cubicBezTo>
                    <a:pt x="17" y="437"/>
                    <a:pt x="17" y="437"/>
                    <a:pt x="17" y="437"/>
                  </a:cubicBezTo>
                  <a:cubicBezTo>
                    <a:pt x="44" y="463"/>
                    <a:pt x="88" y="503"/>
                    <a:pt x="125" y="516"/>
                  </a:cubicBezTo>
                  <a:cubicBezTo>
                    <a:pt x="125" y="516"/>
                    <a:pt x="125" y="516"/>
                    <a:pt x="125" y="516"/>
                  </a:cubicBezTo>
                  <a:cubicBezTo>
                    <a:pt x="164" y="530"/>
                    <a:pt x="200" y="553"/>
                    <a:pt x="260" y="553"/>
                  </a:cubicBezTo>
                  <a:cubicBezTo>
                    <a:pt x="260" y="553"/>
                    <a:pt x="260" y="553"/>
                    <a:pt x="260" y="553"/>
                  </a:cubicBezTo>
                  <a:cubicBezTo>
                    <a:pt x="260" y="553"/>
                    <a:pt x="261" y="553"/>
                    <a:pt x="261" y="553"/>
                  </a:cubicBezTo>
                  <a:cubicBezTo>
                    <a:pt x="261" y="553"/>
                    <a:pt x="261" y="553"/>
                    <a:pt x="261" y="553"/>
                  </a:cubicBezTo>
                  <a:cubicBezTo>
                    <a:pt x="322" y="553"/>
                    <a:pt x="346" y="566"/>
                    <a:pt x="380" y="601"/>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59" name="Freeform 64"/>
            <p:cNvSpPr/>
            <p:nvPr/>
          </p:nvSpPr>
          <p:spPr bwMode="auto">
            <a:xfrm>
              <a:off x="2774953" y="2200276"/>
              <a:ext cx="2195515" cy="1878014"/>
            </a:xfrm>
            <a:custGeom>
              <a:avLst/>
              <a:gdLst>
                <a:gd name="T0" fmla="*/ 600 w 977"/>
                <a:gd name="T1" fmla="*/ 711 h 836"/>
                <a:gd name="T2" fmla="*/ 687 w 977"/>
                <a:gd name="T3" fmla="*/ 769 h 836"/>
                <a:gd name="T4" fmla="*/ 805 w 977"/>
                <a:gd name="T5" fmla="*/ 808 h 836"/>
                <a:gd name="T6" fmla="*/ 817 w 977"/>
                <a:gd name="T7" fmla="*/ 734 h 836"/>
                <a:gd name="T8" fmla="*/ 855 w 977"/>
                <a:gd name="T9" fmla="*/ 688 h 836"/>
                <a:gd name="T10" fmla="*/ 877 w 977"/>
                <a:gd name="T11" fmla="*/ 615 h 836"/>
                <a:gd name="T12" fmla="*/ 973 w 977"/>
                <a:gd name="T13" fmla="*/ 527 h 836"/>
                <a:gd name="T14" fmla="*/ 860 w 977"/>
                <a:gd name="T15" fmla="*/ 482 h 836"/>
                <a:gd name="T16" fmla="*/ 858 w 977"/>
                <a:gd name="T17" fmla="*/ 565 h 836"/>
                <a:gd name="T18" fmla="*/ 767 w 977"/>
                <a:gd name="T19" fmla="*/ 498 h 836"/>
                <a:gd name="T20" fmla="*/ 668 w 977"/>
                <a:gd name="T21" fmla="*/ 407 h 836"/>
                <a:gd name="T22" fmla="*/ 702 w 977"/>
                <a:gd name="T23" fmla="*/ 301 h 836"/>
                <a:gd name="T24" fmla="*/ 584 w 977"/>
                <a:gd name="T25" fmla="*/ 296 h 836"/>
                <a:gd name="T26" fmla="*/ 564 w 977"/>
                <a:gd name="T27" fmla="*/ 343 h 836"/>
                <a:gd name="T28" fmla="*/ 494 w 977"/>
                <a:gd name="T29" fmla="*/ 287 h 836"/>
                <a:gd name="T30" fmla="*/ 447 w 977"/>
                <a:gd name="T31" fmla="*/ 218 h 836"/>
                <a:gd name="T32" fmla="*/ 426 w 977"/>
                <a:gd name="T33" fmla="*/ 149 h 836"/>
                <a:gd name="T34" fmla="*/ 310 w 977"/>
                <a:gd name="T35" fmla="*/ 140 h 836"/>
                <a:gd name="T36" fmla="*/ 297 w 977"/>
                <a:gd name="T37" fmla="*/ 4 h 836"/>
                <a:gd name="T38" fmla="*/ 144 w 977"/>
                <a:gd name="T39" fmla="*/ 60 h 836"/>
                <a:gd name="T40" fmla="*/ 28 w 977"/>
                <a:gd name="T41" fmla="*/ 170 h 836"/>
                <a:gd name="T42" fmla="*/ 35 w 977"/>
                <a:gd name="T43" fmla="*/ 240 h 836"/>
                <a:gd name="T44" fmla="*/ 195 w 977"/>
                <a:gd name="T45" fmla="*/ 316 h 836"/>
                <a:gd name="T46" fmla="*/ 349 w 977"/>
                <a:gd name="T47" fmla="*/ 298 h 836"/>
                <a:gd name="T48" fmla="*/ 604 w 977"/>
                <a:gd name="T49" fmla="*/ 551 h 836"/>
                <a:gd name="T50" fmla="*/ 532 w 977"/>
                <a:gd name="T51" fmla="*/ 634 h 836"/>
                <a:gd name="T52" fmla="*/ 530 w 977"/>
                <a:gd name="T53" fmla="*/ 695 h 836"/>
                <a:gd name="T54" fmla="*/ 466 w 977"/>
                <a:gd name="T55" fmla="*/ 695 h 836"/>
                <a:gd name="T56" fmla="*/ 549 w 977"/>
                <a:gd name="T57" fmla="*/ 728 h 836"/>
                <a:gd name="T58" fmla="*/ 600 w 977"/>
                <a:gd name="T59" fmla="*/ 709 h 836"/>
                <a:gd name="T60" fmla="*/ 549 w 977"/>
                <a:gd name="T61" fmla="*/ 732 h 836"/>
                <a:gd name="T62" fmla="*/ 466 w 977"/>
                <a:gd name="T63" fmla="*/ 686 h 836"/>
                <a:gd name="T64" fmla="*/ 539 w 977"/>
                <a:gd name="T65" fmla="*/ 689 h 836"/>
                <a:gd name="T66" fmla="*/ 552 w 977"/>
                <a:gd name="T67" fmla="*/ 596 h 836"/>
                <a:gd name="T68" fmla="*/ 569 w 977"/>
                <a:gd name="T69" fmla="*/ 482 h 836"/>
                <a:gd name="T70" fmla="*/ 320 w 977"/>
                <a:gd name="T71" fmla="*/ 287 h 836"/>
                <a:gd name="T72" fmla="*/ 118 w 977"/>
                <a:gd name="T73" fmla="*/ 300 h 836"/>
                <a:gd name="T74" fmla="*/ 25 w 977"/>
                <a:gd name="T75" fmla="*/ 265 h 836"/>
                <a:gd name="T76" fmla="*/ 18 w 977"/>
                <a:gd name="T77" fmla="*/ 205 h 836"/>
                <a:gd name="T78" fmla="*/ 0 w 977"/>
                <a:gd name="T79" fmla="*/ 141 h 836"/>
                <a:gd name="T80" fmla="*/ 117 w 977"/>
                <a:gd name="T81" fmla="*/ 72 h 836"/>
                <a:gd name="T82" fmla="*/ 255 w 977"/>
                <a:gd name="T83" fmla="*/ 6 h 836"/>
                <a:gd name="T84" fmla="*/ 300 w 977"/>
                <a:gd name="T85" fmla="*/ 0 h 836"/>
                <a:gd name="T86" fmla="*/ 318 w 977"/>
                <a:gd name="T87" fmla="*/ 85 h 836"/>
                <a:gd name="T88" fmla="*/ 338 w 977"/>
                <a:gd name="T89" fmla="*/ 174 h 836"/>
                <a:gd name="T90" fmla="*/ 470 w 977"/>
                <a:gd name="T91" fmla="*/ 184 h 836"/>
                <a:gd name="T92" fmla="*/ 494 w 977"/>
                <a:gd name="T93" fmla="*/ 283 h 836"/>
                <a:gd name="T94" fmla="*/ 562 w 977"/>
                <a:gd name="T95" fmla="*/ 337 h 836"/>
                <a:gd name="T96" fmla="*/ 637 w 977"/>
                <a:gd name="T97" fmla="*/ 277 h 836"/>
                <a:gd name="T98" fmla="*/ 676 w 977"/>
                <a:gd name="T99" fmla="*/ 336 h 836"/>
                <a:gd name="T100" fmla="*/ 668 w 977"/>
                <a:gd name="T101" fmla="*/ 403 h 836"/>
                <a:gd name="T102" fmla="*/ 764 w 977"/>
                <a:gd name="T103" fmla="*/ 447 h 836"/>
                <a:gd name="T104" fmla="*/ 838 w 977"/>
                <a:gd name="T105" fmla="*/ 569 h 836"/>
                <a:gd name="T106" fmla="*/ 857 w 977"/>
                <a:gd name="T107" fmla="*/ 490 h 836"/>
                <a:gd name="T108" fmla="*/ 867 w 977"/>
                <a:gd name="T109" fmla="*/ 461 h 836"/>
                <a:gd name="T110" fmla="*/ 972 w 977"/>
                <a:gd name="T111" fmla="*/ 538 h 836"/>
                <a:gd name="T112" fmla="*/ 852 w 977"/>
                <a:gd name="T113" fmla="*/ 637 h 836"/>
                <a:gd name="T114" fmla="*/ 854 w 977"/>
                <a:gd name="T115" fmla="*/ 701 h 836"/>
                <a:gd name="T116" fmla="*/ 801 w 977"/>
                <a:gd name="T117" fmla="*/ 748 h 836"/>
                <a:gd name="T118" fmla="*/ 809 w 977"/>
                <a:gd name="T119" fmla="*/ 806 h 836"/>
                <a:gd name="T120" fmla="*/ 763 w 977"/>
                <a:gd name="T121" fmla="*/ 836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77" h="836">
                  <a:moveTo>
                    <a:pt x="746" y="829"/>
                  </a:moveTo>
                  <a:cubicBezTo>
                    <a:pt x="720" y="803"/>
                    <a:pt x="710" y="772"/>
                    <a:pt x="687" y="773"/>
                  </a:cubicBezTo>
                  <a:cubicBezTo>
                    <a:pt x="687" y="773"/>
                    <a:pt x="687" y="773"/>
                    <a:pt x="687" y="773"/>
                  </a:cubicBezTo>
                  <a:cubicBezTo>
                    <a:pt x="673" y="773"/>
                    <a:pt x="663" y="760"/>
                    <a:pt x="651" y="746"/>
                  </a:cubicBezTo>
                  <a:cubicBezTo>
                    <a:pt x="651" y="746"/>
                    <a:pt x="651" y="746"/>
                    <a:pt x="651" y="746"/>
                  </a:cubicBezTo>
                  <a:cubicBezTo>
                    <a:pt x="638" y="732"/>
                    <a:pt x="623" y="717"/>
                    <a:pt x="600" y="711"/>
                  </a:cubicBezTo>
                  <a:cubicBezTo>
                    <a:pt x="600" y="711"/>
                    <a:pt x="600" y="711"/>
                    <a:pt x="600" y="711"/>
                  </a:cubicBezTo>
                  <a:cubicBezTo>
                    <a:pt x="600" y="709"/>
                    <a:pt x="600" y="709"/>
                    <a:pt x="600" y="709"/>
                  </a:cubicBezTo>
                  <a:cubicBezTo>
                    <a:pt x="601" y="707"/>
                    <a:pt x="601" y="707"/>
                    <a:pt x="601" y="707"/>
                  </a:cubicBezTo>
                  <a:cubicBezTo>
                    <a:pt x="626" y="713"/>
                    <a:pt x="641" y="729"/>
                    <a:pt x="654" y="743"/>
                  </a:cubicBezTo>
                  <a:cubicBezTo>
                    <a:pt x="654" y="743"/>
                    <a:pt x="654" y="743"/>
                    <a:pt x="654" y="743"/>
                  </a:cubicBezTo>
                  <a:cubicBezTo>
                    <a:pt x="666" y="757"/>
                    <a:pt x="676" y="769"/>
                    <a:pt x="687" y="769"/>
                  </a:cubicBezTo>
                  <a:cubicBezTo>
                    <a:pt x="687" y="769"/>
                    <a:pt x="687" y="769"/>
                    <a:pt x="687" y="769"/>
                  </a:cubicBezTo>
                  <a:cubicBezTo>
                    <a:pt x="714" y="769"/>
                    <a:pt x="724" y="802"/>
                    <a:pt x="749" y="827"/>
                  </a:cubicBezTo>
                  <a:cubicBezTo>
                    <a:pt x="749" y="827"/>
                    <a:pt x="749" y="827"/>
                    <a:pt x="749" y="827"/>
                  </a:cubicBezTo>
                  <a:cubicBezTo>
                    <a:pt x="753" y="831"/>
                    <a:pt x="758" y="832"/>
                    <a:pt x="763" y="832"/>
                  </a:cubicBezTo>
                  <a:cubicBezTo>
                    <a:pt x="763" y="832"/>
                    <a:pt x="763" y="832"/>
                    <a:pt x="763" y="832"/>
                  </a:cubicBezTo>
                  <a:cubicBezTo>
                    <a:pt x="776" y="832"/>
                    <a:pt x="792" y="820"/>
                    <a:pt x="805" y="808"/>
                  </a:cubicBezTo>
                  <a:cubicBezTo>
                    <a:pt x="805" y="808"/>
                    <a:pt x="805" y="808"/>
                    <a:pt x="805" y="808"/>
                  </a:cubicBezTo>
                  <a:cubicBezTo>
                    <a:pt x="804" y="808"/>
                    <a:pt x="804" y="807"/>
                    <a:pt x="803" y="807"/>
                  </a:cubicBezTo>
                  <a:cubicBezTo>
                    <a:pt x="803" y="807"/>
                    <a:pt x="803" y="807"/>
                    <a:pt x="803" y="807"/>
                  </a:cubicBezTo>
                  <a:cubicBezTo>
                    <a:pt x="795" y="799"/>
                    <a:pt x="792" y="786"/>
                    <a:pt x="792" y="772"/>
                  </a:cubicBezTo>
                  <a:cubicBezTo>
                    <a:pt x="792" y="772"/>
                    <a:pt x="792" y="772"/>
                    <a:pt x="792" y="772"/>
                  </a:cubicBezTo>
                  <a:cubicBezTo>
                    <a:pt x="792" y="754"/>
                    <a:pt x="799" y="734"/>
                    <a:pt x="817" y="734"/>
                  </a:cubicBezTo>
                  <a:cubicBezTo>
                    <a:pt x="817" y="734"/>
                    <a:pt x="817" y="734"/>
                    <a:pt x="817" y="734"/>
                  </a:cubicBezTo>
                  <a:cubicBezTo>
                    <a:pt x="829" y="734"/>
                    <a:pt x="833" y="729"/>
                    <a:pt x="837" y="722"/>
                  </a:cubicBezTo>
                  <a:cubicBezTo>
                    <a:pt x="837" y="722"/>
                    <a:pt x="837" y="722"/>
                    <a:pt x="837" y="722"/>
                  </a:cubicBezTo>
                  <a:cubicBezTo>
                    <a:pt x="841" y="715"/>
                    <a:pt x="844" y="706"/>
                    <a:pt x="851" y="698"/>
                  </a:cubicBezTo>
                  <a:cubicBezTo>
                    <a:pt x="851" y="698"/>
                    <a:pt x="851" y="698"/>
                    <a:pt x="851" y="698"/>
                  </a:cubicBezTo>
                  <a:cubicBezTo>
                    <a:pt x="854" y="695"/>
                    <a:pt x="855" y="692"/>
                    <a:pt x="855" y="688"/>
                  </a:cubicBezTo>
                  <a:cubicBezTo>
                    <a:pt x="855" y="688"/>
                    <a:pt x="855" y="688"/>
                    <a:pt x="855" y="688"/>
                  </a:cubicBezTo>
                  <a:cubicBezTo>
                    <a:pt x="855" y="677"/>
                    <a:pt x="846" y="661"/>
                    <a:pt x="846" y="646"/>
                  </a:cubicBezTo>
                  <a:cubicBezTo>
                    <a:pt x="846" y="646"/>
                    <a:pt x="846" y="646"/>
                    <a:pt x="846" y="646"/>
                  </a:cubicBezTo>
                  <a:cubicBezTo>
                    <a:pt x="846" y="643"/>
                    <a:pt x="847" y="639"/>
                    <a:pt x="848" y="635"/>
                  </a:cubicBezTo>
                  <a:cubicBezTo>
                    <a:pt x="848" y="635"/>
                    <a:pt x="848" y="635"/>
                    <a:pt x="848" y="635"/>
                  </a:cubicBezTo>
                  <a:cubicBezTo>
                    <a:pt x="853" y="624"/>
                    <a:pt x="865" y="619"/>
                    <a:pt x="877" y="615"/>
                  </a:cubicBezTo>
                  <a:cubicBezTo>
                    <a:pt x="877" y="615"/>
                    <a:pt x="877" y="615"/>
                    <a:pt x="877" y="615"/>
                  </a:cubicBezTo>
                  <a:cubicBezTo>
                    <a:pt x="889" y="611"/>
                    <a:pt x="902" y="607"/>
                    <a:pt x="910" y="599"/>
                  </a:cubicBezTo>
                  <a:cubicBezTo>
                    <a:pt x="910" y="599"/>
                    <a:pt x="910" y="599"/>
                    <a:pt x="910" y="599"/>
                  </a:cubicBezTo>
                  <a:cubicBezTo>
                    <a:pt x="927" y="582"/>
                    <a:pt x="955" y="550"/>
                    <a:pt x="970" y="535"/>
                  </a:cubicBezTo>
                  <a:cubicBezTo>
                    <a:pt x="970" y="535"/>
                    <a:pt x="970" y="535"/>
                    <a:pt x="970" y="535"/>
                  </a:cubicBezTo>
                  <a:cubicBezTo>
                    <a:pt x="972" y="533"/>
                    <a:pt x="973" y="530"/>
                    <a:pt x="973" y="527"/>
                  </a:cubicBezTo>
                  <a:cubicBezTo>
                    <a:pt x="973" y="527"/>
                    <a:pt x="973" y="527"/>
                    <a:pt x="973" y="527"/>
                  </a:cubicBezTo>
                  <a:cubicBezTo>
                    <a:pt x="974" y="516"/>
                    <a:pt x="954" y="501"/>
                    <a:pt x="939" y="496"/>
                  </a:cubicBezTo>
                  <a:cubicBezTo>
                    <a:pt x="939" y="496"/>
                    <a:pt x="939" y="496"/>
                    <a:pt x="939" y="496"/>
                  </a:cubicBezTo>
                  <a:cubicBezTo>
                    <a:pt x="923" y="490"/>
                    <a:pt x="886" y="473"/>
                    <a:pt x="867" y="465"/>
                  </a:cubicBezTo>
                  <a:cubicBezTo>
                    <a:pt x="867" y="465"/>
                    <a:pt x="867" y="465"/>
                    <a:pt x="867" y="465"/>
                  </a:cubicBezTo>
                  <a:cubicBezTo>
                    <a:pt x="862" y="472"/>
                    <a:pt x="860" y="478"/>
                    <a:pt x="860" y="482"/>
                  </a:cubicBezTo>
                  <a:cubicBezTo>
                    <a:pt x="860" y="482"/>
                    <a:pt x="860" y="482"/>
                    <a:pt x="860" y="482"/>
                  </a:cubicBezTo>
                  <a:cubicBezTo>
                    <a:pt x="860" y="484"/>
                    <a:pt x="860" y="486"/>
                    <a:pt x="861" y="488"/>
                  </a:cubicBezTo>
                  <a:cubicBezTo>
                    <a:pt x="861" y="488"/>
                    <a:pt x="861" y="488"/>
                    <a:pt x="861" y="488"/>
                  </a:cubicBezTo>
                  <a:cubicBezTo>
                    <a:pt x="868" y="500"/>
                    <a:pt x="873" y="514"/>
                    <a:pt x="873" y="528"/>
                  </a:cubicBezTo>
                  <a:cubicBezTo>
                    <a:pt x="873" y="528"/>
                    <a:pt x="873" y="528"/>
                    <a:pt x="873" y="528"/>
                  </a:cubicBezTo>
                  <a:cubicBezTo>
                    <a:pt x="873" y="542"/>
                    <a:pt x="868" y="555"/>
                    <a:pt x="858" y="565"/>
                  </a:cubicBezTo>
                  <a:cubicBezTo>
                    <a:pt x="858" y="565"/>
                    <a:pt x="858" y="565"/>
                    <a:pt x="858" y="565"/>
                  </a:cubicBezTo>
                  <a:cubicBezTo>
                    <a:pt x="853" y="570"/>
                    <a:pt x="846" y="573"/>
                    <a:pt x="838" y="573"/>
                  </a:cubicBezTo>
                  <a:cubicBezTo>
                    <a:pt x="838" y="573"/>
                    <a:pt x="838" y="573"/>
                    <a:pt x="838" y="573"/>
                  </a:cubicBezTo>
                  <a:cubicBezTo>
                    <a:pt x="815" y="572"/>
                    <a:pt x="787" y="553"/>
                    <a:pt x="776" y="542"/>
                  </a:cubicBezTo>
                  <a:cubicBezTo>
                    <a:pt x="776" y="542"/>
                    <a:pt x="776" y="542"/>
                    <a:pt x="776" y="542"/>
                  </a:cubicBezTo>
                  <a:cubicBezTo>
                    <a:pt x="769" y="534"/>
                    <a:pt x="768" y="517"/>
                    <a:pt x="767" y="498"/>
                  </a:cubicBezTo>
                  <a:cubicBezTo>
                    <a:pt x="767" y="498"/>
                    <a:pt x="767" y="498"/>
                    <a:pt x="767" y="498"/>
                  </a:cubicBezTo>
                  <a:cubicBezTo>
                    <a:pt x="767" y="479"/>
                    <a:pt x="766" y="459"/>
                    <a:pt x="761" y="449"/>
                  </a:cubicBezTo>
                  <a:cubicBezTo>
                    <a:pt x="761" y="449"/>
                    <a:pt x="761" y="449"/>
                    <a:pt x="761" y="449"/>
                  </a:cubicBezTo>
                  <a:cubicBezTo>
                    <a:pt x="754" y="434"/>
                    <a:pt x="737" y="411"/>
                    <a:pt x="726" y="395"/>
                  </a:cubicBezTo>
                  <a:cubicBezTo>
                    <a:pt x="726" y="395"/>
                    <a:pt x="726" y="395"/>
                    <a:pt x="726" y="395"/>
                  </a:cubicBezTo>
                  <a:cubicBezTo>
                    <a:pt x="702" y="402"/>
                    <a:pt x="680" y="407"/>
                    <a:pt x="668" y="407"/>
                  </a:cubicBezTo>
                  <a:cubicBezTo>
                    <a:pt x="668" y="407"/>
                    <a:pt x="668" y="407"/>
                    <a:pt x="668" y="407"/>
                  </a:cubicBezTo>
                  <a:cubicBezTo>
                    <a:pt x="652" y="407"/>
                    <a:pt x="642" y="390"/>
                    <a:pt x="642" y="373"/>
                  </a:cubicBezTo>
                  <a:cubicBezTo>
                    <a:pt x="642" y="373"/>
                    <a:pt x="642" y="373"/>
                    <a:pt x="642" y="373"/>
                  </a:cubicBezTo>
                  <a:cubicBezTo>
                    <a:pt x="642" y="356"/>
                    <a:pt x="652" y="337"/>
                    <a:pt x="675" y="332"/>
                  </a:cubicBezTo>
                  <a:cubicBezTo>
                    <a:pt x="675" y="332"/>
                    <a:pt x="675" y="332"/>
                    <a:pt x="675" y="332"/>
                  </a:cubicBezTo>
                  <a:cubicBezTo>
                    <a:pt x="694" y="328"/>
                    <a:pt x="702" y="314"/>
                    <a:pt x="702" y="301"/>
                  </a:cubicBezTo>
                  <a:cubicBezTo>
                    <a:pt x="702" y="301"/>
                    <a:pt x="702" y="301"/>
                    <a:pt x="702" y="301"/>
                  </a:cubicBezTo>
                  <a:cubicBezTo>
                    <a:pt x="702" y="285"/>
                    <a:pt x="691" y="269"/>
                    <a:pt x="675" y="269"/>
                  </a:cubicBezTo>
                  <a:cubicBezTo>
                    <a:pt x="675" y="269"/>
                    <a:pt x="675" y="269"/>
                    <a:pt x="675" y="269"/>
                  </a:cubicBezTo>
                  <a:cubicBezTo>
                    <a:pt x="660" y="269"/>
                    <a:pt x="651" y="275"/>
                    <a:pt x="639" y="281"/>
                  </a:cubicBezTo>
                  <a:cubicBezTo>
                    <a:pt x="639" y="281"/>
                    <a:pt x="639" y="281"/>
                    <a:pt x="639" y="281"/>
                  </a:cubicBezTo>
                  <a:cubicBezTo>
                    <a:pt x="627" y="287"/>
                    <a:pt x="611" y="294"/>
                    <a:pt x="584" y="296"/>
                  </a:cubicBezTo>
                  <a:cubicBezTo>
                    <a:pt x="584" y="296"/>
                    <a:pt x="584" y="296"/>
                    <a:pt x="584" y="296"/>
                  </a:cubicBezTo>
                  <a:cubicBezTo>
                    <a:pt x="564" y="298"/>
                    <a:pt x="561" y="304"/>
                    <a:pt x="560" y="312"/>
                  </a:cubicBezTo>
                  <a:cubicBezTo>
                    <a:pt x="560" y="312"/>
                    <a:pt x="560" y="312"/>
                    <a:pt x="560" y="312"/>
                  </a:cubicBezTo>
                  <a:cubicBezTo>
                    <a:pt x="560" y="320"/>
                    <a:pt x="566" y="330"/>
                    <a:pt x="566" y="337"/>
                  </a:cubicBezTo>
                  <a:cubicBezTo>
                    <a:pt x="566" y="337"/>
                    <a:pt x="566" y="337"/>
                    <a:pt x="566" y="337"/>
                  </a:cubicBezTo>
                  <a:cubicBezTo>
                    <a:pt x="566" y="339"/>
                    <a:pt x="565" y="342"/>
                    <a:pt x="564" y="343"/>
                  </a:cubicBezTo>
                  <a:cubicBezTo>
                    <a:pt x="564" y="343"/>
                    <a:pt x="564" y="343"/>
                    <a:pt x="564" y="343"/>
                  </a:cubicBezTo>
                  <a:cubicBezTo>
                    <a:pt x="562" y="345"/>
                    <a:pt x="559" y="346"/>
                    <a:pt x="555" y="346"/>
                  </a:cubicBezTo>
                  <a:cubicBezTo>
                    <a:pt x="555" y="346"/>
                    <a:pt x="555" y="346"/>
                    <a:pt x="555" y="346"/>
                  </a:cubicBezTo>
                  <a:cubicBezTo>
                    <a:pt x="539" y="345"/>
                    <a:pt x="533" y="329"/>
                    <a:pt x="527" y="315"/>
                  </a:cubicBezTo>
                  <a:cubicBezTo>
                    <a:pt x="527" y="315"/>
                    <a:pt x="527" y="315"/>
                    <a:pt x="527" y="315"/>
                  </a:cubicBezTo>
                  <a:cubicBezTo>
                    <a:pt x="520" y="300"/>
                    <a:pt x="512" y="287"/>
                    <a:pt x="494" y="287"/>
                  </a:cubicBezTo>
                  <a:cubicBezTo>
                    <a:pt x="494" y="287"/>
                    <a:pt x="494" y="287"/>
                    <a:pt x="494" y="287"/>
                  </a:cubicBezTo>
                  <a:cubicBezTo>
                    <a:pt x="474" y="286"/>
                    <a:pt x="462" y="269"/>
                    <a:pt x="455" y="253"/>
                  </a:cubicBezTo>
                  <a:cubicBezTo>
                    <a:pt x="455" y="253"/>
                    <a:pt x="455" y="253"/>
                    <a:pt x="455" y="253"/>
                  </a:cubicBezTo>
                  <a:cubicBezTo>
                    <a:pt x="448" y="236"/>
                    <a:pt x="446" y="220"/>
                    <a:pt x="446" y="220"/>
                  </a:cubicBezTo>
                  <a:cubicBezTo>
                    <a:pt x="446" y="220"/>
                    <a:pt x="446" y="220"/>
                    <a:pt x="446" y="220"/>
                  </a:cubicBezTo>
                  <a:cubicBezTo>
                    <a:pt x="446" y="219"/>
                    <a:pt x="447" y="219"/>
                    <a:pt x="447" y="218"/>
                  </a:cubicBezTo>
                  <a:cubicBezTo>
                    <a:pt x="447" y="218"/>
                    <a:pt x="447" y="218"/>
                    <a:pt x="447" y="218"/>
                  </a:cubicBezTo>
                  <a:cubicBezTo>
                    <a:pt x="460" y="205"/>
                    <a:pt x="466" y="193"/>
                    <a:pt x="466" y="184"/>
                  </a:cubicBezTo>
                  <a:cubicBezTo>
                    <a:pt x="466" y="184"/>
                    <a:pt x="466" y="184"/>
                    <a:pt x="466" y="184"/>
                  </a:cubicBezTo>
                  <a:cubicBezTo>
                    <a:pt x="466" y="169"/>
                    <a:pt x="453" y="158"/>
                    <a:pt x="436" y="151"/>
                  </a:cubicBezTo>
                  <a:cubicBezTo>
                    <a:pt x="436" y="151"/>
                    <a:pt x="436" y="151"/>
                    <a:pt x="436" y="151"/>
                  </a:cubicBezTo>
                  <a:cubicBezTo>
                    <a:pt x="433" y="150"/>
                    <a:pt x="429" y="149"/>
                    <a:pt x="426" y="149"/>
                  </a:cubicBezTo>
                  <a:cubicBezTo>
                    <a:pt x="426" y="149"/>
                    <a:pt x="426" y="149"/>
                    <a:pt x="426" y="149"/>
                  </a:cubicBezTo>
                  <a:cubicBezTo>
                    <a:pt x="404" y="149"/>
                    <a:pt x="382" y="178"/>
                    <a:pt x="338" y="178"/>
                  </a:cubicBezTo>
                  <a:cubicBezTo>
                    <a:pt x="338" y="178"/>
                    <a:pt x="338" y="178"/>
                    <a:pt x="338" y="178"/>
                  </a:cubicBezTo>
                  <a:cubicBezTo>
                    <a:pt x="327" y="178"/>
                    <a:pt x="320" y="173"/>
                    <a:pt x="316" y="166"/>
                  </a:cubicBezTo>
                  <a:cubicBezTo>
                    <a:pt x="316" y="166"/>
                    <a:pt x="316" y="166"/>
                    <a:pt x="316" y="166"/>
                  </a:cubicBezTo>
                  <a:cubicBezTo>
                    <a:pt x="311" y="159"/>
                    <a:pt x="310" y="150"/>
                    <a:pt x="310" y="140"/>
                  </a:cubicBezTo>
                  <a:cubicBezTo>
                    <a:pt x="310" y="140"/>
                    <a:pt x="310" y="140"/>
                    <a:pt x="310" y="140"/>
                  </a:cubicBezTo>
                  <a:cubicBezTo>
                    <a:pt x="310" y="121"/>
                    <a:pt x="314" y="100"/>
                    <a:pt x="314" y="85"/>
                  </a:cubicBezTo>
                  <a:cubicBezTo>
                    <a:pt x="314" y="85"/>
                    <a:pt x="314" y="85"/>
                    <a:pt x="314" y="85"/>
                  </a:cubicBezTo>
                  <a:cubicBezTo>
                    <a:pt x="314" y="76"/>
                    <a:pt x="313" y="70"/>
                    <a:pt x="310" y="67"/>
                  </a:cubicBezTo>
                  <a:cubicBezTo>
                    <a:pt x="310" y="67"/>
                    <a:pt x="310" y="67"/>
                    <a:pt x="310" y="67"/>
                  </a:cubicBezTo>
                  <a:cubicBezTo>
                    <a:pt x="299" y="55"/>
                    <a:pt x="297" y="27"/>
                    <a:pt x="297" y="4"/>
                  </a:cubicBezTo>
                  <a:cubicBezTo>
                    <a:pt x="297" y="4"/>
                    <a:pt x="297" y="4"/>
                    <a:pt x="297" y="4"/>
                  </a:cubicBezTo>
                  <a:cubicBezTo>
                    <a:pt x="279" y="5"/>
                    <a:pt x="264" y="8"/>
                    <a:pt x="258" y="9"/>
                  </a:cubicBezTo>
                  <a:cubicBezTo>
                    <a:pt x="258" y="9"/>
                    <a:pt x="258" y="9"/>
                    <a:pt x="258" y="9"/>
                  </a:cubicBezTo>
                  <a:cubicBezTo>
                    <a:pt x="235" y="55"/>
                    <a:pt x="210" y="66"/>
                    <a:pt x="188" y="66"/>
                  </a:cubicBezTo>
                  <a:cubicBezTo>
                    <a:pt x="188" y="66"/>
                    <a:pt x="188" y="66"/>
                    <a:pt x="188" y="66"/>
                  </a:cubicBezTo>
                  <a:cubicBezTo>
                    <a:pt x="171" y="66"/>
                    <a:pt x="156" y="60"/>
                    <a:pt x="144" y="60"/>
                  </a:cubicBezTo>
                  <a:cubicBezTo>
                    <a:pt x="144" y="60"/>
                    <a:pt x="144" y="60"/>
                    <a:pt x="144" y="60"/>
                  </a:cubicBezTo>
                  <a:cubicBezTo>
                    <a:pt x="135" y="61"/>
                    <a:pt x="127" y="63"/>
                    <a:pt x="121" y="74"/>
                  </a:cubicBezTo>
                  <a:cubicBezTo>
                    <a:pt x="121" y="74"/>
                    <a:pt x="121" y="74"/>
                    <a:pt x="121" y="74"/>
                  </a:cubicBezTo>
                  <a:cubicBezTo>
                    <a:pt x="94" y="118"/>
                    <a:pt x="28" y="137"/>
                    <a:pt x="8" y="142"/>
                  </a:cubicBezTo>
                  <a:cubicBezTo>
                    <a:pt x="8" y="142"/>
                    <a:pt x="8" y="142"/>
                    <a:pt x="8" y="142"/>
                  </a:cubicBezTo>
                  <a:cubicBezTo>
                    <a:pt x="24" y="150"/>
                    <a:pt x="29" y="160"/>
                    <a:pt x="28" y="170"/>
                  </a:cubicBezTo>
                  <a:cubicBezTo>
                    <a:pt x="28" y="170"/>
                    <a:pt x="28" y="170"/>
                    <a:pt x="28" y="170"/>
                  </a:cubicBezTo>
                  <a:cubicBezTo>
                    <a:pt x="28" y="183"/>
                    <a:pt x="22" y="195"/>
                    <a:pt x="22" y="205"/>
                  </a:cubicBezTo>
                  <a:cubicBezTo>
                    <a:pt x="22" y="205"/>
                    <a:pt x="22" y="205"/>
                    <a:pt x="22" y="205"/>
                  </a:cubicBezTo>
                  <a:cubicBezTo>
                    <a:pt x="22" y="209"/>
                    <a:pt x="23" y="213"/>
                    <a:pt x="26" y="216"/>
                  </a:cubicBezTo>
                  <a:cubicBezTo>
                    <a:pt x="26" y="216"/>
                    <a:pt x="26" y="216"/>
                    <a:pt x="26" y="216"/>
                  </a:cubicBezTo>
                  <a:cubicBezTo>
                    <a:pt x="33" y="222"/>
                    <a:pt x="35" y="231"/>
                    <a:pt x="35" y="240"/>
                  </a:cubicBezTo>
                  <a:cubicBezTo>
                    <a:pt x="35" y="240"/>
                    <a:pt x="35" y="240"/>
                    <a:pt x="35" y="240"/>
                  </a:cubicBezTo>
                  <a:cubicBezTo>
                    <a:pt x="35" y="248"/>
                    <a:pt x="33" y="257"/>
                    <a:pt x="30" y="265"/>
                  </a:cubicBezTo>
                  <a:cubicBezTo>
                    <a:pt x="30" y="265"/>
                    <a:pt x="30" y="265"/>
                    <a:pt x="30" y="265"/>
                  </a:cubicBezTo>
                  <a:cubicBezTo>
                    <a:pt x="56" y="275"/>
                    <a:pt x="96" y="289"/>
                    <a:pt x="119" y="296"/>
                  </a:cubicBezTo>
                  <a:cubicBezTo>
                    <a:pt x="119" y="296"/>
                    <a:pt x="119" y="296"/>
                    <a:pt x="119" y="296"/>
                  </a:cubicBezTo>
                  <a:cubicBezTo>
                    <a:pt x="147" y="304"/>
                    <a:pt x="164" y="316"/>
                    <a:pt x="195" y="316"/>
                  </a:cubicBezTo>
                  <a:cubicBezTo>
                    <a:pt x="195" y="316"/>
                    <a:pt x="195" y="316"/>
                    <a:pt x="195" y="316"/>
                  </a:cubicBezTo>
                  <a:cubicBezTo>
                    <a:pt x="207" y="316"/>
                    <a:pt x="222" y="314"/>
                    <a:pt x="240" y="309"/>
                  </a:cubicBezTo>
                  <a:cubicBezTo>
                    <a:pt x="240" y="309"/>
                    <a:pt x="240" y="309"/>
                    <a:pt x="240" y="309"/>
                  </a:cubicBezTo>
                  <a:cubicBezTo>
                    <a:pt x="282" y="298"/>
                    <a:pt x="302" y="284"/>
                    <a:pt x="320" y="283"/>
                  </a:cubicBezTo>
                  <a:cubicBezTo>
                    <a:pt x="320" y="283"/>
                    <a:pt x="320" y="283"/>
                    <a:pt x="320" y="283"/>
                  </a:cubicBezTo>
                  <a:cubicBezTo>
                    <a:pt x="329" y="283"/>
                    <a:pt x="338" y="288"/>
                    <a:pt x="349" y="298"/>
                  </a:cubicBezTo>
                  <a:cubicBezTo>
                    <a:pt x="349" y="298"/>
                    <a:pt x="349" y="298"/>
                    <a:pt x="349" y="298"/>
                  </a:cubicBezTo>
                  <a:cubicBezTo>
                    <a:pt x="379" y="328"/>
                    <a:pt x="469" y="382"/>
                    <a:pt x="505" y="397"/>
                  </a:cubicBezTo>
                  <a:cubicBezTo>
                    <a:pt x="505" y="397"/>
                    <a:pt x="505" y="397"/>
                    <a:pt x="505" y="397"/>
                  </a:cubicBezTo>
                  <a:cubicBezTo>
                    <a:pt x="542" y="413"/>
                    <a:pt x="563" y="450"/>
                    <a:pt x="572" y="480"/>
                  </a:cubicBezTo>
                  <a:cubicBezTo>
                    <a:pt x="572" y="480"/>
                    <a:pt x="572" y="480"/>
                    <a:pt x="572" y="480"/>
                  </a:cubicBezTo>
                  <a:cubicBezTo>
                    <a:pt x="579" y="503"/>
                    <a:pt x="603" y="528"/>
                    <a:pt x="604" y="551"/>
                  </a:cubicBezTo>
                  <a:cubicBezTo>
                    <a:pt x="604" y="551"/>
                    <a:pt x="604" y="551"/>
                    <a:pt x="604" y="551"/>
                  </a:cubicBezTo>
                  <a:cubicBezTo>
                    <a:pt x="604" y="559"/>
                    <a:pt x="601" y="566"/>
                    <a:pt x="595" y="572"/>
                  </a:cubicBezTo>
                  <a:cubicBezTo>
                    <a:pt x="595" y="572"/>
                    <a:pt x="595" y="572"/>
                    <a:pt x="595" y="572"/>
                  </a:cubicBezTo>
                  <a:cubicBezTo>
                    <a:pt x="582" y="585"/>
                    <a:pt x="566" y="591"/>
                    <a:pt x="554" y="599"/>
                  </a:cubicBezTo>
                  <a:cubicBezTo>
                    <a:pt x="554" y="599"/>
                    <a:pt x="554" y="599"/>
                    <a:pt x="554" y="599"/>
                  </a:cubicBezTo>
                  <a:cubicBezTo>
                    <a:pt x="541" y="608"/>
                    <a:pt x="533" y="616"/>
                    <a:pt x="532" y="634"/>
                  </a:cubicBezTo>
                  <a:cubicBezTo>
                    <a:pt x="532" y="634"/>
                    <a:pt x="532" y="634"/>
                    <a:pt x="532" y="634"/>
                  </a:cubicBezTo>
                  <a:cubicBezTo>
                    <a:pt x="532" y="657"/>
                    <a:pt x="544" y="675"/>
                    <a:pt x="544" y="685"/>
                  </a:cubicBezTo>
                  <a:cubicBezTo>
                    <a:pt x="544" y="685"/>
                    <a:pt x="544" y="685"/>
                    <a:pt x="544" y="685"/>
                  </a:cubicBezTo>
                  <a:cubicBezTo>
                    <a:pt x="544" y="688"/>
                    <a:pt x="543" y="691"/>
                    <a:pt x="541" y="692"/>
                  </a:cubicBezTo>
                  <a:cubicBezTo>
                    <a:pt x="541" y="692"/>
                    <a:pt x="541" y="692"/>
                    <a:pt x="541" y="692"/>
                  </a:cubicBezTo>
                  <a:cubicBezTo>
                    <a:pt x="538" y="694"/>
                    <a:pt x="535" y="695"/>
                    <a:pt x="530" y="695"/>
                  </a:cubicBezTo>
                  <a:cubicBezTo>
                    <a:pt x="530" y="695"/>
                    <a:pt x="530" y="695"/>
                    <a:pt x="530" y="695"/>
                  </a:cubicBezTo>
                  <a:cubicBezTo>
                    <a:pt x="513" y="695"/>
                    <a:pt x="490" y="688"/>
                    <a:pt x="477" y="688"/>
                  </a:cubicBezTo>
                  <a:cubicBezTo>
                    <a:pt x="477" y="688"/>
                    <a:pt x="477" y="688"/>
                    <a:pt x="477" y="688"/>
                  </a:cubicBezTo>
                  <a:cubicBezTo>
                    <a:pt x="473" y="688"/>
                    <a:pt x="470" y="689"/>
                    <a:pt x="468" y="690"/>
                  </a:cubicBezTo>
                  <a:cubicBezTo>
                    <a:pt x="468" y="690"/>
                    <a:pt x="468" y="690"/>
                    <a:pt x="468" y="690"/>
                  </a:cubicBezTo>
                  <a:cubicBezTo>
                    <a:pt x="467" y="691"/>
                    <a:pt x="466" y="692"/>
                    <a:pt x="466" y="695"/>
                  </a:cubicBezTo>
                  <a:cubicBezTo>
                    <a:pt x="466" y="695"/>
                    <a:pt x="466" y="695"/>
                    <a:pt x="466" y="695"/>
                  </a:cubicBezTo>
                  <a:cubicBezTo>
                    <a:pt x="466" y="697"/>
                    <a:pt x="468" y="700"/>
                    <a:pt x="474" y="703"/>
                  </a:cubicBezTo>
                  <a:cubicBezTo>
                    <a:pt x="474" y="703"/>
                    <a:pt x="474" y="703"/>
                    <a:pt x="474" y="703"/>
                  </a:cubicBezTo>
                  <a:cubicBezTo>
                    <a:pt x="480" y="706"/>
                    <a:pt x="487" y="709"/>
                    <a:pt x="496" y="712"/>
                  </a:cubicBezTo>
                  <a:cubicBezTo>
                    <a:pt x="496" y="712"/>
                    <a:pt x="496" y="712"/>
                    <a:pt x="496" y="712"/>
                  </a:cubicBezTo>
                  <a:cubicBezTo>
                    <a:pt x="513" y="717"/>
                    <a:pt x="534" y="723"/>
                    <a:pt x="549" y="728"/>
                  </a:cubicBezTo>
                  <a:cubicBezTo>
                    <a:pt x="549" y="728"/>
                    <a:pt x="549" y="728"/>
                    <a:pt x="549" y="728"/>
                  </a:cubicBezTo>
                  <a:cubicBezTo>
                    <a:pt x="557" y="718"/>
                    <a:pt x="565" y="705"/>
                    <a:pt x="585" y="705"/>
                  </a:cubicBezTo>
                  <a:cubicBezTo>
                    <a:pt x="585" y="705"/>
                    <a:pt x="585" y="705"/>
                    <a:pt x="585" y="705"/>
                  </a:cubicBezTo>
                  <a:cubicBezTo>
                    <a:pt x="590" y="705"/>
                    <a:pt x="595" y="705"/>
                    <a:pt x="601" y="707"/>
                  </a:cubicBezTo>
                  <a:cubicBezTo>
                    <a:pt x="601" y="707"/>
                    <a:pt x="601" y="707"/>
                    <a:pt x="601" y="707"/>
                  </a:cubicBezTo>
                  <a:cubicBezTo>
                    <a:pt x="600" y="709"/>
                    <a:pt x="600" y="709"/>
                    <a:pt x="600" y="709"/>
                  </a:cubicBezTo>
                  <a:cubicBezTo>
                    <a:pt x="600" y="711"/>
                    <a:pt x="600" y="711"/>
                    <a:pt x="600" y="711"/>
                  </a:cubicBezTo>
                  <a:cubicBezTo>
                    <a:pt x="594" y="709"/>
                    <a:pt x="589" y="709"/>
                    <a:pt x="585" y="709"/>
                  </a:cubicBezTo>
                  <a:cubicBezTo>
                    <a:pt x="585" y="709"/>
                    <a:pt x="585" y="709"/>
                    <a:pt x="585" y="709"/>
                  </a:cubicBezTo>
                  <a:cubicBezTo>
                    <a:pt x="567" y="709"/>
                    <a:pt x="560" y="721"/>
                    <a:pt x="551" y="732"/>
                  </a:cubicBezTo>
                  <a:cubicBezTo>
                    <a:pt x="551" y="732"/>
                    <a:pt x="551" y="732"/>
                    <a:pt x="551" y="732"/>
                  </a:cubicBezTo>
                  <a:cubicBezTo>
                    <a:pt x="550" y="732"/>
                    <a:pt x="549" y="733"/>
                    <a:pt x="549" y="732"/>
                  </a:cubicBezTo>
                  <a:cubicBezTo>
                    <a:pt x="549" y="732"/>
                    <a:pt x="549" y="732"/>
                    <a:pt x="549" y="732"/>
                  </a:cubicBezTo>
                  <a:cubicBezTo>
                    <a:pt x="527" y="724"/>
                    <a:pt x="490" y="716"/>
                    <a:pt x="472" y="706"/>
                  </a:cubicBezTo>
                  <a:cubicBezTo>
                    <a:pt x="472" y="706"/>
                    <a:pt x="472" y="706"/>
                    <a:pt x="472" y="706"/>
                  </a:cubicBezTo>
                  <a:cubicBezTo>
                    <a:pt x="466" y="703"/>
                    <a:pt x="462" y="700"/>
                    <a:pt x="462" y="695"/>
                  </a:cubicBezTo>
                  <a:cubicBezTo>
                    <a:pt x="462" y="695"/>
                    <a:pt x="462" y="695"/>
                    <a:pt x="462" y="695"/>
                  </a:cubicBezTo>
                  <a:cubicBezTo>
                    <a:pt x="462" y="691"/>
                    <a:pt x="463" y="688"/>
                    <a:pt x="466" y="686"/>
                  </a:cubicBezTo>
                  <a:cubicBezTo>
                    <a:pt x="466" y="686"/>
                    <a:pt x="466" y="686"/>
                    <a:pt x="466" y="686"/>
                  </a:cubicBezTo>
                  <a:cubicBezTo>
                    <a:pt x="469" y="685"/>
                    <a:pt x="473" y="684"/>
                    <a:pt x="477" y="684"/>
                  </a:cubicBezTo>
                  <a:cubicBezTo>
                    <a:pt x="477" y="684"/>
                    <a:pt x="477" y="684"/>
                    <a:pt x="477" y="684"/>
                  </a:cubicBezTo>
                  <a:cubicBezTo>
                    <a:pt x="491" y="684"/>
                    <a:pt x="514" y="691"/>
                    <a:pt x="530" y="691"/>
                  </a:cubicBezTo>
                  <a:cubicBezTo>
                    <a:pt x="530" y="691"/>
                    <a:pt x="530" y="691"/>
                    <a:pt x="530" y="691"/>
                  </a:cubicBezTo>
                  <a:cubicBezTo>
                    <a:pt x="535" y="691"/>
                    <a:pt x="537" y="690"/>
                    <a:pt x="539" y="689"/>
                  </a:cubicBezTo>
                  <a:cubicBezTo>
                    <a:pt x="539" y="689"/>
                    <a:pt x="539" y="689"/>
                    <a:pt x="539" y="689"/>
                  </a:cubicBezTo>
                  <a:cubicBezTo>
                    <a:pt x="540" y="688"/>
                    <a:pt x="540" y="687"/>
                    <a:pt x="540" y="685"/>
                  </a:cubicBezTo>
                  <a:cubicBezTo>
                    <a:pt x="540" y="685"/>
                    <a:pt x="540" y="685"/>
                    <a:pt x="540" y="685"/>
                  </a:cubicBezTo>
                  <a:cubicBezTo>
                    <a:pt x="541" y="677"/>
                    <a:pt x="529" y="658"/>
                    <a:pt x="528" y="634"/>
                  </a:cubicBezTo>
                  <a:cubicBezTo>
                    <a:pt x="528" y="634"/>
                    <a:pt x="528" y="634"/>
                    <a:pt x="528" y="634"/>
                  </a:cubicBezTo>
                  <a:cubicBezTo>
                    <a:pt x="528" y="615"/>
                    <a:pt x="539" y="604"/>
                    <a:pt x="552" y="596"/>
                  </a:cubicBezTo>
                  <a:cubicBezTo>
                    <a:pt x="552" y="596"/>
                    <a:pt x="552" y="596"/>
                    <a:pt x="552" y="596"/>
                  </a:cubicBezTo>
                  <a:cubicBezTo>
                    <a:pt x="564" y="588"/>
                    <a:pt x="580" y="581"/>
                    <a:pt x="592" y="569"/>
                  </a:cubicBezTo>
                  <a:cubicBezTo>
                    <a:pt x="592" y="569"/>
                    <a:pt x="592" y="569"/>
                    <a:pt x="592" y="569"/>
                  </a:cubicBezTo>
                  <a:cubicBezTo>
                    <a:pt x="598" y="564"/>
                    <a:pt x="600" y="558"/>
                    <a:pt x="600" y="551"/>
                  </a:cubicBezTo>
                  <a:cubicBezTo>
                    <a:pt x="600" y="551"/>
                    <a:pt x="600" y="551"/>
                    <a:pt x="600" y="551"/>
                  </a:cubicBezTo>
                  <a:cubicBezTo>
                    <a:pt x="600" y="531"/>
                    <a:pt x="576" y="505"/>
                    <a:pt x="569" y="482"/>
                  </a:cubicBezTo>
                  <a:cubicBezTo>
                    <a:pt x="569" y="482"/>
                    <a:pt x="569" y="482"/>
                    <a:pt x="569" y="482"/>
                  </a:cubicBezTo>
                  <a:cubicBezTo>
                    <a:pt x="559" y="451"/>
                    <a:pt x="538" y="416"/>
                    <a:pt x="503" y="401"/>
                  </a:cubicBezTo>
                  <a:cubicBezTo>
                    <a:pt x="503" y="401"/>
                    <a:pt x="503" y="401"/>
                    <a:pt x="503" y="401"/>
                  </a:cubicBezTo>
                  <a:cubicBezTo>
                    <a:pt x="466" y="385"/>
                    <a:pt x="377" y="332"/>
                    <a:pt x="346" y="301"/>
                  </a:cubicBezTo>
                  <a:cubicBezTo>
                    <a:pt x="346" y="301"/>
                    <a:pt x="346" y="301"/>
                    <a:pt x="346" y="301"/>
                  </a:cubicBezTo>
                  <a:cubicBezTo>
                    <a:pt x="336" y="291"/>
                    <a:pt x="328" y="287"/>
                    <a:pt x="320" y="287"/>
                  </a:cubicBezTo>
                  <a:cubicBezTo>
                    <a:pt x="320" y="287"/>
                    <a:pt x="320" y="287"/>
                    <a:pt x="320" y="287"/>
                  </a:cubicBezTo>
                  <a:cubicBezTo>
                    <a:pt x="304" y="287"/>
                    <a:pt x="284" y="302"/>
                    <a:pt x="241" y="313"/>
                  </a:cubicBezTo>
                  <a:cubicBezTo>
                    <a:pt x="241" y="313"/>
                    <a:pt x="241" y="313"/>
                    <a:pt x="241" y="313"/>
                  </a:cubicBezTo>
                  <a:cubicBezTo>
                    <a:pt x="222" y="318"/>
                    <a:pt x="207" y="320"/>
                    <a:pt x="195" y="320"/>
                  </a:cubicBezTo>
                  <a:cubicBezTo>
                    <a:pt x="195" y="320"/>
                    <a:pt x="195" y="320"/>
                    <a:pt x="195" y="320"/>
                  </a:cubicBezTo>
                  <a:cubicBezTo>
                    <a:pt x="163" y="320"/>
                    <a:pt x="145" y="308"/>
                    <a:pt x="118" y="300"/>
                  </a:cubicBezTo>
                  <a:cubicBezTo>
                    <a:pt x="118" y="300"/>
                    <a:pt x="118" y="300"/>
                    <a:pt x="118" y="300"/>
                  </a:cubicBezTo>
                  <a:cubicBezTo>
                    <a:pt x="94" y="293"/>
                    <a:pt x="53" y="278"/>
                    <a:pt x="26" y="268"/>
                  </a:cubicBezTo>
                  <a:cubicBezTo>
                    <a:pt x="26" y="268"/>
                    <a:pt x="26" y="268"/>
                    <a:pt x="26" y="268"/>
                  </a:cubicBezTo>
                  <a:cubicBezTo>
                    <a:pt x="26" y="268"/>
                    <a:pt x="25" y="267"/>
                    <a:pt x="25" y="267"/>
                  </a:cubicBezTo>
                  <a:cubicBezTo>
                    <a:pt x="25" y="267"/>
                    <a:pt x="25" y="267"/>
                    <a:pt x="25" y="267"/>
                  </a:cubicBezTo>
                  <a:cubicBezTo>
                    <a:pt x="25" y="266"/>
                    <a:pt x="25" y="266"/>
                    <a:pt x="25" y="265"/>
                  </a:cubicBezTo>
                  <a:cubicBezTo>
                    <a:pt x="25" y="265"/>
                    <a:pt x="25" y="265"/>
                    <a:pt x="25" y="265"/>
                  </a:cubicBezTo>
                  <a:cubicBezTo>
                    <a:pt x="29" y="257"/>
                    <a:pt x="31" y="248"/>
                    <a:pt x="31" y="240"/>
                  </a:cubicBezTo>
                  <a:cubicBezTo>
                    <a:pt x="31" y="240"/>
                    <a:pt x="31" y="240"/>
                    <a:pt x="31" y="240"/>
                  </a:cubicBezTo>
                  <a:cubicBezTo>
                    <a:pt x="31" y="232"/>
                    <a:pt x="29" y="224"/>
                    <a:pt x="24" y="219"/>
                  </a:cubicBezTo>
                  <a:cubicBezTo>
                    <a:pt x="24" y="219"/>
                    <a:pt x="24" y="219"/>
                    <a:pt x="24" y="219"/>
                  </a:cubicBezTo>
                  <a:cubicBezTo>
                    <a:pt x="19" y="215"/>
                    <a:pt x="18" y="210"/>
                    <a:pt x="18" y="205"/>
                  </a:cubicBezTo>
                  <a:cubicBezTo>
                    <a:pt x="18" y="205"/>
                    <a:pt x="18" y="205"/>
                    <a:pt x="18" y="205"/>
                  </a:cubicBezTo>
                  <a:cubicBezTo>
                    <a:pt x="18" y="193"/>
                    <a:pt x="24" y="181"/>
                    <a:pt x="24" y="170"/>
                  </a:cubicBezTo>
                  <a:cubicBezTo>
                    <a:pt x="24" y="170"/>
                    <a:pt x="24" y="170"/>
                    <a:pt x="24" y="170"/>
                  </a:cubicBezTo>
                  <a:cubicBezTo>
                    <a:pt x="24" y="161"/>
                    <a:pt x="20" y="152"/>
                    <a:pt x="1" y="143"/>
                  </a:cubicBezTo>
                  <a:cubicBezTo>
                    <a:pt x="1" y="143"/>
                    <a:pt x="1" y="143"/>
                    <a:pt x="1" y="143"/>
                  </a:cubicBezTo>
                  <a:cubicBezTo>
                    <a:pt x="1" y="143"/>
                    <a:pt x="0" y="142"/>
                    <a:pt x="0" y="141"/>
                  </a:cubicBezTo>
                  <a:cubicBezTo>
                    <a:pt x="0" y="141"/>
                    <a:pt x="0" y="141"/>
                    <a:pt x="0" y="141"/>
                  </a:cubicBezTo>
                  <a:cubicBezTo>
                    <a:pt x="0" y="140"/>
                    <a:pt x="1" y="140"/>
                    <a:pt x="2" y="140"/>
                  </a:cubicBezTo>
                  <a:cubicBezTo>
                    <a:pt x="2" y="140"/>
                    <a:pt x="2" y="140"/>
                    <a:pt x="2" y="140"/>
                  </a:cubicBezTo>
                  <a:cubicBezTo>
                    <a:pt x="2" y="140"/>
                    <a:pt x="23" y="135"/>
                    <a:pt x="48" y="124"/>
                  </a:cubicBezTo>
                  <a:cubicBezTo>
                    <a:pt x="48" y="124"/>
                    <a:pt x="48" y="124"/>
                    <a:pt x="48" y="124"/>
                  </a:cubicBezTo>
                  <a:cubicBezTo>
                    <a:pt x="74" y="114"/>
                    <a:pt x="103" y="97"/>
                    <a:pt x="117" y="72"/>
                  </a:cubicBezTo>
                  <a:cubicBezTo>
                    <a:pt x="117" y="72"/>
                    <a:pt x="117" y="72"/>
                    <a:pt x="117" y="72"/>
                  </a:cubicBezTo>
                  <a:cubicBezTo>
                    <a:pt x="124" y="60"/>
                    <a:pt x="134" y="56"/>
                    <a:pt x="144" y="56"/>
                  </a:cubicBezTo>
                  <a:cubicBezTo>
                    <a:pt x="144" y="56"/>
                    <a:pt x="144" y="56"/>
                    <a:pt x="144" y="56"/>
                  </a:cubicBezTo>
                  <a:cubicBezTo>
                    <a:pt x="157" y="56"/>
                    <a:pt x="172" y="62"/>
                    <a:pt x="188" y="62"/>
                  </a:cubicBezTo>
                  <a:cubicBezTo>
                    <a:pt x="188" y="62"/>
                    <a:pt x="188" y="62"/>
                    <a:pt x="188" y="62"/>
                  </a:cubicBezTo>
                  <a:cubicBezTo>
                    <a:pt x="209" y="62"/>
                    <a:pt x="232" y="53"/>
                    <a:pt x="255" y="6"/>
                  </a:cubicBezTo>
                  <a:cubicBezTo>
                    <a:pt x="255" y="6"/>
                    <a:pt x="255" y="6"/>
                    <a:pt x="255" y="6"/>
                  </a:cubicBezTo>
                  <a:cubicBezTo>
                    <a:pt x="255" y="6"/>
                    <a:pt x="256" y="5"/>
                    <a:pt x="256" y="5"/>
                  </a:cubicBezTo>
                  <a:cubicBezTo>
                    <a:pt x="256" y="5"/>
                    <a:pt x="256" y="5"/>
                    <a:pt x="256" y="5"/>
                  </a:cubicBezTo>
                  <a:cubicBezTo>
                    <a:pt x="262" y="4"/>
                    <a:pt x="278" y="1"/>
                    <a:pt x="298" y="0"/>
                  </a:cubicBezTo>
                  <a:cubicBezTo>
                    <a:pt x="298" y="0"/>
                    <a:pt x="298" y="0"/>
                    <a:pt x="298" y="0"/>
                  </a:cubicBezTo>
                  <a:cubicBezTo>
                    <a:pt x="299" y="0"/>
                    <a:pt x="299" y="0"/>
                    <a:pt x="300" y="0"/>
                  </a:cubicBezTo>
                  <a:cubicBezTo>
                    <a:pt x="300" y="0"/>
                    <a:pt x="300" y="0"/>
                    <a:pt x="300" y="0"/>
                  </a:cubicBezTo>
                  <a:cubicBezTo>
                    <a:pt x="300" y="1"/>
                    <a:pt x="301" y="1"/>
                    <a:pt x="301" y="2"/>
                  </a:cubicBezTo>
                  <a:cubicBezTo>
                    <a:pt x="301" y="2"/>
                    <a:pt x="301" y="2"/>
                    <a:pt x="301" y="2"/>
                  </a:cubicBezTo>
                  <a:cubicBezTo>
                    <a:pt x="300" y="25"/>
                    <a:pt x="303" y="55"/>
                    <a:pt x="313" y="64"/>
                  </a:cubicBezTo>
                  <a:cubicBezTo>
                    <a:pt x="313" y="64"/>
                    <a:pt x="313" y="64"/>
                    <a:pt x="313" y="64"/>
                  </a:cubicBezTo>
                  <a:cubicBezTo>
                    <a:pt x="317" y="68"/>
                    <a:pt x="318" y="76"/>
                    <a:pt x="318" y="85"/>
                  </a:cubicBezTo>
                  <a:cubicBezTo>
                    <a:pt x="318" y="85"/>
                    <a:pt x="318" y="85"/>
                    <a:pt x="318" y="85"/>
                  </a:cubicBezTo>
                  <a:cubicBezTo>
                    <a:pt x="318" y="101"/>
                    <a:pt x="314" y="122"/>
                    <a:pt x="314" y="140"/>
                  </a:cubicBezTo>
                  <a:cubicBezTo>
                    <a:pt x="314" y="140"/>
                    <a:pt x="314" y="140"/>
                    <a:pt x="314" y="140"/>
                  </a:cubicBezTo>
                  <a:cubicBezTo>
                    <a:pt x="314" y="149"/>
                    <a:pt x="315" y="158"/>
                    <a:pt x="319" y="164"/>
                  </a:cubicBezTo>
                  <a:cubicBezTo>
                    <a:pt x="319" y="164"/>
                    <a:pt x="319" y="164"/>
                    <a:pt x="319" y="164"/>
                  </a:cubicBezTo>
                  <a:cubicBezTo>
                    <a:pt x="323" y="170"/>
                    <a:pt x="328" y="174"/>
                    <a:pt x="338" y="174"/>
                  </a:cubicBezTo>
                  <a:cubicBezTo>
                    <a:pt x="338" y="174"/>
                    <a:pt x="338" y="174"/>
                    <a:pt x="338" y="174"/>
                  </a:cubicBezTo>
                  <a:cubicBezTo>
                    <a:pt x="380" y="174"/>
                    <a:pt x="401" y="145"/>
                    <a:pt x="426" y="145"/>
                  </a:cubicBezTo>
                  <a:cubicBezTo>
                    <a:pt x="426" y="145"/>
                    <a:pt x="426" y="145"/>
                    <a:pt x="426" y="145"/>
                  </a:cubicBezTo>
                  <a:cubicBezTo>
                    <a:pt x="430" y="145"/>
                    <a:pt x="434" y="146"/>
                    <a:pt x="438" y="147"/>
                  </a:cubicBezTo>
                  <a:cubicBezTo>
                    <a:pt x="438" y="147"/>
                    <a:pt x="438" y="147"/>
                    <a:pt x="438" y="147"/>
                  </a:cubicBezTo>
                  <a:cubicBezTo>
                    <a:pt x="455" y="154"/>
                    <a:pt x="469" y="167"/>
                    <a:pt x="470" y="184"/>
                  </a:cubicBezTo>
                  <a:cubicBezTo>
                    <a:pt x="470" y="184"/>
                    <a:pt x="470" y="184"/>
                    <a:pt x="470" y="184"/>
                  </a:cubicBezTo>
                  <a:cubicBezTo>
                    <a:pt x="470" y="195"/>
                    <a:pt x="464" y="207"/>
                    <a:pt x="451" y="220"/>
                  </a:cubicBezTo>
                  <a:cubicBezTo>
                    <a:pt x="451" y="220"/>
                    <a:pt x="451" y="220"/>
                    <a:pt x="451" y="220"/>
                  </a:cubicBezTo>
                  <a:cubicBezTo>
                    <a:pt x="451" y="224"/>
                    <a:pt x="453" y="238"/>
                    <a:pt x="459" y="251"/>
                  </a:cubicBezTo>
                  <a:cubicBezTo>
                    <a:pt x="459" y="251"/>
                    <a:pt x="459" y="251"/>
                    <a:pt x="459" y="251"/>
                  </a:cubicBezTo>
                  <a:cubicBezTo>
                    <a:pt x="466" y="267"/>
                    <a:pt x="476" y="283"/>
                    <a:pt x="494" y="283"/>
                  </a:cubicBezTo>
                  <a:cubicBezTo>
                    <a:pt x="494" y="283"/>
                    <a:pt x="494" y="283"/>
                    <a:pt x="494" y="283"/>
                  </a:cubicBezTo>
                  <a:cubicBezTo>
                    <a:pt x="515" y="283"/>
                    <a:pt x="523" y="299"/>
                    <a:pt x="530" y="313"/>
                  </a:cubicBezTo>
                  <a:cubicBezTo>
                    <a:pt x="530" y="313"/>
                    <a:pt x="530" y="313"/>
                    <a:pt x="530" y="313"/>
                  </a:cubicBezTo>
                  <a:cubicBezTo>
                    <a:pt x="537" y="328"/>
                    <a:pt x="543" y="342"/>
                    <a:pt x="555" y="342"/>
                  </a:cubicBezTo>
                  <a:cubicBezTo>
                    <a:pt x="555" y="342"/>
                    <a:pt x="555" y="342"/>
                    <a:pt x="555" y="342"/>
                  </a:cubicBezTo>
                  <a:cubicBezTo>
                    <a:pt x="562" y="341"/>
                    <a:pt x="562" y="340"/>
                    <a:pt x="562" y="337"/>
                  </a:cubicBezTo>
                  <a:cubicBezTo>
                    <a:pt x="562" y="337"/>
                    <a:pt x="562" y="337"/>
                    <a:pt x="562" y="337"/>
                  </a:cubicBezTo>
                  <a:cubicBezTo>
                    <a:pt x="562" y="332"/>
                    <a:pt x="557" y="321"/>
                    <a:pt x="556" y="312"/>
                  </a:cubicBezTo>
                  <a:cubicBezTo>
                    <a:pt x="556" y="312"/>
                    <a:pt x="556" y="312"/>
                    <a:pt x="556" y="312"/>
                  </a:cubicBezTo>
                  <a:cubicBezTo>
                    <a:pt x="556" y="302"/>
                    <a:pt x="563" y="294"/>
                    <a:pt x="584" y="292"/>
                  </a:cubicBezTo>
                  <a:cubicBezTo>
                    <a:pt x="584" y="292"/>
                    <a:pt x="584" y="292"/>
                    <a:pt x="584" y="292"/>
                  </a:cubicBezTo>
                  <a:cubicBezTo>
                    <a:pt x="611" y="290"/>
                    <a:pt x="625" y="283"/>
                    <a:pt x="637" y="277"/>
                  </a:cubicBezTo>
                  <a:cubicBezTo>
                    <a:pt x="637" y="277"/>
                    <a:pt x="637" y="277"/>
                    <a:pt x="637" y="277"/>
                  </a:cubicBezTo>
                  <a:cubicBezTo>
                    <a:pt x="649" y="271"/>
                    <a:pt x="659" y="265"/>
                    <a:pt x="675" y="265"/>
                  </a:cubicBezTo>
                  <a:cubicBezTo>
                    <a:pt x="675" y="265"/>
                    <a:pt x="675" y="265"/>
                    <a:pt x="675" y="265"/>
                  </a:cubicBezTo>
                  <a:cubicBezTo>
                    <a:pt x="694" y="265"/>
                    <a:pt x="706" y="283"/>
                    <a:pt x="706" y="301"/>
                  </a:cubicBezTo>
                  <a:cubicBezTo>
                    <a:pt x="706" y="301"/>
                    <a:pt x="706" y="301"/>
                    <a:pt x="706" y="301"/>
                  </a:cubicBezTo>
                  <a:cubicBezTo>
                    <a:pt x="706" y="316"/>
                    <a:pt x="697" y="332"/>
                    <a:pt x="676" y="336"/>
                  </a:cubicBezTo>
                  <a:cubicBezTo>
                    <a:pt x="676" y="336"/>
                    <a:pt x="676" y="336"/>
                    <a:pt x="676" y="336"/>
                  </a:cubicBezTo>
                  <a:cubicBezTo>
                    <a:pt x="655" y="341"/>
                    <a:pt x="646" y="357"/>
                    <a:pt x="646" y="373"/>
                  </a:cubicBezTo>
                  <a:cubicBezTo>
                    <a:pt x="646" y="373"/>
                    <a:pt x="646" y="373"/>
                    <a:pt x="646" y="373"/>
                  </a:cubicBezTo>
                  <a:cubicBezTo>
                    <a:pt x="646" y="381"/>
                    <a:pt x="649" y="388"/>
                    <a:pt x="652" y="394"/>
                  </a:cubicBezTo>
                  <a:cubicBezTo>
                    <a:pt x="652" y="394"/>
                    <a:pt x="652" y="394"/>
                    <a:pt x="652" y="394"/>
                  </a:cubicBezTo>
                  <a:cubicBezTo>
                    <a:pt x="656" y="399"/>
                    <a:pt x="661" y="403"/>
                    <a:pt x="668" y="403"/>
                  </a:cubicBezTo>
                  <a:cubicBezTo>
                    <a:pt x="668" y="403"/>
                    <a:pt x="668" y="403"/>
                    <a:pt x="668" y="403"/>
                  </a:cubicBezTo>
                  <a:cubicBezTo>
                    <a:pt x="679" y="403"/>
                    <a:pt x="702" y="398"/>
                    <a:pt x="726" y="391"/>
                  </a:cubicBezTo>
                  <a:cubicBezTo>
                    <a:pt x="726" y="391"/>
                    <a:pt x="726" y="391"/>
                    <a:pt x="726" y="391"/>
                  </a:cubicBezTo>
                  <a:cubicBezTo>
                    <a:pt x="727" y="391"/>
                    <a:pt x="728" y="391"/>
                    <a:pt x="728" y="392"/>
                  </a:cubicBezTo>
                  <a:cubicBezTo>
                    <a:pt x="728" y="392"/>
                    <a:pt x="728" y="392"/>
                    <a:pt x="728" y="392"/>
                  </a:cubicBezTo>
                  <a:cubicBezTo>
                    <a:pt x="739" y="407"/>
                    <a:pt x="757" y="432"/>
                    <a:pt x="764" y="447"/>
                  </a:cubicBezTo>
                  <a:cubicBezTo>
                    <a:pt x="764" y="447"/>
                    <a:pt x="764" y="447"/>
                    <a:pt x="764" y="447"/>
                  </a:cubicBezTo>
                  <a:cubicBezTo>
                    <a:pt x="770" y="459"/>
                    <a:pt x="771" y="479"/>
                    <a:pt x="771" y="498"/>
                  </a:cubicBezTo>
                  <a:cubicBezTo>
                    <a:pt x="771" y="498"/>
                    <a:pt x="771" y="498"/>
                    <a:pt x="771" y="498"/>
                  </a:cubicBezTo>
                  <a:cubicBezTo>
                    <a:pt x="772" y="516"/>
                    <a:pt x="773" y="534"/>
                    <a:pt x="779" y="539"/>
                  </a:cubicBezTo>
                  <a:cubicBezTo>
                    <a:pt x="779" y="539"/>
                    <a:pt x="779" y="539"/>
                    <a:pt x="779" y="539"/>
                  </a:cubicBezTo>
                  <a:cubicBezTo>
                    <a:pt x="789" y="549"/>
                    <a:pt x="817" y="569"/>
                    <a:pt x="838" y="569"/>
                  </a:cubicBezTo>
                  <a:cubicBezTo>
                    <a:pt x="838" y="569"/>
                    <a:pt x="838" y="569"/>
                    <a:pt x="838" y="569"/>
                  </a:cubicBezTo>
                  <a:cubicBezTo>
                    <a:pt x="845" y="568"/>
                    <a:pt x="851" y="567"/>
                    <a:pt x="855" y="562"/>
                  </a:cubicBezTo>
                  <a:cubicBezTo>
                    <a:pt x="855" y="562"/>
                    <a:pt x="855" y="562"/>
                    <a:pt x="855" y="562"/>
                  </a:cubicBezTo>
                  <a:cubicBezTo>
                    <a:pt x="865" y="553"/>
                    <a:pt x="869" y="541"/>
                    <a:pt x="869" y="528"/>
                  </a:cubicBezTo>
                  <a:cubicBezTo>
                    <a:pt x="869" y="528"/>
                    <a:pt x="869" y="528"/>
                    <a:pt x="869" y="528"/>
                  </a:cubicBezTo>
                  <a:cubicBezTo>
                    <a:pt x="869" y="515"/>
                    <a:pt x="864" y="502"/>
                    <a:pt x="857" y="490"/>
                  </a:cubicBezTo>
                  <a:cubicBezTo>
                    <a:pt x="857" y="490"/>
                    <a:pt x="857" y="490"/>
                    <a:pt x="857" y="490"/>
                  </a:cubicBezTo>
                  <a:cubicBezTo>
                    <a:pt x="856" y="487"/>
                    <a:pt x="856" y="485"/>
                    <a:pt x="856" y="482"/>
                  </a:cubicBezTo>
                  <a:cubicBezTo>
                    <a:pt x="856" y="482"/>
                    <a:pt x="856" y="482"/>
                    <a:pt x="856" y="482"/>
                  </a:cubicBezTo>
                  <a:cubicBezTo>
                    <a:pt x="856" y="476"/>
                    <a:pt x="859" y="469"/>
                    <a:pt x="864" y="461"/>
                  </a:cubicBezTo>
                  <a:cubicBezTo>
                    <a:pt x="864" y="461"/>
                    <a:pt x="864" y="461"/>
                    <a:pt x="864" y="461"/>
                  </a:cubicBezTo>
                  <a:cubicBezTo>
                    <a:pt x="865" y="460"/>
                    <a:pt x="866" y="460"/>
                    <a:pt x="867" y="461"/>
                  </a:cubicBezTo>
                  <a:cubicBezTo>
                    <a:pt x="867" y="461"/>
                    <a:pt x="867" y="461"/>
                    <a:pt x="867" y="461"/>
                  </a:cubicBezTo>
                  <a:cubicBezTo>
                    <a:pt x="885" y="469"/>
                    <a:pt x="925" y="486"/>
                    <a:pt x="940" y="492"/>
                  </a:cubicBezTo>
                  <a:cubicBezTo>
                    <a:pt x="940" y="492"/>
                    <a:pt x="940" y="492"/>
                    <a:pt x="940" y="492"/>
                  </a:cubicBezTo>
                  <a:cubicBezTo>
                    <a:pt x="956" y="498"/>
                    <a:pt x="977" y="512"/>
                    <a:pt x="977" y="527"/>
                  </a:cubicBezTo>
                  <a:cubicBezTo>
                    <a:pt x="977" y="527"/>
                    <a:pt x="977" y="527"/>
                    <a:pt x="977" y="527"/>
                  </a:cubicBezTo>
                  <a:cubicBezTo>
                    <a:pt x="977" y="531"/>
                    <a:pt x="976" y="535"/>
                    <a:pt x="972" y="538"/>
                  </a:cubicBezTo>
                  <a:cubicBezTo>
                    <a:pt x="972" y="538"/>
                    <a:pt x="972" y="538"/>
                    <a:pt x="972" y="538"/>
                  </a:cubicBezTo>
                  <a:cubicBezTo>
                    <a:pt x="958" y="553"/>
                    <a:pt x="930" y="585"/>
                    <a:pt x="913" y="602"/>
                  </a:cubicBezTo>
                  <a:cubicBezTo>
                    <a:pt x="913" y="602"/>
                    <a:pt x="913" y="602"/>
                    <a:pt x="913" y="602"/>
                  </a:cubicBezTo>
                  <a:cubicBezTo>
                    <a:pt x="904" y="611"/>
                    <a:pt x="890" y="614"/>
                    <a:pt x="878" y="619"/>
                  </a:cubicBezTo>
                  <a:cubicBezTo>
                    <a:pt x="878" y="619"/>
                    <a:pt x="878" y="619"/>
                    <a:pt x="878" y="619"/>
                  </a:cubicBezTo>
                  <a:cubicBezTo>
                    <a:pt x="866" y="623"/>
                    <a:pt x="856" y="627"/>
                    <a:pt x="852" y="637"/>
                  </a:cubicBezTo>
                  <a:cubicBezTo>
                    <a:pt x="852" y="637"/>
                    <a:pt x="852" y="637"/>
                    <a:pt x="852" y="637"/>
                  </a:cubicBezTo>
                  <a:cubicBezTo>
                    <a:pt x="851" y="640"/>
                    <a:pt x="850" y="643"/>
                    <a:pt x="850" y="646"/>
                  </a:cubicBezTo>
                  <a:cubicBezTo>
                    <a:pt x="850" y="646"/>
                    <a:pt x="850" y="646"/>
                    <a:pt x="850" y="646"/>
                  </a:cubicBezTo>
                  <a:cubicBezTo>
                    <a:pt x="850" y="660"/>
                    <a:pt x="859" y="675"/>
                    <a:pt x="859" y="688"/>
                  </a:cubicBezTo>
                  <a:cubicBezTo>
                    <a:pt x="859" y="688"/>
                    <a:pt x="859" y="688"/>
                    <a:pt x="859" y="688"/>
                  </a:cubicBezTo>
                  <a:cubicBezTo>
                    <a:pt x="859" y="693"/>
                    <a:pt x="858" y="697"/>
                    <a:pt x="854" y="701"/>
                  </a:cubicBezTo>
                  <a:cubicBezTo>
                    <a:pt x="854" y="701"/>
                    <a:pt x="854" y="701"/>
                    <a:pt x="854" y="701"/>
                  </a:cubicBezTo>
                  <a:cubicBezTo>
                    <a:pt x="847" y="708"/>
                    <a:pt x="845" y="717"/>
                    <a:pt x="841" y="724"/>
                  </a:cubicBezTo>
                  <a:cubicBezTo>
                    <a:pt x="841" y="724"/>
                    <a:pt x="841" y="724"/>
                    <a:pt x="841" y="724"/>
                  </a:cubicBezTo>
                  <a:cubicBezTo>
                    <a:pt x="837" y="732"/>
                    <a:pt x="830" y="738"/>
                    <a:pt x="817" y="738"/>
                  </a:cubicBezTo>
                  <a:cubicBezTo>
                    <a:pt x="817" y="738"/>
                    <a:pt x="817" y="738"/>
                    <a:pt x="817" y="738"/>
                  </a:cubicBezTo>
                  <a:cubicBezTo>
                    <a:pt x="810" y="738"/>
                    <a:pt x="805" y="742"/>
                    <a:pt x="801" y="748"/>
                  </a:cubicBezTo>
                  <a:cubicBezTo>
                    <a:pt x="801" y="748"/>
                    <a:pt x="801" y="748"/>
                    <a:pt x="801" y="748"/>
                  </a:cubicBezTo>
                  <a:cubicBezTo>
                    <a:pt x="798" y="755"/>
                    <a:pt x="796" y="763"/>
                    <a:pt x="796" y="772"/>
                  </a:cubicBezTo>
                  <a:cubicBezTo>
                    <a:pt x="796" y="772"/>
                    <a:pt x="796" y="772"/>
                    <a:pt x="796" y="772"/>
                  </a:cubicBezTo>
                  <a:cubicBezTo>
                    <a:pt x="796" y="785"/>
                    <a:pt x="799" y="797"/>
                    <a:pt x="806" y="804"/>
                  </a:cubicBezTo>
                  <a:cubicBezTo>
                    <a:pt x="806" y="804"/>
                    <a:pt x="806" y="804"/>
                    <a:pt x="806" y="804"/>
                  </a:cubicBezTo>
                  <a:cubicBezTo>
                    <a:pt x="806" y="804"/>
                    <a:pt x="808" y="805"/>
                    <a:pt x="809" y="806"/>
                  </a:cubicBezTo>
                  <a:cubicBezTo>
                    <a:pt x="809" y="806"/>
                    <a:pt x="809" y="806"/>
                    <a:pt x="809" y="806"/>
                  </a:cubicBezTo>
                  <a:cubicBezTo>
                    <a:pt x="810" y="806"/>
                    <a:pt x="810" y="807"/>
                    <a:pt x="810" y="807"/>
                  </a:cubicBezTo>
                  <a:cubicBezTo>
                    <a:pt x="810" y="807"/>
                    <a:pt x="810" y="807"/>
                    <a:pt x="810" y="807"/>
                  </a:cubicBezTo>
                  <a:cubicBezTo>
                    <a:pt x="810" y="808"/>
                    <a:pt x="810" y="809"/>
                    <a:pt x="809" y="809"/>
                  </a:cubicBezTo>
                  <a:cubicBezTo>
                    <a:pt x="809" y="809"/>
                    <a:pt x="809" y="809"/>
                    <a:pt x="809" y="809"/>
                  </a:cubicBezTo>
                  <a:cubicBezTo>
                    <a:pt x="797" y="821"/>
                    <a:pt x="779" y="836"/>
                    <a:pt x="763" y="836"/>
                  </a:cubicBezTo>
                  <a:cubicBezTo>
                    <a:pt x="763" y="836"/>
                    <a:pt x="763" y="836"/>
                    <a:pt x="763" y="836"/>
                  </a:cubicBezTo>
                  <a:cubicBezTo>
                    <a:pt x="763" y="836"/>
                    <a:pt x="763" y="836"/>
                    <a:pt x="763" y="836"/>
                  </a:cubicBezTo>
                  <a:cubicBezTo>
                    <a:pt x="763" y="836"/>
                    <a:pt x="763" y="836"/>
                    <a:pt x="763" y="836"/>
                  </a:cubicBezTo>
                  <a:cubicBezTo>
                    <a:pt x="757" y="836"/>
                    <a:pt x="751" y="834"/>
                    <a:pt x="746" y="829"/>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sp>
          <p:nvSpPr>
            <p:cNvPr id="9260" name="Freeform 66"/>
            <p:cNvSpPr>
              <a:spLocks noEditPoints="1"/>
            </p:cNvSpPr>
            <p:nvPr/>
          </p:nvSpPr>
          <p:spPr bwMode="auto">
            <a:xfrm>
              <a:off x="3246441" y="3784602"/>
              <a:ext cx="1755777" cy="1519239"/>
            </a:xfrm>
            <a:custGeom>
              <a:avLst/>
              <a:gdLst>
                <a:gd name="T0" fmla="*/ 290 w 781"/>
                <a:gd name="T1" fmla="*/ 605 h 676"/>
                <a:gd name="T2" fmla="*/ 201 w 781"/>
                <a:gd name="T3" fmla="*/ 526 h 676"/>
                <a:gd name="T4" fmla="*/ 200 w 781"/>
                <a:gd name="T5" fmla="*/ 473 h 676"/>
                <a:gd name="T6" fmla="*/ 146 w 781"/>
                <a:gd name="T7" fmla="*/ 502 h 676"/>
                <a:gd name="T8" fmla="*/ 125 w 781"/>
                <a:gd name="T9" fmla="*/ 462 h 676"/>
                <a:gd name="T10" fmla="*/ 112 w 781"/>
                <a:gd name="T11" fmla="*/ 410 h 676"/>
                <a:gd name="T12" fmla="*/ 25 w 781"/>
                <a:gd name="T13" fmla="*/ 139 h 676"/>
                <a:gd name="T14" fmla="*/ 4 w 781"/>
                <a:gd name="T15" fmla="*/ 139 h 676"/>
                <a:gd name="T16" fmla="*/ 0 w 781"/>
                <a:gd name="T17" fmla="*/ 138 h 676"/>
                <a:gd name="T18" fmla="*/ 195 w 781"/>
                <a:gd name="T19" fmla="*/ 71 h 676"/>
                <a:gd name="T20" fmla="*/ 253 w 781"/>
                <a:gd name="T21" fmla="*/ 105 h 676"/>
                <a:gd name="T22" fmla="*/ 344 w 781"/>
                <a:gd name="T23" fmla="*/ 56 h 676"/>
                <a:gd name="T24" fmla="*/ 353 w 781"/>
                <a:gd name="T25" fmla="*/ 35 h 676"/>
                <a:gd name="T26" fmla="*/ 338 w 781"/>
                <a:gd name="T27" fmla="*/ 24 h 676"/>
                <a:gd name="T28" fmla="*/ 391 w 781"/>
                <a:gd name="T29" fmla="*/ 2 h 676"/>
                <a:gd name="T30" fmla="*/ 539 w 781"/>
                <a:gd name="T31" fmla="*/ 122 h 676"/>
                <a:gd name="T32" fmla="*/ 597 w 781"/>
                <a:gd name="T33" fmla="*/ 101 h 676"/>
                <a:gd name="T34" fmla="*/ 780 w 781"/>
                <a:gd name="T35" fmla="*/ 159 h 676"/>
                <a:gd name="T36" fmla="*/ 749 w 781"/>
                <a:gd name="T37" fmla="*/ 238 h 676"/>
                <a:gd name="T38" fmla="*/ 625 w 781"/>
                <a:gd name="T39" fmla="*/ 301 h 676"/>
                <a:gd name="T40" fmla="*/ 579 w 781"/>
                <a:gd name="T41" fmla="*/ 376 h 676"/>
                <a:gd name="T42" fmla="*/ 626 w 781"/>
                <a:gd name="T43" fmla="*/ 436 h 676"/>
                <a:gd name="T44" fmla="*/ 634 w 781"/>
                <a:gd name="T45" fmla="*/ 460 h 676"/>
                <a:gd name="T46" fmla="*/ 575 w 781"/>
                <a:gd name="T47" fmla="*/ 547 h 676"/>
                <a:gd name="T48" fmla="*/ 573 w 781"/>
                <a:gd name="T49" fmla="*/ 545 h 676"/>
                <a:gd name="T50" fmla="*/ 545 w 781"/>
                <a:gd name="T51" fmla="*/ 505 h 676"/>
                <a:gd name="T52" fmla="*/ 521 w 781"/>
                <a:gd name="T53" fmla="*/ 512 h 676"/>
                <a:gd name="T54" fmla="*/ 466 w 781"/>
                <a:gd name="T55" fmla="*/ 472 h 676"/>
                <a:gd name="T56" fmla="*/ 407 w 781"/>
                <a:gd name="T57" fmla="*/ 635 h 676"/>
                <a:gd name="T58" fmla="*/ 354 w 781"/>
                <a:gd name="T59" fmla="*/ 672 h 676"/>
                <a:gd name="T60" fmla="*/ 202 w 781"/>
                <a:gd name="T61" fmla="*/ 463 h 676"/>
                <a:gd name="T62" fmla="*/ 203 w 781"/>
                <a:gd name="T63" fmla="*/ 523 h 676"/>
                <a:gd name="T64" fmla="*/ 240 w 781"/>
                <a:gd name="T65" fmla="*/ 541 h 676"/>
                <a:gd name="T66" fmla="*/ 346 w 781"/>
                <a:gd name="T67" fmla="*/ 672 h 676"/>
                <a:gd name="T68" fmla="*/ 403 w 781"/>
                <a:gd name="T69" fmla="*/ 634 h 676"/>
                <a:gd name="T70" fmla="*/ 477 w 781"/>
                <a:gd name="T71" fmla="*/ 462 h 676"/>
                <a:gd name="T72" fmla="*/ 523 w 781"/>
                <a:gd name="T73" fmla="*/ 509 h 676"/>
                <a:gd name="T74" fmla="*/ 556 w 781"/>
                <a:gd name="T75" fmla="*/ 490 h 676"/>
                <a:gd name="T76" fmla="*/ 569 w 781"/>
                <a:gd name="T77" fmla="*/ 513 h 676"/>
                <a:gd name="T78" fmla="*/ 579 w 781"/>
                <a:gd name="T79" fmla="*/ 543 h 676"/>
                <a:gd name="T80" fmla="*/ 640 w 781"/>
                <a:gd name="T81" fmla="*/ 492 h 676"/>
                <a:gd name="T82" fmla="*/ 622 w 781"/>
                <a:gd name="T83" fmla="*/ 436 h 676"/>
                <a:gd name="T84" fmla="*/ 575 w 781"/>
                <a:gd name="T85" fmla="*/ 376 h 676"/>
                <a:gd name="T86" fmla="*/ 690 w 781"/>
                <a:gd name="T87" fmla="*/ 319 h 676"/>
                <a:gd name="T88" fmla="*/ 745 w 781"/>
                <a:gd name="T89" fmla="*/ 237 h 676"/>
                <a:gd name="T90" fmla="*/ 598 w 781"/>
                <a:gd name="T91" fmla="*/ 105 h 676"/>
                <a:gd name="T92" fmla="*/ 536 w 781"/>
                <a:gd name="T93" fmla="*/ 124 h 676"/>
                <a:gd name="T94" fmla="*/ 390 w 781"/>
                <a:gd name="T95" fmla="*/ 6 h 676"/>
                <a:gd name="T96" fmla="*/ 343 w 781"/>
                <a:gd name="T97" fmla="*/ 25 h 676"/>
                <a:gd name="T98" fmla="*/ 346 w 781"/>
                <a:gd name="T99" fmla="*/ 60 h 676"/>
                <a:gd name="T100" fmla="*/ 262 w 781"/>
                <a:gd name="T101" fmla="*/ 104 h 676"/>
                <a:gd name="T102" fmla="*/ 195 w 781"/>
                <a:gd name="T103" fmla="*/ 75 h 676"/>
                <a:gd name="T104" fmla="*/ 72 w 781"/>
                <a:gd name="T105" fmla="*/ 75 h 676"/>
                <a:gd name="T106" fmla="*/ 29 w 781"/>
                <a:gd name="T107" fmla="*/ 138 h 676"/>
                <a:gd name="T108" fmla="*/ 116 w 781"/>
                <a:gd name="T109" fmla="*/ 410 h 676"/>
                <a:gd name="T110" fmla="*/ 142 w 781"/>
                <a:gd name="T111" fmla="*/ 497 h 676"/>
                <a:gd name="T112" fmla="*/ 168 w 781"/>
                <a:gd name="T113" fmla="*/ 480 h 676"/>
                <a:gd name="T114" fmla="*/ 202 w 781"/>
                <a:gd name="T115" fmla="*/ 463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1" h="676">
                  <a:moveTo>
                    <a:pt x="346" y="676"/>
                  </a:moveTo>
                  <a:cubicBezTo>
                    <a:pt x="335" y="676"/>
                    <a:pt x="326" y="661"/>
                    <a:pt x="316" y="646"/>
                  </a:cubicBezTo>
                  <a:cubicBezTo>
                    <a:pt x="316" y="646"/>
                    <a:pt x="316" y="646"/>
                    <a:pt x="316" y="646"/>
                  </a:cubicBezTo>
                  <a:cubicBezTo>
                    <a:pt x="307" y="630"/>
                    <a:pt x="298" y="612"/>
                    <a:pt x="290" y="605"/>
                  </a:cubicBezTo>
                  <a:cubicBezTo>
                    <a:pt x="290" y="605"/>
                    <a:pt x="290" y="605"/>
                    <a:pt x="290" y="605"/>
                  </a:cubicBezTo>
                  <a:cubicBezTo>
                    <a:pt x="273" y="588"/>
                    <a:pt x="242" y="562"/>
                    <a:pt x="237" y="542"/>
                  </a:cubicBezTo>
                  <a:cubicBezTo>
                    <a:pt x="237" y="542"/>
                    <a:pt x="237" y="542"/>
                    <a:pt x="237" y="542"/>
                  </a:cubicBezTo>
                  <a:cubicBezTo>
                    <a:pt x="235" y="536"/>
                    <a:pt x="230" y="534"/>
                    <a:pt x="223" y="532"/>
                  </a:cubicBezTo>
                  <a:cubicBezTo>
                    <a:pt x="223" y="532"/>
                    <a:pt x="223" y="532"/>
                    <a:pt x="223" y="532"/>
                  </a:cubicBezTo>
                  <a:cubicBezTo>
                    <a:pt x="215" y="530"/>
                    <a:pt x="207" y="530"/>
                    <a:pt x="201" y="526"/>
                  </a:cubicBezTo>
                  <a:cubicBezTo>
                    <a:pt x="201" y="526"/>
                    <a:pt x="201" y="526"/>
                    <a:pt x="201" y="526"/>
                  </a:cubicBezTo>
                  <a:cubicBezTo>
                    <a:pt x="197" y="524"/>
                    <a:pt x="194" y="520"/>
                    <a:pt x="195" y="515"/>
                  </a:cubicBezTo>
                  <a:cubicBezTo>
                    <a:pt x="195" y="515"/>
                    <a:pt x="195" y="515"/>
                    <a:pt x="195" y="515"/>
                  </a:cubicBezTo>
                  <a:cubicBezTo>
                    <a:pt x="195" y="501"/>
                    <a:pt x="200" y="484"/>
                    <a:pt x="200" y="473"/>
                  </a:cubicBezTo>
                  <a:cubicBezTo>
                    <a:pt x="200" y="473"/>
                    <a:pt x="200" y="473"/>
                    <a:pt x="200" y="473"/>
                  </a:cubicBezTo>
                  <a:cubicBezTo>
                    <a:pt x="200" y="466"/>
                    <a:pt x="199" y="463"/>
                    <a:pt x="194" y="463"/>
                  </a:cubicBezTo>
                  <a:cubicBezTo>
                    <a:pt x="194" y="463"/>
                    <a:pt x="194" y="463"/>
                    <a:pt x="194" y="463"/>
                  </a:cubicBezTo>
                  <a:cubicBezTo>
                    <a:pt x="188" y="463"/>
                    <a:pt x="179" y="472"/>
                    <a:pt x="171" y="482"/>
                  </a:cubicBezTo>
                  <a:cubicBezTo>
                    <a:pt x="171" y="482"/>
                    <a:pt x="171" y="482"/>
                    <a:pt x="171" y="482"/>
                  </a:cubicBezTo>
                  <a:cubicBezTo>
                    <a:pt x="162" y="492"/>
                    <a:pt x="154" y="502"/>
                    <a:pt x="146" y="502"/>
                  </a:cubicBezTo>
                  <a:cubicBezTo>
                    <a:pt x="146" y="502"/>
                    <a:pt x="146" y="502"/>
                    <a:pt x="146" y="502"/>
                  </a:cubicBezTo>
                  <a:cubicBezTo>
                    <a:pt x="143" y="502"/>
                    <a:pt x="141" y="501"/>
                    <a:pt x="139" y="500"/>
                  </a:cubicBezTo>
                  <a:cubicBezTo>
                    <a:pt x="139" y="500"/>
                    <a:pt x="139" y="500"/>
                    <a:pt x="139" y="500"/>
                  </a:cubicBezTo>
                  <a:cubicBezTo>
                    <a:pt x="133" y="493"/>
                    <a:pt x="129" y="478"/>
                    <a:pt x="125" y="462"/>
                  </a:cubicBezTo>
                  <a:cubicBezTo>
                    <a:pt x="125" y="462"/>
                    <a:pt x="125" y="462"/>
                    <a:pt x="125" y="462"/>
                  </a:cubicBezTo>
                  <a:cubicBezTo>
                    <a:pt x="121" y="446"/>
                    <a:pt x="117" y="430"/>
                    <a:pt x="112" y="423"/>
                  </a:cubicBezTo>
                  <a:cubicBezTo>
                    <a:pt x="112" y="423"/>
                    <a:pt x="112" y="423"/>
                    <a:pt x="112" y="423"/>
                  </a:cubicBezTo>
                  <a:cubicBezTo>
                    <a:pt x="112" y="423"/>
                    <a:pt x="112" y="422"/>
                    <a:pt x="112" y="422"/>
                  </a:cubicBezTo>
                  <a:cubicBezTo>
                    <a:pt x="112" y="422"/>
                    <a:pt x="112" y="422"/>
                    <a:pt x="112" y="422"/>
                  </a:cubicBezTo>
                  <a:cubicBezTo>
                    <a:pt x="112" y="418"/>
                    <a:pt x="112" y="414"/>
                    <a:pt x="112" y="410"/>
                  </a:cubicBezTo>
                  <a:cubicBezTo>
                    <a:pt x="112" y="410"/>
                    <a:pt x="112" y="410"/>
                    <a:pt x="112" y="410"/>
                  </a:cubicBezTo>
                  <a:cubicBezTo>
                    <a:pt x="112" y="362"/>
                    <a:pt x="93" y="305"/>
                    <a:pt x="93" y="264"/>
                  </a:cubicBezTo>
                  <a:cubicBezTo>
                    <a:pt x="93" y="264"/>
                    <a:pt x="93" y="264"/>
                    <a:pt x="93" y="264"/>
                  </a:cubicBezTo>
                  <a:cubicBezTo>
                    <a:pt x="94" y="212"/>
                    <a:pt x="40" y="179"/>
                    <a:pt x="25" y="139"/>
                  </a:cubicBezTo>
                  <a:cubicBezTo>
                    <a:pt x="25" y="139"/>
                    <a:pt x="25" y="139"/>
                    <a:pt x="25" y="139"/>
                  </a:cubicBezTo>
                  <a:cubicBezTo>
                    <a:pt x="20" y="126"/>
                    <a:pt x="16" y="123"/>
                    <a:pt x="14" y="123"/>
                  </a:cubicBezTo>
                  <a:cubicBezTo>
                    <a:pt x="14" y="123"/>
                    <a:pt x="14" y="123"/>
                    <a:pt x="14" y="123"/>
                  </a:cubicBezTo>
                  <a:cubicBezTo>
                    <a:pt x="12" y="123"/>
                    <a:pt x="9" y="126"/>
                    <a:pt x="7" y="131"/>
                  </a:cubicBezTo>
                  <a:cubicBezTo>
                    <a:pt x="7" y="131"/>
                    <a:pt x="7" y="131"/>
                    <a:pt x="7" y="131"/>
                  </a:cubicBezTo>
                  <a:cubicBezTo>
                    <a:pt x="5" y="135"/>
                    <a:pt x="4" y="139"/>
                    <a:pt x="4" y="139"/>
                  </a:cubicBezTo>
                  <a:cubicBezTo>
                    <a:pt x="4" y="139"/>
                    <a:pt x="4" y="139"/>
                    <a:pt x="4" y="139"/>
                  </a:cubicBezTo>
                  <a:cubicBezTo>
                    <a:pt x="4" y="140"/>
                    <a:pt x="3" y="140"/>
                    <a:pt x="2" y="140"/>
                  </a:cubicBezTo>
                  <a:cubicBezTo>
                    <a:pt x="2" y="140"/>
                    <a:pt x="2" y="140"/>
                    <a:pt x="2" y="140"/>
                  </a:cubicBezTo>
                  <a:cubicBezTo>
                    <a:pt x="1" y="140"/>
                    <a:pt x="0" y="139"/>
                    <a:pt x="0" y="138"/>
                  </a:cubicBezTo>
                  <a:cubicBezTo>
                    <a:pt x="0" y="138"/>
                    <a:pt x="0" y="138"/>
                    <a:pt x="0" y="138"/>
                  </a:cubicBezTo>
                  <a:cubicBezTo>
                    <a:pt x="0" y="100"/>
                    <a:pt x="56" y="86"/>
                    <a:pt x="69" y="72"/>
                  </a:cubicBezTo>
                  <a:cubicBezTo>
                    <a:pt x="69" y="72"/>
                    <a:pt x="69" y="72"/>
                    <a:pt x="69" y="72"/>
                  </a:cubicBezTo>
                  <a:cubicBezTo>
                    <a:pt x="75" y="67"/>
                    <a:pt x="86" y="65"/>
                    <a:pt x="99" y="65"/>
                  </a:cubicBezTo>
                  <a:cubicBezTo>
                    <a:pt x="99" y="65"/>
                    <a:pt x="99" y="65"/>
                    <a:pt x="99" y="65"/>
                  </a:cubicBezTo>
                  <a:cubicBezTo>
                    <a:pt x="127" y="65"/>
                    <a:pt x="166" y="71"/>
                    <a:pt x="195" y="71"/>
                  </a:cubicBezTo>
                  <a:cubicBezTo>
                    <a:pt x="195" y="71"/>
                    <a:pt x="195" y="71"/>
                    <a:pt x="195" y="71"/>
                  </a:cubicBezTo>
                  <a:cubicBezTo>
                    <a:pt x="214" y="71"/>
                    <a:pt x="226" y="80"/>
                    <a:pt x="234" y="89"/>
                  </a:cubicBezTo>
                  <a:cubicBezTo>
                    <a:pt x="234" y="89"/>
                    <a:pt x="234" y="89"/>
                    <a:pt x="234" y="89"/>
                  </a:cubicBezTo>
                  <a:cubicBezTo>
                    <a:pt x="242" y="98"/>
                    <a:pt x="248" y="106"/>
                    <a:pt x="253" y="105"/>
                  </a:cubicBezTo>
                  <a:cubicBezTo>
                    <a:pt x="253" y="105"/>
                    <a:pt x="253" y="105"/>
                    <a:pt x="253" y="105"/>
                  </a:cubicBezTo>
                  <a:cubicBezTo>
                    <a:pt x="254" y="105"/>
                    <a:pt x="256" y="104"/>
                    <a:pt x="259" y="102"/>
                  </a:cubicBezTo>
                  <a:cubicBezTo>
                    <a:pt x="259" y="102"/>
                    <a:pt x="259" y="102"/>
                    <a:pt x="259" y="102"/>
                  </a:cubicBezTo>
                  <a:cubicBezTo>
                    <a:pt x="277" y="84"/>
                    <a:pt x="296" y="64"/>
                    <a:pt x="319" y="64"/>
                  </a:cubicBezTo>
                  <a:cubicBezTo>
                    <a:pt x="319" y="64"/>
                    <a:pt x="319" y="64"/>
                    <a:pt x="319" y="64"/>
                  </a:cubicBezTo>
                  <a:cubicBezTo>
                    <a:pt x="327" y="64"/>
                    <a:pt x="336" y="61"/>
                    <a:pt x="344" y="56"/>
                  </a:cubicBezTo>
                  <a:cubicBezTo>
                    <a:pt x="344" y="56"/>
                    <a:pt x="344" y="56"/>
                    <a:pt x="344" y="56"/>
                  </a:cubicBezTo>
                  <a:cubicBezTo>
                    <a:pt x="351" y="52"/>
                    <a:pt x="356" y="46"/>
                    <a:pt x="356" y="41"/>
                  </a:cubicBezTo>
                  <a:cubicBezTo>
                    <a:pt x="356" y="41"/>
                    <a:pt x="356" y="41"/>
                    <a:pt x="356" y="41"/>
                  </a:cubicBezTo>
                  <a:cubicBezTo>
                    <a:pt x="356" y="39"/>
                    <a:pt x="355" y="37"/>
                    <a:pt x="353" y="35"/>
                  </a:cubicBezTo>
                  <a:cubicBezTo>
                    <a:pt x="353" y="35"/>
                    <a:pt x="353" y="35"/>
                    <a:pt x="353" y="35"/>
                  </a:cubicBezTo>
                  <a:cubicBezTo>
                    <a:pt x="351" y="33"/>
                    <a:pt x="346" y="30"/>
                    <a:pt x="339" y="27"/>
                  </a:cubicBezTo>
                  <a:cubicBezTo>
                    <a:pt x="339" y="27"/>
                    <a:pt x="339" y="27"/>
                    <a:pt x="339" y="27"/>
                  </a:cubicBezTo>
                  <a:cubicBezTo>
                    <a:pt x="338" y="27"/>
                    <a:pt x="338" y="27"/>
                    <a:pt x="337" y="26"/>
                  </a:cubicBezTo>
                  <a:cubicBezTo>
                    <a:pt x="337" y="26"/>
                    <a:pt x="337" y="26"/>
                    <a:pt x="337" y="26"/>
                  </a:cubicBezTo>
                  <a:cubicBezTo>
                    <a:pt x="337" y="25"/>
                    <a:pt x="337" y="25"/>
                    <a:pt x="338" y="24"/>
                  </a:cubicBezTo>
                  <a:cubicBezTo>
                    <a:pt x="338" y="24"/>
                    <a:pt x="338" y="24"/>
                    <a:pt x="338" y="24"/>
                  </a:cubicBezTo>
                  <a:cubicBezTo>
                    <a:pt x="346" y="14"/>
                    <a:pt x="355" y="0"/>
                    <a:pt x="375" y="0"/>
                  </a:cubicBezTo>
                  <a:cubicBezTo>
                    <a:pt x="375" y="0"/>
                    <a:pt x="375" y="0"/>
                    <a:pt x="375" y="0"/>
                  </a:cubicBezTo>
                  <a:cubicBezTo>
                    <a:pt x="380" y="0"/>
                    <a:pt x="385" y="0"/>
                    <a:pt x="391" y="2"/>
                  </a:cubicBezTo>
                  <a:cubicBezTo>
                    <a:pt x="391" y="2"/>
                    <a:pt x="391" y="2"/>
                    <a:pt x="391" y="2"/>
                  </a:cubicBezTo>
                  <a:cubicBezTo>
                    <a:pt x="416" y="8"/>
                    <a:pt x="431" y="24"/>
                    <a:pt x="444" y="38"/>
                  </a:cubicBezTo>
                  <a:cubicBezTo>
                    <a:pt x="444" y="38"/>
                    <a:pt x="444" y="38"/>
                    <a:pt x="444" y="38"/>
                  </a:cubicBezTo>
                  <a:cubicBezTo>
                    <a:pt x="456" y="52"/>
                    <a:pt x="466" y="64"/>
                    <a:pt x="477" y="64"/>
                  </a:cubicBezTo>
                  <a:cubicBezTo>
                    <a:pt x="477" y="64"/>
                    <a:pt x="477" y="64"/>
                    <a:pt x="477" y="64"/>
                  </a:cubicBezTo>
                  <a:cubicBezTo>
                    <a:pt x="504" y="64"/>
                    <a:pt x="514" y="97"/>
                    <a:pt x="539" y="122"/>
                  </a:cubicBezTo>
                  <a:cubicBezTo>
                    <a:pt x="539" y="122"/>
                    <a:pt x="539" y="122"/>
                    <a:pt x="539" y="122"/>
                  </a:cubicBezTo>
                  <a:cubicBezTo>
                    <a:pt x="543" y="126"/>
                    <a:pt x="548" y="127"/>
                    <a:pt x="553" y="127"/>
                  </a:cubicBezTo>
                  <a:cubicBezTo>
                    <a:pt x="553" y="127"/>
                    <a:pt x="553" y="127"/>
                    <a:pt x="553" y="127"/>
                  </a:cubicBezTo>
                  <a:cubicBezTo>
                    <a:pt x="566" y="127"/>
                    <a:pt x="584" y="113"/>
                    <a:pt x="597" y="101"/>
                  </a:cubicBezTo>
                  <a:cubicBezTo>
                    <a:pt x="597" y="101"/>
                    <a:pt x="597" y="101"/>
                    <a:pt x="597" y="101"/>
                  </a:cubicBezTo>
                  <a:cubicBezTo>
                    <a:pt x="597" y="101"/>
                    <a:pt x="598" y="100"/>
                    <a:pt x="599" y="101"/>
                  </a:cubicBezTo>
                  <a:cubicBezTo>
                    <a:pt x="599" y="101"/>
                    <a:pt x="599" y="101"/>
                    <a:pt x="599" y="101"/>
                  </a:cubicBezTo>
                  <a:cubicBezTo>
                    <a:pt x="612" y="108"/>
                    <a:pt x="652" y="117"/>
                    <a:pt x="691" y="126"/>
                  </a:cubicBezTo>
                  <a:cubicBezTo>
                    <a:pt x="691" y="126"/>
                    <a:pt x="691" y="126"/>
                    <a:pt x="691" y="126"/>
                  </a:cubicBezTo>
                  <a:cubicBezTo>
                    <a:pt x="730" y="136"/>
                    <a:pt x="768" y="146"/>
                    <a:pt x="780" y="159"/>
                  </a:cubicBezTo>
                  <a:cubicBezTo>
                    <a:pt x="780" y="159"/>
                    <a:pt x="780" y="159"/>
                    <a:pt x="780" y="159"/>
                  </a:cubicBezTo>
                  <a:cubicBezTo>
                    <a:pt x="781" y="160"/>
                    <a:pt x="781" y="161"/>
                    <a:pt x="780" y="162"/>
                  </a:cubicBezTo>
                  <a:cubicBezTo>
                    <a:pt x="780" y="162"/>
                    <a:pt x="780" y="162"/>
                    <a:pt x="780" y="162"/>
                  </a:cubicBezTo>
                  <a:cubicBezTo>
                    <a:pt x="772" y="174"/>
                    <a:pt x="763" y="208"/>
                    <a:pt x="749" y="238"/>
                  </a:cubicBezTo>
                  <a:cubicBezTo>
                    <a:pt x="749" y="238"/>
                    <a:pt x="749" y="238"/>
                    <a:pt x="749" y="238"/>
                  </a:cubicBezTo>
                  <a:cubicBezTo>
                    <a:pt x="741" y="255"/>
                    <a:pt x="735" y="276"/>
                    <a:pt x="726" y="293"/>
                  </a:cubicBezTo>
                  <a:cubicBezTo>
                    <a:pt x="726" y="293"/>
                    <a:pt x="726" y="293"/>
                    <a:pt x="726" y="293"/>
                  </a:cubicBezTo>
                  <a:cubicBezTo>
                    <a:pt x="717" y="310"/>
                    <a:pt x="706" y="323"/>
                    <a:pt x="690" y="323"/>
                  </a:cubicBezTo>
                  <a:cubicBezTo>
                    <a:pt x="690" y="323"/>
                    <a:pt x="690" y="323"/>
                    <a:pt x="690" y="323"/>
                  </a:cubicBezTo>
                  <a:cubicBezTo>
                    <a:pt x="666" y="323"/>
                    <a:pt x="644" y="301"/>
                    <a:pt x="625" y="301"/>
                  </a:cubicBezTo>
                  <a:cubicBezTo>
                    <a:pt x="625" y="301"/>
                    <a:pt x="625" y="301"/>
                    <a:pt x="625" y="301"/>
                  </a:cubicBezTo>
                  <a:cubicBezTo>
                    <a:pt x="619" y="301"/>
                    <a:pt x="613" y="303"/>
                    <a:pt x="607" y="309"/>
                  </a:cubicBezTo>
                  <a:cubicBezTo>
                    <a:pt x="607" y="309"/>
                    <a:pt x="607" y="309"/>
                    <a:pt x="607" y="309"/>
                  </a:cubicBezTo>
                  <a:cubicBezTo>
                    <a:pt x="590" y="326"/>
                    <a:pt x="579" y="356"/>
                    <a:pt x="579" y="376"/>
                  </a:cubicBezTo>
                  <a:cubicBezTo>
                    <a:pt x="579" y="376"/>
                    <a:pt x="579" y="376"/>
                    <a:pt x="579" y="376"/>
                  </a:cubicBezTo>
                  <a:cubicBezTo>
                    <a:pt x="579" y="385"/>
                    <a:pt x="581" y="391"/>
                    <a:pt x="584" y="395"/>
                  </a:cubicBezTo>
                  <a:cubicBezTo>
                    <a:pt x="584" y="395"/>
                    <a:pt x="584" y="395"/>
                    <a:pt x="584" y="395"/>
                  </a:cubicBezTo>
                  <a:cubicBezTo>
                    <a:pt x="592" y="403"/>
                    <a:pt x="610" y="420"/>
                    <a:pt x="626" y="434"/>
                  </a:cubicBezTo>
                  <a:cubicBezTo>
                    <a:pt x="626" y="434"/>
                    <a:pt x="626" y="434"/>
                    <a:pt x="626" y="434"/>
                  </a:cubicBezTo>
                  <a:cubicBezTo>
                    <a:pt x="627" y="434"/>
                    <a:pt x="627" y="436"/>
                    <a:pt x="626" y="436"/>
                  </a:cubicBezTo>
                  <a:cubicBezTo>
                    <a:pt x="626" y="436"/>
                    <a:pt x="626" y="436"/>
                    <a:pt x="626" y="436"/>
                  </a:cubicBezTo>
                  <a:cubicBezTo>
                    <a:pt x="625" y="438"/>
                    <a:pt x="625" y="440"/>
                    <a:pt x="624" y="441"/>
                  </a:cubicBezTo>
                  <a:cubicBezTo>
                    <a:pt x="624" y="441"/>
                    <a:pt x="624" y="441"/>
                    <a:pt x="624" y="441"/>
                  </a:cubicBezTo>
                  <a:cubicBezTo>
                    <a:pt x="624" y="446"/>
                    <a:pt x="629" y="452"/>
                    <a:pt x="634" y="460"/>
                  </a:cubicBezTo>
                  <a:cubicBezTo>
                    <a:pt x="634" y="460"/>
                    <a:pt x="634" y="460"/>
                    <a:pt x="634" y="460"/>
                  </a:cubicBezTo>
                  <a:cubicBezTo>
                    <a:pt x="639" y="468"/>
                    <a:pt x="644" y="478"/>
                    <a:pt x="644" y="492"/>
                  </a:cubicBezTo>
                  <a:cubicBezTo>
                    <a:pt x="644" y="492"/>
                    <a:pt x="644" y="492"/>
                    <a:pt x="644" y="492"/>
                  </a:cubicBezTo>
                  <a:cubicBezTo>
                    <a:pt x="643" y="520"/>
                    <a:pt x="613" y="547"/>
                    <a:pt x="579" y="547"/>
                  </a:cubicBezTo>
                  <a:cubicBezTo>
                    <a:pt x="579" y="547"/>
                    <a:pt x="579" y="547"/>
                    <a:pt x="579" y="547"/>
                  </a:cubicBezTo>
                  <a:cubicBezTo>
                    <a:pt x="578" y="547"/>
                    <a:pt x="576" y="547"/>
                    <a:pt x="575" y="547"/>
                  </a:cubicBezTo>
                  <a:cubicBezTo>
                    <a:pt x="575" y="547"/>
                    <a:pt x="575" y="547"/>
                    <a:pt x="575" y="547"/>
                  </a:cubicBezTo>
                  <a:cubicBezTo>
                    <a:pt x="574" y="547"/>
                    <a:pt x="574" y="547"/>
                    <a:pt x="574" y="546"/>
                  </a:cubicBezTo>
                  <a:cubicBezTo>
                    <a:pt x="574" y="546"/>
                    <a:pt x="574" y="546"/>
                    <a:pt x="574" y="546"/>
                  </a:cubicBezTo>
                  <a:cubicBezTo>
                    <a:pt x="573" y="546"/>
                    <a:pt x="573" y="546"/>
                    <a:pt x="573" y="545"/>
                  </a:cubicBezTo>
                  <a:cubicBezTo>
                    <a:pt x="573" y="545"/>
                    <a:pt x="573" y="545"/>
                    <a:pt x="573" y="545"/>
                  </a:cubicBezTo>
                  <a:cubicBezTo>
                    <a:pt x="563" y="535"/>
                    <a:pt x="566" y="510"/>
                    <a:pt x="562" y="499"/>
                  </a:cubicBezTo>
                  <a:cubicBezTo>
                    <a:pt x="562" y="499"/>
                    <a:pt x="562" y="499"/>
                    <a:pt x="562" y="499"/>
                  </a:cubicBezTo>
                  <a:cubicBezTo>
                    <a:pt x="561" y="495"/>
                    <a:pt x="559" y="494"/>
                    <a:pt x="556" y="494"/>
                  </a:cubicBezTo>
                  <a:cubicBezTo>
                    <a:pt x="556" y="494"/>
                    <a:pt x="556" y="494"/>
                    <a:pt x="556" y="494"/>
                  </a:cubicBezTo>
                  <a:cubicBezTo>
                    <a:pt x="552" y="494"/>
                    <a:pt x="548" y="499"/>
                    <a:pt x="545" y="505"/>
                  </a:cubicBezTo>
                  <a:cubicBezTo>
                    <a:pt x="545" y="505"/>
                    <a:pt x="545" y="505"/>
                    <a:pt x="545" y="505"/>
                  </a:cubicBezTo>
                  <a:cubicBezTo>
                    <a:pt x="541" y="511"/>
                    <a:pt x="538" y="518"/>
                    <a:pt x="531" y="518"/>
                  </a:cubicBezTo>
                  <a:cubicBezTo>
                    <a:pt x="531" y="518"/>
                    <a:pt x="531" y="518"/>
                    <a:pt x="531" y="518"/>
                  </a:cubicBezTo>
                  <a:cubicBezTo>
                    <a:pt x="528" y="518"/>
                    <a:pt x="525" y="516"/>
                    <a:pt x="521" y="512"/>
                  </a:cubicBezTo>
                  <a:cubicBezTo>
                    <a:pt x="521" y="512"/>
                    <a:pt x="521" y="512"/>
                    <a:pt x="521" y="512"/>
                  </a:cubicBezTo>
                  <a:cubicBezTo>
                    <a:pt x="513" y="504"/>
                    <a:pt x="505" y="493"/>
                    <a:pt x="498" y="483"/>
                  </a:cubicBezTo>
                  <a:cubicBezTo>
                    <a:pt x="498" y="483"/>
                    <a:pt x="498" y="483"/>
                    <a:pt x="498" y="483"/>
                  </a:cubicBezTo>
                  <a:cubicBezTo>
                    <a:pt x="491" y="473"/>
                    <a:pt x="483" y="466"/>
                    <a:pt x="477" y="466"/>
                  </a:cubicBezTo>
                  <a:cubicBezTo>
                    <a:pt x="477" y="466"/>
                    <a:pt x="477" y="466"/>
                    <a:pt x="477" y="466"/>
                  </a:cubicBezTo>
                  <a:cubicBezTo>
                    <a:pt x="474" y="466"/>
                    <a:pt x="470" y="468"/>
                    <a:pt x="466" y="472"/>
                  </a:cubicBezTo>
                  <a:cubicBezTo>
                    <a:pt x="466" y="472"/>
                    <a:pt x="466" y="472"/>
                    <a:pt x="466" y="472"/>
                  </a:cubicBezTo>
                  <a:cubicBezTo>
                    <a:pt x="447" y="491"/>
                    <a:pt x="405" y="565"/>
                    <a:pt x="406" y="619"/>
                  </a:cubicBezTo>
                  <a:cubicBezTo>
                    <a:pt x="406" y="619"/>
                    <a:pt x="406" y="619"/>
                    <a:pt x="406" y="619"/>
                  </a:cubicBezTo>
                  <a:cubicBezTo>
                    <a:pt x="406" y="625"/>
                    <a:pt x="406" y="630"/>
                    <a:pt x="407" y="635"/>
                  </a:cubicBezTo>
                  <a:cubicBezTo>
                    <a:pt x="407" y="635"/>
                    <a:pt x="407" y="635"/>
                    <a:pt x="407" y="635"/>
                  </a:cubicBezTo>
                  <a:cubicBezTo>
                    <a:pt x="407" y="636"/>
                    <a:pt x="407" y="637"/>
                    <a:pt x="406" y="637"/>
                  </a:cubicBezTo>
                  <a:cubicBezTo>
                    <a:pt x="406" y="637"/>
                    <a:pt x="406" y="637"/>
                    <a:pt x="406" y="637"/>
                  </a:cubicBezTo>
                  <a:cubicBezTo>
                    <a:pt x="406" y="637"/>
                    <a:pt x="398" y="641"/>
                    <a:pt x="387" y="648"/>
                  </a:cubicBezTo>
                  <a:cubicBezTo>
                    <a:pt x="387" y="648"/>
                    <a:pt x="387" y="648"/>
                    <a:pt x="387" y="648"/>
                  </a:cubicBezTo>
                  <a:cubicBezTo>
                    <a:pt x="376" y="655"/>
                    <a:pt x="363" y="663"/>
                    <a:pt x="354" y="672"/>
                  </a:cubicBezTo>
                  <a:cubicBezTo>
                    <a:pt x="354" y="672"/>
                    <a:pt x="354" y="672"/>
                    <a:pt x="354" y="672"/>
                  </a:cubicBezTo>
                  <a:cubicBezTo>
                    <a:pt x="352" y="675"/>
                    <a:pt x="349" y="676"/>
                    <a:pt x="346" y="676"/>
                  </a:cubicBezTo>
                  <a:cubicBezTo>
                    <a:pt x="346" y="676"/>
                    <a:pt x="346" y="676"/>
                    <a:pt x="346" y="676"/>
                  </a:cubicBezTo>
                  <a:cubicBezTo>
                    <a:pt x="346" y="676"/>
                    <a:pt x="346" y="676"/>
                    <a:pt x="346" y="676"/>
                  </a:cubicBezTo>
                  <a:close/>
                  <a:moveTo>
                    <a:pt x="202" y="463"/>
                  </a:moveTo>
                  <a:cubicBezTo>
                    <a:pt x="204" y="466"/>
                    <a:pt x="204" y="469"/>
                    <a:pt x="204" y="473"/>
                  </a:cubicBezTo>
                  <a:cubicBezTo>
                    <a:pt x="204" y="473"/>
                    <a:pt x="204" y="473"/>
                    <a:pt x="204" y="473"/>
                  </a:cubicBezTo>
                  <a:cubicBezTo>
                    <a:pt x="204" y="485"/>
                    <a:pt x="198" y="502"/>
                    <a:pt x="199" y="515"/>
                  </a:cubicBezTo>
                  <a:cubicBezTo>
                    <a:pt x="199" y="515"/>
                    <a:pt x="199" y="515"/>
                    <a:pt x="199" y="515"/>
                  </a:cubicBezTo>
                  <a:cubicBezTo>
                    <a:pt x="199" y="519"/>
                    <a:pt x="200" y="521"/>
                    <a:pt x="203" y="523"/>
                  </a:cubicBezTo>
                  <a:cubicBezTo>
                    <a:pt x="203" y="523"/>
                    <a:pt x="203" y="523"/>
                    <a:pt x="203" y="523"/>
                  </a:cubicBezTo>
                  <a:cubicBezTo>
                    <a:pt x="206" y="525"/>
                    <a:pt x="211" y="526"/>
                    <a:pt x="216" y="527"/>
                  </a:cubicBezTo>
                  <a:cubicBezTo>
                    <a:pt x="216" y="527"/>
                    <a:pt x="216" y="527"/>
                    <a:pt x="216" y="527"/>
                  </a:cubicBezTo>
                  <a:cubicBezTo>
                    <a:pt x="226" y="528"/>
                    <a:pt x="237" y="530"/>
                    <a:pt x="240" y="541"/>
                  </a:cubicBezTo>
                  <a:cubicBezTo>
                    <a:pt x="240" y="541"/>
                    <a:pt x="240" y="541"/>
                    <a:pt x="240" y="541"/>
                  </a:cubicBezTo>
                  <a:cubicBezTo>
                    <a:pt x="245" y="559"/>
                    <a:pt x="276" y="585"/>
                    <a:pt x="293" y="602"/>
                  </a:cubicBezTo>
                  <a:cubicBezTo>
                    <a:pt x="293" y="602"/>
                    <a:pt x="293" y="602"/>
                    <a:pt x="293" y="602"/>
                  </a:cubicBezTo>
                  <a:cubicBezTo>
                    <a:pt x="301" y="610"/>
                    <a:pt x="310" y="628"/>
                    <a:pt x="320" y="644"/>
                  </a:cubicBezTo>
                  <a:cubicBezTo>
                    <a:pt x="320" y="644"/>
                    <a:pt x="320" y="644"/>
                    <a:pt x="320" y="644"/>
                  </a:cubicBezTo>
                  <a:cubicBezTo>
                    <a:pt x="329" y="659"/>
                    <a:pt x="339" y="673"/>
                    <a:pt x="346" y="672"/>
                  </a:cubicBezTo>
                  <a:cubicBezTo>
                    <a:pt x="346" y="672"/>
                    <a:pt x="346" y="672"/>
                    <a:pt x="346" y="672"/>
                  </a:cubicBezTo>
                  <a:cubicBezTo>
                    <a:pt x="348" y="672"/>
                    <a:pt x="350" y="672"/>
                    <a:pt x="351" y="670"/>
                  </a:cubicBezTo>
                  <a:cubicBezTo>
                    <a:pt x="351" y="670"/>
                    <a:pt x="351" y="670"/>
                    <a:pt x="351" y="670"/>
                  </a:cubicBezTo>
                  <a:cubicBezTo>
                    <a:pt x="368" y="653"/>
                    <a:pt x="396" y="638"/>
                    <a:pt x="403" y="634"/>
                  </a:cubicBezTo>
                  <a:cubicBezTo>
                    <a:pt x="403" y="634"/>
                    <a:pt x="403" y="634"/>
                    <a:pt x="403" y="634"/>
                  </a:cubicBezTo>
                  <a:cubicBezTo>
                    <a:pt x="402" y="629"/>
                    <a:pt x="402" y="624"/>
                    <a:pt x="402" y="619"/>
                  </a:cubicBezTo>
                  <a:cubicBezTo>
                    <a:pt x="402" y="619"/>
                    <a:pt x="402" y="619"/>
                    <a:pt x="402" y="619"/>
                  </a:cubicBezTo>
                  <a:cubicBezTo>
                    <a:pt x="402" y="563"/>
                    <a:pt x="443" y="489"/>
                    <a:pt x="463" y="469"/>
                  </a:cubicBezTo>
                  <a:cubicBezTo>
                    <a:pt x="463" y="469"/>
                    <a:pt x="463" y="469"/>
                    <a:pt x="463" y="469"/>
                  </a:cubicBezTo>
                  <a:cubicBezTo>
                    <a:pt x="468" y="464"/>
                    <a:pt x="472" y="462"/>
                    <a:pt x="477" y="462"/>
                  </a:cubicBezTo>
                  <a:cubicBezTo>
                    <a:pt x="477" y="462"/>
                    <a:pt x="477" y="462"/>
                    <a:pt x="477" y="462"/>
                  </a:cubicBezTo>
                  <a:cubicBezTo>
                    <a:pt x="486" y="462"/>
                    <a:pt x="494" y="471"/>
                    <a:pt x="501" y="481"/>
                  </a:cubicBezTo>
                  <a:cubicBezTo>
                    <a:pt x="501" y="481"/>
                    <a:pt x="501" y="481"/>
                    <a:pt x="501" y="481"/>
                  </a:cubicBezTo>
                  <a:cubicBezTo>
                    <a:pt x="509" y="490"/>
                    <a:pt x="516" y="502"/>
                    <a:pt x="523" y="509"/>
                  </a:cubicBezTo>
                  <a:cubicBezTo>
                    <a:pt x="523" y="509"/>
                    <a:pt x="523" y="509"/>
                    <a:pt x="523" y="509"/>
                  </a:cubicBezTo>
                  <a:cubicBezTo>
                    <a:pt x="527" y="513"/>
                    <a:pt x="530" y="514"/>
                    <a:pt x="531" y="514"/>
                  </a:cubicBezTo>
                  <a:cubicBezTo>
                    <a:pt x="531" y="514"/>
                    <a:pt x="531" y="514"/>
                    <a:pt x="531" y="514"/>
                  </a:cubicBezTo>
                  <a:cubicBezTo>
                    <a:pt x="535" y="515"/>
                    <a:pt x="538" y="509"/>
                    <a:pt x="541" y="503"/>
                  </a:cubicBezTo>
                  <a:cubicBezTo>
                    <a:pt x="541" y="503"/>
                    <a:pt x="541" y="503"/>
                    <a:pt x="541" y="503"/>
                  </a:cubicBezTo>
                  <a:cubicBezTo>
                    <a:pt x="545" y="497"/>
                    <a:pt x="549" y="490"/>
                    <a:pt x="556" y="490"/>
                  </a:cubicBezTo>
                  <a:cubicBezTo>
                    <a:pt x="556" y="490"/>
                    <a:pt x="556" y="490"/>
                    <a:pt x="556" y="490"/>
                  </a:cubicBezTo>
                  <a:cubicBezTo>
                    <a:pt x="561" y="490"/>
                    <a:pt x="564" y="493"/>
                    <a:pt x="566" y="498"/>
                  </a:cubicBezTo>
                  <a:cubicBezTo>
                    <a:pt x="566" y="498"/>
                    <a:pt x="566" y="498"/>
                    <a:pt x="566" y="498"/>
                  </a:cubicBezTo>
                  <a:cubicBezTo>
                    <a:pt x="567" y="502"/>
                    <a:pt x="568" y="508"/>
                    <a:pt x="569" y="513"/>
                  </a:cubicBezTo>
                  <a:cubicBezTo>
                    <a:pt x="569" y="513"/>
                    <a:pt x="569" y="513"/>
                    <a:pt x="569" y="513"/>
                  </a:cubicBezTo>
                  <a:cubicBezTo>
                    <a:pt x="570" y="525"/>
                    <a:pt x="571" y="538"/>
                    <a:pt x="576" y="543"/>
                  </a:cubicBezTo>
                  <a:cubicBezTo>
                    <a:pt x="576" y="543"/>
                    <a:pt x="576" y="543"/>
                    <a:pt x="576" y="543"/>
                  </a:cubicBezTo>
                  <a:cubicBezTo>
                    <a:pt x="576" y="543"/>
                    <a:pt x="576" y="543"/>
                    <a:pt x="576" y="543"/>
                  </a:cubicBezTo>
                  <a:cubicBezTo>
                    <a:pt x="576" y="543"/>
                    <a:pt x="576" y="543"/>
                    <a:pt x="576" y="543"/>
                  </a:cubicBezTo>
                  <a:cubicBezTo>
                    <a:pt x="577" y="543"/>
                    <a:pt x="578" y="543"/>
                    <a:pt x="579" y="543"/>
                  </a:cubicBezTo>
                  <a:cubicBezTo>
                    <a:pt x="579" y="543"/>
                    <a:pt x="579" y="543"/>
                    <a:pt x="579" y="543"/>
                  </a:cubicBezTo>
                  <a:cubicBezTo>
                    <a:pt x="595" y="543"/>
                    <a:pt x="610" y="537"/>
                    <a:pt x="621" y="527"/>
                  </a:cubicBezTo>
                  <a:cubicBezTo>
                    <a:pt x="621" y="527"/>
                    <a:pt x="621" y="527"/>
                    <a:pt x="621" y="527"/>
                  </a:cubicBezTo>
                  <a:cubicBezTo>
                    <a:pt x="632" y="517"/>
                    <a:pt x="640" y="504"/>
                    <a:pt x="640" y="492"/>
                  </a:cubicBezTo>
                  <a:cubicBezTo>
                    <a:pt x="640" y="492"/>
                    <a:pt x="640" y="492"/>
                    <a:pt x="640" y="492"/>
                  </a:cubicBezTo>
                  <a:cubicBezTo>
                    <a:pt x="640" y="479"/>
                    <a:pt x="635" y="470"/>
                    <a:pt x="630" y="462"/>
                  </a:cubicBezTo>
                  <a:cubicBezTo>
                    <a:pt x="630" y="462"/>
                    <a:pt x="630" y="462"/>
                    <a:pt x="630" y="462"/>
                  </a:cubicBezTo>
                  <a:cubicBezTo>
                    <a:pt x="626" y="454"/>
                    <a:pt x="621" y="448"/>
                    <a:pt x="621" y="441"/>
                  </a:cubicBezTo>
                  <a:cubicBezTo>
                    <a:pt x="621" y="441"/>
                    <a:pt x="621" y="441"/>
                    <a:pt x="621" y="441"/>
                  </a:cubicBezTo>
                  <a:cubicBezTo>
                    <a:pt x="620" y="439"/>
                    <a:pt x="621" y="437"/>
                    <a:pt x="622" y="436"/>
                  </a:cubicBezTo>
                  <a:cubicBezTo>
                    <a:pt x="622" y="436"/>
                    <a:pt x="622" y="436"/>
                    <a:pt x="622" y="436"/>
                  </a:cubicBezTo>
                  <a:cubicBezTo>
                    <a:pt x="607" y="422"/>
                    <a:pt x="589" y="405"/>
                    <a:pt x="582" y="398"/>
                  </a:cubicBezTo>
                  <a:cubicBezTo>
                    <a:pt x="582" y="398"/>
                    <a:pt x="582" y="398"/>
                    <a:pt x="582" y="398"/>
                  </a:cubicBezTo>
                  <a:cubicBezTo>
                    <a:pt x="577" y="393"/>
                    <a:pt x="575" y="385"/>
                    <a:pt x="575" y="376"/>
                  </a:cubicBezTo>
                  <a:cubicBezTo>
                    <a:pt x="575" y="376"/>
                    <a:pt x="575" y="376"/>
                    <a:pt x="575" y="376"/>
                  </a:cubicBezTo>
                  <a:cubicBezTo>
                    <a:pt x="575" y="354"/>
                    <a:pt x="586" y="324"/>
                    <a:pt x="605" y="306"/>
                  </a:cubicBezTo>
                  <a:cubicBezTo>
                    <a:pt x="605" y="306"/>
                    <a:pt x="605" y="306"/>
                    <a:pt x="605" y="306"/>
                  </a:cubicBezTo>
                  <a:cubicBezTo>
                    <a:pt x="611" y="299"/>
                    <a:pt x="618" y="297"/>
                    <a:pt x="625" y="297"/>
                  </a:cubicBezTo>
                  <a:cubicBezTo>
                    <a:pt x="625" y="297"/>
                    <a:pt x="625" y="297"/>
                    <a:pt x="625" y="297"/>
                  </a:cubicBezTo>
                  <a:cubicBezTo>
                    <a:pt x="646" y="297"/>
                    <a:pt x="668" y="320"/>
                    <a:pt x="690" y="319"/>
                  </a:cubicBezTo>
                  <a:cubicBezTo>
                    <a:pt x="690" y="319"/>
                    <a:pt x="690" y="319"/>
                    <a:pt x="690" y="319"/>
                  </a:cubicBezTo>
                  <a:cubicBezTo>
                    <a:pt x="704" y="319"/>
                    <a:pt x="714" y="308"/>
                    <a:pt x="722" y="291"/>
                  </a:cubicBezTo>
                  <a:cubicBezTo>
                    <a:pt x="722" y="291"/>
                    <a:pt x="722" y="291"/>
                    <a:pt x="722" y="291"/>
                  </a:cubicBezTo>
                  <a:cubicBezTo>
                    <a:pt x="731" y="274"/>
                    <a:pt x="738" y="253"/>
                    <a:pt x="745" y="237"/>
                  </a:cubicBezTo>
                  <a:cubicBezTo>
                    <a:pt x="745" y="237"/>
                    <a:pt x="745" y="237"/>
                    <a:pt x="745" y="237"/>
                  </a:cubicBezTo>
                  <a:cubicBezTo>
                    <a:pt x="759" y="208"/>
                    <a:pt x="767" y="175"/>
                    <a:pt x="776" y="161"/>
                  </a:cubicBezTo>
                  <a:cubicBezTo>
                    <a:pt x="776" y="161"/>
                    <a:pt x="776" y="161"/>
                    <a:pt x="776" y="161"/>
                  </a:cubicBezTo>
                  <a:cubicBezTo>
                    <a:pt x="765" y="150"/>
                    <a:pt x="728" y="139"/>
                    <a:pt x="690" y="130"/>
                  </a:cubicBezTo>
                  <a:cubicBezTo>
                    <a:pt x="690" y="130"/>
                    <a:pt x="690" y="130"/>
                    <a:pt x="690" y="130"/>
                  </a:cubicBezTo>
                  <a:cubicBezTo>
                    <a:pt x="652" y="121"/>
                    <a:pt x="614" y="113"/>
                    <a:pt x="598" y="105"/>
                  </a:cubicBezTo>
                  <a:cubicBezTo>
                    <a:pt x="598" y="105"/>
                    <a:pt x="598" y="105"/>
                    <a:pt x="598" y="105"/>
                  </a:cubicBezTo>
                  <a:cubicBezTo>
                    <a:pt x="586" y="117"/>
                    <a:pt x="568" y="131"/>
                    <a:pt x="553" y="131"/>
                  </a:cubicBezTo>
                  <a:cubicBezTo>
                    <a:pt x="553" y="131"/>
                    <a:pt x="553" y="131"/>
                    <a:pt x="553" y="131"/>
                  </a:cubicBezTo>
                  <a:cubicBezTo>
                    <a:pt x="547" y="131"/>
                    <a:pt x="541" y="129"/>
                    <a:pt x="536" y="124"/>
                  </a:cubicBezTo>
                  <a:cubicBezTo>
                    <a:pt x="536" y="124"/>
                    <a:pt x="536" y="124"/>
                    <a:pt x="536" y="124"/>
                  </a:cubicBezTo>
                  <a:cubicBezTo>
                    <a:pt x="510" y="98"/>
                    <a:pt x="500" y="67"/>
                    <a:pt x="477" y="68"/>
                  </a:cubicBezTo>
                  <a:cubicBezTo>
                    <a:pt x="477" y="68"/>
                    <a:pt x="477" y="68"/>
                    <a:pt x="477" y="68"/>
                  </a:cubicBezTo>
                  <a:cubicBezTo>
                    <a:pt x="463" y="68"/>
                    <a:pt x="453" y="55"/>
                    <a:pt x="441" y="41"/>
                  </a:cubicBezTo>
                  <a:cubicBezTo>
                    <a:pt x="441" y="41"/>
                    <a:pt x="441" y="41"/>
                    <a:pt x="441" y="41"/>
                  </a:cubicBezTo>
                  <a:cubicBezTo>
                    <a:pt x="428" y="27"/>
                    <a:pt x="413" y="12"/>
                    <a:pt x="390" y="6"/>
                  </a:cubicBezTo>
                  <a:cubicBezTo>
                    <a:pt x="390" y="6"/>
                    <a:pt x="390" y="6"/>
                    <a:pt x="390" y="6"/>
                  </a:cubicBezTo>
                  <a:cubicBezTo>
                    <a:pt x="384" y="4"/>
                    <a:pt x="379" y="4"/>
                    <a:pt x="375" y="4"/>
                  </a:cubicBezTo>
                  <a:cubicBezTo>
                    <a:pt x="375" y="4"/>
                    <a:pt x="375" y="4"/>
                    <a:pt x="375" y="4"/>
                  </a:cubicBezTo>
                  <a:cubicBezTo>
                    <a:pt x="358" y="4"/>
                    <a:pt x="351" y="14"/>
                    <a:pt x="343" y="25"/>
                  </a:cubicBezTo>
                  <a:cubicBezTo>
                    <a:pt x="343" y="25"/>
                    <a:pt x="343" y="25"/>
                    <a:pt x="343" y="25"/>
                  </a:cubicBezTo>
                  <a:cubicBezTo>
                    <a:pt x="349" y="27"/>
                    <a:pt x="353" y="29"/>
                    <a:pt x="356" y="32"/>
                  </a:cubicBezTo>
                  <a:cubicBezTo>
                    <a:pt x="356" y="32"/>
                    <a:pt x="356" y="32"/>
                    <a:pt x="356" y="32"/>
                  </a:cubicBezTo>
                  <a:cubicBezTo>
                    <a:pt x="359" y="35"/>
                    <a:pt x="360" y="38"/>
                    <a:pt x="360" y="41"/>
                  </a:cubicBezTo>
                  <a:cubicBezTo>
                    <a:pt x="360" y="41"/>
                    <a:pt x="360" y="41"/>
                    <a:pt x="360" y="41"/>
                  </a:cubicBezTo>
                  <a:cubicBezTo>
                    <a:pt x="360" y="48"/>
                    <a:pt x="354" y="55"/>
                    <a:pt x="346" y="60"/>
                  </a:cubicBezTo>
                  <a:cubicBezTo>
                    <a:pt x="346" y="60"/>
                    <a:pt x="346" y="60"/>
                    <a:pt x="346" y="60"/>
                  </a:cubicBezTo>
                  <a:cubicBezTo>
                    <a:pt x="338" y="65"/>
                    <a:pt x="328" y="68"/>
                    <a:pt x="319" y="68"/>
                  </a:cubicBezTo>
                  <a:cubicBezTo>
                    <a:pt x="319" y="68"/>
                    <a:pt x="319" y="68"/>
                    <a:pt x="319" y="68"/>
                  </a:cubicBezTo>
                  <a:cubicBezTo>
                    <a:pt x="299" y="68"/>
                    <a:pt x="280" y="86"/>
                    <a:pt x="262" y="104"/>
                  </a:cubicBezTo>
                  <a:cubicBezTo>
                    <a:pt x="262" y="104"/>
                    <a:pt x="262" y="104"/>
                    <a:pt x="262" y="104"/>
                  </a:cubicBezTo>
                  <a:cubicBezTo>
                    <a:pt x="259" y="108"/>
                    <a:pt x="256" y="109"/>
                    <a:pt x="253" y="109"/>
                  </a:cubicBezTo>
                  <a:cubicBezTo>
                    <a:pt x="253" y="109"/>
                    <a:pt x="253" y="109"/>
                    <a:pt x="253" y="109"/>
                  </a:cubicBezTo>
                  <a:cubicBezTo>
                    <a:pt x="244" y="109"/>
                    <a:pt x="240" y="100"/>
                    <a:pt x="231" y="92"/>
                  </a:cubicBezTo>
                  <a:cubicBezTo>
                    <a:pt x="231" y="92"/>
                    <a:pt x="231" y="92"/>
                    <a:pt x="231" y="92"/>
                  </a:cubicBezTo>
                  <a:cubicBezTo>
                    <a:pt x="223" y="83"/>
                    <a:pt x="212" y="76"/>
                    <a:pt x="195" y="75"/>
                  </a:cubicBezTo>
                  <a:cubicBezTo>
                    <a:pt x="195" y="75"/>
                    <a:pt x="195" y="75"/>
                    <a:pt x="195" y="75"/>
                  </a:cubicBezTo>
                  <a:cubicBezTo>
                    <a:pt x="165" y="75"/>
                    <a:pt x="126" y="69"/>
                    <a:pt x="99" y="69"/>
                  </a:cubicBezTo>
                  <a:cubicBezTo>
                    <a:pt x="99" y="69"/>
                    <a:pt x="99" y="69"/>
                    <a:pt x="99" y="69"/>
                  </a:cubicBezTo>
                  <a:cubicBezTo>
                    <a:pt x="86" y="69"/>
                    <a:pt x="76" y="71"/>
                    <a:pt x="72" y="75"/>
                  </a:cubicBezTo>
                  <a:cubicBezTo>
                    <a:pt x="72" y="75"/>
                    <a:pt x="72" y="75"/>
                    <a:pt x="72" y="75"/>
                  </a:cubicBezTo>
                  <a:cubicBezTo>
                    <a:pt x="59" y="87"/>
                    <a:pt x="22" y="99"/>
                    <a:pt x="9" y="121"/>
                  </a:cubicBezTo>
                  <a:cubicBezTo>
                    <a:pt x="9" y="121"/>
                    <a:pt x="9" y="121"/>
                    <a:pt x="9" y="121"/>
                  </a:cubicBezTo>
                  <a:cubicBezTo>
                    <a:pt x="10" y="120"/>
                    <a:pt x="12" y="119"/>
                    <a:pt x="14" y="119"/>
                  </a:cubicBezTo>
                  <a:cubicBezTo>
                    <a:pt x="14" y="119"/>
                    <a:pt x="14" y="119"/>
                    <a:pt x="14" y="119"/>
                  </a:cubicBezTo>
                  <a:cubicBezTo>
                    <a:pt x="19" y="119"/>
                    <a:pt x="24" y="125"/>
                    <a:pt x="29" y="138"/>
                  </a:cubicBezTo>
                  <a:cubicBezTo>
                    <a:pt x="29" y="138"/>
                    <a:pt x="29" y="138"/>
                    <a:pt x="29" y="138"/>
                  </a:cubicBezTo>
                  <a:cubicBezTo>
                    <a:pt x="42" y="176"/>
                    <a:pt x="97" y="209"/>
                    <a:pt x="97" y="264"/>
                  </a:cubicBezTo>
                  <a:cubicBezTo>
                    <a:pt x="97" y="264"/>
                    <a:pt x="97" y="264"/>
                    <a:pt x="97" y="264"/>
                  </a:cubicBezTo>
                  <a:cubicBezTo>
                    <a:pt x="97" y="304"/>
                    <a:pt x="116" y="361"/>
                    <a:pt x="116" y="410"/>
                  </a:cubicBezTo>
                  <a:cubicBezTo>
                    <a:pt x="116" y="410"/>
                    <a:pt x="116" y="410"/>
                    <a:pt x="116" y="410"/>
                  </a:cubicBezTo>
                  <a:cubicBezTo>
                    <a:pt x="116" y="414"/>
                    <a:pt x="116" y="418"/>
                    <a:pt x="116" y="421"/>
                  </a:cubicBezTo>
                  <a:cubicBezTo>
                    <a:pt x="116" y="421"/>
                    <a:pt x="116" y="421"/>
                    <a:pt x="116" y="421"/>
                  </a:cubicBezTo>
                  <a:cubicBezTo>
                    <a:pt x="121" y="429"/>
                    <a:pt x="125" y="445"/>
                    <a:pt x="129" y="461"/>
                  </a:cubicBezTo>
                  <a:cubicBezTo>
                    <a:pt x="129" y="461"/>
                    <a:pt x="129" y="461"/>
                    <a:pt x="129" y="461"/>
                  </a:cubicBezTo>
                  <a:cubicBezTo>
                    <a:pt x="133" y="476"/>
                    <a:pt x="137" y="492"/>
                    <a:pt x="142" y="497"/>
                  </a:cubicBezTo>
                  <a:cubicBezTo>
                    <a:pt x="142" y="497"/>
                    <a:pt x="142" y="497"/>
                    <a:pt x="142" y="497"/>
                  </a:cubicBezTo>
                  <a:cubicBezTo>
                    <a:pt x="143" y="498"/>
                    <a:pt x="144" y="498"/>
                    <a:pt x="146" y="498"/>
                  </a:cubicBezTo>
                  <a:cubicBezTo>
                    <a:pt x="146" y="498"/>
                    <a:pt x="146" y="498"/>
                    <a:pt x="146" y="498"/>
                  </a:cubicBezTo>
                  <a:cubicBezTo>
                    <a:pt x="151" y="499"/>
                    <a:pt x="160" y="489"/>
                    <a:pt x="168" y="480"/>
                  </a:cubicBezTo>
                  <a:cubicBezTo>
                    <a:pt x="168" y="480"/>
                    <a:pt x="168" y="480"/>
                    <a:pt x="168" y="480"/>
                  </a:cubicBezTo>
                  <a:cubicBezTo>
                    <a:pt x="177" y="470"/>
                    <a:pt x="185" y="460"/>
                    <a:pt x="194" y="459"/>
                  </a:cubicBezTo>
                  <a:cubicBezTo>
                    <a:pt x="194" y="459"/>
                    <a:pt x="194" y="459"/>
                    <a:pt x="194" y="459"/>
                  </a:cubicBezTo>
                  <a:cubicBezTo>
                    <a:pt x="194" y="459"/>
                    <a:pt x="194" y="459"/>
                    <a:pt x="194" y="459"/>
                  </a:cubicBezTo>
                  <a:cubicBezTo>
                    <a:pt x="194" y="459"/>
                    <a:pt x="194" y="459"/>
                    <a:pt x="194" y="459"/>
                  </a:cubicBezTo>
                  <a:cubicBezTo>
                    <a:pt x="198" y="459"/>
                    <a:pt x="200" y="461"/>
                    <a:pt x="202" y="463"/>
                  </a:cubicBezTo>
                  <a:close/>
                  <a:moveTo>
                    <a:pt x="597" y="104"/>
                  </a:moveTo>
                  <a:cubicBezTo>
                    <a:pt x="598" y="103"/>
                    <a:pt x="598" y="103"/>
                    <a:pt x="598" y="103"/>
                  </a:cubicBezTo>
                  <a:cubicBezTo>
                    <a:pt x="597" y="104"/>
                    <a:pt x="597" y="104"/>
                    <a:pt x="597" y="104"/>
                  </a:cubicBezTo>
                  <a:close/>
                </a:path>
              </a:pathLst>
            </a:custGeom>
            <a:noFill/>
            <a:ln w="9525" cmpd="sng">
              <a:solidFill>
                <a:schemeClr val="bg1"/>
              </a:solidFill>
              <a:round/>
            </a:ln>
            <a:extLst>
              <a:ext uri="{909E8E84-426E-40DD-AFC4-6F175D3DCCD1}">
                <a14:hiddenFill xmlns:a14="http://schemas.microsoft.com/office/drawing/2010/main">
                  <a:solidFill>
                    <a:srgbClr val="FFFFFF"/>
                  </a:solidFill>
                </a14:hiddenFill>
              </a:ext>
            </a:extLst>
          </p:spPr>
          <p:txBody>
            <a:bodyPr/>
            <a:lstStyle/>
            <a:p>
              <a:endParaRPr lang="zh-CN" altLang="en-US" dirty="0">
                <a:ea typeface="微软雅黑" panose="020B0503020204020204" pitchFamily="34" charset="-122"/>
              </a:endParaRPr>
            </a:p>
          </p:txBody>
        </p:sp>
      </p:grpSp>
      <p:grpSp>
        <p:nvGrpSpPr>
          <p:cNvPr id="9262" name="组合 1077"/>
          <p:cNvGrpSpPr/>
          <p:nvPr/>
        </p:nvGrpSpPr>
        <p:grpSpPr bwMode="auto">
          <a:xfrm>
            <a:off x="5222875" y="2338928"/>
            <a:ext cx="393309" cy="392881"/>
            <a:chOff x="0" y="0"/>
            <a:chExt cx="393192" cy="393192"/>
          </a:xfrm>
          <a:solidFill>
            <a:srgbClr val="FFFF00"/>
          </a:solidFill>
        </p:grpSpPr>
        <p:sp>
          <p:nvSpPr>
            <p:cNvPr id="9263" name="泪滴形 1074"/>
            <p:cNvSpPr/>
            <p:nvPr/>
          </p:nvSpPr>
          <p:spPr bwMode="auto">
            <a:xfrm rot="8204610">
              <a:off x="0" y="0"/>
              <a:ext cx="393192" cy="393192"/>
            </a:xfrm>
            <a:custGeom>
              <a:avLst/>
              <a:gdLst>
                <a:gd name="T0" fmla="*/ 0 w 393192"/>
                <a:gd name="T1" fmla="*/ 196596 h 393192"/>
                <a:gd name="T2" fmla="*/ 196596 w 393192"/>
                <a:gd name="T3" fmla="*/ 0 h 393192"/>
                <a:gd name="T4" fmla="*/ 393192 w 393192"/>
                <a:gd name="T5" fmla="*/ 0 h 393192"/>
                <a:gd name="T6" fmla="*/ 393192 w 393192"/>
                <a:gd name="T7" fmla="*/ 196596 h 393192"/>
                <a:gd name="T8" fmla="*/ 196596 w 393192"/>
                <a:gd name="T9" fmla="*/ 393192 h 393192"/>
                <a:gd name="T10" fmla="*/ 0 w 393192"/>
                <a:gd name="T11" fmla="*/ 196596 h 393192"/>
              </a:gdLst>
              <a:ahLst/>
              <a:cxnLst>
                <a:cxn ang="0">
                  <a:pos x="T0" y="T1"/>
                </a:cxn>
                <a:cxn ang="0">
                  <a:pos x="T2" y="T3"/>
                </a:cxn>
                <a:cxn ang="0">
                  <a:pos x="T4" y="T5"/>
                </a:cxn>
                <a:cxn ang="0">
                  <a:pos x="T6" y="T7"/>
                </a:cxn>
                <a:cxn ang="0">
                  <a:pos x="T8" y="T9"/>
                </a:cxn>
                <a:cxn ang="0">
                  <a:pos x="T10" y="T11"/>
                </a:cxn>
              </a:cxnLst>
              <a:rect l="0" t="0" r="r" b="b"/>
              <a:pathLst>
                <a:path w="393192" h="393192">
                  <a:moveTo>
                    <a:pt x="0" y="196596"/>
                  </a:moveTo>
                  <a:cubicBezTo>
                    <a:pt x="0" y="88019"/>
                    <a:pt x="88019" y="0"/>
                    <a:pt x="196596" y="0"/>
                  </a:cubicBezTo>
                  <a:lnTo>
                    <a:pt x="393192" y="0"/>
                  </a:lnTo>
                  <a:lnTo>
                    <a:pt x="393192" y="196596"/>
                  </a:lnTo>
                  <a:cubicBezTo>
                    <a:pt x="393192" y="305173"/>
                    <a:pt x="305173" y="393192"/>
                    <a:pt x="196596" y="393192"/>
                  </a:cubicBezTo>
                  <a:cubicBezTo>
                    <a:pt x="88019" y="393192"/>
                    <a:pt x="0" y="305173"/>
                    <a:pt x="0" y="196596"/>
                  </a:cubicBezTo>
                  <a:close/>
                </a:path>
              </a:pathLst>
            </a:custGeom>
            <a:solidFill>
              <a:srgbClr val="CDC8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9264" name="椭圆 1075"/>
            <p:cNvSpPr>
              <a:spLocks noChangeArrowheads="1"/>
            </p:cNvSpPr>
            <p:nvPr/>
          </p:nvSpPr>
          <p:spPr bwMode="auto">
            <a:xfrm>
              <a:off x="66214" y="58465"/>
              <a:ext cx="260763" cy="260763"/>
            </a:xfrm>
            <a:prstGeom prst="ellipse">
              <a:avLst/>
            </a:prstGeom>
            <a:solidFill>
              <a:schemeClr val="bg1"/>
            </a:solidFill>
            <a:ln w="25400" cmpd="sng">
              <a:no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9265" name="组合 1"/>
          <p:cNvGrpSpPr/>
          <p:nvPr/>
        </p:nvGrpSpPr>
        <p:grpSpPr bwMode="auto">
          <a:xfrm>
            <a:off x="5565791" y="2775281"/>
            <a:ext cx="2648063" cy="164949"/>
            <a:chOff x="0" y="0"/>
            <a:chExt cx="2647275" cy="165080"/>
          </a:xfrm>
        </p:grpSpPr>
        <p:cxnSp>
          <p:nvCxnSpPr>
            <p:cNvPr id="9266" name="直接连接符 103"/>
            <p:cNvCxnSpPr>
              <a:cxnSpLocks noChangeShapeType="1"/>
            </p:cNvCxnSpPr>
            <p:nvPr/>
          </p:nvCxnSpPr>
          <p:spPr bwMode="auto">
            <a:xfrm>
              <a:off x="82541" y="88504"/>
              <a:ext cx="2564734" cy="0"/>
            </a:xfrm>
            <a:prstGeom prst="line">
              <a:avLst/>
            </a:prstGeom>
            <a:noFill/>
            <a:ln w="22225" cmpd="sng">
              <a:solidFill>
                <a:schemeClr val="bg1"/>
              </a:solidFill>
              <a:round/>
            </a:ln>
            <a:extLst>
              <a:ext uri="{909E8E84-426E-40DD-AFC4-6F175D3DCCD1}">
                <a14:hiddenFill xmlns:a14="http://schemas.microsoft.com/office/drawing/2010/main">
                  <a:noFill/>
                </a14:hiddenFill>
              </a:ext>
            </a:extLst>
          </p:spPr>
        </p:cxnSp>
        <p:sp>
          <p:nvSpPr>
            <p:cNvPr id="9267" name="椭圆 105"/>
            <p:cNvSpPr>
              <a:spLocks noChangeArrowheads="1"/>
            </p:cNvSpPr>
            <p:nvPr/>
          </p:nvSpPr>
          <p:spPr bwMode="auto">
            <a:xfrm>
              <a:off x="0" y="0"/>
              <a:ext cx="165081" cy="16508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
        <p:nvSpPr>
          <p:cNvPr id="9268" name="文本框 107"/>
          <p:cNvSpPr txBox="1">
            <a:spLocks noChangeArrowheads="1"/>
          </p:cNvSpPr>
          <p:nvPr/>
        </p:nvSpPr>
        <p:spPr bwMode="auto">
          <a:xfrm>
            <a:off x="8278024" y="2628853"/>
            <a:ext cx="2866226" cy="400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sz="2000" dirty="0">
                <a:latin typeface="+mn-lt"/>
                <a:ea typeface="微软雅黑" panose="020B0503020204020204" pitchFamily="34" charset="-122"/>
              </a:rPr>
              <a:t>Enter the text here</a:t>
            </a:r>
            <a:endParaRPr lang="zh-CN" altLang="en-US" sz="2000" b="1" dirty="0">
              <a:latin typeface="+mn-lt"/>
              <a:ea typeface="微软雅黑" panose="020B0503020204020204" pitchFamily="34" charset="-122"/>
            </a:endParaRPr>
          </a:p>
        </p:txBody>
      </p:sp>
      <p:sp>
        <p:nvSpPr>
          <p:cNvPr id="9269" name="文本框 107"/>
          <p:cNvSpPr txBox="1">
            <a:spLocks noChangeArrowheads="1"/>
          </p:cNvSpPr>
          <p:nvPr/>
        </p:nvSpPr>
        <p:spPr bwMode="auto">
          <a:xfrm>
            <a:off x="8278024" y="2251443"/>
            <a:ext cx="28662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sz="2400" b="1" dirty="0">
                <a:latin typeface="Segoe UI Light" panose="020B0502040204020203" pitchFamily="34" charset="0"/>
                <a:ea typeface="微软雅黑" panose="020B0503020204020204" pitchFamily="34" charset="-122"/>
              </a:rPr>
              <a:t>Beijing</a:t>
            </a:r>
            <a:endParaRPr lang="zh-CN" altLang="en-US" sz="2400" b="1" dirty="0">
              <a:latin typeface="Segoe UI Light" panose="020B0502040204020203" pitchFamily="34" charset="0"/>
              <a:ea typeface="微软雅黑" panose="020B0503020204020204" pitchFamily="34" charset="-122"/>
            </a:endParaRPr>
          </a:p>
        </p:txBody>
      </p:sp>
      <p:grpSp>
        <p:nvGrpSpPr>
          <p:cNvPr id="9274" name="组合 1"/>
          <p:cNvGrpSpPr/>
          <p:nvPr/>
        </p:nvGrpSpPr>
        <p:grpSpPr bwMode="auto">
          <a:xfrm>
            <a:off x="6242066" y="3967393"/>
            <a:ext cx="2648063" cy="165016"/>
            <a:chOff x="0" y="0"/>
            <a:chExt cx="2647275" cy="165080"/>
          </a:xfrm>
        </p:grpSpPr>
        <p:cxnSp>
          <p:nvCxnSpPr>
            <p:cNvPr id="9275" name="直接连接符 103"/>
            <p:cNvCxnSpPr>
              <a:cxnSpLocks noChangeShapeType="1"/>
            </p:cNvCxnSpPr>
            <p:nvPr/>
          </p:nvCxnSpPr>
          <p:spPr bwMode="auto">
            <a:xfrm>
              <a:off x="82541" y="88504"/>
              <a:ext cx="2564734" cy="0"/>
            </a:xfrm>
            <a:prstGeom prst="line">
              <a:avLst/>
            </a:prstGeom>
            <a:noFill/>
            <a:ln w="22225" cmpd="sng">
              <a:solidFill>
                <a:schemeClr val="bg1"/>
              </a:solidFill>
              <a:round/>
            </a:ln>
            <a:extLst>
              <a:ext uri="{909E8E84-426E-40DD-AFC4-6F175D3DCCD1}">
                <a14:hiddenFill xmlns:a14="http://schemas.microsoft.com/office/drawing/2010/main">
                  <a:noFill/>
                </a14:hiddenFill>
              </a:ext>
            </a:extLst>
          </p:spPr>
        </p:cxnSp>
        <p:sp>
          <p:nvSpPr>
            <p:cNvPr id="9276" name="椭圆 105"/>
            <p:cNvSpPr>
              <a:spLocks noChangeArrowheads="1"/>
            </p:cNvSpPr>
            <p:nvPr/>
          </p:nvSpPr>
          <p:spPr bwMode="auto">
            <a:xfrm>
              <a:off x="0" y="0"/>
              <a:ext cx="165081" cy="16508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
        <p:nvSpPr>
          <p:cNvPr id="9277" name="文本框 107"/>
          <p:cNvSpPr txBox="1">
            <a:spLocks noChangeArrowheads="1"/>
          </p:cNvSpPr>
          <p:nvPr/>
        </p:nvSpPr>
        <p:spPr bwMode="auto">
          <a:xfrm>
            <a:off x="8972694" y="3837497"/>
            <a:ext cx="2866226" cy="400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sz="2000" dirty="0">
                <a:latin typeface="+mn-lt"/>
                <a:ea typeface="微软雅黑" panose="020B0503020204020204" pitchFamily="34" charset="-122"/>
              </a:rPr>
              <a:t>Enter the text here</a:t>
            </a:r>
            <a:endParaRPr lang="zh-CN" altLang="en-US" sz="2000" b="1" dirty="0">
              <a:latin typeface="+mn-lt"/>
              <a:ea typeface="微软雅黑" panose="020B0503020204020204" pitchFamily="34" charset="-122"/>
            </a:endParaRPr>
          </a:p>
        </p:txBody>
      </p:sp>
      <p:sp>
        <p:nvSpPr>
          <p:cNvPr id="9278" name="文本框 107"/>
          <p:cNvSpPr txBox="1">
            <a:spLocks noChangeArrowheads="1"/>
          </p:cNvSpPr>
          <p:nvPr/>
        </p:nvSpPr>
        <p:spPr bwMode="auto">
          <a:xfrm>
            <a:off x="8945472" y="3365669"/>
            <a:ext cx="2866226" cy="523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en-US" altLang="zh-CN" b="1" dirty="0">
                <a:latin typeface="Segoe UI Light" panose="020B0502040204020203" pitchFamily="34" charset="0"/>
                <a:ea typeface="微软雅黑" panose="020B0503020204020204" pitchFamily="34" charset="-122"/>
              </a:rPr>
              <a:t>Shanghai</a:t>
            </a:r>
            <a:endParaRPr lang="zh-CN" altLang="en-US" b="1" dirty="0">
              <a:latin typeface="Segoe UI Light" panose="020B0502040204020203" pitchFamily="34" charset="0"/>
              <a:ea typeface="微软雅黑" panose="020B0503020204020204" pitchFamily="34" charset="-122"/>
            </a:endParaRPr>
          </a:p>
        </p:txBody>
      </p:sp>
      <p:grpSp>
        <p:nvGrpSpPr>
          <p:cNvPr id="9279" name="组合 33"/>
          <p:cNvGrpSpPr/>
          <p:nvPr/>
        </p:nvGrpSpPr>
        <p:grpSpPr bwMode="auto">
          <a:xfrm>
            <a:off x="179388" y="5772150"/>
            <a:ext cx="12012612" cy="995363"/>
            <a:chOff x="0" y="0"/>
            <a:chExt cx="12011908" cy="995624"/>
          </a:xfrm>
        </p:grpSpPr>
        <p:cxnSp>
          <p:nvCxnSpPr>
            <p:cNvPr id="9280"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9281"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9282"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9283"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9284"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9285" name="组合 1"/>
          <p:cNvGrpSpPr/>
          <p:nvPr/>
        </p:nvGrpSpPr>
        <p:grpSpPr bwMode="auto">
          <a:xfrm>
            <a:off x="6272213" y="163513"/>
            <a:ext cx="5657850" cy="2025650"/>
            <a:chOff x="0" y="0"/>
            <a:chExt cx="5657712" cy="2026080"/>
          </a:xfrm>
        </p:grpSpPr>
        <p:grpSp>
          <p:nvGrpSpPr>
            <p:cNvPr id="9286" name="组合 39"/>
            <p:cNvGrpSpPr/>
            <p:nvPr/>
          </p:nvGrpSpPr>
          <p:grpSpPr bwMode="auto">
            <a:xfrm>
              <a:off x="0" y="0"/>
              <a:ext cx="5657712" cy="995624"/>
              <a:chOff x="0" y="0"/>
              <a:chExt cx="5657712" cy="995624"/>
            </a:xfrm>
          </p:grpSpPr>
          <p:cxnSp>
            <p:nvCxnSpPr>
              <p:cNvPr id="9287"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9288"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9289"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9290"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9291"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77"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78" name="组合 77"/>
          <p:cNvGrpSpPr/>
          <p:nvPr/>
        </p:nvGrpSpPr>
        <p:grpSpPr>
          <a:xfrm>
            <a:off x="208580" y="255717"/>
            <a:ext cx="444266" cy="383152"/>
            <a:chOff x="556913" y="503804"/>
            <a:chExt cx="444266" cy="383152"/>
          </a:xfrm>
        </p:grpSpPr>
        <p:grpSp>
          <p:nvGrpSpPr>
            <p:cNvPr id="79" name="组合 32"/>
            <p:cNvGrpSpPr/>
            <p:nvPr/>
          </p:nvGrpSpPr>
          <p:grpSpPr bwMode="auto">
            <a:xfrm>
              <a:off x="556913" y="503804"/>
              <a:ext cx="444266" cy="383152"/>
              <a:chOff x="0" y="0"/>
              <a:chExt cx="1897234" cy="1635546"/>
            </a:xfrm>
          </p:grpSpPr>
          <p:sp>
            <p:nvSpPr>
              <p:cNvPr id="81"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82" name="组合 18"/>
              <p:cNvGrpSpPr/>
              <p:nvPr/>
            </p:nvGrpSpPr>
            <p:grpSpPr bwMode="auto">
              <a:xfrm rot="2198315">
                <a:off x="0" y="0"/>
                <a:ext cx="1897234" cy="1635546"/>
                <a:chOff x="0" y="0"/>
                <a:chExt cx="1897234" cy="1635546"/>
              </a:xfrm>
            </p:grpSpPr>
            <p:sp>
              <p:nvSpPr>
                <p:cNvPr id="83"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84"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80" name="文本框 79"/>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3</a:t>
              </a:r>
              <a:endParaRPr lang="zh-CN" altLang="en-US" sz="1600" b="1" dirty="0">
                <a:solidFill>
                  <a:schemeClr val="bg1"/>
                </a:solidFill>
                <a:latin typeface="+mj-lt"/>
                <a:ea typeface="微软雅黑" panose="020B0503020204020204" pitchFamily="34" charset="-122"/>
              </a:endParaRPr>
            </a:p>
          </p:txBody>
        </p:sp>
      </p:grpSp>
      <p:grpSp>
        <p:nvGrpSpPr>
          <p:cNvPr id="85" name="组合 1077"/>
          <p:cNvGrpSpPr/>
          <p:nvPr/>
        </p:nvGrpSpPr>
        <p:grpSpPr bwMode="auto">
          <a:xfrm>
            <a:off x="5883602" y="3481946"/>
            <a:ext cx="393309" cy="392881"/>
            <a:chOff x="0" y="0"/>
            <a:chExt cx="393192" cy="393192"/>
          </a:xfrm>
          <a:solidFill>
            <a:srgbClr val="FFFF00"/>
          </a:solidFill>
        </p:grpSpPr>
        <p:sp>
          <p:nvSpPr>
            <p:cNvPr id="86" name="泪滴形 1074"/>
            <p:cNvSpPr/>
            <p:nvPr/>
          </p:nvSpPr>
          <p:spPr bwMode="auto">
            <a:xfrm rot="8204610">
              <a:off x="0" y="0"/>
              <a:ext cx="393192" cy="393192"/>
            </a:xfrm>
            <a:custGeom>
              <a:avLst/>
              <a:gdLst>
                <a:gd name="T0" fmla="*/ 0 w 393192"/>
                <a:gd name="T1" fmla="*/ 196596 h 393192"/>
                <a:gd name="T2" fmla="*/ 196596 w 393192"/>
                <a:gd name="T3" fmla="*/ 0 h 393192"/>
                <a:gd name="T4" fmla="*/ 393192 w 393192"/>
                <a:gd name="T5" fmla="*/ 0 h 393192"/>
                <a:gd name="T6" fmla="*/ 393192 w 393192"/>
                <a:gd name="T7" fmla="*/ 196596 h 393192"/>
                <a:gd name="T8" fmla="*/ 196596 w 393192"/>
                <a:gd name="T9" fmla="*/ 393192 h 393192"/>
                <a:gd name="T10" fmla="*/ 0 w 393192"/>
                <a:gd name="T11" fmla="*/ 196596 h 393192"/>
              </a:gdLst>
              <a:ahLst/>
              <a:cxnLst>
                <a:cxn ang="0">
                  <a:pos x="T0" y="T1"/>
                </a:cxn>
                <a:cxn ang="0">
                  <a:pos x="T2" y="T3"/>
                </a:cxn>
                <a:cxn ang="0">
                  <a:pos x="T4" y="T5"/>
                </a:cxn>
                <a:cxn ang="0">
                  <a:pos x="T6" y="T7"/>
                </a:cxn>
                <a:cxn ang="0">
                  <a:pos x="T8" y="T9"/>
                </a:cxn>
                <a:cxn ang="0">
                  <a:pos x="T10" y="T11"/>
                </a:cxn>
              </a:cxnLst>
              <a:rect l="0" t="0" r="r" b="b"/>
              <a:pathLst>
                <a:path w="393192" h="393192">
                  <a:moveTo>
                    <a:pt x="0" y="196596"/>
                  </a:moveTo>
                  <a:cubicBezTo>
                    <a:pt x="0" y="88019"/>
                    <a:pt x="88019" y="0"/>
                    <a:pt x="196596" y="0"/>
                  </a:cubicBezTo>
                  <a:lnTo>
                    <a:pt x="393192" y="0"/>
                  </a:lnTo>
                  <a:lnTo>
                    <a:pt x="393192" y="196596"/>
                  </a:lnTo>
                  <a:cubicBezTo>
                    <a:pt x="393192" y="305173"/>
                    <a:pt x="305173" y="393192"/>
                    <a:pt x="196596" y="393192"/>
                  </a:cubicBezTo>
                  <a:cubicBezTo>
                    <a:pt x="88019" y="393192"/>
                    <a:pt x="0" y="305173"/>
                    <a:pt x="0" y="196596"/>
                  </a:cubicBezTo>
                  <a:close/>
                </a:path>
              </a:pathLst>
            </a:custGeom>
            <a:solidFill>
              <a:srgbClr val="CDC8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87" name="椭圆 1075"/>
            <p:cNvSpPr>
              <a:spLocks noChangeArrowheads="1"/>
            </p:cNvSpPr>
            <p:nvPr/>
          </p:nvSpPr>
          <p:spPr bwMode="auto">
            <a:xfrm>
              <a:off x="66214" y="58465"/>
              <a:ext cx="260763" cy="260763"/>
            </a:xfrm>
            <a:prstGeom prst="ellipse">
              <a:avLst/>
            </a:prstGeom>
            <a:solidFill>
              <a:schemeClr val="bg1"/>
            </a:solidFill>
            <a:ln w="25400" cmpd="sng">
              <a:no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grpSp>
        <p:nvGrpSpPr>
          <p:cNvPr id="88" name="组合 1077"/>
          <p:cNvGrpSpPr/>
          <p:nvPr/>
        </p:nvGrpSpPr>
        <p:grpSpPr bwMode="auto">
          <a:xfrm>
            <a:off x="5251087" y="4664471"/>
            <a:ext cx="393309" cy="392881"/>
            <a:chOff x="0" y="0"/>
            <a:chExt cx="393192" cy="393192"/>
          </a:xfrm>
          <a:solidFill>
            <a:srgbClr val="FFFF00"/>
          </a:solidFill>
        </p:grpSpPr>
        <p:sp>
          <p:nvSpPr>
            <p:cNvPr id="89" name="泪滴形 1074"/>
            <p:cNvSpPr/>
            <p:nvPr/>
          </p:nvSpPr>
          <p:spPr bwMode="auto">
            <a:xfrm rot="8204610">
              <a:off x="0" y="0"/>
              <a:ext cx="393192" cy="393192"/>
            </a:xfrm>
            <a:custGeom>
              <a:avLst/>
              <a:gdLst>
                <a:gd name="T0" fmla="*/ 0 w 393192"/>
                <a:gd name="T1" fmla="*/ 196596 h 393192"/>
                <a:gd name="T2" fmla="*/ 196596 w 393192"/>
                <a:gd name="T3" fmla="*/ 0 h 393192"/>
                <a:gd name="T4" fmla="*/ 393192 w 393192"/>
                <a:gd name="T5" fmla="*/ 0 h 393192"/>
                <a:gd name="T6" fmla="*/ 393192 w 393192"/>
                <a:gd name="T7" fmla="*/ 196596 h 393192"/>
                <a:gd name="T8" fmla="*/ 196596 w 393192"/>
                <a:gd name="T9" fmla="*/ 393192 h 393192"/>
                <a:gd name="T10" fmla="*/ 0 w 393192"/>
                <a:gd name="T11" fmla="*/ 196596 h 393192"/>
              </a:gdLst>
              <a:ahLst/>
              <a:cxnLst>
                <a:cxn ang="0">
                  <a:pos x="T0" y="T1"/>
                </a:cxn>
                <a:cxn ang="0">
                  <a:pos x="T2" y="T3"/>
                </a:cxn>
                <a:cxn ang="0">
                  <a:pos x="T4" y="T5"/>
                </a:cxn>
                <a:cxn ang="0">
                  <a:pos x="T6" y="T7"/>
                </a:cxn>
                <a:cxn ang="0">
                  <a:pos x="T8" y="T9"/>
                </a:cxn>
                <a:cxn ang="0">
                  <a:pos x="T10" y="T11"/>
                </a:cxn>
              </a:cxnLst>
              <a:rect l="0" t="0" r="r" b="b"/>
              <a:pathLst>
                <a:path w="393192" h="393192">
                  <a:moveTo>
                    <a:pt x="0" y="196596"/>
                  </a:moveTo>
                  <a:cubicBezTo>
                    <a:pt x="0" y="88019"/>
                    <a:pt x="88019" y="0"/>
                    <a:pt x="196596" y="0"/>
                  </a:cubicBezTo>
                  <a:lnTo>
                    <a:pt x="393192" y="0"/>
                  </a:lnTo>
                  <a:lnTo>
                    <a:pt x="393192" y="196596"/>
                  </a:lnTo>
                  <a:cubicBezTo>
                    <a:pt x="393192" y="305173"/>
                    <a:pt x="305173" y="393192"/>
                    <a:pt x="196596" y="393192"/>
                  </a:cubicBezTo>
                  <a:cubicBezTo>
                    <a:pt x="88019" y="393192"/>
                    <a:pt x="0" y="305173"/>
                    <a:pt x="0" y="196596"/>
                  </a:cubicBezTo>
                  <a:close/>
                </a:path>
              </a:pathLst>
            </a:custGeom>
            <a:solidFill>
              <a:srgbClr val="CDC8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ea typeface="微软雅黑" panose="020B0503020204020204" pitchFamily="34" charset="-122"/>
              </a:endParaRPr>
            </a:p>
          </p:txBody>
        </p:sp>
        <p:sp>
          <p:nvSpPr>
            <p:cNvPr id="90" name="椭圆 1075"/>
            <p:cNvSpPr>
              <a:spLocks noChangeArrowheads="1"/>
            </p:cNvSpPr>
            <p:nvPr/>
          </p:nvSpPr>
          <p:spPr bwMode="auto">
            <a:xfrm>
              <a:off x="66214" y="58465"/>
              <a:ext cx="260763" cy="260763"/>
            </a:xfrm>
            <a:prstGeom prst="ellipse">
              <a:avLst/>
            </a:prstGeom>
            <a:solidFill>
              <a:schemeClr val="bg1"/>
            </a:solidFill>
            <a:ln w="25400" cmpd="sng">
              <a:no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gr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 name="Freeform 123"/>
          <p:cNvSpPr/>
          <p:nvPr/>
        </p:nvSpPr>
        <p:spPr bwMode="auto">
          <a:xfrm rot="21447982">
            <a:off x="10371138" y="3095625"/>
            <a:ext cx="3641725" cy="3381375"/>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nvGrpSpPr>
          <p:cNvPr id="10251" name="组合 33"/>
          <p:cNvGrpSpPr/>
          <p:nvPr/>
        </p:nvGrpSpPr>
        <p:grpSpPr bwMode="auto">
          <a:xfrm>
            <a:off x="7262813" y="177800"/>
            <a:ext cx="4694237" cy="1679575"/>
            <a:chOff x="0" y="0"/>
            <a:chExt cx="5657712" cy="2026080"/>
          </a:xfrm>
        </p:grpSpPr>
        <p:grpSp>
          <p:nvGrpSpPr>
            <p:cNvPr id="10252" name="组合 34"/>
            <p:cNvGrpSpPr/>
            <p:nvPr/>
          </p:nvGrpSpPr>
          <p:grpSpPr bwMode="auto">
            <a:xfrm>
              <a:off x="0" y="0"/>
              <a:ext cx="5657712" cy="995624"/>
              <a:chOff x="0" y="0"/>
              <a:chExt cx="5657712" cy="995624"/>
            </a:xfrm>
          </p:grpSpPr>
          <p:cxnSp>
            <p:nvCxnSpPr>
              <p:cNvPr id="10253"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0254"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0255"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0256"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0257"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grpSp>
        <p:nvGrpSpPr>
          <p:cNvPr id="29" name="组合 28"/>
          <p:cNvGrpSpPr/>
          <p:nvPr/>
        </p:nvGrpSpPr>
        <p:grpSpPr>
          <a:xfrm>
            <a:off x="1897863" y="2284412"/>
            <a:ext cx="2654300" cy="2289175"/>
            <a:chOff x="1654040" y="2371952"/>
            <a:chExt cx="2654300" cy="2289175"/>
          </a:xfrm>
        </p:grpSpPr>
        <p:grpSp>
          <p:nvGrpSpPr>
            <p:cNvPr id="30" name="组合 32"/>
            <p:cNvGrpSpPr/>
            <p:nvPr/>
          </p:nvGrpSpPr>
          <p:grpSpPr bwMode="auto">
            <a:xfrm>
              <a:off x="1654040" y="2371952"/>
              <a:ext cx="2654300" cy="2289175"/>
              <a:chOff x="0" y="0"/>
              <a:chExt cx="1897234" cy="1635546"/>
            </a:xfrm>
          </p:grpSpPr>
          <p:sp>
            <p:nvSpPr>
              <p:cNvPr id="32"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33" name="组合 18"/>
              <p:cNvGrpSpPr/>
              <p:nvPr/>
            </p:nvGrpSpPr>
            <p:grpSpPr bwMode="auto">
              <a:xfrm rot="2198315">
                <a:off x="0" y="0"/>
                <a:ext cx="1897234" cy="1635546"/>
                <a:chOff x="0" y="0"/>
                <a:chExt cx="1897234" cy="1635546"/>
              </a:xfrm>
            </p:grpSpPr>
            <p:sp>
              <p:nvSpPr>
                <p:cNvPr id="34"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35"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31" name="文本框 19"/>
            <p:cNvSpPr txBox="1">
              <a:spLocks noChangeArrowheads="1"/>
            </p:cNvSpPr>
            <p:nvPr/>
          </p:nvSpPr>
          <p:spPr bwMode="auto">
            <a:xfrm>
              <a:off x="2464861" y="2607446"/>
              <a:ext cx="1032655"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11500" b="1" dirty="0">
                  <a:latin typeface="+mj-lt"/>
                  <a:ea typeface="宋体" panose="02010600030101010101" pitchFamily="2" charset="-122"/>
                </a:rPr>
                <a:t>2</a:t>
              </a:r>
              <a:endParaRPr lang="zh-CN" altLang="en-US" sz="11500" b="1" dirty="0">
                <a:latin typeface="+mj-lt"/>
                <a:ea typeface="宋体" panose="02010600030101010101" pitchFamily="2" charset="-122"/>
              </a:endParaRPr>
            </a:p>
          </p:txBody>
        </p:sp>
      </p:grpSp>
      <p:sp>
        <p:nvSpPr>
          <p:cNvPr id="36" name="文本框 20"/>
          <p:cNvSpPr txBox="1">
            <a:spLocks noChangeArrowheads="1"/>
          </p:cNvSpPr>
          <p:nvPr/>
        </p:nvSpPr>
        <p:spPr bwMode="auto">
          <a:xfrm>
            <a:off x="5384702" y="2436113"/>
            <a:ext cx="375622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r>
              <a:rPr lang="en-US" altLang="zh-CN" sz="7200" dirty="0">
                <a:latin typeface="+mj-lt"/>
                <a:ea typeface="宋体" panose="02010600030101010101" pitchFamily="2" charset="-122"/>
              </a:rPr>
              <a:t>Part One</a:t>
            </a:r>
            <a:endParaRPr lang="zh-CN" altLang="en-US" sz="7200" dirty="0">
              <a:latin typeface="+mj-lt"/>
              <a:ea typeface="宋体" panose="02010600030101010101" pitchFamily="2" charset="-122"/>
            </a:endParaRPr>
          </a:p>
        </p:txBody>
      </p:sp>
      <p:sp>
        <p:nvSpPr>
          <p:cNvPr id="37" name="文本框 30"/>
          <p:cNvSpPr txBox="1">
            <a:spLocks noChangeArrowheads="1"/>
          </p:cNvSpPr>
          <p:nvPr/>
        </p:nvSpPr>
        <p:spPr bwMode="auto">
          <a:xfrm>
            <a:off x="5397390" y="3508348"/>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800" b="1" dirty="0">
                <a:solidFill>
                  <a:schemeClr val="bg1"/>
                </a:solidFill>
                <a:latin typeface="+mj-ea"/>
                <a:ea typeface="+mj-ea"/>
              </a:rPr>
              <a:t>在这里输入你的小标题</a:t>
            </a:r>
          </a:p>
        </p:txBody>
      </p:sp>
      <p:sp>
        <p:nvSpPr>
          <p:cNvPr id="38" name="文本框 17"/>
          <p:cNvSpPr txBox="1">
            <a:spLocks noChangeArrowheads="1"/>
          </p:cNvSpPr>
          <p:nvPr/>
        </p:nvSpPr>
        <p:spPr bwMode="auto">
          <a:xfrm>
            <a:off x="5438005" y="4102102"/>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dirty="0">
                <a:solidFill>
                  <a:schemeClr val="bg1"/>
                </a:solidFill>
                <a:latin typeface="微软雅黑" panose="020B0503020204020204" pitchFamily="34" charset="-122"/>
                <a:ea typeface="微软雅黑" panose="020B0503020204020204" pitchFamily="34" charset="-122"/>
              </a:rPr>
              <a:t>在这里输入你的关键句</a:t>
            </a:r>
          </a:p>
        </p:txBody>
      </p:sp>
      <p:sp>
        <p:nvSpPr>
          <p:cNvPr id="39" name="矩形 38"/>
          <p:cNvSpPr/>
          <p:nvPr/>
        </p:nvSpPr>
        <p:spPr>
          <a:xfrm>
            <a:off x="5237389" y="2745865"/>
            <a:ext cx="72000" cy="172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组合 33"/>
          <p:cNvGrpSpPr/>
          <p:nvPr/>
        </p:nvGrpSpPr>
        <p:grpSpPr bwMode="auto">
          <a:xfrm>
            <a:off x="179388" y="5772150"/>
            <a:ext cx="12012612" cy="995363"/>
            <a:chOff x="0" y="0"/>
            <a:chExt cx="12011908" cy="995624"/>
          </a:xfrm>
        </p:grpSpPr>
        <p:cxnSp>
          <p:nvCxnSpPr>
            <p:cNvPr id="11267"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1268"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1269"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1270"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1271"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1272" name="组合 1"/>
          <p:cNvGrpSpPr/>
          <p:nvPr/>
        </p:nvGrpSpPr>
        <p:grpSpPr bwMode="auto">
          <a:xfrm>
            <a:off x="6272213" y="163513"/>
            <a:ext cx="5657850" cy="2025650"/>
            <a:chOff x="0" y="0"/>
            <a:chExt cx="5657712" cy="2026080"/>
          </a:xfrm>
        </p:grpSpPr>
        <p:grpSp>
          <p:nvGrpSpPr>
            <p:cNvPr id="11273" name="组合 39"/>
            <p:cNvGrpSpPr/>
            <p:nvPr/>
          </p:nvGrpSpPr>
          <p:grpSpPr bwMode="auto">
            <a:xfrm>
              <a:off x="0" y="0"/>
              <a:ext cx="5657712" cy="995624"/>
              <a:chOff x="0" y="0"/>
              <a:chExt cx="5657712" cy="995624"/>
            </a:xfrm>
          </p:grpSpPr>
          <p:cxnSp>
            <p:nvCxnSpPr>
              <p:cNvPr id="11274"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1275"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1276"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1277"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1278"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pic>
        <p:nvPicPr>
          <p:cNvPr id="11280" name="组合 4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5038" y="4432300"/>
            <a:ext cx="1255712"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1" name="组合 4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4250" y="4419600"/>
            <a:ext cx="12604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2" name="组合 4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7900" y="2152650"/>
            <a:ext cx="1262063"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3" name="组合 3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1850" y="2060575"/>
            <a:ext cx="13335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4" name="椭圆 50"/>
          <p:cNvSpPr>
            <a:spLocks noChangeArrowheads="1"/>
          </p:cNvSpPr>
          <p:nvPr/>
        </p:nvSpPr>
        <p:spPr bwMode="auto">
          <a:xfrm>
            <a:off x="3386138" y="4600575"/>
            <a:ext cx="109537" cy="107950"/>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1285" name="椭圆 51"/>
          <p:cNvSpPr>
            <a:spLocks noChangeArrowheads="1"/>
          </p:cNvSpPr>
          <p:nvPr/>
        </p:nvSpPr>
        <p:spPr bwMode="auto">
          <a:xfrm>
            <a:off x="8526463" y="4600575"/>
            <a:ext cx="122237" cy="123825"/>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1286" name="椭圆 52"/>
          <p:cNvSpPr>
            <a:spLocks noChangeArrowheads="1"/>
          </p:cNvSpPr>
          <p:nvPr/>
        </p:nvSpPr>
        <p:spPr bwMode="auto">
          <a:xfrm>
            <a:off x="8526463" y="2097088"/>
            <a:ext cx="114300" cy="115887"/>
          </a:xfrm>
          <a:prstGeom prst="ellipse">
            <a:avLst/>
          </a:prstGeom>
          <a:solidFill>
            <a:schemeClr val="bg1"/>
          </a:solidFill>
          <a:ln w="9525" cmpd="sng">
            <a:solidFill>
              <a:schemeClr val="bg1"/>
            </a:solidFill>
            <a:round/>
          </a:ln>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Segoe UI" panose="020B0502040204020203" pitchFamily="34" charset="0"/>
              <a:ea typeface="宋体" panose="02010600030101010101" pitchFamily="2" charset="-122"/>
            </a:endParaRPr>
          </a:p>
        </p:txBody>
      </p:sp>
      <p:sp>
        <p:nvSpPr>
          <p:cNvPr id="11288" name="文本框 56"/>
          <p:cNvSpPr txBox="1">
            <a:spLocks noChangeArrowheads="1"/>
          </p:cNvSpPr>
          <p:nvPr/>
        </p:nvSpPr>
        <p:spPr bwMode="auto">
          <a:xfrm>
            <a:off x="1682227" y="2611200"/>
            <a:ext cx="24206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a:t>
            </a:r>
            <a:endParaRPr lang="zh-CN" altLang="en-US" sz="1800" dirty="0">
              <a:latin typeface="微软雅黑" panose="020B0503020204020204" pitchFamily="34" charset="-122"/>
              <a:ea typeface="微软雅黑" panose="020B0503020204020204" pitchFamily="34" charset="-122"/>
            </a:endParaRPr>
          </a:p>
        </p:txBody>
      </p:sp>
      <p:sp>
        <p:nvSpPr>
          <p:cNvPr id="11289" name="文本框 13"/>
          <p:cNvSpPr txBox="1">
            <a:spLocks noChangeArrowheads="1"/>
          </p:cNvSpPr>
          <p:nvPr/>
        </p:nvSpPr>
        <p:spPr bwMode="auto">
          <a:xfrm>
            <a:off x="1716261" y="1300439"/>
            <a:ext cx="94288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4400" dirty="0" err="1">
                <a:latin typeface="+mj-lt"/>
                <a:ea typeface="微软雅黑" panose="020B0503020204020204" pitchFamily="34" charset="-122"/>
              </a:rPr>
              <a:t>itle</a:t>
            </a:r>
            <a:endParaRPr lang="zh-CN" altLang="en-US" sz="4400" dirty="0">
              <a:latin typeface="+mj-lt"/>
              <a:ea typeface="微软雅黑" panose="020B0503020204020204" pitchFamily="34" charset="-122"/>
            </a:endParaRPr>
          </a:p>
        </p:txBody>
      </p:sp>
      <p:sp>
        <p:nvSpPr>
          <p:cNvPr id="11291" name="圆角矩形 1"/>
          <p:cNvSpPr>
            <a:spLocks noChangeArrowheads="1"/>
          </p:cNvSpPr>
          <p:nvPr/>
        </p:nvSpPr>
        <p:spPr bwMode="auto">
          <a:xfrm>
            <a:off x="1791105" y="2001455"/>
            <a:ext cx="1047751" cy="469899"/>
          </a:xfrm>
          <a:prstGeom prst="roundRect">
            <a:avLst>
              <a:gd name="adj" fmla="val 16667"/>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微软雅黑" panose="020B0503020204020204" pitchFamily="34" charset="-122"/>
              <a:ea typeface="微软雅黑" panose="020B0503020204020204" pitchFamily="34" charset="-122"/>
            </a:endParaRPr>
          </a:p>
        </p:txBody>
      </p:sp>
      <p:sp>
        <p:nvSpPr>
          <p:cNvPr id="11293" name="矩形 22"/>
          <p:cNvSpPr>
            <a:spLocks noChangeArrowheads="1"/>
          </p:cNvSpPr>
          <p:nvPr/>
        </p:nvSpPr>
        <p:spPr bwMode="auto">
          <a:xfrm>
            <a:off x="910731" y="1012973"/>
            <a:ext cx="957313"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1500" dirty="0">
                <a:latin typeface="Segoe UI" panose="020B0502040204020203" pitchFamily="34" charset="0"/>
                <a:ea typeface="微软雅黑" panose="020B0503020204020204" pitchFamily="34" charset="-122"/>
                <a:cs typeface="Segoe UI" panose="020B0502040204020203" pitchFamily="34" charset="0"/>
              </a:rPr>
              <a:t>T</a:t>
            </a:r>
            <a:endParaRPr lang="zh-CN" altLang="en-US" sz="2000" dirty="0">
              <a:latin typeface="Segoe UI" panose="020B0502040204020203" pitchFamily="34" charset="0"/>
              <a:ea typeface="微软雅黑" panose="020B0503020204020204" pitchFamily="34" charset="-122"/>
              <a:cs typeface="Segoe UI" panose="020B0502040204020203" pitchFamily="34" charset="0"/>
            </a:endParaRPr>
          </a:p>
        </p:txBody>
      </p:sp>
      <p:grpSp>
        <p:nvGrpSpPr>
          <p:cNvPr id="11315" name="组合 32"/>
          <p:cNvGrpSpPr/>
          <p:nvPr/>
        </p:nvGrpSpPr>
        <p:grpSpPr bwMode="auto">
          <a:xfrm>
            <a:off x="4614863" y="2232025"/>
            <a:ext cx="2654300" cy="2289175"/>
            <a:chOff x="0" y="0"/>
            <a:chExt cx="1897234" cy="1635546"/>
          </a:xfrm>
        </p:grpSpPr>
        <p:sp>
          <p:nvSpPr>
            <p:cNvPr id="11316"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11317" name="组合 18"/>
            <p:cNvGrpSpPr/>
            <p:nvPr/>
          </p:nvGrpSpPr>
          <p:grpSpPr bwMode="auto">
            <a:xfrm rot="2198315">
              <a:off x="0" y="0"/>
              <a:ext cx="1897234" cy="1635546"/>
              <a:chOff x="0" y="0"/>
              <a:chExt cx="1897234" cy="1635546"/>
            </a:xfrm>
          </p:grpSpPr>
          <p:sp>
            <p:nvSpPr>
              <p:cNvPr id="11318"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11319"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11320" name="文本框 112"/>
          <p:cNvSpPr txBox="1">
            <a:spLocks noChangeArrowheads="1"/>
          </p:cNvSpPr>
          <p:nvPr/>
        </p:nvSpPr>
        <p:spPr bwMode="auto">
          <a:xfrm>
            <a:off x="5387975" y="2774950"/>
            <a:ext cx="110807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3600" dirty="0">
                <a:solidFill>
                  <a:schemeClr val="bg1"/>
                </a:solidFill>
                <a:latin typeface="微软雅黑" panose="020B0503020204020204" pitchFamily="34" charset="-122"/>
                <a:ea typeface="微软雅黑" panose="020B0503020204020204" pitchFamily="34" charset="-122"/>
              </a:rPr>
              <a:t>输入</a:t>
            </a:r>
            <a:endParaRPr lang="en-US" altLang="zh-CN" sz="3600" dirty="0">
              <a:solidFill>
                <a:schemeClr val="bg1"/>
              </a:solidFill>
              <a:latin typeface="微软雅黑" panose="020B0503020204020204" pitchFamily="34" charset="-122"/>
              <a:ea typeface="微软雅黑" panose="020B0503020204020204" pitchFamily="34" charset="-122"/>
            </a:endParaRPr>
          </a:p>
          <a:p>
            <a:r>
              <a:rPr lang="zh-CN" altLang="en-US" sz="3600" dirty="0">
                <a:solidFill>
                  <a:schemeClr val="bg1"/>
                </a:solidFill>
                <a:latin typeface="微软雅黑" panose="020B0503020204020204" pitchFamily="34" charset="-122"/>
                <a:ea typeface="微软雅黑" panose="020B0503020204020204" pitchFamily="34" charset="-122"/>
              </a:rPr>
              <a:t>标题</a:t>
            </a:r>
          </a:p>
        </p:txBody>
      </p:sp>
      <p:sp>
        <p:nvSpPr>
          <p:cNvPr id="57"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58" name="组合 57"/>
          <p:cNvGrpSpPr/>
          <p:nvPr/>
        </p:nvGrpSpPr>
        <p:grpSpPr>
          <a:xfrm>
            <a:off x="208580" y="255717"/>
            <a:ext cx="444266" cy="383152"/>
            <a:chOff x="556913" y="503804"/>
            <a:chExt cx="444266" cy="383152"/>
          </a:xfrm>
        </p:grpSpPr>
        <p:grpSp>
          <p:nvGrpSpPr>
            <p:cNvPr id="59" name="组合 32"/>
            <p:cNvGrpSpPr/>
            <p:nvPr/>
          </p:nvGrpSpPr>
          <p:grpSpPr bwMode="auto">
            <a:xfrm>
              <a:off x="556913" y="503804"/>
              <a:ext cx="444266" cy="383152"/>
              <a:chOff x="0" y="0"/>
              <a:chExt cx="1897234" cy="1635546"/>
            </a:xfrm>
          </p:grpSpPr>
          <p:sp>
            <p:nvSpPr>
              <p:cNvPr id="61"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62" name="组合 18"/>
              <p:cNvGrpSpPr/>
              <p:nvPr/>
            </p:nvGrpSpPr>
            <p:grpSpPr bwMode="auto">
              <a:xfrm rot="2198315">
                <a:off x="0" y="0"/>
                <a:ext cx="1897234" cy="1635546"/>
                <a:chOff x="0" y="0"/>
                <a:chExt cx="1897234" cy="1635546"/>
              </a:xfrm>
            </p:grpSpPr>
            <p:sp>
              <p:nvSpPr>
                <p:cNvPr id="63"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64"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60" name="文本框 59"/>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1</a:t>
              </a:r>
              <a:endParaRPr lang="zh-CN" altLang="en-US" sz="1600" b="1" dirty="0">
                <a:solidFill>
                  <a:schemeClr val="bg1"/>
                </a:solidFill>
                <a:latin typeface="+mj-lt"/>
                <a:ea typeface="微软雅黑" panose="020B0503020204020204" pitchFamily="34" charset="-122"/>
              </a:endParaRPr>
            </a:p>
          </p:txBody>
        </p:sp>
      </p:grpSp>
      <p:sp>
        <p:nvSpPr>
          <p:cNvPr id="2" name="文本框 1"/>
          <p:cNvSpPr txBox="1"/>
          <p:nvPr/>
        </p:nvSpPr>
        <p:spPr>
          <a:xfrm>
            <a:off x="1830807" y="1909970"/>
            <a:ext cx="1172490" cy="553998"/>
          </a:xfrm>
          <a:prstGeom prst="rect">
            <a:avLst/>
          </a:prstGeom>
          <a:noFill/>
        </p:spPr>
        <p:txBody>
          <a:bodyPr wrap="square" rtlCol="0">
            <a:spAutoFit/>
          </a:bodyPr>
          <a:lstStyle/>
          <a:p>
            <a:r>
              <a:rPr lang="en-US" altLang="zh-CN" sz="3000" dirty="0">
                <a:solidFill>
                  <a:schemeClr val="bg1"/>
                </a:solidFill>
                <a:ea typeface="微软雅黑" panose="020B0503020204020204" pitchFamily="34" charset="-122"/>
              </a:rPr>
              <a:t>point</a:t>
            </a:r>
            <a:endParaRPr lang="zh-CN" altLang="en-US" sz="3000" dirty="0">
              <a:solidFill>
                <a:schemeClr val="bg1"/>
              </a:solidFill>
              <a:ea typeface="微软雅黑" panose="020B0503020204020204" pitchFamily="34" charset="-122"/>
            </a:endParaRPr>
          </a:p>
        </p:txBody>
      </p:sp>
      <p:sp>
        <p:nvSpPr>
          <p:cNvPr id="66" name="文本框 56"/>
          <p:cNvSpPr txBox="1">
            <a:spLocks noChangeArrowheads="1"/>
          </p:cNvSpPr>
          <p:nvPr/>
        </p:nvSpPr>
        <p:spPr bwMode="auto">
          <a:xfrm>
            <a:off x="1682227" y="5127713"/>
            <a:ext cx="24206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a:t>
            </a:r>
            <a:endParaRPr lang="zh-CN" altLang="en-US" sz="1800" dirty="0">
              <a:latin typeface="微软雅黑" panose="020B0503020204020204" pitchFamily="34" charset="-122"/>
              <a:ea typeface="微软雅黑" panose="020B0503020204020204" pitchFamily="34" charset="-122"/>
            </a:endParaRPr>
          </a:p>
        </p:txBody>
      </p:sp>
      <p:sp>
        <p:nvSpPr>
          <p:cNvPr id="67" name="文本框 13"/>
          <p:cNvSpPr txBox="1">
            <a:spLocks noChangeArrowheads="1"/>
          </p:cNvSpPr>
          <p:nvPr/>
        </p:nvSpPr>
        <p:spPr bwMode="auto">
          <a:xfrm>
            <a:off x="1716261" y="3816952"/>
            <a:ext cx="94288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4400" dirty="0" err="1">
                <a:latin typeface="+mj-lt"/>
                <a:ea typeface="微软雅黑" panose="020B0503020204020204" pitchFamily="34" charset="-122"/>
              </a:rPr>
              <a:t>itle</a:t>
            </a:r>
            <a:endParaRPr lang="zh-CN" altLang="en-US" sz="4400" dirty="0">
              <a:latin typeface="+mj-lt"/>
              <a:ea typeface="微软雅黑" panose="020B0503020204020204" pitchFamily="34" charset="-122"/>
            </a:endParaRPr>
          </a:p>
        </p:txBody>
      </p:sp>
      <p:sp>
        <p:nvSpPr>
          <p:cNvPr id="68" name="圆角矩形 1"/>
          <p:cNvSpPr>
            <a:spLocks noChangeArrowheads="1"/>
          </p:cNvSpPr>
          <p:nvPr/>
        </p:nvSpPr>
        <p:spPr bwMode="auto">
          <a:xfrm>
            <a:off x="1791105" y="4517968"/>
            <a:ext cx="1047751" cy="469899"/>
          </a:xfrm>
          <a:prstGeom prst="roundRect">
            <a:avLst>
              <a:gd name="adj" fmla="val 16667"/>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微软雅黑" panose="020B0503020204020204" pitchFamily="34" charset="-122"/>
              <a:ea typeface="微软雅黑" panose="020B0503020204020204" pitchFamily="34" charset="-122"/>
            </a:endParaRPr>
          </a:p>
        </p:txBody>
      </p:sp>
      <p:sp>
        <p:nvSpPr>
          <p:cNvPr id="69" name="矩形 22"/>
          <p:cNvSpPr>
            <a:spLocks noChangeArrowheads="1"/>
          </p:cNvSpPr>
          <p:nvPr/>
        </p:nvSpPr>
        <p:spPr bwMode="auto">
          <a:xfrm>
            <a:off x="910731" y="3529486"/>
            <a:ext cx="957313"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1500" dirty="0">
                <a:latin typeface="Segoe UI" panose="020B0502040204020203" pitchFamily="34" charset="0"/>
                <a:ea typeface="微软雅黑" panose="020B0503020204020204" pitchFamily="34" charset="-122"/>
                <a:cs typeface="Segoe UI" panose="020B0502040204020203" pitchFamily="34" charset="0"/>
              </a:rPr>
              <a:t>T</a:t>
            </a:r>
            <a:endParaRPr lang="zh-CN" altLang="en-US" sz="2000" dirty="0">
              <a:latin typeface="Segoe UI" panose="020B0502040204020203" pitchFamily="34" charset="0"/>
              <a:ea typeface="微软雅黑" panose="020B0503020204020204" pitchFamily="34" charset="-122"/>
              <a:cs typeface="Segoe UI" panose="020B0502040204020203" pitchFamily="34" charset="0"/>
            </a:endParaRPr>
          </a:p>
        </p:txBody>
      </p:sp>
      <p:sp>
        <p:nvSpPr>
          <p:cNvPr id="70" name="文本框 69"/>
          <p:cNvSpPr txBox="1"/>
          <p:nvPr/>
        </p:nvSpPr>
        <p:spPr>
          <a:xfrm>
            <a:off x="1830807" y="4426483"/>
            <a:ext cx="1172490" cy="553998"/>
          </a:xfrm>
          <a:prstGeom prst="rect">
            <a:avLst/>
          </a:prstGeom>
          <a:noFill/>
        </p:spPr>
        <p:txBody>
          <a:bodyPr wrap="square" rtlCol="0">
            <a:spAutoFit/>
          </a:bodyPr>
          <a:lstStyle/>
          <a:p>
            <a:r>
              <a:rPr lang="en-US" altLang="zh-CN" sz="3000" dirty="0">
                <a:solidFill>
                  <a:schemeClr val="bg1"/>
                </a:solidFill>
                <a:ea typeface="微软雅黑" panose="020B0503020204020204" pitchFamily="34" charset="-122"/>
              </a:rPr>
              <a:t>point</a:t>
            </a:r>
            <a:endParaRPr lang="zh-CN" altLang="en-US" sz="3000" dirty="0">
              <a:solidFill>
                <a:schemeClr val="bg1"/>
              </a:solidFill>
              <a:ea typeface="微软雅黑" panose="020B0503020204020204" pitchFamily="34" charset="-122"/>
            </a:endParaRPr>
          </a:p>
        </p:txBody>
      </p:sp>
      <p:sp>
        <p:nvSpPr>
          <p:cNvPr id="71" name="文本框 56"/>
          <p:cNvSpPr txBox="1">
            <a:spLocks noChangeArrowheads="1"/>
          </p:cNvSpPr>
          <p:nvPr/>
        </p:nvSpPr>
        <p:spPr bwMode="auto">
          <a:xfrm>
            <a:off x="9395118" y="2611200"/>
            <a:ext cx="24206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a:t>
            </a:r>
            <a:endParaRPr lang="zh-CN" altLang="en-US" sz="1800" dirty="0">
              <a:latin typeface="微软雅黑" panose="020B0503020204020204" pitchFamily="34" charset="-122"/>
              <a:ea typeface="微软雅黑" panose="020B0503020204020204" pitchFamily="34" charset="-122"/>
            </a:endParaRPr>
          </a:p>
        </p:txBody>
      </p:sp>
      <p:sp>
        <p:nvSpPr>
          <p:cNvPr id="72" name="文本框 13"/>
          <p:cNvSpPr txBox="1">
            <a:spLocks noChangeArrowheads="1"/>
          </p:cNvSpPr>
          <p:nvPr/>
        </p:nvSpPr>
        <p:spPr bwMode="auto">
          <a:xfrm>
            <a:off x="9429152" y="1300439"/>
            <a:ext cx="94288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4400" dirty="0" err="1">
                <a:latin typeface="+mj-lt"/>
                <a:ea typeface="微软雅黑" panose="020B0503020204020204" pitchFamily="34" charset="-122"/>
              </a:rPr>
              <a:t>itle</a:t>
            </a:r>
            <a:endParaRPr lang="zh-CN" altLang="en-US" sz="4400" dirty="0">
              <a:latin typeface="+mj-lt"/>
              <a:ea typeface="微软雅黑" panose="020B0503020204020204" pitchFamily="34" charset="-122"/>
            </a:endParaRPr>
          </a:p>
        </p:txBody>
      </p:sp>
      <p:sp>
        <p:nvSpPr>
          <p:cNvPr id="73" name="圆角矩形 1"/>
          <p:cNvSpPr>
            <a:spLocks noChangeArrowheads="1"/>
          </p:cNvSpPr>
          <p:nvPr/>
        </p:nvSpPr>
        <p:spPr bwMode="auto">
          <a:xfrm>
            <a:off x="9503996" y="2001455"/>
            <a:ext cx="1047751" cy="469899"/>
          </a:xfrm>
          <a:prstGeom prst="roundRect">
            <a:avLst>
              <a:gd name="adj" fmla="val 16667"/>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微软雅黑" panose="020B0503020204020204" pitchFamily="34" charset="-122"/>
              <a:ea typeface="微软雅黑" panose="020B0503020204020204" pitchFamily="34" charset="-122"/>
            </a:endParaRPr>
          </a:p>
        </p:txBody>
      </p:sp>
      <p:sp>
        <p:nvSpPr>
          <p:cNvPr id="74" name="矩形 22"/>
          <p:cNvSpPr>
            <a:spLocks noChangeArrowheads="1"/>
          </p:cNvSpPr>
          <p:nvPr/>
        </p:nvSpPr>
        <p:spPr bwMode="auto">
          <a:xfrm>
            <a:off x="8623622" y="1012973"/>
            <a:ext cx="957313"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1500" dirty="0">
                <a:latin typeface="Segoe UI" panose="020B0502040204020203" pitchFamily="34" charset="0"/>
                <a:ea typeface="微软雅黑" panose="020B0503020204020204" pitchFamily="34" charset="-122"/>
                <a:cs typeface="Segoe UI" panose="020B0502040204020203" pitchFamily="34" charset="0"/>
              </a:rPr>
              <a:t>T</a:t>
            </a:r>
            <a:endParaRPr lang="zh-CN" altLang="en-US" sz="2000" dirty="0">
              <a:latin typeface="Segoe UI" panose="020B0502040204020203" pitchFamily="34" charset="0"/>
              <a:ea typeface="微软雅黑" panose="020B0503020204020204" pitchFamily="34" charset="-122"/>
              <a:cs typeface="Segoe UI" panose="020B0502040204020203" pitchFamily="34" charset="0"/>
            </a:endParaRPr>
          </a:p>
        </p:txBody>
      </p:sp>
      <p:sp>
        <p:nvSpPr>
          <p:cNvPr id="75" name="文本框 74"/>
          <p:cNvSpPr txBox="1"/>
          <p:nvPr/>
        </p:nvSpPr>
        <p:spPr>
          <a:xfrm>
            <a:off x="9543698" y="1909970"/>
            <a:ext cx="1172490" cy="553998"/>
          </a:xfrm>
          <a:prstGeom prst="rect">
            <a:avLst/>
          </a:prstGeom>
          <a:noFill/>
        </p:spPr>
        <p:txBody>
          <a:bodyPr wrap="square" rtlCol="0">
            <a:spAutoFit/>
          </a:bodyPr>
          <a:lstStyle/>
          <a:p>
            <a:r>
              <a:rPr lang="en-US" altLang="zh-CN" sz="3000" dirty="0">
                <a:solidFill>
                  <a:schemeClr val="bg1"/>
                </a:solidFill>
                <a:ea typeface="微软雅黑" panose="020B0503020204020204" pitchFamily="34" charset="-122"/>
              </a:rPr>
              <a:t>point</a:t>
            </a:r>
            <a:endParaRPr lang="zh-CN" altLang="en-US" sz="3000" dirty="0">
              <a:solidFill>
                <a:schemeClr val="bg1"/>
              </a:solidFill>
              <a:ea typeface="微软雅黑" panose="020B0503020204020204" pitchFamily="34" charset="-122"/>
            </a:endParaRPr>
          </a:p>
        </p:txBody>
      </p:sp>
      <p:sp>
        <p:nvSpPr>
          <p:cNvPr id="81" name="文本框 56"/>
          <p:cNvSpPr txBox="1">
            <a:spLocks noChangeArrowheads="1"/>
          </p:cNvSpPr>
          <p:nvPr/>
        </p:nvSpPr>
        <p:spPr bwMode="auto">
          <a:xfrm>
            <a:off x="9395118" y="5122386"/>
            <a:ext cx="24206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rPr>
              <a:t>Enter the text here, All the text is editable.</a:t>
            </a:r>
            <a:endParaRPr lang="zh-CN" altLang="en-US" sz="1800" dirty="0">
              <a:latin typeface="微软雅黑" panose="020B0503020204020204" pitchFamily="34" charset="-122"/>
              <a:ea typeface="微软雅黑" panose="020B0503020204020204" pitchFamily="34" charset="-122"/>
            </a:endParaRPr>
          </a:p>
        </p:txBody>
      </p:sp>
      <p:sp>
        <p:nvSpPr>
          <p:cNvPr id="82" name="文本框 13"/>
          <p:cNvSpPr txBox="1">
            <a:spLocks noChangeArrowheads="1"/>
          </p:cNvSpPr>
          <p:nvPr/>
        </p:nvSpPr>
        <p:spPr bwMode="auto">
          <a:xfrm>
            <a:off x="9429152" y="3811625"/>
            <a:ext cx="94288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4400" dirty="0" err="1">
                <a:latin typeface="+mj-lt"/>
                <a:ea typeface="微软雅黑" panose="020B0503020204020204" pitchFamily="34" charset="-122"/>
              </a:rPr>
              <a:t>itle</a:t>
            </a:r>
            <a:endParaRPr lang="zh-CN" altLang="en-US" sz="4400" dirty="0">
              <a:latin typeface="+mj-lt"/>
              <a:ea typeface="微软雅黑" panose="020B0503020204020204" pitchFamily="34" charset="-122"/>
            </a:endParaRPr>
          </a:p>
        </p:txBody>
      </p:sp>
      <p:sp>
        <p:nvSpPr>
          <p:cNvPr id="83" name="圆角矩形 1"/>
          <p:cNvSpPr>
            <a:spLocks noChangeArrowheads="1"/>
          </p:cNvSpPr>
          <p:nvPr/>
        </p:nvSpPr>
        <p:spPr bwMode="auto">
          <a:xfrm>
            <a:off x="9503996" y="4512641"/>
            <a:ext cx="1047751" cy="469899"/>
          </a:xfrm>
          <a:prstGeom prst="roundRect">
            <a:avLst>
              <a:gd name="adj" fmla="val 16667"/>
            </a:avLst>
          </a:prstGeom>
          <a:noFill/>
          <a:ln w="25400" cmpd="sng">
            <a:solidFill>
              <a:schemeClr val="bg1"/>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latin typeface="微软雅黑" panose="020B0503020204020204" pitchFamily="34" charset="-122"/>
              <a:ea typeface="微软雅黑" panose="020B0503020204020204" pitchFamily="34" charset="-122"/>
            </a:endParaRPr>
          </a:p>
        </p:txBody>
      </p:sp>
      <p:sp>
        <p:nvSpPr>
          <p:cNvPr id="84" name="矩形 22"/>
          <p:cNvSpPr>
            <a:spLocks noChangeArrowheads="1"/>
          </p:cNvSpPr>
          <p:nvPr/>
        </p:nvSpPr>
        <p:spPr bwMode="auto">
          <a:xfrm>
            <a:off x="8623622" y="3524159"/>
            <a:ext cx="957313"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en-US" altLang="zh-CN" sz="11500" dirty="0">
                <a:latin typeface="Segoe UI" panose="020B0502040204020203" pitchFamily="34" charset="0"/>
                <a:ea typeface="微软雅黑" panose="020B0503020204020204" pitchFamily="34" charset="-122"/>
                <a:cs typeface="Segoe UI" panose="020B0502040204020203" pitchFamily="34" charset="0"/>
              </a:rPr>
              <a:t>T</a:t>
            </a:r>
            <a:endParaRPr lang="zh-CN" altLang="en-US" sz="2000" dirty="0">
              <a:latin typeface="Segoe UI" panose="020B0502040204020203" pitchFamily="34" charset="0"/>
              <a:ea typeface="微软雅黑" panose="020B0503020204020204" pitchFamily="34" charset="-122"/>
              <a:cs typeface="Segoe UI" panose="020B0502040204020203" pitchFamily="34" charset="0"/>
            </a:endParaRPr>
          </a:p>
        </p:txBody>
      </p:sp>
      <p:sp>
        <p:nvSpPr>
          <p:cNvPr id="85" name="文本框 84"/>
          <p:cNvSpPr txBox="1"/>
          <p:nvPr/>
        </p:nvSpPr>
        <p:spPr>
          <a:xfrm>
            <a:off x="9543698" y="4421156"/>
            <a:ext cx="1172490" cy="553998"/>
          </a:xfrm>
          <a:prstGeom prst="rect">
            <a:avLst/>
          </a:prstGeom>
          <a:noFill/>
        </p:spPr>
        <p:txBody>
          <a:bodyPr wrap="square" rtlCol="0">
            <a:spAutoFit/>
          </a:bodyPr>
          <a:lstStyle/>
          <a:p>
            <a:r>
              <a:rPr lang="en-US" altLang="zh-CN" sz="3000" dirty="0">
                <a:solidFill>
                  <a:schemeClr val="bg1"/>
                </a:solidFill>
                <a:ea typeface="微软雅黑" panose="020B0503020204020204" pitchFamily="34" charset="-122"/>
              </a:rPr>
              <a:t>point</a:t>
            </a:r>
            <a:endParaRPr lang="zh-CN" altLang="en-US" sz="3000" dirty="0">
              <a:solidFill>
                <a:schemeClr val="bg1"/>
              </a:solidFill>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283"/>
                                        </p:tgtEl>
                                        <p:attrNameLst>
                                          <p:attrName>style.visibility</p:attrName>
                                        </p:attrNameLst>
                                      </p:cBhvr>
                                      <p:to>
                                        <p:strVal val="visible"/>
                                      </p:to>
                                    </p:set>
                                    <p:animEffect transition="in" filter="fade">
                                      <p:cBhvr>
                                        <p:cTn id="7" dur="250"/>
                                        <p:tgtEl>
                                          <p:spTgt spid="1128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282"/>
                                        </p:tgtEl>
                                        <p:attrNameLst>
                                          <p:attrName>style.visibility</p:attrName>
                                        </p:attrNameLst>
                                      </p:cBhvr>
                                      <p:to>
                                        <p:strVal val="visible"/>
                                      </p:to>
                                    </p:set>
                                    <p:animEffect transition="in" filter="fade">
                                      <p:cBhvr>
                                        <p:cTn id="11" dur="250"/>
                                        <p:tgtEl>
                                          <p:spTgt spid="1128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286"/>
                                        </p:tgtEl>
                                        <p:attrNameLst>
                                          <p:attrName>style.visibility</p:attrName>
                                        </p:attrNameLst>
                                      </p:cBhvr>
                                      <p:to>
                                        <p:strVal val="visible"/>
                                      </p:to>
                                    </p:set>
                                    <p:animEffect transition="in" filter="fade">
                                      <p:cBhvr>
                                        <p:cTn id="14" dur="250"/>
                                        <p:tgtEl>
                                          <p:spTgt spid="11286"/>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11280"/>
                                        </p:tgtEl>
                                        <p:attrNameLst>
                                          <p:attrName>style.visibility</p:attrName>
                                        </p:attrNameLst>
                                      </p:cBhvr>
                                      <p:to>
                                        <p:strVal val="visible"/>
                                      </p:to>
                                    </p:set>
                                    <p:animEffect transition="in" filter="fade">
                                      <p:cBhvr>
                                        <p:cTn id="18" dur="250"/>
                                        <p:tgtEl>
                                          <p:spTgt spid="1128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284"/>
                                        </p:tgtEl>
                                        <p:attrNameLst>
                                          <p:attrName>style.visibility</p:attrName>
                                        </p:attrNameLst>
                                      </p:cBhvr>
                                      <p:to>
                                        <p:strVal val="visible"/>
                                      </p:to>
                                    </p:set>
                                    <p:animEffect transition="in" filter="fade">
                                      <p:cBhvr>
                                        <p:cTn id="21" dur="250"/>
                                        <p:tgtEl>
                                          <p:spTgt spid="11284"/>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11281"/>
                                        </p:tgtEl>
                                        <p:attrNameLst>
                                          <p:attrName>style.visibility</p:attrName>
                                        </p:attrNameLst>
                                      </p:cBhvr>
                                      <p:to>
                                        <p:strVal val="visible"/>
                                      </p:to>
                                    </p:set>
                                    <p:animEffect transition="in" filter="fade">
                                      <p:cBhvr>
                                        <p:cTn id="25" dur="250"/>
                                        <p:tgtEl>
                                          <p:spTgt spid="11281"/>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1285"/>
                                        </p:tgtEl>
                                        <p:attrNameLst>
                                          <p:attrName>style.visibility</p:attrName>
                                        </p:attrNameLst>
                                      </p:cBhvr>
                                      <p:to>
                                        <p:strVal val="visible"/>
                                      </p:to>
                                    </p:set>
                                    <p:animEffect transition="in" filter="fade">
                                      <p:cBhvr>
                                        <p:cTn id="29" dur="250"/>
                                        <p:tgtEl>
                                          <p:spTgt spid="11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4" grpId="0" animBg="1" autoUpdateAnimBg="0"/>
      <p:bldP spid="11285" grpId="0" animBg="1" autoUpdateAnimBg="0"/>
      <p:bldP spid="11286"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组合 33"/>
          <p:cNvGrpSpPr/>
          <p:nvPr/>
        </p:nvGrpSpPr>
        <p:grpSpPr bwMode="auto">
          <a:xfrm>
            <a:off x="179388" y="5772150"/>
            <a:ext cx="12012612" cy="995363"/>
            <a:chOff x="0" y="0"/>
            <a:chExt cx="12011908" cy="995624"/>
          </a:xfrm>
        </p:grpSpPr>
        <p:cxnSp>
          <p:nvCxnSpPr>
            <p:cNvPr id="12291" name="直接连接符 219"/>
            <p:cNvCxnSpPr>
              <a:cxnSpLocks noChangeShapeType="1"/>
            </p:cNvCxnSpPr>
            <p:nvPr/>
          </p:nvCxnSpPr>
          <p:spPr bwMode="auto">
            <a:xfrm>
              <a:off x="377503" y="497811"/>
              <a:ext cx="11634405"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2292" name="Freeform 119"/>
            <p:cNvSpPr/>
            <p:nvPr/>
          </p:nvSpPr>
          <p:spPr bwMode="auto">
            <a:xfrm rot="20685864">
              <a:off x="2933858" y="220075"/>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293" name="Freeform 119"/>
            <p:cNvSpPr/>
            <p:nvPr/>
          </p:nvSpPr>
          <p:spPr bwMode="auto">
            <a:xfrm rot="20685864">
              <a:off x="1621561" y="127953"/>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294" name="Freeform 119"/>
            <p:cNvSpPr/>
            <p:nvPr/>
          </p:nvSpPr>
          <p:spPr bwMode="auto">
            <a:xfrm rot="20685864">
              <a:off x="0"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2295" name="直接连接符 219"/>
          <p:cNvCxnSpPr>
            <a:cxnSpLocks noChangeShapeType="1"/>
          </p:cNvCxnSpPr>
          <p:nvPr/>
        </p:nvCxnSpPr>
        <p:spPr bwMode="auto">
          <a:xfrm flipV="1">
            <a:off x="685800" y="4754563"/>
            <a:ext cx="0" cy="1528762"/>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nvGrpSpPr>
          <p:cNvPr id="12296" name="组合 1"/>
          <p:cNvGrpSpPr/>
          <p:nvPr/>
        </p:nvGrpSpPr>
        <p:grpSpPr bwMode="auto">
          <a:xfrm>
            <a:off x="6272213" y="163513"/>
            <a:ext cx="5657850" cy="2025650"/>
            <a:chOff x="0" y="0"/>
            <a:chExt cx="5657712" cy="2026080"/>
          </a:xfrm>
        </p:grpSpPr>
        <p:grpSp>
          <p:nvGrpSpPr>
            <p:cNvPr id="12297" name="组合 39"/>
            <p:cNvGrpSpPr/>
            <p:nvPr/>
          </p:nvGrpSpPr>
          <p:grpSpPr bwMode="auto">
            <a:xfrm>
              <a:off x="0" y="0"/>
              <a:ext cx="5657712" cy="995624"/>
              <a:chOff x="0" y="0"/>
              <a:chExt cx="5657712" cy="995624"/>
            </a:xfrm>
          </p:grpSpPr>
          <p:cxnSp>
            <p:nvCxnSpPr>
              <p:cNvPr id="12298" name="直接连接符 219"/>
              <p:cNvCxnSpPr>
                <a:cxnSpLocks noChangeShapeType="1"/>
              </p:cNvCxnSpPr>
              <p:nvPr/>
            </p:nvCxnSpPr>
            <p:spPr bwMode="auto">
              <a:xfrm>
                <a:off x="0" y="497812"/>
                <a:ext cx="5111750" cy="0"/>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sp>
            <p:nvSpPr>
              <p:cNvPr id="12299" name="Freeform 119"/>
              <p:cNvSpPr/>
              <p:nvPr/>
            </p:nvSpPr>
            <p:spPr bwMode="auto">
              <a:xfrm rot="20685864">
                <a:off x="2556355" y="220076"/>
                <a:ext cx="562762" cy="555472"/>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300" name="Freeform 119"/>
              <p:cNvSpPr/>
              <p:nvPr/>
            </p:nvSpPr>
            <p:spPr bwMode="auto">
              <a:xfrm rot="20685864">
                <a:off x="3499710" y="127955"/>
                <a:ext cx="749422" cy="73971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301" name="Freeform 119"/>
              <p:cNvSpPr/>
              <p:nvPr/>
            </p:nvSpPr>
            <p:spPr bwMode="auto">
              <a:xfrm rot="20685864">
                <a:off x="4649022" y="0"/>
                <a:ext cx="1008690" cy="995624"/>
              </a:xfrm>
              <a:custGeom>
                <a:avLst/>
                <a:gdLst>
                  <a:gd name="T0" fmla="*/ 74 w 229"/>
                  <a:gd name="T1" fmla="*/ 14 h 226"/>
                  <a:gd name="T2" fmla="*/ 86 w 229"/>
                  <a:gd name="T3" fmla="*/ 29 h 226"/>
                  <a:gd name="T4" fmla="*/ 51 w 229"/>
                  <a:gd name="T5" fmla="*/ 29 h 226"/>
                  <a:gd name="T6" fmla="*/ 85 w 229"/>
                  <a:gd name="T7" fmla="*/ 67 h 226"/>
                  <a:gd name="T8" fmla="*/ 71 w 229"/>
                  <a:gd name="T9" fmla="*/ 68 h 226"/>
                  <a:gd name="T10" fmla="*/ 69 w 229"/>
                  <a:gd name="T11" fmla="*/ 87 h 226"/>
                  <a:gd name="T12" fmla="*/ 53 w 229"/>
                  <a:gd name="T13" fmla="*/ 94 h 226"/>
                  <a:gd name="T14" fmla="*/ 43 w 229"/>
                  <a:gd name="T15" fmla="*/ 92 h 226"/>
                  <a:gd name="T16" fmla="*/ 15 w 229"/>
                  <a:gd name="T17" fmla="*/ 72 h 226"/>
                  <a:gd name="T18" fmla="*/ 1 w 229"/>
                  <a:gd name="T19" fmla="*/ 85 h 226"/>
                  <a:gd name="T20" fmla="*/ 10 w 229"/>
                  <a:gd name="T21" fmla="*/ 105 h 226"/>
                  <a:gd name="T22" fmla="*/ 7 w 229"/>
                  <a:gd name="T23" fmla="*/ 120 h 226"/>
                  <a:gd name="T24" fmla="*/ 102 w 229"/>
                  <a:gd name="T25" fmla="*/ 113 h 226"/>
                  <a:gd name="T26" fmla="*/ 61 w 229"/>
                  <a:gd name="T27" fmla="*/ 121 h 226"/>
                  <a:gd name="T28" fmla="*/ 58 w 229"/>
                  <a:gd name="T29" fmla="*/ 133 h 226"/>
                  <a:gd name="T30" fmla="*/ 73 w 229"/>
                  <a:gd name="T31" fmla="*/ 138 h 226"/>
                  <a:gd name="T32" fmla="*/ 16 w 229"/>
                  <a:gd name="T33" fmla="*/ 162 h 226"/>
                  <a:gd name="T34" fmla="*/ 50 w 229"/>
                  <a:gd name="T35" fmla="*/ 176 h 226"/>
                  <a:gd name="T36" fmla="*/ 44 w 229"/>
                  <a:gd name="T37" fmla="*/ 182 h 226"/>
                  <a:gd name="T38" fmla="*/ 49 w 229"/>
                  <a:gd name="T39" fmla="*/ 187 h 226"/>
                  <a:gd name="T40" fmla="*/ 55 w 229"/>
                  <a:gd name="T41" fmla="*/ 181 h 226"/>
                  <a:gd name="T42" fmla="*/ 70 w 229"/>
                  <a:gd name="T43" fmla="*/ 213 h 226"/>
                  <a:gd name="T44" fmla="*/ 92 w 229"/>
                  <a:gd name="T45" fmla="*/ 157 h 226"/>
                  <a:gd name="T46" fmla="*/ 97 w 229"/>
                  <a:gd name="T47" fmla="*/ 171 h 226"/>
                  <a:gd name="T48" fmla="*/ 110 w 229"/>
                  <a:gd name="T49" fmla="*/ 166 h 226"/>
                  <a:gd name="T50" fmla="*/ 115 w 229"/>
                  <a:gd name="T51" fmla="*/ 126 h 226"/>
                  <a:gd name="T52" fmla="*/ 113 w 229"/>
                  <a:gd name="T53" fmla="*/ 221 h 226"/>
                  <a:gd name="T54" fmla="*/ 129 w 229"/>
                  <a:gd name="T55" fmla="*/ 220 h 226"/>
                  <a:gd name="T56" fmla="*/ 147 w 229"/>
                  <a:gd name="T57" fmla="*/ 226 h 226"/>
                  <a:gd name="T58" fmla="*/ 157 w 229"/>
                  <a:gd name="T59" fmla="*/ 213 h 226"/>
                  <a:gd name="T60" fmla="*/ 139 w 229"/>
                  <a:gd name="T61" fmla="*/ 183 h 226"/>
                  <a:gd name="T62" fmla="*/ 136 w 229"/>
                  <a:gd name="T63" fmla="*/ 174 h 226"/>
                  <a:gd name="T64" fmla="*/ 145 w 229"/>
                  <a:gd name="T65" fmla="*/ 159 h 226"/>
                  <a:gd name="T66" fmla="*/ 161 w 229"/>
                  <a:gd name="T67" fmla="*/ 157 h 226"/>
                  <a:gd name="T68" fmla="*/ 157 w 229"/>
                  <a:gd name="T69" fmla="*/ 137 h 226"/>
                  <a:gd name="T70" fmla="*/ 202 w 229"/>
                  <a:gd name="T71" fmla="*/ 173 h 226"/>
                  <a:gd name="T72" fmla="*/ 200 w 229"/>
                  <a:gd name="T73" fmla="*/ 137 h 226"/>
                  <a:gd name="T74" fmla="*/ 216 w 229"/>
                  <a:gd name="T75" fmla="*/ 149 h 226"/>
                  <a:gd name="T76" fmla="*/ 226 w 229"/>
                  <a:gd name="T77" fmla="*/ 137 h 226"/>
                  <a:gd name="T78" fmla="*/ 218 w 229"/>
                  <a:gd name="T79" fmla="*/ 122 h 226"/>
                  <a:gd name="T80" fmla="*/ 224 w 229"/>
                  <a:gd name="T81" fmla="*/ 101 h 226"/>
                  <a:gd name="T82" fmla="*/ 155 w 229"/>
                  <a:gd name="T83" fmla="*/ 105 h 226"/>
                  <a:gd name="T84" fmla="*/ 164 w 229"/>
                  <a:gd name="T85" fmla="*/ 102 h 226"/>
                  <a:gd name="T86" fmla="*/ 161 w 229"/>
                  <a:gd name="T87" fmla="*/ 96 h 226"/>
                  <a:gd name="T88" fmla="*/ 153 w 229"/>
                  <a:gd name="T89" fmla="*/ 98 h 226"/>
                  <a:gd name="T90" fmla="*/ 210 w 229"/>
                  <a:gd name="T91" fmla="*/ 61 h 226"/>
                  <a:gd name="T92" fmla="*/ 197 w 229"/>
                  <a:gd name="T93" fmla="*/ 50 h 226"/>
                  <a:gd name="T94" fmla="*/ 196 w 229"/>
                  <a:gd name="T95" fmla="*/ 33 h 226"/>
                  <a:gd name="T96" fmla="*/ 180 w 229"/>
                  <a:gd name="T97" fmla="*/ 28 h 226"/>
                  <a:gd name="T98" fmla="*/ 174 w 229"/>
                  <a:gd name="T99" fmla="*/ 46 h 226"/>
                  <a:gd name="T100" fmla="*/ 156 w 229"/>
                  <a:gd name="T101" fmla="*/ 16 h 226"/>
                  <a:gd name="T102" fmla="*/ 139 w 229"/>
                  <a:gd name="T103" fmla="*/ 64 h 226"/>
                  <a:gd name="T104" fmla="*/ 130 w 229"/>
                  <a:gd name="T105" fmla="*/ 52 h 226"/>
                  <a:gd name="T106" fmla="*/ 117 w 229"/>
                  <a:gd name="T107" fmla="*/ 59 h 226"/>
                  <a:gd name="T108" fmla="*/ 100 w 229"/>
                  <a:gd name="T109" fmla="*/ 50 h 226"/>
                  <a:gd name="T110" fmla="*/ 97 w 229"/>
                  <a:gd name="T111" fmla="*/ 41 h 226"/>
                  <a:gd name="T112" fmla="*/ 98 w 229"/>
                  <a:gd name="T113" fmla="*/ 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26">
                    <a:moveTo>
                      <a:pt x="83" y="0"/>
                    </a:moveTo>
                    <a:cubicBezTo>
                      <a:pt x="82" y="0"/>
                      <a:pt x="82" y="1"/>
                      <a:pt x="82" y="1"/>
                    </a:cubicBezTo>
                    <a:cubicBezTo>
                      <a:pt x="80" y="1"/>
                      <a:pt x="79" y="3"/>
                      <a:pt x="80" y="5"/>
                    </a:cubicBezTo>
                    <a:cubicBezTo>
                      <a:pt x="84" y="19"/>
                      <a:pt x="84" y="19"/>
                      <a:pt x="84" y="19"/>
                    </a:cubicBezTo>
                    <a:cubicBezTo>
                      <a:pt x="74" y="14"/>
                      <a:pt x="74" y="14"/>
                      <a:pt x="74" y="14"/>
                    </a:cubicBezTo>
                    <a:cubicBezTo>
                      <a:pt x="74" y="13"/>
                      <a:pt x="73" y="13"/>
                      <a:pt x="72" y="13"/>
                    </a:cubicBezTo>
                    <a:cubicBezTo>
                      <a:pt x="71" y="13"/>
                      <a:pt x="70" y="14"/>
                      <a:pt x="69" y="15"/>
                    </a:cubicBezTo>
                    <a:cubicBezTo>
                      <a:pt x="69" y="17"/>
                      <a:pt x="69" y="19"/>
                      <a:pt x="71" y="20"/>
                    </a:cubicBezTo>
                    <a:cubicBezTo>
                      <a:pt x="86" y="28"/>
                      <a:pt x="86" y="28"/>
                      <a:pt x="86" y="28"/>
                    </a:cubicBezTo>
                    <a:cubicBezTo>
                      <a:pt x="86" y="29"/>
                      <a:pt x="86" y="29"/>
                      <a:pt x="86" y="29"/>
                    </a:cubicBezTo>
                    <a:cubicBezTo>
                      <a:pt x="91" y="43"/>
                      <a:pt x="91" y="43"/>
                      <a:pt x="91" y="43"/>
                    </a:cubicBezTo>
                    <a:cubicBezTo>
                      <a:pt x="55" y="23"/>
                      <a:pt x="55" y="23"/>
                      <a:pt x="55" y="23"/>
                    </a:cubicBezTo>
                    <a:cubicBezTo>
                      <a:pt x="54" y="23"/>
                      <a:pt x="54" y="23"/>
                      <a:pt x="53" y="23"/>
                    </a:cubicBezTo>
                    <a:cubicBezTo>
                      <a:pt x="52" y="23"/>
                      <a:pt x="51" y="23"/>
                      <a:pt x="50" y="24"/>
                    </a:cubicBezTo>
                    <a:cubicBezTo>
                      <a:pt x="49" y="26"/>
                      <a:pt x="50" y="28"/>
                      <a:pt x="51" y="29"/>
                    </a:cubicBezTo>
                    <a:cubicBezTo>
                      <a:pt x="93" y="52"/>
                      <a:pt x="93" y="52"/>
                      <a:pt x="93" y="52"/>
                    </a:cubicBezTo>
                    <a:cubicBezTo>
                      <a:pt x="108" y="102"/>
                      <a:pt x="108" y="102"/>
                      <a:pt x="108" y="102"/>
                    </a:cubicBezTo>
                    <a:cubicBezTo>
                      <a:pt x="87" y="82"/>
                      <a:pt x="87" y="82"/>
                      <a:pt x="87" y="82"/>
                    </a:cubicBezTo>
                    <a:cubicBezTo>
                      <a:pt x="88" y="71"/>
                      <a:pt x="88" y="71"/>
                      <a:pt x="88" y="71"/>
                    </a:cubicBezTo>
                    <a:cubicBezTo>
                      <a:pt x="88" y="69"/>
                      <a:pt x="87" y="67"/>
                      <a:pt x="85" y="67"/>
                    </a:cubicBezTo>
                    <a:cubicBezTo>
                      <a:pt x="85" y="67"/>
                      <a:pt x="85" y="67"/>
                      <a:pt x="85" y="67"/>
                    </a:cubicBezTo>
                    <a:cubicBezTo>
                      <a:pt x="83" y="67"/>
                      <a:pt x="81" y="69"/>
                      <a:pt x="81" y="71"/>
                    </a:cubicBezTo>
                    <a:cubicBezTo>
                      <a:pt x="81" y="76"/>
                      <a:pt x="81" y="76"/>
                      <a:pt x="81" y="76"/>
                    </a:cubicBezTo>
                    <a:cubicBezTo>
                      <a:pt x="74" y="69"/>
                      <a:pt x="74" y="69"/>
                      <a:pt x="74" y="69"/>
                    </a:cubicBezTo>
                    <a:cubicBezTo>
                      <a:pt x="73" y="69"/>
                      <a:pt x="72" y="68"/>
                      <a:pt x="71" y="68"/>
                    </a:cubicBezTo>
                    <a:cubicBezTo>
                      <a:pt x="70" y="68"/>
                      <a:pt x="70" y="69"/>
                      <a:pt x="69" y="69"/>
                    </a:cubicBezTo>
                    <a:cubicBezTo>
                      <a:pt x="68" y="71"/>
                      <a:pt x="68" y="73"/>
                      <a:pt x="69" y="74"/>
                    </a:cubicBezTo>
                    <a:cubicBezTo>
                      <a:pt x="77" y="82"/>
                      <a:pt x="77" y="82"/>
                      <a:pt x="77" y="82"/>
                    </a:cubicBezTo>
                    <a:cubicBezTo>
                      <a:pt x="71" y="83"/>
                      <a:pt x="71" y="83"/>
                      <a:pt x="71" y="83"/>
                    </a:cubicBezTo>
                    <a:cubicBezTo>
                      <a:pt x="70" y="83"/>
                      <a:pt x="68" y="85"/>
                      <a:pt x="69" y="87"/>
                    </a:cubicBezTo>
                    <a:cubicBezTo>
                      <a:pt x="69" y="88"/>
                      <a:pt x="71" y="89"/>
                      <a:pt x="72" y="89"/>
                    </a:cubicBezTo>
                    <a:cubicBezTo>
                      <a:pt x="72" y="89"/>
                      <a:pt x="73" y="89"/>
                      <a:pt x="73" y="89"/>
                    </a:cubicBezTo>
                    <a:cubicBezTo>
                      <a:pt x="83" y="87"/>
                      <a:pt x="83" y="87"/>
                      <a:pt x="83" y="87"/>
                    </a:cubicBezTo>
                    <a:cubicBezTo>
                      <a:pt x="103" y="107"/>
                      <a:pt x="103" y="107"/>
                      <a:pt x="103" y="107"/>
                    </a:cubicBezTo>
                    <a:cubicBezTo>
                      <a:pt x="53" y="94"/>
                      <a:pt x="53" y="94"/>
                      <a:pt x="53" y="94"/>
                    </a:cubicBezTo>
                    <a:cubicBezTo>
                      <a:pt x="28" y="54"/>
                      <a:pt x="28" y="54"/>
                      <a:pt x="28" y="54"/>
                    </a:cubicBezTo>
                    <a:cubicBezTo>
                      <a:pt x="27" y="53"/>
                      <a:pt x="26" y="52"/>
                      <a:pt x="25" y="52"/>
                    </a:cubicBezTo>
                    <a:cubicBezTo>
                      <a:pt x="24" y="52"/>
                      <a:pt x="24" y="52"/>
                      <a:pt x="23" y="52"/>
                    </a:cubicBezTo>
                    <a:cubicBezTo>
                      <a:pt x="22" y="53"/>
                      <a:pt x="21" y="56"/>
                      <a:pt x="22" y="57"/>
                    </a:cubicBezTo>
                    <a:cubicBezTo>
                      <a:pt x="43" y="92"/>
                      <a:pt x="43" y="92"/>
                      <a:pt x="43" y="92"/>
                    </a:cubicBezTo>
                    <a:cubicBezTo>
                      <a:pt x="29" y="89"/>
                      <a:pt x="29" y="89"/>
                      <a:pt x="29" y="89"/>
                    </a:cubicBezTo>
                    <a:cubicBezTo>
                      <a:pt x="28" y="88"/>
                      <a:pt x="28" y="88"/>
                      <a:pt x="28" y="88"/>
                    </a:cubicBezTo>
                    <a:cubicBezTo>
                      <a:pt x="19" y="73"/>
                      <a:pt x="19" y="73"/>
                      <a:pt x="19" y="73"/>
                    </a:cubicBezTo>
                    <a:cubicBezTo>
                      <a:pt x="19" y="72"/>
                      <a:pt x="18" y="72"/>
                      <a:pt x="16" y="72"/>
                    </a:cubicBezTo>
                    <a:cubicBezTo>
                      <a:pt x="16" y="72"/>
                      <a:pt x="15" y="72"/>
                      <a:pt x="15" y="72"/>
                    </a:cubicBezTo>
                    <a:cubicBezTo>
                      <a:pt x="13" y="73"/>
                      <a:pt x="13" y="75"/>
                      <a:pt x="14" y="77"/>
                    </a:cubicBezTo>
                    <a:cubicBezTo>
                      <a:pt x="19" y="86"/>
                      <a:pt x="19" y="86"/>
                      <a:pt x="19" y="86"/>
                    </a:cubicBezTo>
                    <a:cubicBezTo>
                      <a:pt x="5" y="83"/>
                      <a:pt x="5" y="83"/>
                      <a:pt x="5" y="83"/>
                    </a:cubicBezTo>
                    <a:cubicBezTo>
                      <a:pt x="5" y="83"/>
                      <a:pt x="4" y="83"/>
                      <a:pt x="4" y="83"/>
                    </a:cubicBezTo>
                    <a:cubicBezTo>
                      <a:pt x="3" y="83"/>
                      <a:pt x="1" y="84"/>
                      <a:pt x="1" y="85"/>
                    </a:cubicBezTo>
                    <a:cubicBezTo>
                      <a:pt x="0" y="87"/>
                      <a:pt x="2" y="89"/>
                      <a:pt x="3" y="89"/>
                    </a:cubicBezTo>
                    <a:cubicBezTo>
                      <a:pt x="18" y="93"/>
                      <a:pt x="18" y="93"/>
                      <a:pt x="18" y="93"/>
                    </a:cubicBezTo>
                    <a:cubicBezTo>
                      <a:pt x="8" y="99"/>
                      <a:pt x="8" y="99"/>
                      <a:pt x="8" y="99"/>
                    </a:cubicBezTo>
                    <a:cubicBezTo>
                      <a:pt x="7" y="100"/>
                      <a:pt x="6" y="102"/>
                      <a:pt x="7" y="103"/>
                    </a:cubicBezTo>
                    <a:cubicBezTo>
                      <a:pt x="8" y="104"/>
                      <a:pt x="9" y="105"/>
                      <a:pt x="10" y="105"/>
                    </a:cubicBezTo>
                    <a:cubicBezTo>
                      <a:pt x="11" y="105"/>
                      <a:pt x="11" y="105"/>
                      <a:pt x="12" y="104"/>
                    </a:cubicBezTo>
                    <a:cubicBezTo>
                      <a:pt x="27" y="95"/>
                      <a:pt x="27" y="95"/>
                      <a:pt x="27" y="95"/>
                    </a:cubicBezTo>
                    <a:cubicBezTo>
                      <a:pt x="27" y="95"/>
                      <a:pt x="27" y="95"/>
                      <a:pt x="27" y="95"/>
                    </a:cubicBezTo>
                    <a:cubicBezTo>
                      <a:pt x="42" y="99"/>
                      <a:pt x="42" y="99"/>
                      <a:pt x="42" y="99"/>
                    </a:cubicBezTo>
                    <a:cubicBezTo>
                      <a:pt x="7" y="120"/>
                      <a:pt x="7" y="120"/>
                      <a:pt x="7" y="120"/>
                    </a:cubicBezTo>
                    <a:cubicBezTo>
                      <a:pt x="5" y="121"/>
                      <a:pt x="5" y="123"/>
                      <a:pt x="6" y="125"/>
                    </a:cubicBezTo>
                    <a:cubicBezTo>
                      <a:pt x="6" y="126"/>
                      <a:pt x="7" y="126"/>
                      <a:pt x="8" y="126"/>
                    </a:cubicBezTo>
                    <a:cubicBezTo>
                      <a:pt x="9" y="126"/>
                      <a:pt x="10" y="126"/>
                      <a:pt x="10" y="126"/>
                    </a:cubicBezTo>
                    <a:cubicBezTo>
                      <a:pt x="51" y="101"/>
                      <a:pt x="51" y="101"/>
                      <a:pt x="51" y="101"/>
                    </a:cubicBezTo>
                    <a:cubicBezTo>
                      <a:pt x="102" y="113"/>
                      <a:pt x="102" y="113"/>
                      <a:pt x="102" y="113"/>
                    </a:cubicBezTo>
                    <a:cubicBezTo>
                      <a:pt x="74" y="121"/>
                      <a:pt x="74" y="121"/>
                      <a:pt x="74" y="121"/>
                    </a:cubicBezTo>
                    <a:cubicBezTo>
                      <a:pt x="65" y="115"/>
                      <a:pt x="65" y="115"/>
                      <a:pt x="65" y="115"/>
                    </a:cubicBezTo>
                    <a:cubicBezTo>
                      <a:pt x="64" y="115"/>
                      <a:pt x="64" y="115"/>
                      <a:pt x="63" y="115"/>
                    </a:cubicBezTo>
                    <a:cubicBezTo>
                      <a:pt x="62" y="115"/>
                      <a:pt x="61" y="115"/>
                      <a:pt x="60" y="116"/>
                    </a:cubicBezTo>
                    <a:cubicBezTo>
                      <a:pt x="59" y="118"/>
                      <a:pt x="60" y="120"/>
                      <a:pt x="61" y="121"/>
                    </a:cubicBezTo>
                    <a:cubicBezTo>
                      <a:pt x="66" y="124"/>
                      <a:pt x="66" y="124"/>
                      <a:pt x="66" y="124"/>
                    </a:cubicBezTo>
                    <a:cubicBezTo>
                      <a:pt x="56" y="127"/>
                      <a:pt x="56" y="127"/>
                      <a:pt x="56" y="127"/>
                    </a:cubicBezTo>
                    <a:cubicBezTo>
                      <a:pt x="54" y="127"/>
                      <a:pt x="53" y="129"/>
                      <a:pt x="54" y="131"/>
                    </a:cubicBezTo>
                    <a:cubicBezTo>
                      <a:pt x="54" y="132"/>
                      <a:pt x="56" y="133"/>
                      <a:pt x="57" y="133"/>
                    </a:cubicBezTo>
                    <a:cubicBezTo>
                      <a:pt x="57" y="133"/>
                      <a:pt x="58" y="133"/>
                      <a:pt x="58" y="133"/>
                    </a:cubicBezTo>
                    <a:cubicBezTo>
                      <a:pt x="68" y="130"/>
                      <a:pt x="68" y="130"/>
                      <a:pt x="68" y="130"/>
                    </a:cubicBezTo>
                    <a:cubicBezTo>
                      <a:pt x="67" y="135"/>
                      <a:pt x="67" y="135"/>
                      <a:pt x="67" y="135"/>
                    </a:cubicBezTo>
                    <a:cubicBezTo>
                      <a:pt x="66" y="137"/>
                      <a:pt x="67" y="139"/>
                      <a:pt x="69" y="140"/>
                    </a:cubicBezTo>
                    <a:cubicBezTo>
                      <a:pt x="69" y="140"/>
                      <a:pt x="70" y="140"/>
                      <a:pt x="70" y="140"/>
                    </a:cubicBezTo>
                    <a:cubicBezTo>
                      <a:pt x="71" y="140"/>
                      <a:pt x="73" y="139"/>
                      <a:pt x="73" y="138"/>
                    </a:cubicBezTo>
                    <a:cubicBezTo>
                      <a:pt x="76" y="128"/>
                      <a:pt x="76" y="128"/>
                      <a:pt x="76" y="128"/>
                    </a:cubicBezTo>
                    <a:cubicBezTo>
                      <a:pt x="104" y="120"/>
                      <a:pt x="104" y="120"/>
                      <a:pt x="104" y="120"/>
                    </a:cubicBezTo>
                    <a:cubicBezTo>
                      <a:pt x="68" y="158"/>
                      <a:pt x="68" y="158"/>
                      <a:pt x="68" y="158"/>
                    </a:cubicBezTo>
                    <a:cubicBezTo>
                      <a:pt x="20" y="159"/>
                      <a:pt x="20" y="159"/>
                      <a:pt x="20" y="159"/>
                    </a:cubicBezTo>
                    <a:cubicBezTo>
                      <a:pt x="18" y="159"/>
                      <a:pt x="16" y="160"/>
                      <a:pt x="16" y="162"/>
                    </a:cubicBezTo>
                    <a:cubicBezTo>
                      <a:pt x="16" y="164"/>
                      <a:pt x="18" y="165"/>
                      <a:pt x="20" y="165"/>
                    </a:cubicBezTo>
                    <a:cubicBezTo>
                      <a:pt x="20" y="165"/>
                      <a:pt x="20" y="165"/>
                      <a:pt x="20" y="165"/>
                    </a:cubicBezTo>
                    <a:cubicBezTo>
                      <a:pt x="61" y="164"/>
                      <a:pt x="61" y="164"/>
                      <a:pt x="61" y="164"/>
                    </a:cubicBezTo>
                    <a:cubicBezTo>
                      <a:pt x="51" y="175"/>
                      <a:pt x="51" y="175"/>
                      <a:pt x="51" y="175"/>
                    </a:cubicBezTo>
                    <a:cubicBezTo>
                      <a:pt x="50" y="176"/>
                      <a:pt x="50" y="176"/>
                      <a:pt x="50" y="176"/>
                    </a:cubicBezTo>
                    <a:cubicBezTo>
                      <a:pt x="33" y="176"/>
                      <a:pt x="33" y="176"/>
                      <a:pt x="33" y="176"/>
                    </a:cubicBezTo>
                    <a:cubicBezTo>
                      <a:pt x="31" y="176"/>
                      <a:pt x="29" y="178"/>
                      <a:pt x="29" y="179"/>
                    </a:cubicBezTo>
                    <a:cubicBezTo>
                      <a:pt x="29" y="181"/>
                      <a:pt x="31" y="183"/>
                      <a:pt x="33" y="183"/>
                    </a:cubicBezTo>
                    <a:cubicBezTo>
                      <a:pt x="33" y="183"/>
                      <a:pt x="33" y="183"/>
                      <a:pt x="33" y="183"/>
                    </a:cubicBezTo>
                    <a:cubicBezTo>
                      <a:pt x="44" y="182"/>
                      <a:pt x="44" y="182"/>
                      <a:pt x="44" y="182"/>
                    </a:cubicBezTo>
                    <a:cubicBezTo>
                      <a:pt x="34" y="193"/>
                      <a:pt x="34" y="193"/>
                      <a:pt x="34" y="193"/>
                    </a:cubicBezTo>
                    <a:cubicBezTo>
                      <a:pt x="32" y="194"/>
                      <a:pt x="32" y="197"/>
                      <a:pt x="34" y="198"/>
                    </a:cubicBezTo>
                    <a:cubicBezTo>
                      <a:pt x="34" y="198"/>
                      <a:pt x="35" y="199"/>
                      <a:pt x="36" y="199"/>
                    </a:cubicBezTo>
                    <a:cubicBezTo>
                      <a:pt x="37" y="199"/>
                      <a:pt x="38" y="198"/>
                      <a:pt x="39" y="198"/>
                    </a:cubicBezTo>
                    <a:cubicBezTo>
                      <a:pt x="49" y="187"/>
                      <a:pt x="49" y="187"/>
                      <a:pt x="49" y="187"/>
                    </a:cubicBezTo>
                    <a:cubicBezTo>
                      <a:pt x="49" y="198"/>
                      <a:pt x="49" y="198"/>
                      <a:pt x="49" y="198"/>
                    </a:cubicBezTo>
                    <a:cubicBezTo>
                      <a:pt x="49" y="200"/>
                      <a:pt x="50" y="201"/>
                      <a:pt x="52" y="201"/>
                    </a:cubicBezTo>
                    <a:cubicBezTo>
                      <a:pt x="52" y="201"/>
                      <a:pt x="52" y="201"/>
                      <a:pt x="52" y="201"/>
                    </a:cubicBezTo>
                    <a:cubicBezTo>
                      <a:pt x="54" y="201"/>
                      <a:pt x="56" y="200"/>
                      <a:pt x="56" y="198"/>
                    </a:cubicBezTo>
                    <a:cubicBezTo>
                      <a:pt x="55" y="181"/>
                      <a:pt x="55" y="181"/>
                      <a:pt x="55" y="181"/>
                    </a:cubicBezTo>
                    <a:cubicBezTo>
                      <a:pt x="56" y="180"/>
                      <a:pt x="56" y="180"/>
                      <a:pt x="56" y="180"/>
                    </a:cubicBezTo>
                    <a:cubicBezTo>
                      <a:pt x="66" y="169"/>
                      <a:pt x="66" y="169"/>
                      <a:pt x="66" y="169"/>
                    </a:cubicBezTo>
                    <a:cubicBezTo>
                      <a:pt x="67" y="210"/>
                      <a:pt x="67" y="210"/>
                      <a:pt x="67" y="210"/>
                    </a:cubicBezTo>
                    <a:cubicBezTo>
                      <a:pt x="67" y="212"/>
                      <a:pt x="68" y="213"/>
                      <a:pt x="70" y="213"/>
                    </a:cubicBezTo>
                    <a:cubicBezTo>
                      <a:pt x="70" y="213"/>
                      <a:pt x="70" y="213"/>
                      <a:pt x="70" y="213"/>
                    </a:cubicBezTo>
                    <a:cubicBezTo>
                      <a:pt x="72" y="213"/>
                      <a:pt x="74" y="212"/>
                      <a:pt x="74" y="210"/>
                    </a:cubicBezTo>
                    <a:cubicBezTo>
                      <a:pt x="72" y="162"/>
                      <a:pt x="72" y="162"/>
                      <a:pt x="72" y="162"/>
                    </a:cubicBezTo>
                    <a:cubicBezTo>
                      <a:pt x="108" y="125"/>
                      <a:pt x="108" y="125"/>
                      <a:pt x="108" y="125"/>
                    </a:cubicBezTo>
                    <a:cubicBezTo>
                      <a:pt x="102" y="152"/>
                      <a:pt x="102" y="152"/>
                      <a:pt x="102" y="152"/>
                    </a:cubicBezTo>
                    <a:cubicBezTo>
                      <a:pt x="92" y="157"/>
                      <a:pt x="92" y="157"/>
                      <a:pt x="92" y="157"/>
                    </a:cubicBezTo>
                    <a:cubicBezTo>
                      <a:pt x="90" y="158"/>
                      <a:pt x="89" y="160"/>
                      <a:pt x="90" y="162"/>
                    </a:cubicBezTo>
                    <a:cubicBezTo>
                      <a:pt x="91" y="163"/>
                      <a:pt x="92" y="164"/>
                      <a:pt x="93" y="164"/>
                    </a:cubicBezTo>
                    <a:cubicBezTo>
                      <a:pt x="94" y="164"/>
                      <a:pt x="94" y="164"/>
                      <a:pt x="95" y="163"/>
                    </a:cubicBezTo>
                    <a:cubicBezTo>
                      <a:pt x="100" y="161"/>
                      <a:pt x="100" y="161"/>
                      <a:pt x="100" y="161"/>
                    </a:cubicBezTo>
                    <a:cubicBezTo>
                      <a:pt x="97" y="171"/>
                      <a:pt x="97" y="171"/>
                      <a:pt x="97" y="171"/>
                    </a:cubicBezTo>
                    <a:cubicBezTo>
                      <a:pt x="97" y="172"/>
                      <a:pt x="98" y="174"/>
                      <a:pt x="100" y="175"/>
                    </a:cubicBezTo>
                    <a:cubicBezTo>
                      <a:pt x="100" y="175"/>
                      <a:pt x="100" y="175"/>
                      <a:pt x="101" y="175"/>
                    </a:cubicBezTo>
                    <a:cubicBezTo>
                      <a:pt x="102" y="175"/>
                      <a:pt x="103" y="174"/>
                      <a:pt x="104" y="172"/>
                    </a:cubicBezTo>
                    <a:cubicBezTo>
                      <a:pt x="106" y="162"/>
                      <a:pt x="106" y="162"/>
                      <a:pt x="106" y="162"/>
                    </a:cubicBezTo>
                    <a:cubicBezTo>
                      <a:pt x="110" y="166"/>
                      <a:pt x="110" y="166"/>
                      <a:pt x="110" y="166"/>
                    </a:cubicBezTo>
                    <a:cubicBezTo>
                      <a:pt x="111" y="167"/>
                      <a:pt x="112" y="167"/>
                      <a:pt x="113" y="167"/>
                    </a:cubicBezTo>
                    <a:cubicBezTo>
                      <a:pt x="113" y="167"/>
                      <a:pt x="114" y="167"/>
                      <a:pt x="115" y="166"/>
                    </a:cubicBezTo>
                    <a:cubicBezTo>
                      <a:pt x="116" y="165"/>
                      <a:pt x="116" y="163"/>
                      <a:pt x="115" y="161"/>
                    </a:cubicBezTo>
                    <a:cubicBezTo>
                      <a:pt x="108" y="154"/>
                      <a:pt x="108" y="154"/>
                      <a:pt x="108" y="154"/>
                    </a:cubicBezTo>
                    <a:cubicBezTo>
                      <a:pt x="115" y="126"/>
                      <a:pt x="115" y="126"/>
                      <a:pt x="115" y="126"/>
                    </a:cubicBezTo>
                    <a:cubicBezTo>
                      <a:pt x="130" y="176"/>
                      <a:pt x="130" y="176"/>
                      <a:pt x="130" y="176"/>
                    </a:cubicBezTo>
                    <a:cubicBezTo>
                      <a:pt x="107" y="218"/>
                      <a:pt x="107" y="218"/>
                      <a:pt x="107" y="218"/>
                    </a:cubicBezTo>
                    <a:cubicBezTo>
                      <a:pt x="106" y="220"/>
                      <a:pt x="106" y="222"/>
                      <a:pt x="108" y="223"/>
                    </a:cubicBezTo>
                    <a:cubicBezTo>
                      <a:pt x="109" y="223"/>
                      <a:pt x="109" y="223"/>
                      <a:pt x="110" y="223"/>
                    </a:cubicBezTo>
                    <a:cubicBezTo>
                      <a:pt x="111" y="223"/>
                      <a:pt x="112" y="222"/>
                      <a:pt x="113" y="221"/>
                    </a:cubicBezTo>
                    <a:cubicBezTo>
                      <a:pt x="132" y="185"/>
                      <a:pt x="132" y="185"/>
                      <a:pt x="132" y="185"/>
                    </a:cubicBezTo>
                    <a:cubicBezTo>
                      <a:pt x="136" y="200"/>
                      <a:pt x="136" y="200"/>
                      <a:pt x="136" y="200"/>
                    </a:cubicBezTo>
                    <a:cubicBezTo>
                      <a:pt x="136" y="200"/>
                      <a:pt x="136" y="200"/>
                      <a:pt x="136" y="200"/>
                    </a:cubicBezTo>
                    <a:cubicBezTo>
                      <a:pt x="128" y="216"/>
                      <a:pt x="128" y="216"/>
                      <a:pt x="128" y="216"/>
                    </a:cubicBezTo>
                    <a:cubicBezTo>
                      <a:pt x="127" y="217"/>
                      <a:pt x="128" y="219"/>
                      <a:pt x="129" y="220"/>
                    </a:cubicBezTo>
                    <a:cubicBezTo>
                      <a:pt x="130" y="220"/>
                      <a:pt x="131" y="221"/>
                      <a:pt x="131" y="221"/>
                    </a:cubicBezTo>
                    <a:cubicBezTo>
                      <a:pt x="132" y="221"/>
                      <a:pt x="133" y="220"/>
                      <a:pt x="134" y="219"/>
                    </a:cubicBezTo>
                    <a:cubicBezTo>
                      <a:pt x="139" y="209"/>
                      <a:pt x="139" y="209"/>
                      <a:pt x="139" y="209"/>
                    </a:cubicBezTo>
                    <a:cubicBezTo>
                      <a:pt x="143" y="223"/>
                      <a:pt x="143" y="223"/>
                      <a:pt x="143" y="223"/>
                    </a:cubicBezTo>
                    <a:cubicBezTo>
                      <a:pt x="144" y="225"/>
                      <a:pt x="145" y="226"/>
                      <a:pt x="147" y="226"/>
                    </a:cubicBezTo>
                    <a:cubicBezTo>
                      <a:pt x="147" y="226"/>
                      <a:pt x="147" y="226"/>
                      <a:pt x="148" y="226"/>
                    </a:cubicBezTo>
                    <a:cubicBezTo>
                      <a:pt x="149" y="225"/>
                      <a:pt x="150" y="223"/>
                      <a:pt x="150" y="221"/>
                    </a:cubicBezTo>
                    <a:cubicBezTo>
                      <a:pt x="146" y="207"/>
                      <a:pt x="146" y="207"/>
                      <a:pt x="146" y="207"/>
                    </a:cubicBezTo>
                    <a:cubicBezTo>
                      <a:pt x="155" y="213"/>
                      <a:pt x="155" y="213"/>
                      <a:pt x="155" y="213"/>
                    </a:cubicBezTo>
                    <a:cubicBezTo>
                      <a:pt x="156" y="213"/>
                      <a:pt x="156" y="213"/>
                      <a:pt x="157" y="213"/>
                    </a:cubicBezTo>
                    <a:cubicBezTo>
                      <a:pt x="158" y="213"/>
                      <a:pt x="159" y="212"/>
                      <a:pt x="160" y="211"/>
                    </a:cubicBezTo>
                    <a:cubicBezTo>
                      <a:pt x="161" y="210"/>
                      <a:pt x="160" y="207"/>
                      <a:pt x="159" y="207"/>
                    </a:cubicBezTo>
                    <a:cubicBezTo>
                      <a:pt x="143" y="198"/>
                      <a:pt x="143" y="198"/>
                      <a:pt x="143" y="198"/>
                    </a:cubicBezTo>
                    <a:cubicBezTo>
                      <a:pt x="143" y="198"/>
                      <a:pt x="143" y="198"/>
                      <a:pt x="143" y="198"/>
                    </a:cubicBezTo>
                    <a:cubicBezTo>
                      <a:pt x="139" y="183"/>
                      <a:pt x="139" y="183"/>
                      <a:pt x="139" y="183"/>
                    </a:cubicBezTo>
                    <a:cubicBezTo>
                      <a:pt x="175" y="203"/>
                      <a:pt x="175" y="203"/>
                      <a:pt x="175" y="203"/>
                    </a:cubicBezTo>
                    <a:cubicBezTo>
                      <a:pt x="175" y="203"/>
                      <a:pt x="176" y="204"/>
                      <a:pt x="176" y="204"/>
                    </a:cubicBezTo>
                    <a:cubicBezTo>
                      <a:pt x="178" y="204"/>
                      <a:pt x="179" y="203"/>
                      <a:pt x="179" y="202"/>
                    </a:cubicBezTo>
                    <a:cubicBezTo>
                      <a:pt x="180" y="200"/>
                      <a:pt x="180" y="198"/>
                      <a:pt x="178" y="197"/>
                    </a:cubicBezTo>
                    <a:cubicBezTo>
                      <a:pt x="136" y="174"/>
                      <a:pt x="136" y="174"/>
                      <a:pt x="136" y="174"/>
                    </a:cubicBezTo>
                    <a:cubicBezTo>
                      <a:pt x="122" y="124"/>
                      <a:pt x="122" y="124"/>
                      <a:pt x="122" y="124"/>
                    </a:cubicBezTo>
                    <a:cubicBezTo>
                      <a:pt x="142" y="144"/>
                      <a:pt x="142" y="144"/>
                      <a:pt x="142" y="144"/>
                    </a:cubicBezTo>
                    <a:cubicBezTo>
                      <a:pt x="141" y="155"/>
                      <a:pt x="141" y="155"/>
                      <a:pt x="141" y="155"/>
                    </a:cubicBezTo>
                    <a:cubicBezTo>
                      <a:pt x="141" y="157"/>
                      <a:pt x="143" y="159"/>
                      <a:pt x="145" y="159"/>
                    </a:cubicBezTo>
                    <a:cubicBezTo>
                      <a:pt x="145" y="159"/>
                      <a:pt x="145" y="159"/>
                      <a:pt x="145" y="159"/>
                    </a:cubicBezTo>
                    <a:cubicBezTo>
                      <a:pt x="147" y="159"/>
                      <a:pt x="148" y="157"/>
                      <a:pt x="148" y="156"/>
                    </a:cubicBezTo>
                    <a:cubicBezTo>
                      <a:pt x="149" y="150"/>
                      <a:pt x="149" y="150"/>
                      <a:pt x="149" y="150"/>
                    </a:cubicBezTo>
                    <a:cubicBezTo>
                      <a:pt x="156" y="157"/>
                      <a:pt x="156" y="157"/>
                      <a:pt x="156" y="157"/>
                    </a:cubicBezTo>
                    <a:cubicBezTo>
                      <a:pt x="156" y="158"/>
                      <a:pt x="157" y="158"/>
                      <a:pt x="158" y="158"/>
                    </a:cubicBezTo>
                    <a:cubicBezTo>
                      <a:pt x="159" y="158"/>
                      <a:pt x="160" y="158"/>
                      <a:pt x="161" y="157"/>
                    </a:cubicBezTo>
                    <a:cubicBezTo>
                      <a:pt x="162" y="156"/>
                      <a:pt x="162" y="153"/>
                      <a:pt x="160" y="152"/>
                    </a:cubicBezTo>
                    <a:cubicBezTo>
                      <a:pt x="153" y="145"/>
                      <a:pt x="153" y="145"/>
                      <a:pt x="153" y="145"/>
                    </a:cubicBezTo>
                    <a:cubicBezTo>
                      <a:pt x="158" y="143"/>
                      <a:pt x="158" y="143"/>
                      <a:pt x="158" y="143"/>
                    </a:cubicBezTo>
                    <a:cubicBezTo>
                      <a:pt x="160" y="143"/>
                      <a:pt x="161" y="141"/>
                      <a:pt x="161" y="139"/>
                    </a:cubicBezTo>
                    <a:cubicBezTo>
                      <a:pt x="160" y="138"/>
                      <a:pt x="159" y="137"/>
                      <a:pt x="157" y="137"/>
                    </a:cubicBezTo>
                    <a:cubicBezTo>
                      <a:pt x="157" y="137"/>
                      <a:pt x="157" y="137"/>
                      <a:pt x="157" y="137"/>
                    </a:cubicBezTo>
                    <a:cubicBezTo>
                      <a:pt x="147" y="139"/>
                      <a:pt x="147" y="139"/>
                      <a:pt x="147" y="139"/>
                    </a:cubicBezTo>
                    <a:cubicBezTo>
                      <a:pt x="126" y="119"/>
                      <a:pt x="126" y="119"/>
                      <a:pt x="126" y="119"/>
                    </a:cubicBezTo>
                    <a:cubicBezTo>
                      <a:pt x="177" y="132"/>
                      <a:pt x="177" y="132"/>
                      <a:pt x="177" y="132"/>
                    </a:cubicBezTo>
                    <a:cubicBezTo>
                      <a:pt x="202" y="173"/>
                      <a:pt x="202" y="173"/>
                      <a:pt x="202" y="173"/>
                    </a:cubicBezTo>
                    <a:cubicBezTo>
                      <a:pt x="202" y="174"/>
                      <a:pt x="203" y="174"/>
                      <a:pt x="205" y="174"/>
                    </a:cubicBezTo>
                    <a:cubicBezTo>
                      <a:pt x="205" y="174"/>
                      <a:pt x="206" y="174"/>
                      <a:pt x="206" y="174"/>
                    </a:cubicBezTo>
                    <a:cubicBezTo>
                      <a:pt x="208" y="173"/>
                      <a:pt x="208" y="171"/>
                      <a:pt x="207" y="169"/>
                    </a:cubicBezTo>
                    <a:cubicBezTo>
                      <a:pt x="186" y="134"/>
                      <a:pt x="186" y="134"/>
                      <a:pt x="186" y="134"/>
                    </a:cubicBezTo>
                    <a:cubicBezTo>
                      <a:pt x="200" y="137"/>
                      <a:pt x="200" y="137"/>
                      <a:pt x="200" y="137"/>
                    </a:cubicBezTo>
                    <a:cubicBezTo>
                      <a:pt x="201" y="138"/>
                      <a:pt x="201" y="138"/>
                      <a:pt x="201" y="138"/>
                    </a:cubicBezTo>
                    <a:cubicBezTo>
                      <a:pt x="210" y="153"/>
                      <a:pt x="210" y="153"/>
                      <a:pt x="210" y="153"/>
                    </a:cubicBezTo>
                    <a:cubicBezTo>
                      <a:pt x="211" y="154"/>
                      <a:pt x="212" y="154"/>
                      <a:pt x="213" y="154"/>
                    </a:cubicBezTo>
                    <a:cubicBezTo>
                      <a:pt x="214" y="154"/>
                      <a:pt x="214" y="154"/>
                      <a:pt x="215" y="154"/>
                    </a:cubicBezTo>
                    <a:cubicBezTo>
                      <a:pt x="216" y="153"/>
                      <a:pt x="217" y="151"/>
                      <a:pt x="216" y="149"/>
                    </a:cubicBezTo>
                    <a:cubicBezTo>
                      <a:pt x="210" y="140"/>
                      <a:pt x="210" y="140"/>
                      <a:pt x="210" y="140"/>
                    </a:cubicBezTo>
                    <a:cubicBezTo>
                      <a:pt x="224" y="143"/>
                      <a:pt x="224" y="143"/>
                      <a:pt x="224" y="143"/>
                    </a:cubicBezTo>
                    <a:cubicBezTo>
                      <a:pt x="225" y="143"/>
                      <a:pt x="225" y="143"/>
                      <a:pt x="225" y="143"/>
                    </a:cubicBezTo>
                    <a:cubicBezTo>
                      <a:pt x="227" y="143"/>
                      <a:pt x="228" y="142"/>
                      <a:pt x="229" y="141"/>
                    </a:cubicBezTo>
                    <a:cubicBezTo>
                      <a:pt x="229" y="139"/>
                      <a:pt x="228" y="137"/>
                      <a:pt x="226" y="137"/>
                    </a:cubicBezTo>
                    <a:cubicBezTo>
                      <a:pt x="212" y="133"/>
                      <a:pt x="212" y="133"/>
                      <a:pt x="212" y="133"/>
                    </a:cubicBezTo>
                    <a:cubicBezTo>
                      <a:pt x="221" y="128"/>
                      <a:pt x="221" y="128"/>
                      <a:pt x="221" y="128"/>
                    </a:cubicBezTo>
                    <a:cubicBezTo>
                      <a:pt x="223" y="127"/>
                      <a:pt x="223" y="125"/>
                      <a:pt x="222" y="123"/>
                    </a:cubicBezTo>
                    <a:cubicBezTo>
                      <a:pt x="222" y="122"/>
                      <a:pt x="221" y="121"/>
                      <a:pt x="219" y="121"/>
                    </a:cubicBezTo>
                    <a:cubicBezTo>
                      <a:pt x="219" y="121"/>
                      <a:pt x="218" y="121"/>
                      <a:pt x="218" y="122"/>
                    </a:cubicBezTo>
                    <a:cubicBezTo>
                      <a:pt x="203" y="131"/>
                      <a:pt x="203" y="131"/>
                      <a:pt x="203" y="131"/>
                    </a:cubicBezTo>
                    <a:cubicBezTo>
                      <a:pt x="202" y="131"/>
                      <a:pt x="202" y="131"/>
                      <a:pt x="202" y="131"/>
                    </a:cubicBezTo>
                    <a:cubicBezTo>
                      <a:pt x="188" y="127"/>
                      <a:pt x="188" y="127"/>
                      <a:pt x="188" y="127"/>
                    </a:cubicBezTo>
                    <a:cubicBezTo>
                      <a:pt x="223" y="106"/>
                      <a:pt x="223" y="106"/>
                      <a:pt x="223" y="106"/>
                    </a:cubicBezTo>
                    <a:cubicBezTo>
                      <a:pt x="224" y="105"/>
                      <a:pt x="225" y="103"/>
                      <a:pt x="224" y="101"/>
                    </a:cubicBezTo>
                    <a:cubicBezTo>
                      <a:pt x="223" y="100"/>
                      <a:pt x="222" y="100"/>
                      <a:pt x="221" y="100"/>
                    </a:cubicBezTo>
                    <a:cubicBezTo>
                      <a:pt x="220" y="100"/>
                      <a:pt x="220" y="100"/>
                      <a:pt x="219" y="100"/>
                    </a:cubicBezTo>
                    <a:cubicBezTo>
                      <a:pt x="178" y="125"/>
                      <a:pt x="178" y="125"/>
                      <a:pt x="178" y="125"/>
                    </a:cubicBezTo>
                    <a:cubicBezTo>
                      <a:pt x="128" y="113"/>
                      <a:pt x="128" y="113"/>
                      <a:pt x="128" y="113"/>
                    </a:cubicBezTo>
                    <a:cubicBezTo>
                      <a:pt x="155" y="105"/>
                      <a:pt x="155" y="105"/>
                      <a:pt x="155" y="105"/>
                    </a:cubicBezTo>
                    <a:cubicBezTo>
                      <a:pt x="165" y="111"/>
                      <a:pt x="165" y="111"/>
                      <a:pt x="165" y="111"/>
                    </a:cubicBezTo>
                    <a:cubicBezTo>
                      <a:pt x="165" y="111"/>
                      <a:pt x="166" y="112"/>
                      <a:pt x="166" y="112"/>
                    </a:cubicBezTo>
                    <a:cubicBezTo>
                      <a:pt x="168" y="112"/>
                      <a:pt x="169" y="111"/>
                      <a:pt x="169" y="110"/>
                    </a:cubicBezTo>
                    <a:cubicBezTo>
                      <a:pt x="170" y="108"/>
                      <a:pt x="170" y="106"/>
                      <a:pt x="168" y="105"/>
                    </a:cubicBezTo>
                    <a:cubicBezTo>
                      <a:pt x="164" y="102"/>
                      <a:pt x="164" y="102"/>
                      <a:pt x="164" y="102"/>
                    </a:cubicBezTo>
                    <a:cubicBezTo>
                      <a:pt x="173" y="99"/>
                      <a:pt x="173" y="99"/>
                      <a:pt x="173" y="99"/>
                    </a:cubicBezTo>
                    <a:cubicBezTo>
                      <a:pt x="175" y="99"/>
                      <a:pt x="176" y="97"/>
                      <a:pt x="176" y="95"/>
                    </a:cubicBezTo>
                    <a:cubicBezTo>
                      <a:pt x="175" y="94"/>
                      <a:pt x="174" y="93"/>
                      <a:pt x="172" y="93"/>
                    </a:cubicBezTo>
                    <a:cubicBezTo>
                      <a:pt x="172" y="93"/>
                      <a:pt x="172" y="93"/>
                      <a:pt x="171" y="93"/>
                    </a:cubicBezTo>
                    <a:cubicBezTo>
                      <a:pt x="161" y="96"/>
                      <a:pt x="161" y="96"/>
                      <a:pt x="161" y="96"/>
                    </a:cubicBezTo>
                    <a:cubicBezTo>
                      <a:pt x="163" y="91"/>
                      <a:pt x="163" y="91"/>
                      <a:pt x="163" y="91"/>
                    </a:cubicBezTo>
                    <a:cubicBezTo>
                      <a:pt x="163" y="89"/>
                      <a:pt x="162" y="87"/>
                      <a:pt x="161" y="87"/>
                    </a:cubicBezTo>
                    <a:cubicBezTo>
                      <a:pt x="160" y="86"/>
                      <a:pt x="160" y="86"/>
                      <a:pt x="159" y="86"/>
                    </a:cubicBezTo>
                    <a:cubicBezTo>
                      <a:pt x="158" y="86"/>
                      <a:pt x="157" y="87"/>
                      <a:pt x="156" y="89"/>
                    </a:cubicBezTo>
                    <a:cubicBezTo>
                      <a:pt x="153" y="98"/>
                      <a:pt x="153" y="98"/>
                      <a:pt x="153" y="98"/>
                    </a:cubicBezTo>
                    <a:cubicBezTo>
                      <a:pt x="126" y="106"/>
                      <a:pt x="126" y="106"/>
                      <a:pt x="126" y="106"/>
                    </a:cubicBezTo>
                    <a:cubicBezTo>
                      <a:pt x="162" y="69"/>
                      <a:pt x="162" y="69"/>
                      <a:pt x="162" y="69"/>
                    </a:cubicBezTo>
                    <a:cubicBezTo>
                      <a:pt x="210" y="68"/>
                      <a:pt x="210" y="68"/>
                      <a:pt x="210" y="68"/>
                    </a:cubicBezTo>
                    <a:cubicBezTo>
                      <a:pt x="212" y="68"/>
                      <a:pt x="213" y="66"/>
                      <a:pt x="213" y="64"/>
                    </a:cubicBezTo>
                    <a:cubicBezTo>
                      <a:pt x="213" y="62"/>
                      <a:pt x="211" y="61"/>
                      <a:pt x="210" y="61"/>
                    </a:cubicBezTo>
                    <a:cubicBezTo>
                      <a:pt x="210" y="61"/>
                      <a:pt x="210" y="61"/>
                      <a:pt x="210" y="61"/>
                    </a:cubicBezTo>
                    <a:cubicBezTo>
                      <a:pt x="168" y="62"/>
                      <a:pt x="168" y="62"/>
                      <a:pt x="168" y="62"/>
                    </a:cubicBezTo>
                    <a:cubicBezTo>
                      <a:pt x="179" y="51"/>
                      <a:pt x="179" y="51"/>
                      <a:pt x="179" y="51"/>
                    </a:cubicBezTo>
                    <a:cubicBezTo>
                      <a:pt x="179" y="51"/>
                      <a:pt x="179" y="51"/>
                      <a:pt x="179" y="51"/>
                    </a:cubicBezTo>
                    <a:cubicBezTo>
                      <a:pt x="197" y="50"/>
                      <a:pt x="197" y="50"/>
                      <a:pt x="197" y="50"/>
                    </a:cubicBezTo>
                    <a:cubicBezTo>
                      <a:pt x="199" y="50"/>
                      <a:pt x="200" y="49"/>
                      <a:pt x="200" y="47"/>
                    </a:cubicBezTo>
                    <a:cubicBezTo>
                      <a:pt x="200" y="45"/>
                      <a:pt x="198" y="44"/>
                      <a:pt x="197" y="44"/>
                    </a:cubicBezTo>
                    <a:cubicBezTo>
                      <a:pt x="197" y="44"/>
                      <a:pt x="197" y="44"/>
                      <a:pt x="197" y="44"/>
                    </a:cubicBezTo>
                    <a:cubicBezTo>
                      <a:pt x="186" y="44"/>
                      <a:pt x="186" y="44"/>
                      <a:pt x="186" y="44"/>
                    </a:cubicBezTo>
                    <a:cubicBezTo>
                      <a:pt x="196" y="33"/>
                      <a:pt x="196" y="33"/>
                      <a:pt x="196" y="33"/>
                    </a:cubicBezTo>
                    <a:cubicBezTo>
                      <a:pt x="197" y="32"/>
                      <a:pt x="197" y="30"/>
                      <a:pt x="196" y="28"/>
                    </a:cubicBezTo>
                    <a:cubicBezTo>
                      <a:pt x="195" y="28"/>
                      <a:pt x="194" y="27"/>
                      <a:pt x="193" y="27"/>
                    </a:cubicBezTo>
                    <a:cubicBezTo>
                      <a:pt x="192" y="27"/>
                      <a:pt x="192" y="28"/>
                      <a:pt x="191" y="28"/>
                    </a:cubicBezTo>
                    <a:cubicBezTo>
                      <a:pt x="181" y="39"/>
                      <a:pt x="181" y="39"/>
                      <a:pt x="181" y="39"/>
                    </a:cubicBezTo>
                    <a:cubicBezTo>
                      <a:pt x="180" y="28"/>
                      <a:pt x="180" y="28"/>
                      <a:pt x="180" y="28"/>
                    </a:cubicBezTo>
                    <a:cubicBezTo>
                      <a:pt x="180" y="26"/>
                      <a:pt x="179" y="25"/>
                      <a:pt x="177" y="25"/>
                    </a:cubicBezTo>
                    <a:cubicBezTo>
                      <a:pt x="177" y="25"/>
                      <a:pt x="177" y="25"/>
                      <a:pt x="177" y="25"/>
                    </a:cubicBezTo>
                    <a:cubicBezTo>
                      <a:pt x="175" y="25"/>
                      <a:pt x="174" y="26"/>
                      <a:pt x="174" y="28"/>
                    </a:cubicBezTo>
                    <a:cubicBezTo>
                      <a:pt x="174" y="46"/>
                      <a:pt x="174" y="46"/>
                      <a:pt x="174" y="46"/>
                    </a:cubicBezTo>
                    <a:cubicBezTo>
                      <a:pt x="174" y="46"/>
                      <a:pt x="174" y="46"/>
                      <a:pt x="174" y="46"/>
                    </a:cubicBezTo>
                    <a:cubicBezTo>
                      <a:pt x="164" y="57"/>
                      <a:pt x="164" y="57"/>
                      <a:pt x="164" y="57"/>
                    </a:cubicBezTo>
                    <a:cubicBezTo>
                      <a:pt x="163" y="16"/>
                      <a:pt x="163" y="16"/>
                      <a:pt x="163" y="16"/>
                    </a:cubicBezTo>
                    <a:cubicBezTo>
                      <a:pt x="163" y="14"/>
                      <a:pt x="161" y="13"/>
                      <a:pt x="159" y="13"/>
                    </a:cubicBezTo>
                    <a:cubicBezTo>
                      <a:pt x="159" y="13"/>
                      <a:pt x="159" y="13"/>
                      <a:pt x="159" y="13"/>
                    </a:cubicBezTo>
                    <a:cubicBezTo>
                      <a:pt x="157" y="13"/>
                      <a:pt x="156" y="14"/>
                      <a:pt x="156" y="16"/>
                    </a:cubicBezTo>
                    <a:cubicBezTo>
                      <a:pt x="157" y="64"/>
                      <a:pt x="157" y="64"/>
                      <a:pt x="157" y="64"/>
                    </a:cubicBezTo>
                    <a:cubicBezTo>
                      <a:pt x="121" y="102"/>
                      <a:pt x="121" y="102"/>
                      <a:pt x="121" y="102"/>
                    </a:cubicBezTo>
                    <a:cubicBezTo>
                      <a:pt x="128" y="74"/>
                      <a:pt x="128" y="74"/>
                      <a:pt x="128" y="74"/>
                    </a:cubicBezTo>
                    <a:cubicBezTo>
                      <a:pt x="138" y="69"/>
                      <a:pt x="138" y="69"/>
                      <a:pt x="138" y="69"/>
                    </a:cubicBezTo>
                    <a:cubicBezTo>
                      <a:pt x="139" y="68"/>
                      <a:pt x="140" y="66"/>
                      <a:pt x="139" y="64"/>
                    </a:cubicBezTo>
                    <a:cubicBezTo>
                      <a:pt x="139" y="63"/>
                      <a:pt x="138" y="62"/>
                      <a:pt x="136" y="62"/>
                    </a:cubicBezTo>
                    <a:cubicBezTo>
                      <a:pt x="136" y="62"/>
                      <a:pt x="135" y="63"/>
                      <a:pt x="135" y="63"/>
                    </a:cubicBezTo>
                    <a:cubicBezTo>
                      <a:pt x="130" y="65"/>
                      <a:pt x="130" y="65"/>
                      <a:pt x="130" y="65"/>
                    </a:cubicBezTo>
                    <a:cubicBezTo>
                      <a:pt x="132" y="56"/>
                      <a:pt x="132" y="56"/>
                      <a:pt x="132" y="56"/>
                    </a:cubicBezTo>
                    <a:cubicBezTo>
                      <a:pt x="133" y="54"/>
                      <a:pt x="132" y="52"/>
                      <a:pt x="130" y="52"/>
                    </a:cubicBezTo>
                    <a:cubicBezTo>
                      <a:pt x="129" y="51"/>
                      <a:pt x="129" y="51"/>
                      <a:pt x="129" y="51"/>
                    </a:cubicBezTo>
                    <a:cubicBezTo>
                      <a:pt x="127" y="51"/>
                      <a:pt x="126" y="52"/>
                      <a:pt x="126" y="54"/>
                    </a:cubicBezTo>
                    <a:cubicBezTo>
                      <a:pt x="123" y="64"/>
                      <a:pt x="123" y="64"/>
                      <a:pt x="123" y="64"/>
                    </a:cubicBezTo>
                    <a:cubicBezTo>
                      <a:pt x="119" y="60"/>
                      <a:pt x="119" y="60"/>
                      <a:pt x="119" y="60"/>
                    </a:cubicBezTo>
                    <a:cubicBezTo>
                      <a:pt x="119" y="60"/>
                      <a:pt x="118" y="59"/>
                      <a:pt x="117" y="59"/>
                    </a:cubicBezTo>
                    <a:cubicBezTo>
                      <a:pt x="116" y="59"/>
                      <a:pt x="115" y="60"/>
                      <a:pt x="115" y="60"/>
                    </a:cubicBezTo>
                    <a:cubicBezTo>
                      <a:pt x="113" y="61"/>
                      <a:pt x="113" y="64"/>
                      <a:pt x="114" y="65"/>
                    </a:cubicBezTo>
                    <a:cubicBezTo>
                      <a:pt x="121" y="72"/>
                      <a:pt x="121" y="72"/>
                      <a:pt x="121" y="72"/>
                    </a:cubicBezTo>
                    <a:cubicBezTo>
                      <a:pt x="114" y="100"/>
                      <a:pt x="114" y="100"/>
                      <a:pt x="114" y="100"/>
                    </a:cubicBezTo>
                    <a:cubicBezTo>
                      <a:pt x="100" y="50"/>
                      <a:pt x="100" y="50"/>
                      <a:pt x="100" y="50"/>
                    </a:cubicBezTo>
                    <a:cubicBezTo>
                      <a:pt x="123" y="8"/>
                      <a:pt x="123" y="8"/>
                      <a:pt x="123" y="8"/>
                    </a:cubicBezTo>
                    <a:cubicBezTo>
                      <a:pt x="124" y="6"/>
                      <a:pt x="123" y="4"/>
                      <a:pt x="121" y="4"/>
                    </a:cubicBezTo>
                    <a:cubicBezTo>
                      <a:pt x="121" y="3"/>
                      <a:pt x="120" y="3"/>
                      <a:pt x="120" y="3"/>
                    </a:cubicBezTo>
                    <a:cubicBezTo>
                      <a:pt x="119" y="3"/>
                      <a:pt x="117" y="4"/>
                      <a:pt x="117" y="5"/>
                    </a:cubicBezTo>
                    <a:cubicBezTo>
                      <a:pt x="97" y="41"/>
                      <a:pt x="97" y="41"/>
                      <a:pt x="97" y="41"/>
                    </a:cubicBezTo>
                    <a:cubicBezTo>
                      <a:pt x="93" y="27"/>
                      <a:pt x="93" y="27"/>
                      <a:pt x="93" y="27"/>
                    </a:cubicBezTo>
                    <a:cubicBezTo>
                      <a:pt x="93" y="26"/>
                      <a:pt x="93" y="26"/>
                      <a:pt x="93" y="26"/>
                    </a:cubicBezTo>
                    <a:cubicBezTo>
                      <a:pt x="101" y="11"/>
                      <a:pt x="101" y="11"/>
                      <a:pt x="101" y="11"/>
                    </a:cubicBezTo>
                    <a:cubicBezTo>
                      <a:pt x="102" y="9"/>
                      <a:pt x="102" y="7"/>
                      <a:pt x="100" y="6"/>
                    </a:cubicBezTo>
                    <a:cubicBezTo>
                      <a:pt x="99" y="6"/>
                      <a:pt x="99" y="6"/>
                      <a:pt x="98" y="6"/>
                    </a:cubicBezTo>
                    <a:cubicBezTo>
                      <a:pt x="97" y="6"/>
                      <a:pt x="96" y="6"/>
                      <a:pt x="95" y="7"/>
                    </a:cubicBezTo>
                    <a:cubicBezTo>
                      <a:pt x="90" y="17"/>
                      <a:pt x="90" y="17"/>
                      <a:pt x="90" y="17"/>
                    </a:cubicBezTo>
                    <a:cubicBezTo>
                      <a:pt x="86" y="3"/>
                      <a:pt x="86" y="3"/>
                      <a:pt x="86" y="3"/>
                    </a:cubicBezTo>
                    <a:cubicBezTo>
                      <a:pt x="86" y="1"/>
                      <a:pt x="84" y="0"/>
                      <a:pt x="83"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grpSp>
        <p:cxnSp>
          <p:nvCxnSpPr>
            <p:cNvPr id="12302" name="直接连接符 219"/>
            <p:cNvCxnSpPr>
              <a:cxnSpLocks noChangeShapeType="1"/>
            </p:cNvCxnSpPr>
            <p:nvPr/>
          </p:nvCxnSpPr>
          <p:spPr bwMode="auto">
            <a:xfrm flipV="1">
              <a:off x="5154300" y="497812"/>
              <a:ext cx="0" cy="1528268"/>
            </a:xfrm>
            <a:prstGeom prst="line">
              <a:avLst/>
            </a:prstGeom>
            <a:noFill/>
            <a:ln w="25400" cmpd="sng">
              <a:solidFill>
                <a:srgbClr val="FBF7EC"/>
              </a:solidFill>
              <a:round/>
            </a:ln>
            <a:extLst>
              <a:ext uri="{909E8E84-426E-40DD-AFC4-6F175D3DCCD1}">
                <a14:hiddenFill xmlns:a14="http://schemas.microsoft.com/office/drawing/2010/main">
                  <a:noFill/>
                </a14:hiddenFill>
              </a:ext>
            </a:extLst>
          </p:spPr>
        </p:cxnSp>
      </p:grpSp>
      <p:sp>
        <p:nvSpPr>
          <p:cNvPr id="12304" name="Freeform 5"/>
          <p:cNvSpPr>
            <a:spLocks noEditPoints="1"/>
          </p:cNvSpPr>
          <p:nvPr/>
        </p:nvSpPr>
        <p:spPr bwMode="auto">
          <a:xfrm>
            <a:off x="9339263" y="3032125"/>
            <a:ext cx="860425" cy="1076325"/>
          </a:xfrm>
          <a:custGeom>
            <a:avLst/>
            <a:gdLst>
              <a:gd name="T0" fmla="*/ 55 w 156"/>
              <a:gd name="T1" fmla="*/ 98 h 196"/>
              <a:gd name="T2" fmla="*/ 65 w 156"/>
              <a:gd name="T3" fmla="*/ 113 h 196"/>
              <a:gd name="T4" fmla="*/ 68 w 156"/>
              <a:gd name="T5" fmla="*/ 120 h 196"/>
              <a:gd name="T6" fmla="*/ 75 w 156"/>
              <a:gd name="T7" fmla="*/ 123 h 196"/>
              <a:gd name="T8" fmla="*/ 82 w 156"/>
              <a:gd name="T9" fmla="*/ 120 h 196"/>
              <a:gd name="T10" fmla="*/ 85 w 156"/>
              <a:gd name="T11" fmla="*/ 113 h 196"/>
              <a:gd name="T12" fmla="*/ 95 w 156"/>
              <a:gd name="T13" fmla="*/ 98 h 196"/>
              <a:gd name="T14" fmla="*/ 94 w 156"/>
              <a:gd name="T15" fmla="*/ 118 h 196"/>
              <a:gd name="T16" fmla="*/ 89 w 156"/>
              <a:gd name="T17" fmla="*/ 127 h 196"/>
              <a:gd name="T18" fmla="*/ 93 w 156"/>
              <a:gd name="T19" fmla="*/ 130 h 196"/>
              <a:gd name="T20" fmla="*/ 80 w 156"/>
              <a:gd name="T21" fmla="*/ 139 h 196"/>
              <a:gd name="T22" fmla="*/ 70 w 156"/>
              <a:gd name="T23" fmla="*/ 149 h 196"/>
              <a:gd name="T24" fmla="*/ 57 w 156"/>
              <a:gd name="T25" fmla="*/ 139 h 196"/>
              <a:gd name="T26" fmla="*/ 65 w 156"/>
              <a:gd name="T27" fmla="*/ 130 h 196"/>
              <a:gd name="T28" fmla="*/ 57 w 156"/>
              <a:gd name="T29" fmla="*/ 123 h 196"/>
              <a:gd name="T30" fmla="*/ 55 w 156"/>
              <a:gd name="T31" fmla="*/ 113 h 196"/>
              <a:gd name="T32" fmla="*/ 135 w 156"/>
              <a:gd name="T33" fmla="*/ 54 h 196"/>
              <a:gd name="T34" fmla="*/ 153 w 156"/>
              <a:gd name="T35" fmla="*/ 67 h 196"/>
              <a:gd name="T36" fmla="*/ 146 w 156"/>
              <a:gd name="T37" fmla="*/ 70 h 196"/>
              <a:gd name="T38" fmla="*/ 115 w 156"/>
              <a:gd name="T39" fmla="*/ 61 h 196"/>
              <a:gd name="T40" fmla="*/ 146 w 156"/>
              <a:gd name="T41" fmla="*/ 129 h 196"/>
              <a:gd name="T42" fmla="*/ 75 w 156"/>
              <a:gd name="T43" fmla="*/ 196 h 196"/>
              <a:gd name="T44" fmla="*/ 4 w 156"/>
              <a:gd name="T45" fmla="*/ 129 h 196"/>
              <a:gd name="T46" fmla="*/ 33 w 156"/>
              <a:gd name="T47" fmla="*/ 64 h 196"/>
              <a:gd name="T48" fmla="*/ 34 w 156"/>
              <a:gd name="T49" fmla="*/ 52 h 196"/>
              <a:gd name="T50" fmla="*/ 38 w 156"/>
              <a:gd name="T51" fmla="*/ 52 h 196"/>
              <a:gd name="T52" fmla="*/ 34 w 156"/>
              <a:gd name="T53" fmla="*/ 2 h 196"/>
              <a:gd name="T54" fmla="*/ 54 w 156"/>
              <a:gd name="T55" fmla="*/ 7 h 196"/>
              <a:gd name="T56" fmla="*/ 73 w 156"/>
              <a:gd name="T57" fmla="*/ 0 h 196"/>
              <a:gd name="T58" fmla="*/ 110 w 156"/>
              <a:gd name="T59" fmla="*/ 1 h 196"/>
              <a:gd name="T60" fmla="*/ 125 w 156"/>
              <a:gd name="T61" fmla="*/ 25 h 196"/>
              <a:gd name="T62" fmla="*/ 118 w 156"/>
              <a:gd name="T63" fmla="*/ 49 h 196"/>
              <a:gd name="T64" fmla="*/ 155 w 156"/>
              <a:gd name="T65" fmla="*/ 37 h 196"/>
              <a:gd name="T66" fmla="*/ 46 w 156"/>
              <a:gd name="T67" fmla="*/ 51 h 196"/>
              <a:gd name="T68" fmla="*/ 105 w 156"/>
              <a:gd name="T69" fmla="*/ 49 h 196"/>
              <a:gd name="T70" fmla="*/ 113 w 156"/>
              <a:gd name="T71" fmla="*/ 10 h 196"/>
              <a:gd name="T72" fmla="*/ 102 w 156"/>
              <a:gd name="T73" fmla="*/ 14 h 196"/>
              <a:gd name="T74" fmla="*/ 88 w 156"/>
              <a:gd name="T75" fmla="*/ 15 h 196"/>
              <a:gd name="T76" fmla="*/ 72 w 156"/>
              <a:gd name="T77" fmla="*/ 8 h 196"/>
              <a:gd name="T78" fmla="*/ 53 w 156"/>
              <a:gd name="T79" fmla="*/ 18 h 196"/>
              <a:gd name="T80" fmla="*/ 41 w 156"/>
              <a:gd name="T81" fmla="*/ 9 h 196"/>
              <a:gd name="T82" fmla="*/ 33 w 156"/>
              <a:gd name="T83" fmla="*/ 21 h 196"/>
              <a:gd name="T84" fmla="*/ 46 w 156"/>
              <a:gd name="T85" fmla="*/ 51 h 196"/>
              <a:gd name="T86" fmla="*/ 41 w 156"/>
              <a:gd name="T87" fmla="*/ 64 h 196"/>
              <a:gd name="T88" fmla="*/ 17 w 156"/>
              <a:gd name="T89" fmla="*/ 121 h 196"/>
              <a:gd name="T90" fmla="*/ 8 w 156"/>
              <a:gd name="T91" fmla="*/ 145 h 196"/>
              <a:gd name="T92" fmla="*/ 142 w 156"/>
              <a:gd name="T93" fmla="*/ 145 h 196"/>
              <a:gd name="T94" fmla="*/ 133 w 156"/>
              <a:gd name="T95" fmla="*/ 121 h 196"/>
              <a:gd name="T96" fmla="*/ 106 w 156"/>
              <a:gd name="T97" fmla="*/ 6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6" h="196">
                <a:moveTo>
                  <a:pt x="55" y="113"/>
                </a:moveTo>
                <a:cubicBezTo>
                  <a:pt x="55" y="98"/>
                  <a:pt x="55" y="98"/>
                  <a:pt x="55" y="98"/>
                </a:cubicBezTo>
                <a:cubicBezTo>
                  <a:pt x="65" y="98"/>
                  <a:pt x="65" y="98"/>
                  <a:pt x="65" y="98"/>
                </a:cubicBezTo>
                <a:cubicBezTo>
                  <a:pt x="65" y="113"/>
                  <a:pt x="65" y="113"/>
                  <a:pt x="65" y="113"/>
                </a:cubicBezTo>
                <a:cubicBezTo>
                  <a:pt x="65" y="115"/>
                  <a:pt x="65" y="116"/>
                  <a:pt x="66" y="117"/>
                </a:cubicBezTo>
                <a:cubicBezTo>
                  <a:pt x="66" y="118"/>
                  <a:pt x="67" y="119"/>
                  <a:pt x="68" y="120"/>
                </a:cubicBezTo>
                <a:cubicBezTo>
                  <a:pt x="69" y="121"/>
                  <a:pt x="70" y="122"/>
                  <a:pt x="71" y="123"/>
                </a:cubicBezTo>
                <a:cubicBezTo>
                  <a:pt x="72" y="123"/>
                  <a:pt x="74" y="123"/>
                  <a:pt x="75" y="123"/>
                </a:cubicBezTo>
                <a:cubicBezTo>
                  <a:pt x="76" y="123"/>
                  <a:pt x="78" y="123"/>
                  <a:pt x="79" y="123"/>
                </a:cubicBezTo>
                <a:cubicBezTo>
                  <a:pt x="80" y="122"/>
                  <a:pt x="81" y="121"/>
                  <a:pt x="82" y="120"/>
                </a:cubicBezTo>
                <a:cubicBezTo>
                  <a:pt x="83" y="119"/>
                  <a:pt x="84" y="118"/>
                  <a:pt x="84" y="117"/>
                </a:cubicBezTo>
                <a:cubicBezTo>
                  <a:pt x="85" y="116"/>
                  <a:pt x="85" y="115"/>
                  <a:pt x="85" y="113"/>
                </a:cubicBezTo>
                <a:cubicBezTo>
                  <a:pt x="85" y="98"/>
                  <a:pt x="85" y="98"/>
                  <a:pt x="85" y="98"/>
                </a:cubicBezTo>
                <a:cubicBezTo>
                  <a:pt x="95" y="98"/>
                  <a:pt x="95" y="98"/>
                  <a:pt x="95" y="98"/>
                </a:cubicBezTo>
                <a:cubicBezTo>
                  <a:pt x="95" y="113"/>
                  <a:pt x="95" y="113"/>
                  <a:pt x="95" y="113"/>
                </a:cubicBezTo>
                <a:cubicBezTo>
                  <a:pt x="95" y="115"/>
                  <a:pt x="95" y="117"/>
                  <a:pt x="94" y="118"/>
                </a:cubicBezTo>
                <a:cubicBezTo>
                  <a:pt x="94" y="120"/>
                  <a:pt x="93" y="122"/>
                  <a:pt x="92" y="123"/>
                </a:cubicBezTo>
                <a:cubicBezTo>
                  <a:pt x="92" y="125"/>
                  <a:pt x="90" y="126"/>
                  <a:pt x="89" y="127"/>
                </a:cubicBezTo>
                <a:cubicBezTo>
                  <a:pt x="88" y="128"/>
                  <a:pt x="87" y="129"/>
                  <a:pt x="85" y="130"/>
                </a:cubicBezTo>
                <a:cubicBezTo>
                  <a:pt x="93" y="130"/>
                  <a:pt x="93" y="130"/>
                  <a:pt x="93" y="130"/>
                </a:cubicBezTo>
                <a:cubicBezTo>
                  <a:pt x="93" y="139"/>
                  <a:pt x="93" y="139"/>
                  <a:pt x="93" y="139"/>
                </a:cubicBezTo>
                <a:cubicBezTo>
                  <a:pt x="80" y="139"/>
                  <a:pt x="80" y="139"/>
                  <a:pt x="80" y="139"/>
                </a:cubicBezTo>
                <a:cubicBezTo>
                  <a:pt x="80" y="149"/>
                  <a:pt x="80" y="149"/>
                  <a:pt x="80" y="149"/>
                </a:cubicBezTo>
                <a:cubicBezTo>
                  <a:pt x="70" y="149"/>
                  <a:pt x="70" y="149"/>
                  <a:pt x="70" y="149"/>
                </a:cubicBezTo>
                <a:cubicBezTo>
                  <a:pt x="70" y="139"/>
                  <a:pt x="70" y="139"/>
                  <a:pt x="70" y="139"/>
                </a:cubicBezTo>
                <a:cubicBezTo>
                  <a:pt x="57" y="139"/>
                  <a:pt x="57" y="139"/>
                  <a:pt x="57" y="139"/>
                </a:cubicBezTo>
                <a:cubicBezTo>
                  <a:pt x="57" y="130"/>
                  <a:pt x="57" y="130"/>
                  <a:pt x="57" y="130"/>
                </a:cubicBezTo>
                <a:cubicBezTo>
                  <a:pt x="65" y="130"/>
                  <a:pt x="65" y="130"/>
                  <a:pt x="65" y="130"/>
                </a:cubicBezTo>
                <a:cubicBezTo>
                  <a:pt x="63" y="129"/>
                  <a:pt x="62" y="128"/>
                  <a:pt x="60" y="127"/>
                </a:cubicBezTo>
                <a:cubicBezTo>
                  <a:pt x="59" y="126"/>
                  <a:pt x="58" y="124"/>
                  <a:pt x="57" y="123"/>
                </a:cubicBezTo>
                <a:cubicBezTo>
                  <a:pt x="56" y="121"/>
                  <a:pt x="56" y="120"/>
                  <a:pt x="55" y="118"/>
                </a:cubicBezTo>
                <a:cubicBezTo>
                  <a:pt x="55" y="117"/>
                  <a:pt x="55" y="115"/>
                  <a:pt x="55" y="113"/>
                </a:cubicBezTo>
                <a:close/>
                <a:moveTo>
                  <a:pt x="152" y="45"/>
                </a:moveTo>
                <a:cubicBezTo>
                  <a:pt x="135" y="54"/>
                  <a:pt x="135" y="54"/>
                  <a:pt x="135" y="54"/>
                </a:cubicBezTo>
                <a:cubicBezTo>
                  <a:pt x="150" y="59"/>
                  <a:pt x="150" y="59"/>
                  <a:pt x="150" y="59"/>
                </a:cubicBezTo>
                <a:cubicBezTo>
                  <a:pt x="153" y="60"/>
                  <a:pt x="155" y="63"/>
                  <a:pt x="153" y="67"/>
                </a:cubicBezTo>
                <a:cubicBezTo>
                  <a:pt x="153" y="69"/>
                  <a:pt x="150" y="71"/>
                  <a:pt x="148" y="71"/>
                </a:cubicBezTo>
                <a:cubicBezTo>
                  <a:pt x="147" y="71"/>
                  <a:pt x="146" y="71"/>
                  <a:pt x="146" y="70"/>
                </a:cubicBezTo>
                <a:cubicBezTo>
                  <a:pt x="118" y="61"/>
                  <a:pt x="118" y="61"/>
                  <a:pt x="118" y="61"/>
                </a:cubicBezTo>
                <a:cubicBezTo>
                  <a:pt x="115" y="61"/>
                  <a:pt x="115" y="61"/>
                  <a:pt x="115" y="61"/>
                </a:cubicBezTo>
                <a:cubicBezTo>
                  <a:pt x="146" y="129"/>
                  <a:pt x="146" y="129"/>
                  <a:pt x="146" y="129"/>
                </a:cubicBezTo>
                <a:cubicBezTo>
                  <a:pt x="146" y="129"/>
                  <a:pt x="146" y="129"/>
                  <a:pt x="146" y="129"/>
                </a:cubicBezTo>
                <a:cubicBezTo>
                  <a:pt x="149" y="134"/>
                  <a:pt x="150" y="140"/>
                  <a:pt x="150" y="145"/>
                </a:cubicBezTo>
                <a:cubicBezTo>
                  <a:pt x="150" y="173"/>
                  <a:pt x="116" y="196"/>
                  <a:pt x="75" y="196"/>
                </a:cubicBezTo>
                <a:cubicBezTo>
                  <a:pt x="33" y="196"/>
                  <a:pt x="0" y="173"/>
                  <a:pt x="0" y="145"/>
                </a:cubicBezTo>
                <a:cubicBezTo>
                  <a:pt x="0" y="140"/>
                  <a:pt x="1" y="134"/>
                  <a:pt x="4" y="129"/>
                </a:cubicBezTo>
                <a:cubicBezTo>
                  <a:pt x="4" y="129"/>
                  <a:pt x="4" y="129"/>
                  <a:pt x="4" y="129"/>
                </a:cubicBezTo>
                <a:cubicBezTo>
                  <a:pt x="33" y="64"/>
                  <a:pt x="33" y="64"/>
                  <a:pt x="33" y="64"/>
                </a:cubicBezTo>
                <a:cubicBezTo>
                  <a:pt x="30" y="63"/>
                  <a:pt x="28" y="61"/>
                  <a:pt x="28" y="58"/>
                </a:cubicBezTo>
                <a:cubicBezTo>
                  <a:pt x="28" y="55"/>
                  <a:pt x="30" y="52"/>
                  <a:pt x="34" y="52"/>
                </a:cubicBezTo>
                <a:cubicBezTo>
                  <a:pt x="38" y="52"/>
                  <a:pt x="38" y="52"/>
                  <a:pt x="38" y="52"/>
                </a:cubicBezTo>
                <a:cubicBezTo>
                  <a:pt x="38" y="52"/>
                  <a:pt x="38" y="52"/>
                  <a:pt x="38" y="52"/>
                </a:cubicBezTo>
                <a:cubicBezTo>
                  <a:pt x="26" y="25"/>
                  <a:pt x="26" y="25"/>
                  <a:pt x="26" y="25"/>
                </a:cubicBezTo>
                <a:cubicBezTo>
                  <a:pt x="22" y="16"/>
                  <a:pt x="26" y="6"/>
                  <a:pt x="34" y="2"/>
                </a:cubicBezTo>
                <a:cubicBezTo>
                  <a:pt x="36" y="1"/>
                  <a:pt x="39" y="1"/>
                  <a:pt x="41" y="1"/>
                </a:cubicBezTo>
                <a:cubicBezTo>
                  <a:pt x="46" y="1"/>
                  <a:pt x="51" y="3"/>
                  <a:pt x="54" y="7"/>
                </a:cubicBezTo>
                <a:cubicBezTo>
                  <a:pt x="58" y="3"/>
                  <a:pt x="65" y="0"/>
                  <a:pt x="72" y="0"/>
                </a:cubicBezTo>
                <a:cubicBezTo>
                  <a:pt x="72" y="0"/>
                  <a:pt x="73" y="0"/>
                  <a:pt x="73" y="0"/>
                </a:cubicBezTo>
                <a:cubicBezTo>
                  <a:pt x="83" y="0"/>
                  <a:pt x="91" y="4"/>
                  <a:pt x="95" y="11"/>
                </a:cubicBezTo>
                <a:cubicBezTo>
                  <a:pt x="98" y="5"/>
                  <a:pt x="103" y="1"/>
                  <a:pt x="110" y="1"/>
                </a:cubicBezTo>
                <a:cubicBezTo>
                  <a:pt x="112" y="1"/>
                  <a:pt x="114" y="2"/>
                  <a:pt x="116" y="3"/>
                </a:cubicBezTo>
                <a:cubicBezTo>
                  <a:pt x="125" y="7"/>
                  <a:pt x="129" y="17"/>
                  <a:pt x="125" y="25"/>
                </a:cubicBezTo>
                <a:cubicBezTo>
                  <a:pt x="114" y="49"/>
                  <a:pt x="114" y="49"/>
                  <a:pt x="114" y="49"/>
                </a:cubicBezTo>
                <a:cubicBezTo>
                  <a:pt x="118" y="49"/>
                  <a:pt x="118" y="49"/>
                  <a:pt x="118" y="49"/>
                </a:cubicBezTo>
                <a:cubicBezTo>
                  <a:pt x="147" y="34"/>
                  <a:pt x="147" y="34"/>
                  <a:pt x="147" y="34"/>
                </a:cubicBezTo>
                <a:cubicBezTo>
                  <a:pt x="150" y="32"/>
                  <a:pt x="153" y="34"/>
                  <a:pt x="155" y="37"/>
                </a:cubicBezTo>
                <a:cubicBezTo>
                  <a:pt x="156" y="39"/>
                  <a:pt x="155" y="43"/>
                  <a:pt x="152" y="45"/>
                </a:cubicBezTo>
                <a:close/>
                <a:moveTo>
                  <a:pt x="46" y="51"/>
                </a:moveTo>
                <a:cubicBezTo>
                  <a:pt x="105" y="49"/>
                  <a:pt x="105" y="49"/>
                  <a:pt x="105" y="49"/>
                </a:cubicBezTo>
                <a:cubicBezTo>
                  <a:pt x="105" y="49"/>
                  <a:pt x="105" y="49"/>
                  <a:pt x="105" y="49"/>
                </a:cubicBezTo>
                <a:cubicBezTo>
                  <a:pt x="118" y="22"/>
                  <a:pt x="118" y="22"/>
                  <a:pt x="118" y="22"/>
                </a:cubicBezTo>
                <a:cubicBezTo>
                  <a:pt x="120" y="17"/>
                  <a:pt x="118" y="12"/>
                  <a:pt x="113" y="10"/>
                </a:cubicBezTo>
                <a:cubicBezTo>
                  <a:pt x="112" y="10"/>
                  <a:pt x="111" y="9"/>
                  <a:pt x="110" y="9"/>
                </a:cubicBezTo>
                <a:cubicBezTo>
                  <a:pt x="106" y="9"/>
                  <a:pt x="103" y="11"/>
                  <a:pt x="102" y="14"/>
                </a:cubicBezTo>
                <a:cubicBezTo>
                  <a:pt x="95" y="28"/>
                  <a:pt x="95" y="28"/>
                  <a:pt x="95" y="28"/>
                </a:cubicBezTo>
                <a:cubicBezTo>
                  <a:pt x="88" y="15"/>
                  <a:pt x="88" y="15"/>
                  <a:pt x="88" y="15"/>
                </a:cubicBezTo>
                <a:cubicBezTo>
                  <a:pt x="86" y="11"/>
                  <a:pt x="81" y="8"/>
                  <a:pt x="73" y="8"/>
                </a:cubicBezTo>
                <a:cubicBezTo>
                  <a:pt x="72" y="8"/>
                  <a:pt x="72" y="8"/>
                  <a:pt x="72" y="8"/>
                </a:cubicBezTo>
                <a:cubicBezTo>
                  <a:pt x="67" y="8"/>
                  <a:pt x="62" y="10"/>
                  <a:pt x="59" y="13"/>
                </a:cubicBezTo>
                <a:cubicBezTo>
                  <a:pt x="53" y="18"/>
                  <a:pt x="53" y="18"/>
                  <a:pt x="53" y="18"/>
                </a:cubicBezTo>
                <a:cubicBezTo>
                  <a:pt x="48" y="12"/>
                  <a:pt x="48" y="12"/>
                  <a:pt x="48" y="12"/>
                </a:cubicBezTo>
                <a:cubicBezTo>
                  <a:pt x="46" y="10"/>
                  <a:pt x="44" y="9"/>
                  <a:pt x="41" y="9"/>
                </a:cubicBezTo>
                <a:cubicBezTo>
                  <a:pt x="40" y="9"/>
                  <a:pt x="39" y="9"/>
                  <a:pt x="37" y="10"/>
                </a:cubicBezTo>
                <a:cubicBezTo>
                  <a:pt x="33" y="12"/>
                  <a:pt x="31" y="17"/>
                  <a:pt x="33" y="21"/>
                </a:cubicBezTo>
                <a:cubicBezTo>
                  <a:pt x="45" y="49"/>
                  <a:pt x="45" y="49"/>
                  <a:pt x="45" y="49"/>
                </a:cubicBezTo>
                <a:lnTo>
                  <a:pt x="46" y="51"/>
                </a:lnTo>
                <a:close/>
                <a:moveTo>
                  <a:pt x="106" y="61"/>
                </a:moveTo>
                <a:cubicBezTo>
                  <a:pt x="41" y="64"/>
                  <a:pt x="41" y="64"/>
                  <a:pt x="41" y="64"/>
                </a:cubicBezTo>
                <a:cubicBezTo>
                  <a:pt x="16" y="121"/>
                  <a:pt x="16" y="121"/>
                  <a:pt x="16" y="121"/>
                </a:cubicBezTo>
                <a:cubicBezTo>
                  <a:pt x="17" y="121"/>
                  <a:pt x="17" y="121"/>
                  <a:pt x="17" y="121"/>
                </a:cubicBezTo>
                <a:cubicBezTo>
                  <a:pt x="11" y="133"/>
                  <a:pt x="11" y="133"/>
                  <a:pt x="11" y="133"/>
                </a:cubicBezTo>
                <a:cubicBezTo>
                  <a:pt x="9" y="137"/>
                  <a:pt x="8" y="141"/>
                  <a:pt x="8" y="145"/>
                </a:cubicBezTo>
                <a:cubicBezTo>
                  <a:pt x="8" y="168"/>
                  <a:pt x="39" y="188"/>
                  <a:pt x="75" y="188"/>
                </a:cubicBezTo>
                <a:cubicBezTo>
                  <a:pt x="111" y="188"/>
                  <a:pt x="142" y="168"/>
                  <a:pt x="142" y="145"/>
                </a:cubicBezTo>
                <a:cubicBezTo>
                  <a:pt x="142" y="141"/>
                  <a:pt x="141" y="137"/>
                  <a:pt x="139" y="133"/>
                </a:cubicBezTo>
                <a:cubicBezTo>
                  <a:pt x="133" y="121"/>
                  <a:pt x="133" y="121"/>
                  <a:pt x="133" y="121"/>
                </a:cubicBezTo>
                <a:cubicBezTo>
                  <a:pt x="134" y="121"/>
                  <a:pt x="134" y="121"/>
                  <a:pt x="134" y="121"/>
                </a:cubicBezTo>
                <a:lnTo>
                  <a:pt x="106" y="6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305" name="Freeform 9"/>
          <p:cNvSpPr>
            <a:spLocks noEditPoints="1"/>
          </p:cNvSpPr>
          <p:nvPr/>
        </p:nvSpPr>
        <p:spPr bwMode="auto">
          <a:xfrm>
            <a:off x="1717675" y="3956050"/>
            <a:ext cx="882650" cy="1104900"/>
          </a:xfrm>
          <a:custGeom>
            <a:avLst/>
            <a:gdLst>
              <a:gd name="T0" fmla="*/ 147 w 156"/>
              <a:gd name="T1" fmla="*/ 34 h 196"/>
              <a:gd name="T2" fmla="*/ 114 w 156"/>
              <a:gd name="T3" fmla="*/ 49 h 196"/>
              <a:gd name="T4" fmla="*/ 116 w 156"/>
              <a:gd name="T5" fmla="*/ 3 h 196"/>
              <a:gd name="T6" fmla="*/ 95 w 156"/>
              <a:gd name="T7" fmla="*/ 10 h 196"/>
              <a:gd name="T8" fmla="*/ 72 w 156"/>
              <a:gd name="T9" fmla="*/ 0 h 196"/>
              <a:gd name="T10" fmla="*/ 41 w 156"/>
              <a:gd name="T11" fmla="*/ 1 h 196"/>
              <a:gd name="T12" fmla="*/ 26 w 156"/>
              <a:gd name="T13" fmla="*/ 24 h 196"/>
              <a:gd name="T14" fmla="*/ 38 w 156"/>
              <a:gd name="T15" fmla="*/ 51 h 196"/>
              <a:gd name="T16" fmla="*/ 28 w 156"/>
              <a:gd name="T17" fmla="*/ 58 h 196"/>
              <a:gd name="T18" fmla="*/ 4 w 156"/>
              <a:gd name="T19" fmla="*/ 129 h 196"/>
              <a:gd name="T20" fmla="*/ 0 w 156"/>
              <a:gd name="T21" fmla="*/ 145 h 196"/>
              <a:gd name="T22" fmla="*/ 150 w 156"/>
              <a:gd name="T23" fmla="*/ 145 h 196"/>
              <a:gd name="T24" fmla="*/ 146 w 156"/>
              <a:gd name="T25" fmla="*/ 129 h 196"/>
              <a:gd name="T26" fmla="*/ 118 w 156"/>
              <a:gd name="T27" fmla="*/ 61 h 196"/>
              <a:gd name="T28" fmla="*/ 148 w 156"/>
              <a:gd name="T29" fmla="*/ 70 h 196"/>
              <a:gd name="T30" fmla="*/ 150 w 156"/>
              <a:gd name="T31" fmla="*/ 59 h 196"/>
              <a:gd name="T32" fmla="*/ 152 w 156"/>
              <a:gd name="T33" fmla="*/ 44 h 196"/>
              <a:gd name="T34" fmla="*/ 45 w 156"/>
              <a:gd name="T35" fmla="*/ 48 h 196"/>
              <a:gd name="T36" fmla="*/ 37 w 156"/>
              <a:gd name="T37" fmla="*/ 9 h 196"/>
              <a:gd name="T38" fmla="*/ 48 w 156"/>
              <a:gd name="T39" fmla="*/ 12 h 196"/>
              <a:gd name="T40" fmla="*/ 59 w 156"/>
              <a:gd name="T41" fmla="*/ 12 h 196"/>
              <a:gd name="T42" fmla="*/ 73 w 156"/>
              <a:gd name="T43" fmla="*/ 8 h 196"/>
              <a:gd name="T44" fmla="*/ 95 w 156"/>
              <a:gd name="T45" fmla="*/ 28 h 196"/>
              <a:gd name="T46" fmla="*/ 110 w 156"/>
              <a:gd name="T47" fmla="*/ 9 h 196"/>
              <a:gd name="T48" fmla="*/ 118 w 156"/>
              <a:gd name="T49" fmla="*/ 22 h 196"/>
              <a:gd name="T50" fmla="*/ 105 w 156"/>
              <a:gd name="T51" fmla="*/ 49 h 196"/>
              <a:gd name="T52" fmla="*/ 45 w 156"/>
              <a:gd name="T53" fmla="*/ 48 h 196"/>
              <a:gd name="T54" fmla="*/ 133 w 156"/>
              <a:gd name="T55" fmla="*/ 121 h 196"/>
              <a:gd name="T56" fmla="*/ 142 w 156"/>
              <a:gd name="T57" fmla="*/ 145 h 196"/>
              <a:gd name="T58" fmla="*/ 8 w 156"/>
              <a:gd name="T59" fmla="*/ 145 h 196"/>
              <a:gd name="T60" fmla="*/ 16 w 156"/>
              <a:gd name="T61" fmla="*/ 121 h 196"/>
              <a:gd name="T62" fmla="*/ 41 w 156"/>
              <a:gd name="T63" fmla="*/ 63 h 196"/>
              <a:gd name="T64" fmla="*/ 134 w 156"/>
              <a:gd name="T65" fmla="*/ 121 h 196"/>
              <a:gd name="T66" fmla="*/ 83 w 156"/>
              <a:gd name="T67" fmla="*/ 129 h 196"/>
              <a:gd name="T68" fmla="*/ 81 w 156"/>
              <a:gd name="T69" fmla="*/ 127 h 196"/>
              <a:gd name="T70" fmla="*/ 65 w 156"/>
              <a:gd name="T71" fmla="*/ 126 h 196"/>
              <a:gd name="T72" fmla="*/ 58 w 156"/>
              <a:gd name="T73" fmla="*/ 120 h 196"/>
              <a:gd name="T74" fmla="*/ 58 w 156"/>
              <a:gd name="T75" fmla="*/ 110 h 196"/>
              <a:gd name="T76" fmla="*/ 65 w 156"/>
              <a:gd name="T77" fmla="*/ 103 h 196"/>
              <a:gd name="T78" fmla="*/ 71 w 156"/>
              <a:gd name="T79" fmla="*/ 102 h 196"/>
              <a:gd name="T80" fmla="*/ 80 w 156"/>
              <a:gd name="T81" fmla="*/ 89 h 196"/>
              <a:gd name="T82" fmla="*/ 91 w 156"/>
              <a:gd name="T83" fmla="*/ 102 h 196"/>
              <a:gd name="T84" fmla="*/ 70 w 156"/>
              <a:gd name="T85" fmla="*/ 112 h 196"/>
              <a:gd name="T86" fmla="*/ 67 w 156"/>
              <a:gd name="T87" fmla="*/ 114 h 196"/>
              <a:gd name="T88" fmla="*/ 70 w 156"/>
              <a:gd name="T89" fmla="*/ 117 h 196"/>
              <a:gd name="T90" fmla="*/ 85 w 156"/>
              <a:gd name="T91" fmla="*/ 118 h 196"/>
              <a:gd name="T92" fmla="*/ 92 w 156"/>
              <a:gd name="T93" fmla="*/ 124 h 196"/>
              <a:gd name="T94" fmla="*/ 92 w 156"/>
              <a:gd name="T95" fmla="*/ 134 h 196"/>
              <a:gd name="T96" fmla="*/ 85 w 156"/>
              <a:gd name="T97" fmla="*/ 141 h 196"/>
              <a:gd name="T98" fmla="*/ 80 w 156"/>
              <a:gd name="T99" fmla="*/ 142 h 196"/>
              <a:gd name="T100" fmla="*/ 71 w 156"/>
              <a:gd name="T101" fmla="*/ 156 h 196"/>
              <a:gd name="T102" fmla="*/ 57 w 156"/>
              <a:gd name="T103" fmla="*/ 142 h 196"/>
              <a:gd name="T104" fmla="*/ 81 w 156"/>
              <a:gd name="T105" fmla="*/ 13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 h="196">
                <a:moveTo>
                  <a:pt x="155" y="36"/>
                </a:moveTo>
                <a:cubicBezTo>
                  <a:pt x="153" y="33"/>
                  <a:pt x="150" y="32"/>
                  <a:pt x="147" y="34"/>
                </a:cubicBezTo>
                <a:cubicBezTo>
                  <a:pt x="118" y="49"/>
                  <a:pt x="118" y="49"/>
                  <a:pt x="118" y="49"/>
                </a:cubicBezTo>
                <a:cubicBezTo>
                  <a:pt x="114" y="49"/>
                  <a:pt x="114" y="49"/>
                  <a:pt x="114" y="49"/>
                </a:cubicBezTo>
                <a:cubicBezTo>
                  <a:pt x="125" y="25"/>
                  <a:pt x="125" y="25"/>
                  <a:pt x="125" y="25"/>
                </a:cubicBezTo>
                <a:cubicBezTo>
                  <a:pt x="129" y="16"/>
                  <a:pt x="125" y="6"/>
                  <a:pt x="116" y="3"/>
                </a:cubicBezTo>
                <a:cubicBezTo>
                  <a:pt x="114" y="2"/>
                  <a:pt x="112" y="1"/>
                  <a:pt x="110" y="1"/>
                </a:cubicBezTo>
                <a:cubicBezTo>
                  <a:pt x="103" y="1"/>
                  <a:pt x="97" y="5"/>
                  <a:pt x="95" y="10"/>
                </a:cubicBezTo>
                <a:cubicBezTo>
                  <a:pt x="91" y="4"/>
                  <a:pt x="83" y="0"/>
                  <a:pt x="73" y="0"/>
                </a:cubicBezTo>
                <a:cubicBezTo>
                  <a:pt x="73" y="0"/>
                  <a:pt x="72" y="0"/>
                  <a:pt x="72" y="0"/>
                </a:cubicBezTo>
                <a:cubicBezTo>
                  <a:pt x="65" y="0"/>
                  <a:pt x="58" y="3"/>
                  <a:pt x="54" y="7"/>
                </a:cubicBezTo>
                <a:cubicBezTo>
                  <a:pt x="50" y="3"/>
                  <a:pt x="46" y="1"/>
                  <a:pt x="41" y="1"/>
                </a:cubicBezTo>
                <a:cubicBezTo>
                  <a:pt x="39" y="1"/>
                  <a:pt x="36" y="1"/>
                  <a:pt x="34" y="2"/>
                </a:cubicBezTo>
                <a:cubicBezTo>
                  <a:pt x="26" y="6"/>
                  <a:pt x="22" y="16"/>
                  <a:pt x="26" y="24"/>
                </a:cubicBezTo>
                <a:cubicBezTo>
                  <a:pt x="38" y="51"/>
                  <a:pt x="38" y="51"/>
                  <a:pt x="38" y="51"/>
                </a:cubicBezTo>
                <a:cubicBezTo>
                  <a:pt x="38" y="51"/>
                  <a:pt x="38" y="51"/>
                  <a:pt x="38" y="51"/>
                </a:cubicBezTo>
                <a:cubicBezTo>
                  <a:pt x="34" y="52"/>
                  <a:pt x="34" y="52"/>
                  <a:pt x="34" y="52"/>
                </a:cubicBezTo>
                <a:cubicBezTo>
                  <a:pt x="30" y="52"/>
                  <a:pt x="28" y="55"/>
                  <a:pt x="28" y="58"/>
                </a:cubicBezTo>
                <a:cubicBezTo>
                  <a:pt x="28" y="61"/>
                  <a:pt x="30" y="63"/>
                  <a:pt x="32" y="64"/>
                </a:cubicBezTo>
                <a:cubicBezTo>
                  <a:pt x="4" y="129"/>
                  <a:pt x="4" y="129"/>
                  <a:pt x="4" y="129"/>
                </a:cubicBezTo>
                <a:cubicBezTo>
                  <a:pt x="4" y="129"/>
                  <a:pt x="4" y="129"/>
                  <a:pt x="4" y="129"/>
                </a:cubicBezTo>
                <a:cubicBezTo>
                  <a:pt x="1" y="134"/>
                  <a:pt x="0" y="139"/>
                  <a:pt x="0" y="145"/>
                </a:cubicBezTo>
                <a:cubicBezTo>
                  <a:pt x="0" y="173"/>
                  <a:pt x="33" y="196"/>
                  <a:pt x="75" y="196"/>
                </a:cubicBezTo>
                <a:cubicBezTo>
                  <a:pt x="116" y="196"/>
                  <a:pt x="150" y="173"/>
                  <a:pt x="150" y="145"/>
                </a:cubicBezTo>
                <a:cubicBezTo>
                  <a:pt x="150" y="139"/>
                  <a:pt x="148" y="134"/>
                  <a:pt x="146" y="129"/>
                </a:cubicBezTo>
                <a:cubicBezTo>
                  <a:pt x="146" y="129"/>
                  <a:pt x="146" y="129"/>
                  <a:pt x="146" y="129"/>
                </a:cubicBezTo>
                <a:cubicBezTo>
                  <a:pt x="115" y="61"/>
                  <a:pt x="115" y="61"/>
                  <a:pt x="115" y="61"/>
                </a:cubicBezTo>
                <a:cubicBezTo>
                  <a:pt x="118" y="61"/>
                  <a:pt x="118" y="61"/>
                  <a:pt x="118" y="61"/>
                </a:cubicBezTo>
                <a:cubicBezTo>
                  <a:pt x="146" y="70"/>
                  <a:pt x="146" y="70"/>
                  <a:pt x="146" y="70"/>
                </a:cubicBezTo>
                <a:cubicBezTo>
                  <a:pt x="146" y="70"/>
                  <a:pt x="147" y="70"/>
                  <a:pt x="148" y="70"/>
                </a:cubicBezTo>
                <a:cubicBezTo>
                  <a:pt x="150" y="70"/>
                  <a:pt x="153" y="69"/>
                  <a:pt x="153" y="66"/>
                </a:cubicBezTo>
                <a:cubicBezTo>
                  <a:pt x="154" y="63"/>
                  <a:pt x="153" y="60"/>
                  <a:pt x="150" y="59"/>
                </a:cubicBezTo>
                <a:cubicBezTo>
                  <a:pt x="134" y="53"/>
                  <a:pt x="134" y="53"/>
                  <a:pt x="134" y="53"/>
                </a:cubicBezTo>
                <a:cubicBezTo>
                  <a:pt x="152" y="44"/>
                  <a:pt x="152" y="44"/>
                  <a:pt x="152" y="44"/>
                </a:cubicBezTo>
                <a:cubicBezTo>
                  <a:pt x="155" y="43"/>
                  <a:pt x="156" y="39"/>
                  <a:pt x="155" y="36"/>
                </a:cubicBezTo>
                <a:close/>
                <a:moveTo>
                  <a:pt x="45" y="48"/>
                </a:moveTo>
                <a:cubicBezTo>
                  <a:pt x="33" y="21"/>
                  <a:pt x="33" y="21"/>
                  <a:pt x="33" y="21"/>
                </a:cubicBezTo>
                <a:cubicBezTo>
                  <a:pt x="31" y="17"/>
                  <a:pt x="33" y="11"/>
                  <a:pt x="37" y="9"/>
                </a:cubicBezTo>
                <a:cubicBezTo>
                  <a:pt x="39" y="9"/>
                  <a:pt x="40" y="9"/>
                  <a:pt x="41" y="9"/>
                </a:cubicBezTo>
                <a:cubicBezTo>
                  <a:pt x="43" y="9"/>
                  <a:pt x="46" y="10"/>
                  <a:pt x="48" y="12"/>
                </a:cubicBezTo>
                <a:cubicBezTo>
                  <a:pt x="53" y="18"/>
                  <a:pt x="53" y="18"/>
                  <a:pt x="53" y="18"/>
                </a:cubicBezTo>
                <a:cubicBezTo>
                  <a:pt x="59" y="12"/>
                  <a:pt x="59" y="12"/>
                  <a:pt x="59" y="12"/>
                </a:cubicBezTo>
                <a:cubicBezTo>
                  <a:pt x="62" y="10"/>
                  <a:pt x="67" y="8"/>
                  <a:pt x="72" y="8"/>
                </a:cubicBezTo>
                <a:cubicBezTo>
                  <a:pt x="73" y="8"/>
                  <a:pt x="73" y="8"/>
                  <a:pt x="73" y="8"/>
                </a:cubicBezTo>
                <a:cubicBezTo>
                  <a:pt x="81" y="8"/>
                  <a:pt x="86" y="11"/>
                  <a:pt x="88" y="14"/>
                </a:cubicBezTo>
                <a:cubicBezTo>
                  <a:pt x="95" y="28"/>
                  <a:pt x="95" y="28"/>
                  <a:pt x="95" y="28"/>
                </a:cubicBezTo>
                <a:cubicBezTo>
                  <a:pt x="102" y="14"/>
                  <a:pt x="102" y="14"/>
                  <a:pt x="102" y="14"/>
                </a:cubicBezTo>
                <a:cubicBezTo>
                  <a:pt x="103" y="11"/>
                  <a:pt x="106" y="9"/>
                  <a:pt x="110" y="9"/>
                </a:cubicBezTo>
                <a:cubicBezTo>
                  <a:pt x="111" y="9"/>
                  <a:pt x="112" y="9"/>
                  <a:pt x="113" y="10"/>
                </a:cubicBezTo>
                <a:cubicBezTo>
                  <a:pt x="118" y="12"/>
                  <a:pt x="120" y="17"/>
                  <a:pt x="118" y="22"/>
                </a:cubicBezTo>
                <a:cubicBezTo>
                  <a:pt x="105" y="49"/>
                  <a:pt x="105" y="49"/>
                  <a:pt x="105" y="49"/>
                </a:cubicBezTo>
                <a:cubicBezTo>
                  <a:pt x="105" y="49"/>
                  <a:pt x="105" y="49"/>
                  <a:pt x="105" y="49"/>
                </a:cubicBezTo>
                <a:cubicBezTo>
                  <a:pt x="46" y="51"/>
                  <a:pt x="46" y="51"/>
                  <a:pt x="46" y="51"/>
                </a:cubicBezTo>
                <a:lnTo>
                  <a:pt x="45" y="48"/>
                </a:lnTo>
                <a:close/>
                <a:moveTo>
                  <a:pt x="134" y="121"/>
                </a:moveTo>
                <a:cubicBezTo>
                  <a:pt x="133" y="121"/>
                  <a:pt x="133" y="121"/>
                  <a:pt x="133" y="121"/>
                </a:cubicBezTo>
                <a:cubicBezTo>
                  <a:pt x="139" y="132"/>
                  <a:pt x="139" y="132"/>
                  <a:pt x="139" y="132"/>
                </a:cubicBezTo>
                <a:cubicBezTo>
                  <a:pt x="141" y="136"/>
                  <a:pt x="142" y="141"/>
                  <a:pt x="142" y="145"/>
                </a:cubicBezTo>
                <a:cubicBezTo>
                  <a:pt x="142" y="168"/>
                  <a:pt x="111" y="188"/>
                  <a:pt x="75" y="188"/>
                </a:cubicBezTo>
                <a:cubicBezTo>
                  <a:pt x="39" y="188"/>
                  <a:pt x="8" y="168"/>
                  <a:pt x="8" y="145"/>
                </a:cubicBezTo>
                <a:cubicBezTo>
                  <a:pt x="8" y="141"/>
                  <a:pt x="9" y="136"/>
                  <a:pt x="11" y="132"/>
                </a:cubicBezTo>
                <a:cubicBezTo>
                  <a:pt x="16" y="121"/>
                  <a:pt x="16" y="121"/>
                  <a:pt x="16" y="121"/>
                </a:cubicBezTo>
                <a:cubicBezTo>
                  <a:pt x="16" y="121"/>
                  <a:pt x="16" y="121"/>
                  <a:pt x="16" y="121"/>
                </a:cubicBezTo>
                <a:cubicBezTo>
                  <a:pt x="41" y="63"/>
                  <a:pt x="41" y="63"/>
                  <a:pt x="41" y="63"/>
                </a:cubicBezTo>
                <a:cubicBezTo>
                  <a:pt x="106" y="61"/>
                  <a:pt x="106" y="61"/>
                  <a:pt x="106" y="61"/>
                </a:cubicBezTo>
                <a:lnTo>
                  <a:pt x="134" y="121"/>
                </a:lnTo>
                <a:close/>
                <a:moveTo>
                  <a:pt x="82" y="131"/>
                </a:moveTo>
                <a:cubicBezTo>
                  <a:pt x="83" y="130"/>
                  <a:pt x="83" y="130"/>
                  <a:pt x="83" y="129"/>
                </a:cubicBezTo>
                <a:cubicBezTo>
                  <a:pt x="83" y="128"/>
                  <a:pt x="83" y="128"/>
                  <a:pt x="82" y="128"/>
                </a:cubicBezTo>
                <a:cubicBezTo>
                  <a:pt x="82" y="127"/>
                  <a:pt x="81" y="127"/>
                  <a:pt x="81" y="127"/>
                </a:cubicBezTo>
                <a:cubicBezTo>
                  <a:pt x="70" y="127"/>
                  <a:pt x="70" y="127"/>
                  <a:pt x="70" y="127"/>
                </a:cubicBezTo>
                <a:cubicBezTo>
                  <a:pt x="68" y="127"/>
                  <a:pt x="66" y="127"/>
                  <a:pt x="65" y="126"/>
                </a:cubicBezTo>
                <a:cubicBezTo>
                  <a:pt x="63" y="126"/>
                  <a:pt x="62" y="125"/>
                  <a:pt x="61" y="124"/>
                </a:cubicBezTo>
                <a:cubicBezTo>
                  <a:pt x="60" y="122"/>
                  <a:pt x="59" y="121"/>
                  <a:pt x="58" y="120"/>
                </a:cubicBezTo>
                <a:cubicBezTo>
                  <a:pt x="57" y="118"/>
                  <a:pt x="57" y="116"/>
                  <a:pt x="57" y="114"/>
                </a:cubicBezTo>
                <a:cubicBezTo>
                  <a:pt x="57" y="113"/>
                  <a:pt x="57" y="111"/>
                  <a:pt x="58" y="110"/>
                </a:cubicBezTo>
                <a:cubicBezTo>
                  <a:pt x="59" y="108"/>
                  <a:pt x="60" y="107"/>
                  <a:pt x="61" y="105"/>
                </a:cubicBezTo>
                <a:cubicBezTo>
                  <a:pt x="62" y="104"/>
                  <a:pt x="63" y="103"/>
                  <a:pt x="65" y="103"/>
                </a:cubicBezTo>
                <a:cubicBezTo>
                  <a:pt x="66" y="102"/>
                  <a:pt x="68" y="102"/>
                  <a:pt x="70" y="102"/>
                </a:cubicBezTo>
                <a:cubicBezTo>
                  <a:pt x="71" y="102"/>
                  <a:pt x="71" y="102"/>
                  <a:pt x="71" y="102"/>
                </a:cubicBezTo>
                <a:cubicBezTo>
                  <a:pt x="71" y="89"/>
                  <a:pt x="71" y="89"/>
                  <a:pt x="71" y="89"/>
                </a:cubicBezTo>
                <a:cubicBezTo>
                  <a:pt x="80" y="89"/>
                  <a:pt x="80" y="89"/>
                  <a:pt x="80" y="89"/>
                </a:cubicBezTo>
                <a:cubicBezTo>
                  <a:pt x="80" y="102"/>
                  <a:pt x="80" y="102"/>
                  <a:pt x="80" y="102"/>
                </a:cubicBezTo>
                <a:cubicBezTo>
                  <a:pt x="91" y="102"/>
                  <a:pt x="91" y="102"/>
                  <a:pt x="91" y="102"/>
                </a:cubicBezTo>
                <a:cubicBezTo>
                  <a:pt x="91" y="112"/>
                  <a:pt x="91" y="112"/>
                  <a:pt x="91" y="112"/>
                </a:cubicBezTo>
                <a:cubicBezTo>
                  <a:pt x="70" y="112"/>
                  <a:pt x="70" y="112"/>
                  <a:pt x="70" y="112"/>
                </a:cubicBezTo>
                <a:cubicBezTo>
                  <a:pt x="69" y="112"/>
                  <a:pt x="69" y="112"/>
                  <a:pt x="68" y="113"/>
                </a:cubicBezTo>
                <a:cubicBezTo>
                  <a:pt x="68" y="113"/>
                  <a:pt x="67" y="114"/>
                  <a:pt x="67" y="114"/>
                </a:cubicBezTo>
                <a:cubicBezTo>
                  <a:pt x="67" y="115"/>
                  <a:pt x="68" y="116"/>
                  <a:pt x="68" y="116"/>
                </a:cubicBezTo>
                <a:cubicBezTo>
                  <a:pt x="69" y="117"/>
                  <a:pt x="69" y="117"/>
                  <a:pt x="70" y="117"/>
                </a:cubicBezTo>
                <a:cubicBezTo>
                  <a:pt x="81" y="117"/>
                  <a:pt x="81" y="117"/>
                  <a:pt x="81" y="117"/>
                </a:cubicBezTo>
                <a:cubicBezTo>
                  <a:pt x="82" y="117"/>
                  <a:pt x="84" y="117"/>
                  <a:pt x="85" y="118"/>
                </a:cubicBezTo>
                <a:cubicBezTo>
                  <a:pt x="87" y="119"/>
                  <a:pt x="88" y="119"/>
                  <a:pt x="90" y="120"/>
                </a:cubicBezTo>
                <a:cubicBezTo>
                  <a:pt x="91" y="122"/>
                  <a:pt x="92" y="123"/>
                  <a:pt x="92" y="124"/>
                </a:cubicBezTo>
                <a:cubicBezTo>
                  <a:pt x="93" y="126"/>
                  <a:pt x="93" y="127"/>
                  <a:pt x="93" y="129"/>
                </a:cubicBezTo>
                <a:cubicBezTo>
                  <a:pt x="93" y="131"/>
                  <a:pt x="93" y="133"/>
                  <a:pt x="92" y="134"/>
                </a:cubicBezTo>
                <a:cubicBezTo>
                  <a:pt x="92" y="136"/>
                  <a:pt x="91" y="137"/>
                  <a:pt x="90" y="138"/>
                </a:cubicBezTo>
                <a:cubicBezTo>
                  <a:pt x="88" y="139"/>
                  <a:pt x="87" y="140"/>
                  <a:pt x="85" y="141"/>
                </a:cubicBezTo>
                <a:cubicBezTo>
                  <a:pt x="84" y="142"/>
                  <a:pt x="82" y="142"/>
                  <a:pt x="81" y="142"/>
                </a:cubicBezTo>
                <a:cubicBezTo>
                  <a:pt x="80" y="142"/>
                  <a:pt x="80" y="142"/>
                  <a:pt x="80" y="142"/>
                </a:cubicBezTo>
                <a:cubicBezTo>
                  <a:pt x="80" y="156"/>
                  <a:pt x="80" y="156"/>
                  <a:pt x="80" y="156"/>
                </a:cubicBezTo>
                <a:cubicBezTo>
                  <a:pt x="71" y="156"/>
                  <a:pt x="71" y="156"/>
                  <a:pt x="71" y="156"/>
                </a:cubicBezTo>
                <a:cubicBezTo>
                  <a:pt x="71" y="142"/>
                  <a:pt x="71" y="142"/>
                  <a:pt x="71" y="142"/>
                </a:cubicBezTo>
                <a:cubicBezTo>
                  <a:pt x="57" y="142"/>
                  <a:pt x="57" y="142"/>
                  <a:pt x="57" y="142"/>
                </a:cubicBezTo>
                <a:cubicBezTo>
                  <a:pt x="57" y="132"/>
                  <a:pt x="57" y="132"/>
                  <a:pt x="57" y="132"/>
                </a:cubicBezTo>
                <a:cubicBezTo>
                  <a:pt x="81" y="132"/>
                  <a:pt x="81" y="132"/>
                  <a:pt x="81" y="132"/>
                </a:cubicBezTo>
                <a:cubicBezTo>
                  <a:pt x="81" y="132"/>
                  <a:pt x="82" y="131"/>
                  <a:pt x="82" y="1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306" name="文本框 57"/>
          <p:cNvSpPr txBox="1">
            <a:spLocks noChangeArrowheads="1"/>
          </p:cNvSpPr>
          <p:nvPr/>
        </p:nvSpPr>
        <p:spPr bwMode="auto">
          <a:xfrm>
            <a:off x="1447265" y="2180145"/>
            <a:ext cx="20907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比较和对比</a:t>
            </a:r>
          </a:p>
        </p:txBody>
      </p:sp>
      <p:sp>
        <p:nvSpPr>
          <p:cNvPr id="12307" name="文本框 57"/>
          <p:cNvSpPr txBox="1">
            <a:spLocks noChangeArrowheads="1"/>
          </p:cNvSpPr>
          <p:nvPr/>
        </p:nvSpPr>
        <p:spPr bwMode="auto">
          <a:xfrm>
            <a:off x="8931275" y="1367974"/>
            <a:ext cx="20907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0"/>
              </a:spcBef>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rPr>
              <a:t>比较和对比</a:t>
            </a:r>
          </a:p>
        </p:txBody>
      </p:sp>
      <p:sp>
        <p:nvSpPr>
          <p:cNvPr id="12308" name="文本框 63"/>
          <p:cNvSpPr txBox="1">
            <a:spLocks noChangeArrowheads="1"/>
          </p:cNvSpPr>
          <p:nvPr/>
        </p:nvSpPr>
        <p:spPr bwMode="auto">
          <a:xfrm>
            <a:off x="1055688" y="2630488"/>
            <a:ext cx="25050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 All the text is editable. Enter the text here, </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
        <p:nvSpPr>
          <p:cNvPr id="12309" name="文本框 63"/>
          <p:cNvSpPr txBox="1">
            <a:spLocks noChangeArrowheads="1"/>
          </p:cNvSpPr>
          <p:nvPr/>
        </p:nvSpPr>
        <p:spPr bwMode="auto">
          <a:xfrm>
            <a:off x="8516938" y="1785938"/>
            <a:ext cx="25050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Enter the text here,</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 All the text is editable. Enter the text here, </a:t>
            </a:r>
          </a:p>
          <a:p>
            <a:pPr algn="ctr" eaLnBrk="1" hangingPunct="1">
              <a:lnSpc>
                <a:spcPct val="100000"/>
              </a:lnSpc>
              <a:spcBef>
                <a:spcPct val="0"/>
              </a:spcBef>
              <a:buFont typeface="Arial" panose="020B0604020202020204" pitchFamily="34" charset="0"/>
              <a:buNone/>
            </a:pPr>
            <a:r>
              <a:rPr lang="en-US" altLang="zh-CN" sz="1800" dirty="0">
                <a:latin typeface="+mn-lt"/>
                <a:ea typeface="微软雅黑" panose="020B0503020204020204" pitchFamily="34" charset="-122"/>
              </a:rPr>
              <a:t>All the text is editable. </a:t>
            </a:r>
            <a:endParaRPr lang="zh-CN" altLang="en-US" sz="1800" dirty="0">
              <a:latin typeface="+mn-lt"/>
              <a:ea typeface="微软雅黑" panose="020B0503020204020204" pitchFamily="34" charset="-122"/>
            </a:endParaRPr>
          </a:p>
        </p:txBody>
      </p:sp>
      <p:sp>
        <p:nvSpPr>
          <p:cNvPr id="12310" name="矩形 135"/>
          <p:cNvSpPr>
            <a:spLocks noChangeArrowheads="1"/>
          </p:cNvSpPr>
          <p:nvPr/>
        </p:nvSpPr>
        <p:spPr bwMode="auto">
          <a:xfrm rot="21157079">
            <a:off x="1384300" y="4702175"/>
            <a:ext cx="9269413" cy="192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sp>
        <p:nvSpPr>
          <p:cNvPr id="12311" name="任意多边形 139"/>
          <p:cNvSpPr/>
          <p:nvPr/>
        </p:nvSpPr>
        <p:spPr bwMode="auto">
          <a:xfrm rot="20685864">
            <a:off x="5443538" y="4953000"/>
            <a:ext cx="922337" cy="1116013"/>
          </a:xfrm>
          <a:custGeom>
            <a:avLst/>
            <a:gdLst>
              <a:gd name="T0" fmla="*/ 574587 w 922787"/>
              <a:gd name="T1" fmla="*/ 593623 h 1116017"/>
              <a:gd name="T2" fmla="*/ 579503 w 922787"/>
              <a:gd name="T3" fmla="*/ 571508 h 1116017"/>
              <a:gd name="T4" fmla="*/ 562299 w 922787"/>
              <a:gd name="T5" fmla="*/ 569050 h 1116017"/>
              <a:gd name="T6" fmla="*/ 557384 w 922787"/>
              <a:gd name="T7" fmla="*/ 588708 h 1116017"/>
              <a:gd name="T8" fmla="*/ 554926 w 922787"/>
              <a:gd name="T9" fmla="*/ 419162 h 1116017"/>
              <a:gd name="T10" fmla="*/ 508232 w 922787"/>
              <a:gd name="T11" fmla="*/ 438819 h 1116017"/>
              <a:gd name="T12" fmla="*/ 471367 w 922787"/>
              <a:gd name="T13" fmla="*/ 419161 h 1116017"/>
              <a:gd name="T14" fmla="*/ 441876 w 922787"/>
              <a:gd name="T15" fmla="*/ 446191 h 1116017"/>
              <a:gd name="T16" fmla="*/ 471368 w 922787"/>
              <a:gd name="T17" fmla="*/ 483049 h 1116017"/>
              <a:gd name="T18" fmla="*/ 385351 w 922787"/>
              <a:gd name="T19" fmla="*/ 483049 h 1116017"/>
              <a:gd name="T20" fmla="*/ 468910 w 922787"/>
              <a:gd name="T21" fmla="*/ 576422 h 1116017"/>
              <a:gd name="T22" fmla="*/ 429588 w 922787"/>
              <a:gd name="T23" fmla="*/ 581337 h 1116017"/>
              <a:gd name="T24" fmla="*/ 436961 w 922787"/>
              <a:gd name="T25" fmla="*/ 630480 h 1116017"/>
              <a:gd name="T26" fmla="*/ 328826 w 922787"/>
              <a:gd name="T27" fmla="*/ 544478 h 1116017"/>
              <a:gd name="T28" fmla="*/ 331283 w 922787"/>
              <a:gd name="T29" fmla="*/ 630480 h 1116017"/>
              <a:gd name="T30" fmla="*/ 294419 w 922787"/>
              <a:gd name="T31" fmla="*/ 600994 h 1116017"/>
              <a:gd name="T32" fmla="*/ 267385 w 922787"/>
              <a:gd name="T33" fmla="*/ 630480 h 1116017"/>
              <a:gd name="T34" fmla="*/ 289503 w 922787"/>
              <a:gd name="T35" fmla="*/ 667338 h 1116017"/>
              <a:gd name="T36" fmla="*/ 279673 w 922787"/>
              <a:gd name="T37" fmla="*/ 721397 h 1116017"/>
              <a:gd name="T38" fmla="*/ 419757 w 922787"/>
              <a:gd name="T39" fmla="*/ 694367 h 1116017"/>
              <a:gd name="T40" fmla="*/ 397639 w 922787"/>
              <a:gd name="T41" fmla="*/ 723854 h 1116017"/>
              <a:gd name="T42" fmla="*/ 424673 w 922787"/>
              <a:gd name="T43" fmla="*/ 743511 h 1116017"/>
              <a:gd name="T44" fmla="*/ 515605 w 922787"/>
              <a:gd name="T45" fmla="*/ 706653 h 1116017"/>
              <a:gd name="T46" fmla="*/ 409927 w 922787"/>
              <a:gd name="T47" fmla="*/ 814770 h 1116017"/>
              <a:gd name="T48" fmla="*/ 341114 w 922787"/>
              <a:gd name="T49" fmla="*/ 861457 h 1116017"/>
              <a:gd name="T50" fmla="*/ 355859 w 922787"/>
              <a:gd name="T51" fmla="*/ 898315 h 1116017"/>
              <a:gd name="T52" fmla="*/ 395181 w 922787"/>
              <a:gd name="T53" fmla="*/ 856542 h 1116017"/>
              <a:gd name="T54" fmla="*/ 441876 w 922787"/>
              <a:gd name="T55" fmla="*/ 927801 h 1116017"/>
              <a:gd name="T56" fmla="*/ 481198 w 922787"/>
              <a:gd name="T57" fmla="*/ 809856 h 1116017"/>
              <a:gd name="T58" fmla="*/ 505774 w 922787"/>
              <a:gd name="T59" fmla="*/ 841799 h 1116017"/>
              <a:gd name="T60" fmla="*/ 537723 w 922787"/>
              <a:gd name="T61" fmla="*/ 822141 h 1116017"/>
              <a:gd name="T62" fmla="*/ 579503 w 922787"/>
              <a:gd name="T63" fmla="*/ 844256 h 1116017"/>
              <a:gd name="T64" fmla="*/ 584418 w 922787"/>
              <a:gd name="T65" fmla="*/ 866371 h 1116017"/>
              <a:gd name="T66" fmla="*/ 589333 w 922787"/>
              <a:gd name="T67" fmla="*/ 949916 h 1116017"/>
              <a:gd name="T68" fmla="*/ 628655 w 922787"/>
              <a:gd name="T69" fmla="*/ 954830 h 1116017"/>
              <a:gd name="T70" fmla="*/ 650774 w 922787"/>
              <a:gd name="T71" fmla="*/ 920429 h 1116017"/>
              <a:gd name="T72" fmla="*/ 699926 w 922787"/>
              <a:gd name="T73" fmla="*/ 908143 h 1116017"/>
              <a:gd name="T74" fmla="*/ 606537 w 922787"/>
              <a:gd name="T75" fmla="*/ 792655 h 1116017"/>
              <a:gd name="T76" fmla="*/ 648316 w 922787"/>
              <a:gd name="T77" fmla="*/ 800027 h 1116017"/>
              <a:gd name="T78" fmla="*/ 655689 w 922787"/>
              <a:gd name="T79" fmla="*/ 753340 h 1116017"/>
              <a:gd name="T80" fmla="*/ 756451 w 922787"/>
              <a:gd name="T81" fmla="*/ 836885 h 1116017"/>
              <a:gd name="T82" fmla="*/ 751536 w 922787"/>
              <a:gd name="T83" fmla="*/ 748426 h 1116017"/>
              <a:gd name="T84" fmla="*/ 790858 w 922787"/>
              <a:gd name="T85" fmla="*/ 777912 h 1116017"/>
              <a:gd name="T86" fmla="*/ 815434 w 922787"/>
              <a:gd name="T87" fmla="*/ 748426 h 1116017"/>
              <a:gd name="T88" fmla="*/ 795773 w 922787"/>
              <a:gd name="T89" fmla="*/ 711568 h 1116017"/>
              <a:gd name="T90" fmla="*/ 810519 w 922787"/>
              <a:gd name="T91" fmla="*/ 659967 h 1116017"/>
              <a:gd name="T92" fmla="*/ 640943 w 922787"/>
              <a:gd name="T93" fmla="*/ 669795 h 1116017"/>
              <a:gd name="T94" fmla="*/ 663062 w 922787"/>
              <a:gd name="T95" fmla="*/ 662424 h 1116017"/>
              <a:gd name="T96" fmla="*/ 655689 w 922787"/>
              <a:gd name="T97" fmla="*/ 647681 h 1116017"/>
              <a:gd name="T98" fmla="*/ 636028 w 922787"/>
              <a:gd name="T99" fmla="*/ 652595 h 1116017"/>
              <a:gd name="T100" fmla="*/ 776112 w 922787"/>
              <a:gd name="T101" fmla="*/ 561679 h 1116017"/>
              <a:gd name="T102" fmla="*/ 744163 w 922787"/>
              <a:gd name="T103" fmla="*/ 519906 h 1116017"/>
              <a:gd name="T104" fmla="*/ 729417 w 922787"/>
              <a:gd name="T105" fmla="*/ 480592 h 1116017"/>
              <a:gd name="T106" fmla="*/ 687638 w 922787"/>
              <a:gd name="T107" fmla="*/ 524821 h 1116017"/>
              <a:gd name="T108" fmla="*/ 922787 w 922787"/>
              <a:gd name="T109" fmla="*/ 1116017 h 1116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22787" h="1116017">
                <a:moveTo>
                  <a:pt x="650774" y="443733"/>
                </a:moveTo>
                <a:cubicBezTo>
                  <a:pt x="645858" y="443733"/>
                  <a:pt x="643401" y="446191"/>
                  <a:pt x="643401" y="451105"/>
                </a:cubicBezTo>
                <a:cubicBezTo>
                  <a:pt x="645859" y="569050"/>
                  <a:pt x="645859" y="569050"/>
                  <a:pt x="645859" y="569050"/>
                </a:cubicBezTo>
                <a:cubicBezTo>
                  <a:pt x="557384" y="662424"/>
                  <a:pt x="557384" y="662424"/>
                  <a:pt x="557384" y="662424"/>
                </a:cubicBezTo>
                <a:cubicBezTo>
                  <a:pt x="574587" y="593623"/>
                  <a:pt x="574587" y="593623"/>
                  <a:pt x="574587" y="593623"/>
                </a:cubicBezTo>
                <a:cubicBezTo>
                  <a:pt x="599164" y="581336"/>
                  <a:pt x="599164" y="581336"/>
                  <a:pt x="599164" y="581336"/>
                </a:cubicBezTo>
                <a:cubicBezTo>
                  <a:pt x="601621" y="578879"/>
                  <a:pt x="604079" y="573965"/>
                  <a:pt x="601621" y="569050"/>
                </a:cubicBezTo>
                <a:cubicBezTo>
                  <a:pt x="601621" y="566593"/>
                  <a:pt x="599164" y="564136"/>
                  <a:pt x="594249" y="564136"/>
                </a:cubicBezTo>
                <a:cubicBezTo>
                  <a:pt x="594249" y="564136"/>
                  <a:pt x="591791" y="566593"/>
                  <a:pt x="591791" y="566593"/>
                </a:cubicBezTo>
                <a:cubicBezTo>
                  <a:pt x="579503" y="571508"/>
                  <a:pt x="579503" y="571508"/>
                  <a:pt x="579503" y="571508"/>
                </a:cubicBezTo>
                <a:cubicBezTo>
                  <a:pt x="584418" y="549393"/>
                  <a:pt x="584418" y="549393"/>
                  <a:pt x="584418" y="549393"/>
                </a:cubicBezTo>
                <a:cubicBezTo>
                  <a:pt x="586876" y="544479"/>
                  <a:pt x="584418" y="539564"/>
                  <a:pt x="579502" y="539564"/>
                </a:cubicBezTo>
                <a:cubicBezTo>
                  <a:pt x="577045" y="537107"/>
                  <a:pt x="577045" y="537107"/>
                  <a:pt x="577045" y="537107"/>
                </a:cubicBezTo>
                <a:cubicBezTo>
                  <a:pt x="572130" y="537107"/>
                  <a:pt x="569672" y="539564"/>
                  <a:pt x="569672" y="544479"/>
                </a:cubicBezTo>
                <a:cubicBezTo>
                  <a:pt x="562299" y="569050"/>
                  <a:pt x="562299" y="569050"/>
                  <a:pt x="562299" y="569050"/>
                </a:cubicBezTo>
                <a:cubicBezTo>
                  <a:pt x="552469" y="559222"/>
                  <a:pt x="552469" y="559222"/>
                  <a:pt x="552469" y="559222"/>
                </a:cubicBezTo>
                <a:cubicBezTo>
                  <a:pt x="552469" y="559222"/>
                  <a:pt x="550011" y="556764"/>
                  <a:pt x="547554" y="556765"/>
                </a:cubicBezTo>
                <a:cubicBezTo>
                  <a:pt x="545096" y="556765"/>
                  <a:pt x="542639" y="559222"/>
                  <a:pt x="542639" y="559222"/>
                </a:cubicBezTo>
                <a:cubicBezTo>
                  <a:pt x="537723" y="561679"/>
                  <a:pt x="537723" y="569050"/>
                  <a:pt x="540181" y="571508"/>
                </a:cubicBezTo>
                <a:cubicBezTo>
                  <a:pt x="557384" y="588708"/>
                  <a:pt x="557384" y="588708"/>
                  <a:pt x="557384" y="588708"/>
                </a:cubicBezTo>
                <a:cubicBezTo>
                  <a:pt x="540181" y="657509"/>
                  <a:pt x="540181" y="657509"/>
                  <a:pt x="540181" y="657509"/>
                </a:cubicBezTo>
                <a:cubicBezTo>
                  <a:pt x="505774" y="534650"/>
                  <a:pt x="505774" y="534650"/>
                  <a:pt x="505774" y="534650"/>
                </a:cubicBezTo>
                <a:cubicBezTo>
                  <a:pt x="562299" y="431448"/>
                  <a:pt x="562299" y="431448"/>
                  <a:pt x="562299" y="431448"/>
                </a:cubicBezTo>
                <a:cubicBezTo>
                  <a:pt x="564757" y="426533"/>
                  <a:pt x="562299" y="421619"/>
                  <a:pt x="557384" y="421619"/>
                </a:cubicBezTo>
                <a:cubicBezTo>
                  <a:pt x="557384" y="419162"/>
                  <a:pt x="554926" y="419162"/>
                  <a:pt x="554926" y="419162"/>
                </a:cubicBezTo>
                <a:cubicBezTo>
                  <a:pt x="552469" y="419161"/>
                  <a:pt x="547553" y="421619"/>
                  <a:pt x="547554" y="424076"/>
                </a:cubicBezTo>
                <a:cubicBezTo>
                  <a:pt x="498401" y="512535"/>
                  <a:pt x="498401" y="512535"/>
                  <a:pt x="498401" y="512535"/>
                </a:cubicBezTo>
                <a:cubicBezTo>
                  <a:pt x="488571" y="478134"/>
                  <a:pt x="488571" y="478134"/>
                  <a:pt x="488571" y="478134"/>
                </a:cubicBezTo>
                <a:cubicBezTo>
                  <a:pt x="488571" y="475677"/>
                  <a:pt x="488571" y="475677"/>
                  <a:pt x="488571" y="475677"/>
                </a:cubicBezTo>
                <a:cubicBezTo>
                  <a:pt x="508232" y="438819"/>
                  <a:pt x="508232" y="438819"/>
                  <a:pt x="508232" y="438819"/>
                </a:cubicBezTo>
                <a:cubicBezTo>
                  <a:pt x="510689" y="433905"/>
                  <a:pt x="510689" y="428990"/>
                  <a:pt x="505774" y="426533"/>
                </a:cubicBezTo>
                <a:cubicBezTo>
                  <a:pt x="503317" y="426533"/>
                  <a:pt x="503317" y="426533"/>
                  <a:pt x="500859" y="426533"/>
                </a:cubicBezTo>
                <a:cubicBezTo>
                  <a:pt x="498401" y="426533"/>
                  <a:pt x="495943" y="426533"/>
                  <a:pt x="493486" y="428990"/>
                </a:cubicBezTo>
                <a:cubicBezTo>
                  <a:pt x="481198" y="453562"/>
                  <a:pt x="481198" y="453562"/>
                  <a:pt x="481198" y="453562"/>
                </a:cubicBezTo>
                <a:cubicBezTo>
                  <a:pt x="471367" y="419161"/>
                  <a:pt x="471367" y="419161"/>
                  <a:pt x="471367" y="419161"/>
                </a:cubicBezTo>
                <a:cubicBezTo>
                  <a:pt x="471367" y="414247"/>
                  <a:pt x="466452" y="411790"/>
                  <a:pt x="463994" y="411790"/>
                </a:cubicBezTo>
                <a:cubicBezTo>
                  <a:pt x="461537" y="411790"/>
                  <a:pt x="461537" y="414247"/>
                  <a:pt x="461537" y="414247"/>
                </a:cubicBezTo>
                <a:cubicBezTo>
                  <a:pt x="456622" y="414247"/>
                  <a:pt x="454164" y="419162"/>
                  <a:pt x="456622" y="424076"/>
                </a:cubicBezTo>
                <a:cubicBezTo>
                  <a:pt x="466452" y="458476"/>
                  <a:pt x="466452" y="458476"/>
                  <a:pt x="466452" y="458476"/>
                </a:cubicBezTo>
                <a:cubicBezTo>
                  <a:pt x="441876" y="446191"/>
                  <a:pt x="441876" y="446191"/>
                  <a:pt x="441876" y="446191"/>
                </a:cubicBezTo>
                <a:cubicBezTo>
                  <a:pt x="441876" y="443733"/>
                  <a:pt x="439418" y="443734"/>
                  <a:pt x="436961" y="443734"/>
                </a:cubicBezTo>
                <a:cubicBezTo>
                  <a:pt x="434503" y="443733"/>
                  <a:pt x="432045" y="446191"/>
                  <a:pt x="429588" y="448648"/>
                </a:cubicBezTo>
                <a:cubicBezTo>
                  <a:pt x="429588" y="453562"/>
                  <a:pt x="429588" y="458477"/>
                  <a:pt x="434503" y="460934"/>
                </a:cubicBezTo>
                <a:cubicBezTo>
                  <a:pt x="471367" y="480591"/>
                  <a:pt x="471367" y="480591"/>
                  <a:pt x="471367" y="480591"/>
                </a:cubicBezTo>
                <a:cubicBezTo>
                  <a:pt x="471368" y="483049"/>
                  <a:pt x="471368" y="483049"/>
                  <a:pt x="471368" y="483049"/>
                </a:cubicBezTo>
                <a:cubicBezTo>
                  <a:pt x="483655" y="517449"/>
                  <a:pt x="483655" y="517449"/>
                  <a:pt x="483655" y="517449"/>
                </a:cubicBezTo>
                <a:cubicBezTo>
                  <a:pt x="395181" y="468306"/>
                  <a:pt x="395181" y="468306"/>
                  <a:pt x="395181" y="468306"/>
                </a:cubicBezTo>
                <a:cubicBezTo>
                  <a:pt x="392723" y="468305"/>
                  <a:pt x="392723" y="468305"/>
                  <a:pt x="390266" y="468306"/>
                </a:cubicBezTo>
                <a:cubicBezTo>
                  <a:pt x="387808" y="468306"/>
                  <a:pt x="385351" y="468305"/>
                  <a:pt x="382893" y="470763"/>
                </a:cubicBezTo>
                <a:cubicBezTo>
                  <a:pt x="380435" y="475677"/>
                  <a:pt x="382893" y="480591"/>
                  <a:pt x="385351" y="483049"/>
                </a:cubicBezTo>
                <a:cubicBezTo>
                  <a:pt x="488571" y="539564"/>
                  <a:pt x="488571" y="539564"/>
                  <a:pt x="488571" y="539564"/>
                </a:cubicBezTo>
                <a:cubicBezTo>
                  <a:pt x="525435" y="662424"/>
                  <a:pt x="525435" y="662424"/>
                  <a:pt x="525435" y="662424"/>
                </a:cubicBezTo>
                <a:cubicBezTo>
                  <a:pt x="473825" y="613280"/>
                  <a:pt x="473825" y="613280"/>
                  <a:pt x="473825" y="613280"/>
                </a:cubicBezTo>
                <a:cubicBezTo>
                  <a:pt x="476282" y="586251"/>
                  <a:pt x="476282" y="586251"/>
                  <a:pt x="476282" y="586251"/>
                </a:cubicBezTo>
                <a:cubicBezTo>
                  <a:pt x="476282" y="581336"/>
                  <a:pt x="473825" y="576422"/>
                  <a:pt x="468910" y="576422"/>
                </a:cubicBezTo>
                <a:cubicBezTo>
                  <a:pt x="463994" y="576422"/>
                  <a:pt x="459079" y="581337"/>
                  <a:pt x="459079" y="586251"/>
                </a:cubicBezTo>
                <a:cubicBezTo>
                  <a:pt x="459079" y="598537"/>
                  <a:pt x="459079" y="598537"/>
                  <a:pt x="459079" y="598537"/>
                </a:cubicBezTo>
                <a:cubicBezTo>
                  <a:pt x="441876" y="581336"/>
                  <a:pt x="441876" y="581336"/>
                  <a:pt x="441876" y="581336"/>
                </a:cubicBezTo>
                <a:cubicBezTo>
                  <a:pt x="439418" y="581336"/>
                  <a:pt x="436961" y="578879"/>
                  <a:pt x="434503" y="578879"/>
                </a:cubicBezTo>
                <a:cubicBezTo>
                  <a:pt x="432045" y="578879"/>
                  <a:pt x="432046" y="581336"/>
                  <a:pt x="429588" y="581337"/>
                </a:cubicBezTo>
                <a:cubicBezTo>
                  <a:pt x="427130" y="586251"/>
                  <a:pt x="427130" y="591165"/>
                  <a:pt x="429588" y="593622"/>
                </a:cubicBezTo>
                <a:cubicBezTo>
                  <a:pt x="449249" y="613280"/>
                  <a:pt x="449249" y="613280"/>
                  <a:pt x="449249" y="613280"/>
                </a:cubicBezTo>
                <a:cubicBezTo>
                  <a:pt x="434503" y="615737"/>
                  <a:pt x="434503" y="615737"/>
                  <a:pt x="434503" y="615737"/>
                </a:cubicBezTo>
                <a:cubicBezTo>
                  <a:pt x="432045" y="615737"/>
                  <a:pt x="427130" y="620652"/>
                  <a:pt x="429588" y="625566"/>
                </a:cubicBezTo>
                <a:cubicBezTo>
                  <a:pt x="429588" y="628023"/>
                  <a:pt x="434503" y="630480"/>
                  <a:pt x="436961" y="630480"/>
                </a:cubicBezTo>
                <a:cubicBezTo>
                  <a:pt x="436961" y="630480"/>
                  <a:pt x="439418" y="630480"/>
                  <a:pt x="439418" y="630480"/>
                </a:cubicBezTo>
                <a:cubicBezTo>
                  <a:pt x="463994" y="625566"/>
                  <a:pt x="463994" y="625566"/>
                  <a:pt x="463994" y="625566"/>
                </a:cubicBezTo>
                <a:cubicBezTo>
                  <a:pt x="513147" y="674710"/>
                  <a:pt x="513147" y="674710"/>
                  <a:pt x="513147" y="674710"/>
                </a:cubicBezTo>
                <a:cubicBezTo>
                  <a:pt x="390266" y="642766"/>
                  <a:pt x="390266" y="642766"/>
                  <a:pt x="390266" y="642766"/>
                </a:cubicBezTo>
                <a:cubicBezTo>
                  <a:pt x="328826" y="544478"/>
                  <a:pt x="328826" y="544478"/>
                  <a:pt x="328826" y="544478"/>
                </a:cubicBezTo>
                <a:cubicBezTo>
                  <a:pt x="326368" y="542021"/>
                  <a:pt x="323910" y="539564"/>
                  <a:pt x="321452" y="539564"/>
                </a:cubicBezTo>
                <a:cubicBezTo>
                  <a:pt x="318995" y="539564"/>
                  <a:pt x="318995" y="539564"/>
                  <a:pt x="316537" y="539564"/>
                </a:cubicBezTo>
                <a:cubicBezTo>
                  <a:pt x="314080" y="542021"/>
                  <a:pt x="311622" y="549393"/>
                  <a:pt x="314080" y="551850"/>
                </a:cubicBezTo>
                <a:cubicBezTo>
                  <a:pt x="365690" y="637852"/>
                  <a:pt x="365690" y="637852"/>
                  <a:pt x="365690" y="637852"/>
                </a:cubicBezTo>
                <a:cubicBezTo>
                  <a:pt x="331283" y="630480"/>
                  <a:pt x="331283" y="630480"/>
                  <a:pt x="331283" y="630480"/>
                </a:cubicBezTo>
                <a:cubicBezTo>
                  <a:pt x="328825" y="628023"/>
                  <a:pt x="328825" y="628023"/>
                  <a:pt x="328825" y="628023"/>
                </a:cubicBezTo>
                <a:cubicBezTo>
                  <a:pt x="306707" y="591165"/>
                  <a:pt x="306707" y="591165"/>
                  <a:pt x="306707" y="591165"/>
                </a:cubicBezTo>
                <a:cubicBezTo>
                  <a:pt x="306707" y="588708"/>
                  <a:pt x="304249" y="588708"/>
                  <a:pt x="299334" y="588708"/>
                </a:cubicBezTo>
                <a:cubicBezTo>
                  <a:pt x="299334" y="588708"/>
                  <a:pt x="296876" y="588708"/>
                  <a:pt x="296876" y="588708"/>
                </a:cubicBezTo>
                <a:cubicBezTo>
                  <a:pt x="291961" y="591165"/>
                  <a:pt x="291961" y="596079"/>
                  <a:pt x="294419" y="600994"/>
                </a:cubicBezTo>
                <a:cubicBezTo>
                  <a:pt x="306707" y="623109"/>
                  <a:pt x="306707" y="623109"/>
                  <a:pt x="306707" y="623109"/>
                </a:cubicBezTo>
                <a:cubicBezTo>
                  <a:pt x="272300" y="615737"/>
                  <a:pt x="272300" y="615737"/>
                  <a:pt x="272300" y="615737"/>
                </a:cubicBezTo>
                <a:cubicBezTo>
                  <a:pt x="272300" y="615737"/>
                  <a:pt x="269842" y="615737"/>
                  <a:pt x="269842" y="615737"/>
                </a:cubicBezTo>
                <a:cubicBezTo>
                  <a:pt x="267385" y="615737"/>
                  <a:pt x="262470" y="618194"/>
                  <a:pt x="262469" y="620651"/>
                </a:cubicBezTo>
                <a:cubicBezTo>
                  <a:pt x="260012" y="625566"/>
                  <a:pt x="264927" y="630480"/>
                  <a:pt x="267385" y="630480"/>
                </a:cubicBezTo>
                <a:cubicBezTo>
                  <a:pt x="304249" y="640309"/>
                  <a:pt x="304249" y="640309"/>
                  <a:pt x="304249" y="640309"/>
                </a:cubicBezTo>
                <a:cubicBezTo>
                  <a:pt x="279673" y="655052"/>
                  <a:pt x="279673" y="655052"/>
                  <a:pt x="279673" y="655052"/>
                </a:cubicBezTo>
                <a:cubicBezTo>
                  <a:pt x="277215" y="657509"/>
                  <a:pt x="274758" y="662424"/>
                  <a:pt x="277215" y="664881"/>
                </a:cubicBezTo>
                <a:cubicBezTo>
                  <a:pt x="279673" y="667338"/>
                  <a:pt x="282130" y="669795"/>
                  <a:pt x="284588" y="669795"/>
                </a:cubicBezTo>
                <a:cubicBezTo>
                  <a:pt x="287046" y="669796"/>
                  <a:pt x="287046" y="669796"/>
                  <a:pt x="289503" y="667338"/>
                </a:cubicBezTo>
                <a:cubicBezTo>
                  <a:pt x="326368" y="645223"/>
                  <a:pt x="326368" y="645223"/>
                  <a:pt x="326368" y="645223"/>
                </a:cubicBezTo>
                <a:cubicBezTo>
                  <a:pt x="363232" y="655052"/>
                  <a:pt x="363232" y="655052"/>
                  <a:pt x="363232" y="655052"/>
                </a:cubicBezTo>
                <a:cubicBezTo>
                  <a:pt x="277215" y="706653"/>
                  <a:pt x="277215" y="706653"/>
                  <a:pt x="277215" y="706653"/>
                </a:cubicBezTo>
                <a:cubicBezTo>
                  <a:pt x="272300" y="709110"/>
                  <a:pt x="272300" y="714025"/>
                  <a:pt x="274758" y="718939"/>
                </a:cubicBezTo>
                <a:cubicBezTo>
                  <a:pt x="274758" y="721397"/>
                  <a:pt x="277216" y="721396"/>
                  <a:pt x="279673" y="721397"/>
                </a:cubicBezTo>
                <a:cubicBezTo>
                  <a:pt x="282131" y="721397"/>
                  <a:pt x="284588" y="721396"/>
                  <a:pt x="284588" y="721396"/>
                </a:cubicBezTo>
                <a:cubicBezTo>
                  <a:pt x="385351" y="659967"/>
                  <a:pt x="385351" y="659967"/>
                  <a:pt x="385351" y="659967"/>
                </a:cubicBezTo>
                <a:cubicBezTo>
                  <a:pt x="510689" y="689453"/>
                  <a:pt x="510689" y="689453"/>
                  <a:pt x="510689" y="689453"/>
                </a:cubicBezTo>
                <a:cubicBezTo>
                  <a:pt x="441876" y="709111"/>
                  <a:pt x="441876" y="709111"/>
                  <a:pt x="441876" y="709111"/>
                </a:cubicBezTo>
                <a:cubicBezTo>
                  <a:pt x="419757" y="694367"/>
                  <a:pt x="419757" y="694367"/>
                  <a:pt x="419757" y="694367"/>
                </a:cubicBezTo>
                <a:cubicBezTo>
                  <a:pt x="417299" y="694367"/>
                  <a:pt x="417299" y="694367"/>
                  <a:pt x="414842" y="694367"/>
                </a:cubicBezTo>
                <a:cubicBezTo>
                  <a:pt x="412384" y="694367"/>
                  <a:pt x="409927" y="694368"/>
                  <a:pt x="407469" y="696825"/>
                </a:cubicBezTo>
                <a:cubicBezTo>
                  <a:pt x="405011" y="701739"/>
                  <a:pt x="407469" y="706654"/>
                  <a:pt x="409927" y="709111"/>
                </a:cubicBezTo>
                <a:cubicBezTo>
                  <a:pt x="422215" y="716482"/>
                  <a:pt x="422215" y="716482"/>
                  <a:pt x="422215" y="716482"/>
                </a:cubicBezTo>
                <a:cubicBezTo>
                  <a:pt x="397639" y="723854"/>
                  <a:pt x="397639" y="723854"/>
                  <a:pt x="397639" y="723854"/>
                </a:cubicBezTo>
                <a:cubicBezTo>
                  <a:pt x="392724" y="723854"/>
                  <a:pt x="390266" y="728768"/>
                  <a:pt x="392724" y="733683"/>
                </a:cubicBezTo>
                <a:cubicBezTo>
                  <a:pt x="392723" y="736140"/>
                  <a:pt x="397639" y="738597"/>
                  <a:pt x="400096" y="738597"/>
                </a:cubicBezTo>
                <a:cubicBezTo>
                  <a:pt x="400096" y="738597"/>
                  <a:pt x="402554" y="738597"/>
                  <a:pt x="402554" y="738597"/>
                </a:cubicBezTo>
                <a:cubicBezTo>
                  <a:pt x="427130" y="731225"/>
                  <a:pt x="427130" y="731225"/>
                  <a:pt x="427130" y="731225"/>
                </a:cubicBezTo>
                <a:cubicBezTo>
                  <a:pt x="424673" y="743511"/>
                  <a:pt x="424673" y="743511"/>
                  <a:pt x="424673" y="743511"/>
                </a:cubicBezTo>
                <a:cubicBezTo>
                  <a:pt x="422215" y="748426"/>
                  <a:pt x="424673" y="753340"/>
                  <a:pt x="429588" y="755797"/>
                </a:cubicBezTo>
                <a:cubicBezTo>
                  <a:pt x="429588" y="755797"/>
                  <a:pt x="432045" y="755797"/>
                  <a:pt x="432045" y="755797"/>
                </a:cubicBezTo>
                <a:cubicBezTo>
                  <a:pt x="434503" y="755797"/>
                  <a:pt x="439418" y="753340"/>
                  <a:pt x="439418" y="750883"/>
                </a:cubicBezTo>
                <a:cubicBezTo>
                  <a:pt x="446791" y="726311"/>
                  <a:pt x="446791" y="726311"/>
                  <a:pt x="446791" y="726311"/>
                </a:cubicBezTo>
                <a:cubicBezTo>
                  <a:pt x="515605" y="706653"/>
                  <a:pt x="515605" y="706653"/>
                  <a:pt x="515605" y="706653"/>
                </a:cubicBezTo>
                <a:cubicBezTo>
                  <a:pt x="427130" y="800027"/>
                  <a:pt x="427130" y="800027"/>
                  <a:pt x="427130" y="800027"/>
                </a:cubicBezTo>
                <a:cubicBezTo>
                  <a:pt x="309164" y="802484"/>
                  <a:pt x="309164" y="802484"/>
                  <a:pt x="309164" y="802484"/>
                </a:cubicBezTo>
                <a:cubicBezTo>
                  <a:pt x="304249" y="802484"/>
                  <a:pt x="299334" y="804941"/>
                  <a:pt x="299334" y="809855"/>
                </a:cubicBezTo>
                <a:cubicBezTo>
                  <a:pt x="299334" y="814770"/>
                  <a:pt x="304249" y="817227"/>
                  <a:pt x="309164" y="817227"/>
                </a:cubicBezTo>
                <a:cubicBezTo>
                  <a:pt x="409927" y="814770"/>
                  <a:pt x="409927" y="814770"/>
                  <a:pt x="409927" y="814770"/>
                </a:cubicBezTo>
                <a:cubicBezTo>
                  <a:pt x="385351" y="841799"/>
                  <a:pt x="385351" y="841799"/>
                  <a:pt x="385351" y="841799"/>
                </a:cubicBezTo>
                <a:cubicBezTo>
                  <a:pt x="382893" y="844256"/>
                  <a:pt x="382893" y="844256"/>
                  <a:pt x="382893" y="844256"/>
                </a:cubicBezTo>
                <a:cubicBezTo>
                  <a:pt x="341114" y="844256"/>
                  <a:pt x="341114" y="844256"/>
                  <a:pt x="341114" y="844256"/>
                </a:cubicBezTo>
                <a:cubicBezTo>
                  <a:pt x="336198" y="844256"/>
                  <a:pt x="331283" y="849171"/>
                  <a:pt x="331283" y="851628"/>
                </a:cubicBezTo>
                <a:cubicBezTo>
                  <a:pt x="331283" y="856542"/>
                  <a:pt x="336198" y="861457"/>
                  <a:pt x="341114" y="861457"/>
                </a:cubicBezTo>
                <a:cubicBezTo>
                  <a:pt x="368147" y="859000"/>
                  <a:pt x="368147" y="859000"/>
                  <a:pt x="368147" y="859000"/>
                </a:cubicBezTo>
                <a:cubicBezTo>
                  <a:pt x="343571" y="886029"/>
                  <a:pt x="343571" y="886029"/>
                  <a:pt x="343571" y="886029"/>
                </a:cubicBezTo>
                <a:cubicBezTo>
                  <a:pt x="338656" y="888486"/>
                  <a:pt x="338656" y="895858"/>
                  <a:pt x="343571" y="898315"/>
                </a:cubicBezTo>
                <a:cubicBezTo>
                  <a:pt x="343571" y="898315"/>
                  <a:pt x="346029" y="900772"/>
                  <a:pt x="348486" y="900772"/>
                </a:cubicBezTo>
                <a:cubicBezTo>
                  <a:pt x="350944" y="900772"/>
                  <a:pt x="353402" y="898314"/>
                  <a:pt x="355859" y="898315"/>
                </a:cubicBezTo>
                <a:cubicBezTo>
                  <a:pt x="380435" y="871286"/>
                  <a:pt x="380435" y="871286"/>
                  <a:pt x="380435" y="871286"/>
                </a:cubicBezTo>
                <a:cubicBezTo>
                  <a:pt x="380435" y="898315"/>
                  <a:pt x="380435" y="898315"/>
                  <a:pt x="380435" y="898315"/>
                </a:cubicBezTo>
                <a:cubicBezTo>
                  <a:pt x="380435" y="903229"/>
                  <a:pt x="382893" y="905686"/>
                  <a:pt x="387808" y="905686"/>
                </a:cubicBezTo>
                <a:cubicBezTo>
                  <a:pt x="392723" y="905686"/>
                  <a:pt x="397639" y="903229"/>
                  <a:pt x="397639" y="898314"/>
                </a:cubicBezTo>
                <a:cubicBezTo>
                  <a:pt x="395181" y="856542"/>
                  <a:pt x="395181" y="856542"/>
                  <a:pt x="395181" y="856542"/>
                </a:cubicBezTo>
                <a:cubicBezTo>
                  <a:pt x="397639" y="854085"/>
                  <a:pt x="397639" y="854085"/>
                  <a:pt x="397639" y="854085"/>
                </a:cubicBezTo>
                <a:cubicBezTo>
                  <a:pt x="422215" y="827056"/>
                  <a:pt x="422215" y="827056"/>
                  <a:pt x="422215" y="827056"/>
                </a:cubicBezTo>
                <a:cubicBezTo>
                  <a:pt x="424672" y="927801"/>
                  <a:pt x="424672" y="927801"/>
                  <a:pt x="424672" y="927801"/>
                </a:cubicBezTo>
                <a:cubicBezTo>
                  <a:pt x="424672" y="932715"/>
                  <a:pt x="427130" y="935172"/>
                  <a:pt x="432045" y="935173"/>
                </a:cubicBezTo>
                <a:cubicBezTo>
                  <a:pt x="436961" y="935173"/>
                  <a:pt x="441876" y="932716"/>
                  <a:pt x="441876" y="927801"/>
                </a:cubicBezTo>
                <a:cubicBezTo>
                  <a:pt x="436960" y="809856"/>
                  <a:pt x="436960" y="809856"/>
                  <a:pt x="436960" y="809856"/>
                </a:cubicBezTo>
                <a:cubicBezTo>
                  <a:pt x="525435" y="718939"/>
                  <a:pt x="525435" y="718939"/>
                  <a:pt x="525435" y="718939"/>
                </a:cubicBezTo>
                <a:cubicBezTo>
                  <a:pt x="510689" y="785284"/>
                  <a:pt x="510689" y="785284"/>
                  <a:pt x="510689" y="785284"/>
                </a:cubicBezTo>
                <a:cubicBezTo>
                  <a:pt x="486113" y="797570"/>
                  <a:pt x="486113" y="797570"/>
                  <a:pt x="486113" y="797570"/>
                </a:cubicBezTo>
                <a:cubicBezTo>
                  <a:pt x="481198" y="800027"/>
                  <a:pt x="478740" y="804941"/>
                  <a:pt x="481198" y="809856"/>
                </a:cubicBezTo>
                <a:cubicBezTo>
                  <a:pt x="483655" y="812313"/>
                  <a:pt x="486113" y="814770"/>
                  <a:pt x="488570" y="814770"/>
                </a:cubicBezTo>
                <a:cubicBezTo>
                  <a:pt x="491028" y="814770"/>
                  <a:pt x="491028" y="814770"/>
                  <a:pt x="493486" y="812313"/>
                </a:cubicBezTo>
                <a:cubicBezTo>
                  <a:pt x="505774" y="807398"/>
                  <a:pt x="505774" y="807398"/>
                  <a:pt x="505774" y="807398"/>
                </a:cubicBezTo>
                <a:cubicBezTo>
                  <a:pt x="498401" y="831970"/>
                  <a:pt x="498401" y="831970"/>
                  <a:pt x="498401" y="831970"/>
                </a:cubicBezTo>
                <a:cubicBezTo>
                  <a:pt x="498401" y="834427"/>
                  <a:pt x="500859" y="839342"/>
                  <a:pt x="505774" y="841799"/>
                </a:cubicBezTo>
                <a:cubicBezTo>
                  <a:pt x="505774" y="841799"/>
                  <a:pt x="505774" y="841799"/>
                  <a:pt x="508232" y="841799"/>
                </a:cubicBezTo>
                <a:cubicBezTo>
                  <a:pt x="510689" y="841799"/>
                  <a:pt x="513147" y="839342"/>
                  <a:pt x="515604" y="834428"/>
                </a:cubicBezTo>
                <a:cubicBezTo>
                  <a:pt x="520520" y="809856"/>
                  <a:pt x="520520" y="809856"/>
                  <a:pt x="520520" y="809856"/>
                </a:cubicBezTo>
                <a:cubicBezTo>
                  <a:pt x="530350" y="819685"/>
                  <a:pt x="530350" y="819685"/>
                  <a:pt x="530350" y="819685"/>
                </a:cubicBezTo>
                <a:cubicBezTo>
                  <a:pt x="532808" y="822142"/>
                  <a:pt x="535265" y="822141"/>
                  <a:pt x="537723" y="822141"/>
                </a:cubicBezTo>
                <a:cubicBezTo>
                  <a:pt x="537723" y="822141"/>
                  <a:pt x="540181" y="822142"/>
                  <a:pt x="542638" y="819684"/>
                </a:cubicBezTo>
                <a:cubicBezTo>
                  <a:pt x="545096" y="817227"/>
                  <a:pt x="545096" y="812313"/>
                  <a:pt x="542638" y="807398"/>
                </a:cubicBezTo>
                <a:cubicBezTo>
                  <a:pt x="525435" y="790198"/>
                  <a:pt x="525435" y="790198"/>
                  <a:pt x="525435" y="790198"/>
                </a:cubicBezTo>
                <a:cubicBezTo>
                  <a:pt x="542638" y="721397"/>
                  <a:pt x="542638" y="721397"/>
                  <a:pt x="542638" y="721397"/>
                </a:cubicBezTo>
                <a:cubicBezTo>
                  <a:pt x="579503" y="844256"/>
                  <a:pt x="579503" y="844256"/>
                  <a:pt x="579503" y="844256"/>
                </a:cubicBezTo>
                <a:cubicBezTo>
                  <a:pt x="522977" y="947458"/>
                  <a:pt x="522977" y="947458"/>
                  <a:pt x="522977" y="947458"/>
                </a:cubicBezTo>
                <a:cubicBezTo>
                  <a:pt x="520520" y="952373"/>
                  <a:pt x="520520" y="957287"/>
                  <a:pt x="525435" y="959744"/>
                </a:cubicBezTo>
                <a:cubicBezTo>
                  <a:pt x="527893" y="959744"/>
                  <a:pt x="527893" y="959744"/>
                  <a:pt x="530350" y="959745"/>
                </a:cubicBezTo>
                <a:cubicBezTo>
                  <a:pt x="532808" y="959745"/>
                  <a:pt x="535266" y="957287"/>
                  <a:pt x="537723" y="954830"/>
                </a:cubicBezTo>
                <a:cubicBezTo>
                  <a:pt x="584418" y="866371"/>
                  <a:pt x="584418" y="866371"/>
                  <a:pt x="584418" y="866371"/>
                </a:cubicBezTo>
                <a:cubicBezTo>
                  <a:pt x="594248" y="903229"/>
                  <a:pt x="594248" y="903229"/>
                  <a:pt x="594248" y="903229"/>
                </a:cubicBezTo>
                <a:cubicBezTo>
                  <a:pt x="574588" y="942544"/>
                  <a:pt x="574588" y="942544"/>
                  <a:pt x="574588" y="942544"/>
                </a:cubicBezTo>
                <a:cubicBezTo>
                  <a:pt x="572130" y="945001"/>
                  <a:pt x="574587" y="949916"/>
                  <a:pt x="577045" y="952373"/>
                </a:cubicBezTo>
                <a:cubicBezTo>
                  <a:pt x="579502" y="952373"/>
                  <a:pt x="581960" y="954830"/>
                  <a:pt x="581960" y="954830"/>
                </a:cubicBezTo>
                <a:cubicBezTo>
                  <a:pt x="584418" y="954830"/>
                  <a:pt x="586876" y="952373"/>
                  <a:pt x="589333" y="949916"/>
                </a:cubicBezTo>
                <a:cubicBezTo>
                  <a:pt x="601621" y="925344"/>
                  <a:pt x="601621" y="925344"/>
                  <a:pt x="601621" y="925344"/>
                </a:cubicBezTo>
                <a:cubicBezTo>
                  <a:pt x="611452" y="959745"/>
                  <a:pt x="611452" y="959745"/>
                  <a:pt x="611452" y="959745"/>
                </a:cubicBezTo>
                <a:cubicBezTo>
                  <a:pt x="613909" y="964659"/>
                  <a:pt x="616367" y="967116"/>
                  <a:pt x="621282" y="967116"/>
                </a:cubicBezTo>
                <a:cubicBezTo>
                  <a:pt x="621282" y="967116"/>
                  <a:pt x="621282" y="967116"/>
                  <a:pt x="623740" y="967116"/>
                </a:cubicBezTo>
                <a:cubicBezTo>
                  <a:pt x="626197" y="964659"/>
                  <a:pt x="628655" y="959744"/>
                  <a:pt x="628655" y="954830"/>
                </a:cubicBezTo>
                <a:cubicBezTo>
                  <a:pt x="618824" y="920429"/>
                  <a:pt x="618824" y="920429"/>
                  <a:pt x="618824" y="920429"/>
                </a:cubicBezTo>
                <a:cubicBezTo>
                  <a:pt x="640943" y="935173"/>
                  <a:pt x="640943" y="935173"/>
                  <a:pt x="640943" y="935173"/>
                </a:cubicBezTo>
                <a:cubicBezTo>
                  <a:pt x="643401" y="935172"/>
                  <a:pt x="643401" y="935172"/>
                  <a:pt x="645858" y="935172"/>
                </a:cubicBezTo>
                <a:cubicBezTo>
                  <a:pt x="648316" y="935173"/>
                  <a:pt x="650774" y="932715"/>
                  <a:pt x="653231" y="930258"/>
                </a:cubicBezTo>
                <a:cubicBezTo>
                  <a:pt x="655689" y="927801"/>
                  <a:pt x="653231" y="920429"/>
                  <a:pt x="650774" y="920429"/>
                </a:cubicBezTo>
                <a:cubicBezTo>
                  <a:pt x="611452" y="898315"/>
                  <a:pt x="611452" y="898315"/>
                  <a:pt x="611452" y="898315"/>
                </a:cubicBezTo>
                <a:cubicBezTo>
                  <a:pt x="601621" y="861457"/>
                  <a:pt x="601621" y="861457"/>
                  <a:pt x="601621" y="861457"/>
                </a:cubicBezTo>
                <a:cubicBezTo>
                  <a:pt x="690096" y="910601"/>
                  <a:pt x="690096" y="910601"/>
                  <a:pt x="690096" y="910601"/>
                </a:cubicBezTo>
                <a:cubicBezTo>
                  <a:pt x="690096" y="910601"/>
                  <a:pt x="692553" y="913058"/>
                  <a:pt x="692553" y="913058"/>
                </a:cubicBezTo>
                <a:cubicBezTo>
                  <a:pt x="697469" y="913058"/>
                  <a:pt x="699926" y="910601"/>
                  <a:pt x="699926" y="908143"/>
                </a:cubicBezTo>
                <a:cubicBezTo>
                  <a:pt x="702384" y="903229"/>
                  <a:pt x="702384" y="898315"/>
                  <a:pt x="697468" y="895857"/>
                </a:cubicBezTo>
                <a:cubicBezTo>
                  <a:pt x="594248" y="839342"/>
                  <a:pt x="594248" y="839342"/>
                  <a:pt x="594248" y="839342"/>
                </a:cubicBezTo>
                <a:cubicBezTo>
                  <a:pt x="559842" y="716482"/>
                  <a:pt x="559842" y="716482"/>
                  <a:pt x="559842" y="716482"/>
                </a:cubicBezTo>
                <a:cubicBezTo>
                  <a:pt x="608994" y="765626"/>
                  <a:pt x="608994" y="765626"/>
                  <a:pt x="608994" y="765626"/>
                </a:cubicBezTo>
                <a:cubicBezTo>
                  <a:pt x="606537" y="792655"/>
                  <a:pt x="606537" y="792655"/>
                  <a:pt x="606537" y="792655"/>
                </a:cubicBezTo>
                <a:cubicBezTo>
                  <a:pt x="606537" y="797570"/>
                  <a:pt x="611451" y="802484"/>
                  <a:pt x="616367" y="802484"/>
                </a:cubicBezTo>
                <a:cubicBezTo>
                  <a:pt x="621282" y="802484"/>
                  <a:pt x="623740" y="797569"/>
                  <a:pt x="623740" y="795113"/>
                </a:cubicBezTo>
                <a:cubicBezTo>
                  <a:pt x="626197" y="780369"/>
                  <a:pt x="626197" y="780369"/>
                  <a:pt x="626197" y="780369"/>
                </a:cubicBezTo>
                <a:cubicBezTo>
                  <a:pt x="643401" y="797570"/>
                  <a:pt x="643401" y="797570"/>
                  <a:pt x="643401" y="797570"/>
                </a:cubicBezTo>
                <a:cubicBezTo>
                  <a:pt x="643401" y="800027"/>
                  <a:pt x="645858" y="800027"/>
                  <a:pt x="648316" y="800027"/>
                </a:cubicBezTo>
                <a:cubicBezTo>
                  <a:pt x="650774" y="800027"/>
                  <a:pt x="653231" y="800027"/>
                  <a:pt x="655689" y="797570"/>
                </a:cubicBezTo>
                <a:cubicBezTo>
                  <a:pt x="658146" y="795112"/>
                  <a:pt x="658147" y="787741"/>
                  <a:pt x="653231" y="785284"/>
                </a:cubicBezTo>
                <a:cubicBezTo>
                  <a:pt x="636028" y="768083"/>
                  <a:pt x="636028" y="768083"/>
                  <a:pt x="636028" y="768083"/>
                </a:cubicBezTo>
                <a:cubicBezTo>
                  <a:pt x="648316" y="763169"/>
                  <a:pt x="648316" y="763169"/>
                  <a:pt x="648316" y="763169"/>
                </a:cubicBezTo>
                <a:cubicBezTo>
                  <a:pt x="653231" y="763169"/>
                  <a:pt x="655689" y="758254"/>
                  <a:pt x="655689" y="753340"/>
                </a:cubicBezTo>
                <a:cubicBezTo>
                  <a:pt x="653231" y="750883"/>
                  <a:pt x="650773" y="748426"/>
                  <a:pt x="645858" y="748426"/>
                </a:cubicBezTo>
                <a:cubicBezTo>
                  <a:pt x="621282" y="753340"/>
                  <a:pt x="621282" y="753340"/>
                  <a:pt x="621282" y="753340"/>
                </a:cubicBezTo>
                <a:cubicBezTo>
                  <a:pt x="569672" y="704196"/>
                  <a:pt x="569672" y="704196"/>
                  <a:pt x="569672" y="704196"/>
                </a:cubicBezTo>
                <a:cubicBezTo>
                  <a:pt x="695011" y="736140"/>
                  <a:pt x="695011" y="736140"/>
                  <a:pt x="695011" y="736140"/>
                </a:cubicBezTo>
                <a:cubicBezTo>
                  <a:pt x="756451" y="836885"/>
                  <a:pt x="756451" y="836885"/>
                  <a:pt x="756451" y="836885"/>
                </a:cubicBezTo>
                <a:cubicBezTo>
                  <a:pt x="756451" y="839342"/>
                  <a:pt x="758909" y="839342"/>
                  <a:pt x="763824" y="839342"/>
                </a:cubicBezTo>
                <a:cubicBezTo>
                  <a:pt x="763824" y="839342"/>
                  <a:pt x="766282" y="839342"/>
                  <a:pt x="766282" y="839342"/>
                </a:cubicBezTo>
                <a:cubicBezTo>
                  <a:pt x="771197" y="836885"/>
                  <a:pt x="771197" y="831970"/>
                  <a:pt x="768739" y="827056"/>
                </a:cubicBezTo>
                <a:cubicBezTo>
                  <a:pt x="717129" y="741054"/>
                  <a:pt x="717129" y="741054"/>
                  <a:pt x="717129" y="741054"/>
                </a:cubicBezTo>
                <a:cubicBezTo>
                  <a:pt x="751536" y="748426"/>
                  <a:pt x="751536" y="748426"/>
                  <a:pt x="751536" y="748426"/>
                </a:cubicBezTo>
                <a:cubicBezTo>
                  <a:pt x="753994" y="750883"/>
                  <a:pt x="753994" y="750883"/>
                  <a:pt x="753994" y="750883"/>
                </a:cubicBezTo>
                <a:cubicBezTo>
                  <a:pt x="776112" y="787741"/>
                  <a:pt x="776112" y="787741"/>
                  <a:pt x="776112" y="787741"/>
                </a:cubicBezTo>
                <a:cubicBezTo>
                  <a:pt x="778570" y="790198"/>
                  <a:pt x="781028" y="790198"/>
                  <a:pt x="783485" y="790198"/>
                </a:cubicBezTo>
                <a:cubicBezTo>
                  <a:pt x="785943" y="790198"/>
                  <a:pt x="785943" y="790198"/>
                  <a:pt x="788400" y="790198"/>
                </a:cubicBezTo>
                <a:cubicBezTo>
                  <a:pt x="790858" y="787741"/>
                  <a:pt x="793316" y="782826"/>
                  <a:pt x="790858" y="777912"/>
                </a:cubicBezTo>
                <a:cubicBezTo>
                  <a:pt x="776112" y="755797"/>
                  <a:pt x="776112" y="755797"/>
                  <a:pt x="776112" y="755797"/>
                </a:cubicBezTo>
                <a:cubicBezTo>
                  <a:pt x="810519" y="763169"/>
                  <a:pt x="810519" y="763169"/>
                  <a:pt x="810519" y="763169"/>
                </a:cubicBezTo>
                <a:cubicBezTo>
                  <a:pt x="812977" y="763169"/>
                  <a:pt x="812977" y="763169"/>
                  <a:pt x="812977" y="763169"/>
                </a:cubicBezTo>
                <a:cubicBezTo>
                  <a:pt x="817892" y="763169"/>
                  <a:pt x="820349" y="760712"/>
                  <a:pt x="822807" y="758254"/>
                </a:cubicBezTo>
                <a:cubicBezTo>
                  <a:pt x="822807" y="753340"/>
                  <a:pt x="820350" y="748426"/>
                  <a:pt x="815434" y="748426"/>
                </a:cubicBezTo>
                <a:cubicBezTo>
                  <a:pt x="781027" y="738597"/>
                  <a:pt x="781027" y="738597"/>
                  <a:pt x="781027" y="738597"/>
                </a:cubicBezTo>
                <a:cubicBezTo>
                  <a:pt x="803146" y="726311"/>
                  <a:pt x="803146" y="726311"/>
                  <a:pt x="803146" y="726311"/>
                </a:cubicBezTo>
                <a:cubicBezTo>
                  <a:pt x="808061" y="723854"/>
                  <a:pt x="808061" y="718940"/>
                  <a:pt x="805604" y="714025"/>
                </a:cubicBezTo>
                <a:cubicBezTo>
                  <a:pt x="805604" y="711568"/>
                  <a:pt x="803146" y="709110"/>
                  <a:pt x="798231" y="709111"/>
                </a:cubicBezTo>
                <a:cubicBezTo>
                  <a:pt x="798231" y="709111"/>
                  <a:pt x="795773" y="709110"/>
                  <a:pt x="795773" y="711568"/>
                </a:cubicBezTo>
                <a:cubicBezTo>
                  <a:pt x="758909" y="733682"/>
                  <a:pt x="758909" y="733682"/>
                  <a:pt x="758909" y="733682"/>
                </a:cubicBezTo>
                <a:cubicBezTo>
                  <a:pt x="756451" y="733683"/>
                  <a:pt x="756451" y="733683"/>
                  <a:pt x="756451" y="733683"/>
                </a:cubicBezTo>
                <a:cubicBezTo>
                  <a:pt x="722045" y="723854"/>
                  <a:pt x="722045" y="723854"/>
                  <a:pt x="722045" y="723854"/>
                </a:cubicBezTo>
                <a:cubicBezTo>
                  <a:pt x="808062" y="672253"/>
                  <a:pt x="808062" y="672253"/>
                  <a:pt x="808062" y="672253"/>
                </a:cubicBezTo>
                <a:cubicBezTo>
                  <a:pt x="810519" y="669796"/>
                  <a:pt x="812976" y="664881"/>
                  <a:pt x="810519" y="659967"/>
                </a:cubicBezTo>
                <a:cubicBezTo>
                  <a:pt x="808061" y="657509"/>
                  <a:pt x="805603" y="657510"/>
                  <a:pt x="803146" y="657509"/>
                </a:cubicBezTo>
                <a:cubicBezTo>
                  <a:pt x="800688" y="657509"/>
                  <a:pt x="800688" y="657509"/>
                  <a:pt x="798231" y="657510"/>
                </a:cubicBezTo>
                <a:cubicBezTo>
                  <a:pt x="697468" y="718939"/>
                  <a:pt x="697468" y="718939"/>
                  <a:pt x="697468" y="718939"/>
                </a:cubicBezTo>
                <a:cubicBezTo>
                  <a:pt x="574588" y="689453"/>
                  <a:pt x="574588" y="689453"/>
                  <a:pt x="574588" y="689453"/>
                </a:cubicBezTo>
                <a:cubicBezTo>
                  <a:pt x="640943" y="669795"/>
                  <a:pt x="640943" y="669795"/>
                  <a:pt x="640943" y="669795"/>
                </a:cubicBezTo>
                <a:cubicBezTo>
                  <a:pt x="665520" y="684539"/>
                  <a:pt x="665520" y="684539"/>
                  <a:pt x="665520" y="684539"/>
                </a:cubicBezTo>
                <a:cubicBezTo>
                  <a:pt x="665520" y="684539"/>
                  <a:pt x="667977" y="686996"/>
                  <a:pt x="667977" y="686996"/>
                </a:cubicBezTo>
                <a:cubicBezTo>
                  <a:pt x="672892" y="686996"/>
                  <a:pt x="675350" y="684539"/>
                  <a:pt x="675350" y="682081"/>
                </a:cubicBezTo>
                <a:cubicBezTo>
                  <a:pt x="677808" y="677167"/>
                  <a:pt x="677807" y="672253"/>
                  <a:pt x="672892" y="669795"/>
                </a:cubicBezTo>
                <a:cubicBezTo>
                  <a:pt x="663062" y="662424"/>
                  <a:pt x="663062" y="662424"/>
                  <a:pt x="663062" y="662424"/>
                </a:cubicBezTo>
                <a:cubicBezTo>
                  <a:pt x="685180" y="655052"/>
                  <a:pt x="685180" y="655052"/>
                  <a:pt x="685180" y="655052"/>
                </a:cubicBezTo>
                <a:cubicBezTo>
                  <a:pt x="690095" y="655052"/>
                  <a:pt x="692553" y="650138"/>
                  <a:pt x="692553" y="645223"/>
                </a:cubicBezTo>
                <a:cubicBezTo>
                  <a:pt x="690096" y="642766"/>
                  <a:pt x="687638" y="640309"/>
                  <a:pt x="682723" y="640309"/>
                </a:cubicBezTo>
                <a:cubicBezTo>
                  <a:pt x="682723" y="640309"/>
                  <a:pt x="682723" y="640309"/>
                  <a:pt x="680265" y="640309"/>
                </a:cubicBezTo>
                <a:cubicBezTo>
                  <a:pt x="655689" y="647681"/>
                  <a:pt x="655689" y="647681"/>
                  <a:pt x="655689" y="647681"/>
                </a:cubicBezTo>
                <a:cubicBezTo>
                  <a:pt x="660604" y="635395"/>
                  <a:pt x="660604" y="635395"/>
                  <a:pt x="660604" y="635395"/>
                </a:cubicBezTo>
                <a:cubicBezTo>
                  <a:pt x="660604" y="630480"/>
                  <a:pt x="658146" y="625566"/>
                  <a:pt x="655689" y="625566"/>
                </a:cubicBezTo>
                <a:cubicBezTo>
                  <a:pt x="653231" y="623109"/>
                  <a:pt x="653231" y="623109"/>
                  <a:pt x="650774" y="623109"/>
                </a:cubicBezTo>
                <a:cubicBezTo>
                  <a:pt x="648316" y="623109"/>
                  <a:pt x="645858" y="625566"/>
                  <a:pt x="643401" y="630480"/>
                </a:cubicBezTo>
                <a:cubicBezTo>
                  <a:pt x="636028" y="652595"/>
                  <a:pt x="636028" y="652595"/>
                  <a:pt x="636028" y="652595"/>
                </a:cubicBezTo>
                <a:cubicBezTo>
                  <a:pt x="569672" y="672253"/>
                  <a:pt x="569672" y="672253"/>
                  <a:pt x="569672" y="672253"/>
                </a:cubicBezTo>
                <a:cubicBezTo>
                  <a:pt x="658146" y="581336"/>
                  <a:pt x="658146" y="581336"/>
                  <a:pt x="658146" y="581336"/>
                </a:cubicBezTo>
                <a:cubicBezTo>
                  <a:pt x="776112" y="578879"/>
                  <a:pt x="776112" y="578879"/>
                  <a:pt x="776112" y="578879"/>
                </a:cubicBezTo>
                <a:cubicBezTo>
                  <a:pt x="781027" y="578879"/>
                  <a:pt x="783485" y="573965"/>
                  <a:pt x="783485" y="569051"/>
                </a:cubicBezTo>
                <a:cubicBezTo>
                  <a:pt x="783485" y="564136"/>
                  <a:pt x="778570" y="561679"/>
                  <a:pt x="776112" y="561679"/>
                </a:cubicBezTo>
                <a:cubicBezTo>
                  <a:pt x="672892" y="564136"/>
                  <a:pt x="672892" y="564136"/>
                  <a:pt x="672892" y="564136"/>
                </a:cubicBezTo>
                <a:cubicBezTo>
                  <a:pt x="699926" y="537107"/>
                  <a:pt x="699926" y="537107"/>
                  <a:pt x="699926" y="537107"/>
                </a:cubicBezTo>
                <a:cubicBezTo>
                  <a:pt x="744163" y="534650"/>
                  <a:pt x="744163" y="534650"/>
                  <a:pt x="744163" y="534650"/>
                </a:cubicBezTo>
                <a:cubicBezTo>
                  <a:pt x="749078" y="534650"/>
                  <a:pt x="751536" y="532193"/>
                  <a:pt x="751536" y="527278"/>
                </a:cubicBezTo>
                <a:cubicBezTo>
                  <a:pt x="751536" y="522364"/>
                  <a:pt x="746621" y="519907"/>
                  <a:pt x="744163" y="519906"/>
                </a:cubicBezTo>
                <a:cubicBezTo>
                  <a:pt x="717129" y="519907"/>
                  <a:pt x="717129" y="519907"/>
                  <a:pt x="717129" y="519907"/>
                </a:cubicBezTo>
                <a:cubicBezTo>
                  <a:pt x="741706" y="492878"/>
                  <a:pt x="741706" y="492878"/>
                  <a:pt x="741706" y="492878"/>
                </a:cubicBezTo>
                <a:cubicBezTo>
                  <a:pt x="744163" y="490420"/>
                  <a:pt x="744163" y="485506"/>
                  <a:pt x="741706" y="480591"/>
                </a:cubicBezTo>
                <a:cubicBezTo>
                  <a:pt x="739248" y="480591"/>
                  <a:pt x="736790" y="478134"/>
                  <a:pt x="734333" y="478134"/>
                </a:cubicBezTo>
                <a:cubicBezTo>
                  <a:pt x="731875" y="478134"/>
                  <a:pt x="731875" y="480592"/>
                  <a:pt x="729417" y="480592"/>
                </a:cubicBezTo>
                <a:cubicBezTo>
                  <a:pt x="704841" y="507621"/>
                  <a:pt x="704841" y="507621"/>
                  <a:pt x="704841" y="507621"/>
                </a:cubicBezTo>
                <a:cubicBezTo>
                  <a:pt x="702384" y="480591"/>
                  <a:pt x="702384" y="480591"/>
                  <a:pt x="702384" y="480591"/>
                </a:cubicBezTo>
                <a:cubicBezTo>
                  <a:pt x="702384" y="475677"/>
                  <a:pt x="699926" y="473220"/>
                  <a:pt x="695011" y="473220"/>
                </a:cubicBezTo>
                <a:cubicBezTo>
                  <a:pt x="690096" y="473220"/>
                  <a:pt x="687638" y="475677"/>
                  <a:pt x="687638" y="480591"/>
                </a:cubicBezTo>
                <a:cubicBezTo>
                  <a:pt x="687638" y="524821"/>
                  <a:pt x="687638" y="524821"/>
                  <a:pt x="687638" y="524821"/>
                </a:cubicBezTo>
                <a:cubicBezTo>
                  <a:pt x="663062" y="551850"/>
                  <a:pt x="663062" y="551850"/>
                  <a:pt x="663062" y="551850"/>
                </a:cubicBezTo>
                <a:cubicBezTo>
                  <a:pt x="660604" y="451105"/>
                  <a:pt x="660604" y="451105"/>
                  <a:pt x="660604" y="451105"/>
                </a:cubicBezTo>
                <a:cubicBezTo>
                  <a:pt x="660604" y="446191"/>
                  <a:pt x="655689" y="443734"/>
                  <a:pt x="650774" y="443733"/>
                </a:cubicBezTo>
                <a:close/>
                <a:moveTo>
                  <a:pt x="731128" y="0"/>
                </a:moveTo>
                <a:lnTo>
                  <a:pt x="922787" y="1116017"/>
                </a:lnTo>
                <a:lnTo>
                  <a:pt x="0" y="864685"/>
                </a:lnTo>
                <a:lnTo>
                  <a:pt x="731128"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12312" name="Freeform 123"/>
          <p:cNvSpPr/>
          <p:nvPr/>
        </p:nvSpPr>
        <p:spPr bwMode="auto">
          <a:xfrm rot="21447982">
            <a:off x="4530725" y="1997075"/>
            <a:ext cx="2747963" cy="2551113"/>
          </a:xfrm>
          <a:custGeom>
            <a:avLst/>
            <a:gdLst>
              <a:gd name="T0" fmla="*/ 133 w 404"/>
              <a:gd name="T1" fmla="*/ 48 h 375"/>
              <a:gd name="T2" fmla="*/ 125 w 404"/>
              <a:gd name="T3" fmla="*/ 34 h 375"/>
              <a:gd name="T4" fmla="*/ 115 w 404"/>
              <a:gd name="T5" fmla="*/ 40 h 375"/>
              <a:gd name="T6" fmla="*/ 122 w 404"/>
              <a:gd name="T7" fmla="*/ 54 h 375"/>
              <a:gd name="T8" fmla="*/ 60 w 404"/>
              <a:gd name="T9" fmla="*/ 62 h 375"/>
              <a:gd name="T10" fmla="*/ 141 w 404"/>
              <a:gd name="T11" fmla="*/ 126 h 375"/>
              <a:gd name="T12" fmla="*/ 117 w 404"/>
              <a:gd name="T13" fmla="*/ 129 h 375"/>
              <a:gd name="T14" fmla="*/ 118 w 404"/>
              <a:gd name="T15" fmla="*/ 152 h 375"/>
              <a:gd name="T16" fmla="*/ 180 w 404"/>
              <a:gd name="T17" fmla="*/ 181 h 375"/>
              <a:gd name="T18" fmla="*/ 25 w 404"/>
              <a:gd name="T19" fmla="*/ 127 h 375"/>
              <a:gd name="T20" fmla="*/ 22 w 404"/>
              <a:gd name="T21" fmla="*/ 154 h 375"/>
              <a:gd name="T22" fmla="*/ 5 w 404"/>
              <a:gd name="T23" fmla="*/ 177 h 375"/>
              <a:gd name="T24" fmla="*/ 17 w 404"/>
              <a:gd name="T25" fmla="*/ 210 h 375"/>
              <a:gd name="T26" fmla="*/ 74 w 404"/>
              <a:gd name="T27" fmla="*/ 190 h 375"/>
              <a:gd name="T28" fmla="*/ 90 w 404"/>
              <a:gd name="T29" fmla="*/ 191 h 375"/>
              <a:gd name="T30" fmla="*/ 111 w 404"/>
              <a:gd name="T31" fmla="*/ 213 h 375"/>
              <a:gd name="T32" fmla="*/ 111 w 404"/>
              <a:gd name="T33" fmla="*/ 243 h 375"/>
              <a:gd name="T34" fmla="*/ 135 w 404"/>
              <a:gd name="T35" fmla="*/ 249 h 375"/>
              <a:gd name="T36" fmla="*/ 58 w 404"/>
              <a:gd name="T37" fmla="*/ 299 h 375"/>
              <a:gd name="T38" fmla="*/ 117 w 404"/>
              <a:gd name="T39" fmla="*/ 316 h 375"/>
              <a:gd name="T40" fmla="*/ 89 w 404"/>
              <a:gd name="T41" fmla="*/ 335 h 375"/>
              <a:gd name="T42" fmla="*/ 104 w 404"/>
              <a:gd name="T43" fmla="*/ 358 h 375"/>
              <a:gd name="T44" fmla="*/ 133 w 404"/>
              <a:gd name="T45" fmla="*/ 352 h 375"/>
              <a:gd name="T46" fmla="*/ 162 w 404"/>
              <a:gd name="T47" fmla="*/ 374 h 375"/>
              <a:gd name="T48" fmla="*/ 194 w 404"/>
              <a:gd name="T49" fmla="*/ 259 h 375"/>
              <a:gd name="T50" fmla="*/ 194 w 404"/>
              <a:gd name="T51" fmla="*/ 274 h 375"/>
              <a:gd name="T52" fmla="*/ 206 w 404"/>
              <a:gd name="T53" fmla="*/ 273 h 375"/>
              <a:gd name="T54" fmla="*/ 206 w 404"/>
              <a:gd name="T55" fmla="*/ 259 h 375"/>
              <a:gd name="T56" fmla="*/ 232 w 404"/>
              <a:gd name="T57" fmla="*/ 375 h 375"/>
              <a:gd name="T58" fmla="*/ 262 w 404"/>
              <a:gd name="T59" fmla="*/ 356 h 375"/>
              <a:gd name="T60" fmla="*/ 291 w 404"/>
              <a:gd name="T61" fmla="*/ 363 h 375"/>
              <a:gd name="T62" fmla="*/ 307 w 404"/>
              <a:gd name="T63" fmla="*/ 341 h 375"/>
              <a:gd name="T64" fmla="*/ 280 w 404"/>
              <a:gd name="T65" fmla="*/ 320 h 375"/>
              <a:gd name="T66" fmla="*/ 340 w 404"/>
              <a:gd name="T67" fmla="*/ 307 h 375"/>
              <a:gd name="T68" fmla="*/ 268 w 404"/>
              <a:gd name="T69" fmla="*/ 254 h 375"/>
              <a:gd name="T70" fmla="*/ 290 w 404"/>
              <a:gd name="T71" fmla="*/ 248 h 375"/>
              <a:gd name="T72" fmla="*/ 289 w 404"/>
              <a:gd name="T73" fmla="*/ 215 h 375"/>
              <a:gd name="T74" fmla="*/ 313 w 404"/>
              <a:gd name="T75" fmla="*/ 196 h 375"/>
              <a:gd name="T76" fmla="*/ 330 w 404"/>
              <a:gd name="T77" fmla="*/ 197 h 375"/>
              <a:gd name="T78" fmla="*/ 386 w 404"/>
              <a:gd name="T79" fmla="*/ 220 h 375"/>
              <a:gd name="T80" fmla="*/ 404 w 404"/>
              <a:gd name="T81" fmla="*/ 193 h 375"/>
              <a:gd name="T82" fmla="*/ 383 w 404"/>
              <a:gd name="T83" fmla="*/ 163 h 375"/>
              <a:gd name="T84" fmla="*/ 382 w 404"/>
              <a:gd name="T85" fmla="*/ 136 h 375"/>
              <a:gd name="T86" fmla="*/ 224 w 404"/>
              <a:gd name="T87" fmla="*/ 182 h 375"/>
              <a:gd name="T88" fmla="*/ 290 w 404"/>
              <a:gd name="T89" fmla="*/ 155 h 375"/>
              <a:gd name="T90" fmla="*/ 290 w 404"/>
              <a:gd name="T91" fmla="*/ 133 h 375"/>
              <a:gd name="T92" fmla="*/ 263 w 404"/>
              <a:gd name="T93" fmla="*/ 131 h 375"/>
              <a:gd name="T94" fmla="*/ 350 w 404"/>
              <a:gd name="T95" fmla="*/ 69 h 375"/>
              <a:gd name="T96" fmla="*/ 288 w 404"/>
              <a:gd name="T97" fmla="*/ 59 h 375"/>
              <a:gd name="T98" fmla="*/ 296 w 404"/>
              <a:gd name="T99" fmla="*/ 45 h 375"/>
              <a:gd name="T100" fmla="*/ 286 w 404"/>
              <a:gd name="T101" fmla="*/ 39 h 375"/>
              <a:gd name="T102" fmla="*/ 278 w 404"/>
              <a:gd name="T103" fmla="*/ 52 h 375"/>
              <a:gd name="T104" fmla="*/ 240 w 404"/>
              <a:gd name="T105" fmla="*/ 2 h 375"/>
              <a:gd name="T106" fmla="*/ 225 w 404"/>
              <a:gd name="T107" fmla="*/ 105 h 375"/>
              <a:gd name="T108" fmla="*/ 210 w 404"/>
              <a:gd name="T109" fmla="*/ 84 h 375"/>
              <a:gd name="T110" fmla="*/ 191 w 404"/>
              <a:gd name="T111" fmla="*/ 97 h 375"/>
              <a:gd name="T112" fmla="*/ 197 w 404"/>
              <a:gd name="T113" fmla="*/ 166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375">
                <a:moveTo>
                  <a:pt x="172" y="0"/>
                </a:moveTo>
                <a:cubicBezTo>
                  <a:pt x="169" y="0"/>
                  <a:pt x="167" y="2"/>
                  <a:pt x="166" y="4"/>
                </a:cubicBezTo>
                <a:cubicBezTo>
                  <a:pt x="146" y="72"/>
                  <a:pt x="146" y="72"/>
                  <a:pt x="146" y="72"/>
                </a:cubicBezTo>
                <a:cubicBezTo>
                  <a:pt x="134" y="50"/>
                  <a:pt x="134" y="50"/>
                  <a:pt x="134" y="50"/>
                </a:cubicBezTo>
                <a:cubicBezTo>
                  <a:pt x="134" y="49"/>
                  <a:pt x="134" y="49"/>
                  <a:pt x="133" y="48"/>
                </a:cubicBezTo>
                <a:cubicBezTo>
                  <a:pt x="142" y="20"/>
                  <a:pt x="142" y="20"/>
                  <a:pt x="142" y="20"/>
                </a:cubicBezTo>
                <a:cubicBezTo>
                  <a:pt x="143" y="17"/>
                  <a:pt x="141" y="13"/>
                  <a:pt x="138" y="12"/>
                </a:cubicBezTo>
                <a:cubicBezTo>
                  <a:pt x="137" y="12"/>
                  <a:pt x="137" y="12"/>
                  <a:pt x="136" y="12"/>
                </a:cubicBezTo>
                <a:cubicBezTo>
                  <a:pt x="134" y="12"/>
                  <a:pt x="131" y="14"/>
                  <a:pt x="131" y="16"/>
                </a:cubicBezTo>
                <a:cubicBezTo>
                  <a:pt x="125" y="34"/>
                  <a:pt x="125" y="34"/>
                  <a:pt x="125" y="34"/>
                </a:cubicBezTo>
                <a:cubicBezTo>
                  <a:pt x="113" y="12"/>
                  <a:pt x="113" y="12"/>
                  <a:pt x="113" y="12"/>
                </a:cubicBezTo>
                <a:cubicBezTo>
                  <a:pt x="112" y="10"/>
                  <a:pt x="110" y="9"/>
                  <a:pt x="108" y="9"/>
                </a:cubicBezTo>
                <a:cubicBezTo>
                  <a:pt x="107" y="9"/>
                  <a:pt x="106" y="9"/>
                  <a:pt x="105" y="10"/>
                </a:cubicBezTo>
                <a:cubicBezTo>
                  <a:pt x="103" y="11"/>
                  <a:pt x="101" y="15"/>
                  <a:pt x="103" y="18"/>
                </a:cubicBezTo>
                <a:cubicBezTo>
                  <a:pt x="115" y="40"/>
                  <a:pt x="115" y="40"/>
                  <a:pt x="115" y="40"/>
                </a:cubicBezTo>
                <a:cubicBezTo>
                  <a:pt x="97" y="35"/>
                  <a:pt x="97" y="35"/>
                  <a:pt x="97" y="35"/>
                </a:cubicBezTo>
                <a:cubicBezTo>
                  <a:pt x="96" y="35"/>
                  <a:pt x="96" y="34"/>
                  <a:pt x="95" y="34"/>
                </a:cubicBezTo>
                <a:cubicBezTo>
                  <a:pt x="93" y="34"/>
                  <a:pt x="90" y="36"/>
                  <a:pt x="90" y="39"/>
                </a:cubicBezTo>
                <a:cubicBezTo>
                  <a:pt x="89" y="42"/>
                  <a:pt x="91" y="45"/>
                  <a:pt x="94" y="46"/>
                </a:cubicBezTo>
                <a:cubicBezTo>
                  <a:pt x="122" y="54"/>
                  <a:pt x="122" y="54"/>
                  <a:pt x="122" y="54"/>
                </a:cubicBezTo>
                <a:cubicBezTo>
                  <a:pt x="123" y="55"/>
                  <a:pt x="123" y="55"/>
                  <a:pt x="123" y="55"/>
                </a:cubicBezTo>
                <a:cubicBezTo>
                  <a:pt x="136" y="78"/>
                  <a:pt x="136" y="78"/>
                  <a:pt x="136" y="78"/>
                </a:cubicBezTo>
                <a:cubicBezTo>
                  <a:pt x="68" y="58"/>
                  <a:pt x="68" y="58"/>
                  <a:pt x="68" y="58"/>
                </a:cubicBezTo>
                <a:cubicBezTo>
                  <a:pt x="67" y="57"/>
                  <a:pt x="66" y="57"/>
                  <a:pt x="66" y="57"/>
                </a:cubicBezTo>
                <a:cubicBezTo>
                  <a:pt x="63" y="57"/>
                  <a:pt x="61" y="59"/>
                  <a:pt x="60" y="62"/>
                </a:cubicBezTo>
                <a:cubicBezTo>
                  <a:pt x="59" y="65"/>
                  <a:pt x="61" y="68"/>
                  <a:pt x="64" y="69"/>
                </a:cubicBezTo>
                <a:cubicBezTo>
                  <a:pt x="143" y="92"/>
                  <a:pt x="143" y="92"/>
                  <a:pt x="143" y="92"/>
                </a:cubicBezTo>
                <a:cubicBezTo>
                  <a:pt x="186" y="171"/>
                  <a:pt x="186" y="171"/>
                  <a:pt x="186" y="171"/>
                </a:cubicBezTo>
                <a:cubicBezTo>
                  <a:pt x="144" y="146"/>
                  <a:pt x="144" y="146"/>
                  <a:pt x="144" y="146"/>
                </a:cubicBezTo>
                <a:cubicBezTo>
                  <a:pt x="141" y="126"/>
                  <a:pt x="141" y="126"/>
                  <a:pt x="141" y="126"/>
                </a:cubicBezTo>
                <a:cubicBezTo>
                  <a:pt x="141" y="123"/>
                  <a:pt x="138" y="121"/>
                  <a:pt x="136" y="121"/>
                </a:cubicBezTo>
                <a:cubicBezTo>
                  <a:pt x="135" y="121"/>
                  <a:pt x="135" y="121"/>
                  <a:pt x="135" y="121"/>
                </a:cubicBezTo>
                <a:cubicBezTo>
                  <a:pt x="131" y="122"/>
                  <a:pt x="129" y="125"/>
                  <a:pt x="130" y="128"/>
                </a:cubicBezTo>
                <a:cubicBezTo>
                  <a:pt x="131" y="138"/>
                  <a:pt x="131" y="138"/>
                  <a:pt x="131" y="138"/>
                </a:cubicBezTo>
                <a:cubicBezTo>
                  <a:pt x="117" y="129"/>
                  <a:pt x="117" y="129"/>
                  <a:pt x="117" y="129"/>
                </a:cubicBezTo>
                <a:cubicBezTo>
                  <a:pt x="116" y="128"/>
                  <a:pt x="115" y="128"/>
                  <a:pt x="114" y="128"/>
                </a:cubicBezTo>
                <a:cubicBezTo>
                  <a:pt x="112" y="128"/>
                  <a:pt x="110" y="129"/>
                  <a:pt x="109" y="131"/>
                </a:cubicBezTo>
                <a:cubicBezTo>
                  <a:pt x="107" y="133"/>
                  <a:pt x="108" y="137"/>
                  <a:pt x="111" y="139"/>
                </a:cubicBezTo>
                <a:cubicBezTo>
                  <a:pt x="126" y="148"/>
                  <a:pt x="126" y="148"/>
                  <a:pt x="126" y="148"/>
                </a:cubicBezTo>
                <a:cubicBezTo>
                  <a:pt x="118" y="152"/>
                  <a:pt x="118" y="152"/>
                  <a:pt x="118" y="152"/>
                </a:cubicBezTo>
                <a:cubicBezTo>
                  <a:pt x="115" y="154"/>
                  <a:pt x="113" y="157"/>
                  <a:pt x="115" y="160"/>
                </a:cubicBezTo>
                <a:cubicBezTo>
                  <a:pt x="116" y="162"/>
                  <a:pt x="118" y="163"/>
                  <a:pt x="120" y="163"/>
                </a:cubicBezTo>
                <a:cubicBezTo>
                  <a:pt x="121" y="163"/>
                  <a:pt x="122" y="163"/>
                  <a:pt x="122" y="163"/>
                </a:cubicBezTo>
                <a:cubicBezTo>
                  <a:pt x="138" y="156"/>
                  <a:pt x="138" y="156"/>
                  <a:pt x="138" y="156"/>
                </a:cubicBezTo>
                <a:cubicBezTo>
                  <a:pt x="180" y="181"/>
                  <a:pt x="180" y="181"/>
                  <a:pt x="180" y="181"/>
                </a:cubicBezTo>
                <a:cubicBezTo>
                  <a:pt x="90" y="179"/>
                  <a:pt x="90" y="179"/>
                  <a:pt x="90" y="179"/>
                </a:cubicBezTo>
                <a:cubicBezTo>
                  <a:pt x="34" y="119"/>
                  <a:pt x="34" y="119"/>
                  <a:pt x="34" y="119"/>
                </a:cubicBezTo>
                <a:cubicBezTo>
                  <a:pt x="32" y="118"/>
                  <a:pt x="31" y="117"/>
                  <a:pt x="29" y="117"/>
                </a:cubicBezTo>
                <a:cubicBezTo>
                  <a:pt x="28" y="117"/>
                  <a:pt x="26" y="118"/>
                  <a:pt x="25" y="119"/>
                </a:cubicBezTo>
                <a:cubicBezTo>
                  <a:pt x="23" y="121"/>
                  <a:pt x="23" y="125"/>
                  <a:pt x="25" y="127"/>
                </a:cubicBezTo>
                <a:cubicBezTo>
                  <a:pt x="74" y="178"/>
                  <a:pt x="74" y="178"/>
                  <a:pt x="74" y="178"/>
                </a:cubicBezTo>
                <a:cubicBezTo>
                  <a:pt x="48" y="178"/>
                  <a:pt x="48" y="178"/>
                  <a:pt x="48" y="178"/>
                </a:cubicBezTo>
                <a:cubicBezTo>
                  <a:pt x="48" y="178"/>
                  <a:pt x="47" y="177"/>
                  <a:pt x="47" y="177"/>
                </a:cubicBezTo>
                <a:cubicBezTo>
                  <a:pt x="26" y="156"/>
                  <a:pt x="26" y="156"/>
                  <a:pt x="26" y="156"/>
                </a:cubicBezTo>
                <a:cubicBezTo>
                  <a:pt x="25" y="154"/>
                  <a:pt x="24" y="154"/>
                  <a:pt x="22" y="154"/>
                </a:cubicBezTo>
                <a:cubicBezTo>
                  <a:pt x="21" y="154"/>
                  <a:pt x="19" y="154"/>
                  <a:pt x="18" y="155"/>
                </a:cubicBezTo>
                <a:cubicBezTo>
                  <a:pt x="16" y="158"/>
                  <a:pt x="16" y="161"/>
                  <a:pt x="18" y="164"/>
                </a:cubicBezTo>
                <a:cubicBezTo>
                  <a:pt x="31" y="177"/>
                  <a:pt x="31" y="177"/>
                  <a:pt x="31" y="177"/>
                </a:cubicBezTo>
                <a:cubicBezTo>
                  <a:pt x="6" y="177"/>
                  <a:pt x="6" y="177"/>
                  <a:pt x="6" y="177"/>
                </a:cubicBezTo>
                <a:cubicBezTo>
                  <a:pt x="6" y="177"/>
                  <a:pt x="5" y="177"/>
                  <a:pt x="5" y="177"/>
                </a:cubicBezTo>
                <a:cubicBezTo>
                  <a:pt x="2" y="177"/>
                  <a:pt x="0" y="179"/>
                  <a:pt x="0" y="182"/>
                </a:cubicBezTo>
                <a:cubicBezTo>
                  <a:pt x="0" y="186"/>
                  <a:pt x="2" y="188"/>
                  <a:pt x="5" y="188"/>
                </a:cubicBezTo>
                <a:cubicBezTo>
                  <a:pt x="31" y="189"/>
                  <a:pt x="31" y="189"/>
                  <a:pt x="31" y="189"/>
                </a:cubicBezTo>
                <a:cubicBezTo>
                  <a:pt x="17" y="202"/>
                  <a:pt x="17" y="202"/>
                  <a:pt x="17" y="202"/>
                </a:cubicBezTo>
                <a:cubicBezTo>
                  <a:pt x="15" y="204"/>
                  <a:pt x="14" y="208"/>
                  <a:pt x="17" y="210"/>
                </a:cubicBezTo>
                <a:cubicBezTo>
                  <a:pt x="18" y="212"/>
                  <a:pt x="19" y="212"/>
                  <a:pt x="21" y="212"/>
                </a:cubicBezTo>
                <a:cubicBezTo>
                  <a:pt x="22" y="212"/>
                  <a:pt x="24" y="212"/>
                  <a:pt x="25" y="211"/>
                </a:cubicBezTo>
                <a:cubicBezTo>
                  <a:pt x="47" y="190"/>
                  <a:pt x="47" y="190"/>
                  <a:pt x="47" y="190"/>
                </a:cubicBezTo>
                <a:cubicBezTo>
                  <a:pt x="47" y="190"/>
                  <a:pt x="48" y="190"/>
                  <a:pt x="48" y="190"/>
                </a:cubicBezTo>
                <a:cubicBezTo>
                  <a:pt x="74" y="190"/>
                  <a:pt x="74" y="190"/>
                  <a:pt x="74" y="190"/>
                </a:cubicBezTo>
                <a:cubicBezTo>
                  <a:pt x="22" y="239"/>
                  <a:pt x="22" y="239"/>
                  <a:pt x="22" y="239"/>
                </a:cubicBezTo>
                <a:cubicBezTo>
                  <a:pt x="20" y="241"/>
                  <a:pt x="20" y="245"/>
                  <a:pt x="22" y="247"/>
                </a:cubicBezTo>
                <a:cubicBezTo>
                  <a:pt x="23" y="248"/>
                  <a:pt x="25" y="249"/>
                  <a:pt x="26" y="249"/>
                </a:cubicBezTo>
                <a:cubicBezTo>
                  <a:pt x="28" y="249"/>
                  <a:pt x="29" y="249"/>
                  <a:pt x="30" y="247"/>
                </a:cubicBezTo>
                <a:cubicBezTo>
                  <a:pt x="90" y="191"/>
                  <a:pt x="90" y="191"/>
                  <a:pt x="90" y="191"/>
                </a:cubicBezTo>
                <a:cubicBezTo>
                  <a:pt x="180" y="193"/>
                  <a:pt x="180" y="193"/>
                  <a:pt x="180" y="193"/>
                </a:cubicBezTo>
                <a:cubicBezTo>
                  <a:pt x="137" y="217"/>
                  <a:pt x="137" y="217"/>
                  <a:pt x="137" y="217"/>
                </a:cubicBezTo>
                <a:cubicBezTo>
                  <a:pt x="118" y="209"/>
                  <a:pt x="118" y="209"/>
                  <a:pt x="118" y="209"/>
                </a:cubicBezTo>
                <a:cubicBezTo>
                  <a:pt x="118" y="209"/>
                  <a:pt x="117" y="209"/>
                  <a:pt x="116" y="209"/>
                </a:cubicBezTo>
                <a:cubicBezTo>
                  <a:pt x="114" y="209"/>
                  <a:pt x="112" y="210"/>
                  <a:pt x="111" y="213"/>
                </a:cubicBezTo>
                <a:cubicBezTo>
                  <a:pt x="110" y="216"/>
                  <a:pt x="111" y="219"/>
                  <a:pt x="114" y="220"/>
                </a:cubicBezTo>
                <a:cubicBezTo>
                  <a:pt x="123" y="224"/>
                  <a:pt x="123" y="224"/>
                  <a:pt x="123" y="224"/>
                </a:cubicBezTo>
                <a:cubicBezTo>
                  <a:pt x="108" y="232"/>
                  <a:pt x="108" y="232"/>
                  <a:pt x="108" y="232"/>
                </a:cubicBezTo>
                <a:cubicBezTo>
                  <a:pt x="105" y="234"/>
                  <a:pt x="104" y="237"/>
                  <a:pt x="106" y="240"/>
                </a:cubicBezTo>
                <a:cubicBezTo>
                  <a:pt x="107" y="242"/>
                  <a:pt x="109" y="243"/>
                  <a:pt x="111" y="243"/>
                </a:cubicBezTo>
                <a:cubicBezTo>
                  <a:pt x="112" y="243"/>
                  <a:pt x="113" y="243"/>
                  <a:pt x="114" y="242"/>
                </a:cubicBezTo>
                <a:cubicBezTo>
                  <a:pt x="130" y="233"/>
                  <a:pt x="130" y="233"/>
                  <a:pt x="130" y="233"/>
                </a:cubicBezTo>
                <a:cubicBezTo>
                  <a:pt x="129" y="243"/>
                  <a:pt x="129" y="243"/>
                  <a:pt x="129" y="243"/>
                </a:cubicBezTo>
                <a:cubicBezTo>
                  <a:pt x="129" y="246"/>
                  <a:pt x="131" y="249"/>
                  <a:pt x="134" y="249"/>
                </a:cubicBezTo>
                <a:cubicBezTo>
                  <a:pt x="134" y="249"/>
                  <a:pt x="135" y="249"/>
                  <a:pt x="135" y="249"/>
                </a:cubicBezTo>
                <a:cubicBezTo>
                  <a:pt x="138" y="249"/>
                  <a:pt x="140" y="247"/>
                  <a:pt x="141" y="244"/>
                </a:cubicBezTo>
                <a:cubicBezTo>
                  <a:pt x="142" y="227"/>
                  <a:pt x="142" y="227"/>
                  <a:pt x="142" y="227"/>
                </a:cubicBezTo>
                <a:cubicBezTo>
                  <a:pt x="186" y="203"/>
                  <a:pt x="186" y="203"/>
                  <a:pt x="186" y="203"/>
                </a:cubicBezTo>
                <a:cubicBezTo>
                  <a:pt x="139" y="280"/>
                  <a:pt x="139" y="280"/>
                  <a:pt x="139" y="280"/>
                </a:cubicBezTo>
                <a:cubicBezTo>
                  <a:pt x="58" y="299"/>
                  <a:pt x="58" y="299"/>
                  <a:pt x="58" y="299"/>
                </a:cubicBezTo>
                <a:cubicBezTo>
                  <a:pt x="55" y="300"/>
                  <a:pt x="53" y="303"/>
                  <a:pt x="54" y="306"/>
                </a:cubicBezTo>
                <a:cubicBezTo>
                  <a:pt x="55" y="309"/>
                  <a:pt x="57" y="311"/>
                  <a:pt x="60" y="311"/>
                </a:cubicBezTo>
                <a:cubicBezTo>
                  <a:pt x="60" y="311"/>
                  <a:pt x="60" y="311"/>
                  <a:pt x="61" y="311"/>
                </a:cubicBezTo>
                <a:cubicBezTo>
                  <a:pt x="130" y="294"/>
                  <a:pt x="130" y="294"/>
                  <a:pt x="130" y="294"/>
                </a:cubicBezTo>
                <a:cubicBezTo>
                  <a:pt x="117" y="316"/>
                  <a:pt x="117" y="316"/>
                  <a:pt x="117" y="316"/>
                </a:cubicBezTo>
                <a:cubicBezTo>
                  <a:pt x="116" y="316"/>
                  <a:pt x="116" y="316"/>
                  <a:pt x="116" y="317"/>
                </a:cubicBezTo>
                <a:cubicBezTo>
                  <a:pt x="86" y="324"/>
                  <a:pt x="86" y="324"/>
                  <a:pt x="86" y="324"/>
                </a:cubicBezTo>
                <a:cubicBezTo>
                  <a:pt x="83" y="324"/>
                  <a:pt x="81" y="328"/>
                  <a:pt x="82" y="331"/>
                </a:cubicBezTo>
                <a:cubicBezTo>
                  <a:pt x="83" y="333"/>
                  <a:pt x="85" y="335"/>
                  <a:pt x="88" y="335"/>
                </a:cubicBezTo>
                <a:cubicBezTo>
                  <a:pt x="88" y="335"/>
                  <a:pt x="89" y="335"/>
                  <a:pt x="89" y="335"/>
                </a:cubicBezTo>
                <a:cubicBezTo>
                  <a:pt x="107" y="331"/>
                  <a:pt x="107" y="331"/>
                  <a:pt x="107" y="331"/>
                </a:cubicBezTo>
                <a:cubicBezTo>
                  <a:pt x="94" y="352"/>
                  <a:pt x="94" y="352"/>
                  <a:pt x="94" y="352"/>
                </a:cubicBezTo>
                <a:cubicBezTo>
                  <a:pt x="93" y="355"/>
                  <a:pt x="93" y="359"/>
                  <a:pt x="96" y="360"/>
                </a:cubicBezTo>
                <a:cubicBezTo>
                  <a:pt x="97" y="361"/>
                  <a:pt x="98" y="361"/>
                  <a:pt x="99" y="361"/>
                </a:cubicBezTo>
                <a:cubicBezTo>
                  <a:pt x="101" y="361"/>
                  <a:pt x="103" y="360"/>
                  <a:pt x="104" y="358"/>
                </a:cubicBezTo>
                <a:cubicBezTo>
                  <a:pt x="117" y="337"/>
                  <a:pt x="117" y="337"/>
                  <a:pt x="117" y="337"/>
                </a:cubicBezTo>
                <a:cubicBezTo>
                  <a:pt x="122" y="355"/>
                  <a:pt x="122" y="355"/>
                  <a:pt x="122" y="355"/>
                </a:cubicBezTo>
                <a:cubicBezTo>
                  <a:pt x="122" y="358"/>
                  <a:pt x="125" y="360"/>
                  <a:pt x="128" y="360"/>
                </a:cubicBezTo>
                <a:cubicBezTo>
                  <a:pt x="128" y="360"/>
                  <a:pt x="128" y="359"/>
                  <a:pt x="129" y="359"/>
                </a:cubicBezTo>
                <a:cubicBezTo>
                  <a:pt x="132" y="359"/>
                  <a:pt x="134" y="355"/>
                  <a:pt x="133" y="352"/>
                </a:cubicBezTo>
                <a:cubicBezTo>
                  <a:pt x="126" y="323"/>
                  <a:pt x="126" y="323"/>
                  <a:pt x="126" y="323"/>
                </a:cubicBezTo>
                <a:cubicBezTo>
                  <a:pt x="126" y="323"/>
                  <a:pt x="126" y="322"/>
                  <a:pt x="127" y="322"/>
                </a:cubicBezTo>
                <a:cubicBezTo>
                  <a:pt x="140" y="300"/>
                  <a:pt x="140" y="300"/>
                  <a:pt x="140" y="300"/>
                </a:cubicBezTo>
                <a:cubicBezTo>
                  <a:pt x="156" y="369"/>
                  <a:pt x="156" y="369"/>
                  <a:pt x="156" y="369"/>
                </a:cubicBezTo>
                <a:cubicBezTo>
                  <a:pt x="157" y="372"/>
                  <a:pt x="159" y="374"/>
                  <a:pt x="162" y="374"/>
                </a:cubicBezTo>
                <a:cubicBezTo>
                  <a:pt x="163" y="374"/>
                  <a:pt x="163" y="373"/>
                  <a:pt x="164" y="373"/>
                </a:cubicBezTo>
                <a:cubicBezTo>
                  <a:pt x="167" y="373"/>
                  <a:pt x="169" y="369"/>
                  <a:pt x="168" y="366"/>
                </a:cubicBezTo>
                <a:cubicBezTo>
                  <a:pt x="149" y="286"/>
                  <a:pt x="149" y="286"/>
                  <a:pt x="149" y="286"/>
                </a:cubicBezTo>
                <a:cubicBezTo>
                  <a:pt x="196" y="209"/>
                  <a:pt x="196" y="209"/>
                  <a:pt x="196" y="209"/>
                </a:cubicBezTo>
                <a:cubicBezTo>
                  <a:pt x="194" y="259"/>
                  <a:pt x="194" y="259"/>
                  <a:pt x="194" y="259"/>
                </a:cubicBezTo>
                <a:cubicBezTo>
                  <a:pt x="179" y="271"/>
                  <a:pt x="179" y="271"/>
                  <a:pt x="179" y="271"/>
                </a:cubicBezTo>
                <a:cubicBezTo>
                  <a:pt x="177" y="273"/>
                  <a:pt x="176" y="277"/>
                  <a:pt x="178" y="279"/>
                </a:cubicBezTo>
                <a:cubicBezTo>
                  <a:pt x="179" y="281"/>
                  <a:pt x="181" y="281"/>
                  <a:pt x="183" y="281"/>
                </a:cubicBezTo>
                <a:cubicBezTo>
                  <a:pt x="184" y="281"/>
                  <a:pt x="185" y="281"/>
                  <a:pt x="186" y="280"/>
                </a:cubicBezTo>
                <a:cubicBezTo>
                  <a:pt x="194" y="274"/>
                  <a:pt x="194" y="274"/>
                  <a:pt x="194" y="274"/>
                </a:cubicBezTo>
                <a:cubicBezTo>
                  <a:pt x="193" y="291"/>
                  <a:pt x="193" y="291"/>
                  <a:pt x="193" y="291"/>
                </a:cubicBezTo>
                <a:cubicBezTo>
                  <a:pt x="193" y="294"/>
                  <a:pt x="196" y="297"/>
                  <a:pt x="199" y="297"/>
                </a:cubicBezTo>
                <a:cubicBezTo>
                  <a:pt x="199" y="297"/>
                  <a:pt x="199" y="297"/>
                  <a:pt x="199" y="297"/>
                </a:cubicBezTo>
                <a:cubicBezTo>
                  <a:pt x="202" y="297"/>
                  <a:pt x="205" y="295"/>
                  <a:pt x="205" y="291"/>
                </a:cubicBezTo>
                <a:cubicBezTo>
                  <a:pt x="206" y="273"/>
                  <a:pt x="206" y="273"/>
                  <a:pt x="206" y="273"/>
                </a:cubicBezTo>
                <a:cubicBezTo>
                  <a:pt x="213" y="278"/>
                  <a:pt x="213" y="278"/>
                  <a:pt x="213" y="278"/>
                </a:cubicBezTo>
                <a:cubicBezTo>
                  <a:pt x="214" y="279"/>
                  <a:pt x="215" y="279"/>
                  <a:pt x="217" y="279"/>
                </a:cubicBezTo>
                <a:cubicBezTo>
                  <a:pt x="218" y="279"/>
                  <a:pt x="220" y="279"/>
                  <a:pt x="221" y="277"/>
                </a:cubicBezTo>
                <a:cubicBezTo>
                  <a:pt x="223" y="274"/>
                  <a:pt x="223" y="271"/>
                  <a:pt x="220" y="269"/>
                </a:cubicBezTo>
                <a:cubicBezTo>
                  <a:pt x="206" y="259"/>
                  <a:pt x="206" y="259"/>
                  <a:pt x="206" y="259"/>
                </a:cubicBezTo>
                <a:cubicBezTo>
                  <a:pt x="207" y="210"/>
                  <a:pt x="207" y="210"/>
                  <a:pt x="207" y="210"/>
                </a:cubicBezTo>
                <a:cubicBezTo>
                  <a:pt x="250" y="289"/>
                  <a:pt x="250" y="289"/>
                  <a:pt x="250" y="289"/>
                </a:cubicBezTo>
                <a:cubicBezTo>
                  <a:pt x="227" y="368"/>
                  <a:pt x="227" y="368"/>
                  <a:pt x="227" y="368"/>
                </a:cubicBezTo>
                <a:cubicBezTo>
                  <a:pt x="226" y="371"/>
                  <a:pt x="227" y="374"/>
                  <a:pt x="231" y="375"/>
                </a:cubicBezTo>
                <a:cubicBezTo>
                  <a:pt x="231" y="375"/>
                  <a:pt x="232" y="375"/>
                  <a:pt x="232" y="375"/>
                </a:cubicBezTo>
                <a:cubicBezTo>
                  <a:pt x="235" y="375"/>
                  <a:pt x="237" y="374"/>
                  <a:pt x="238" y="371"/>
                </a:cubicBezTo>
                <a:cubicBezTo>
                  <a:pt x="258" y="303"/>
                  <a:pt x="258" y="303"/>
                  <a:pt x="258" y="303"/>
                </a:cubicBezTo>
                <a:cubicBezTo>
                  <a:pt x="270" y="326"/>
                  <a:pt x="270" y="326"/>
                  <a:pt x="270" y="326"/>
                </a:cubicBezTo>
                <a:cubicBezTo>
                  <a:pt x="270" y="326"/>
                  <a:pt x="270" y="327"/>
                  <a:pt x="270" y="327"/>
                </a:cubicBezTo>
                <a:cubicBezTo>
                  <a:pt x="262" y="356"/>
                  <a:pt x="262" y="356"/>
                  <a:pt x="262" y="356"/>
                </a:cubicBezTo>
                <a:cubicBezTo>
                  <a:pt x="261" y="359"/>
                  <a:pt x="263" y="362"/>
                  <a:pt x="266" y="363"/>
                </a:cubicBezTo>
                <a:cubicBezTo>
                  <a:pt x="266" y="363"/>
                  <a:pt x="267" y="363"/>
                  <a:pt x="268" y="363"/>
                </a:cubicBezTo>
                <a:cubicBezTo>
                  <a:pt x="270" y="363"/>
                  <a:pt x="272" y="362"/>
                  <a:pt x="273" y="359"/>
                </a:cubicBezTo>
                <a:cubicBezTo>
                  <a:pt x="278" y="341"/>
                  <a:pt x="278" y="341"/>
                  <a:pt x="278" y="341"/>
                </a:cubicBezTo>
                <a:cubicBezTo>
                  <a:pt x="291" y="363"/>
                  <a:pt x="291" y="363"/>
                  <a:pt x="291" y="363"/>
                </a:cubicBezTo>
                <a:cubicBezTo>
                  <a:pt x="292" y="365"/>
                  <a:pt x="294" y="366"/>
                  <a:pt x="296" y="366"/>
                </a:cubicBezTo>
                <a:cubicBezTo>
                  <a:pt x="297" y="366"/>
                  <a:pt x="298" y="366"/>
                  <a:pt x="298" y="366"/>
                </a:cubicBezTo>
                <a:cubicBezTo>
                  <a:pt x="301" y="364"/>
                  <a:pt x="302" y="360"/>
                  <a:pt x="301" y="358"/>
                </a:cubicBezTo>
                <a:cubicBezTo>
                  <a:pt x="289" y="335"/>
                  <a:pt x="289" y="335"/>
                  <a:pt x="289" y="335"/>
                </a:cubicBezTo>
                <a:cubicBezTo>
                  <a:pt x="307" y="341"/>
                  <a:pt x="307" y="341"/>
                  <a:pt x="307" y="341"/>
                </a:cubicBezTo>
                <a:cubicBezTo>
                  <a:pt x="307" y="341"/>
                  <a:pt x="308" y="341"/>
                  <a:pt x="308" y="341"/>
                </a:cubicBezTo>
                <a:cubicBezTo>
                  <a:pt x="311" y="341"/>
                  <a:pt x="313" y="339"/>
                  <a:pt x="314" y="337"/>
                </a:cubicBezTo>
                <a:cubicBezTo>
                  <a:pt x="315" y="334"/>
                  <a:pt x="313" y="330"/>
                  <a:pt x="310" y="330"/>
                </a:cubicBezTo>
                <a:cubicBezTo>
                  <a:pt x="281" y="321"/>
                  <a:pt x="281" y="321"/>
                  <a:pt x="281" y="321"/>
                </a:cubicBezTo>
                <a:cubicBezTo>
                  <a:pt x="281" y="321"/>
                  <a:pt x="281" y="320"/>
                  <a:pt x="280" y="320"/>
                </a:cubicBezTo>
                <a:cubicBezTo>
                  <a:pt x="268" y="298"/>
                  <a:pt x="268" y="298"/>
                  <a:pt x="268" y="298"/>
                </a:cubicBezTo>
                <a:cubicBezTo>
                  <a:pt x="336" y="318"/>
                  <a:pt x="336" y="318"/>
                  <a:pt x="336" y="318"/>
                </a:cubicBezTo>
                <a:cubicBezTo>
                  <a:pt x="337" y="318"/>
                  <a:pt x="337" y="318"/>
                  <a:pt x="338" y="318"/>
                </a:cubicBezTo>
                <a:cubicBezTo>
                  <a:pt x="340" y="318"/>
                  <a:pt x="343" y="316"/>
                  <a:pt x="344" y="314"/>
                </a:cubicBezTo>
                <a:cubicBezTo>
                  <a:pt x="344" y="311"/>
                  <a:pt x="343" y="307"/>
                  <a:pt x="340" y="307"/>
                </a:cubicBezTo>
                <a:cubicBezTo>
                  <a:pt x="260" y="283"/>
                  <a:pt x="260" y="283"/>
                  <a:pt x="260" y="283"/>
                </a:cubicBezTo>
                <a:cubicBezTo>
                  <a:pt x="217" y="204"/>
                  <a:pt x="217" y="204"/>
                  <a:pt x="217" y="204"/>
                </a:cubicBezTo>
                <a:cubicBezTo>
                  <a:pt x="260" y="230"/>
                  <a:pt x="260" y="230"/>
                  <a:pt x="260" y="230"/>
                </a:cubicBezTo>
                <a:cubicBezTo>
                  <a:pt x="263" y="249"/>
                  <a:pt x="263" y="249"/>
                  <a:pt x="263" y="249"/>
                </a:cubicBezTo>
                <a:cubicBezTo>
                  <a:pt x="263" y="252"/>
                  <a:pt x="265" y="254"/>
                  <a:pt x="268" y="254"/>
                </a:cubicBezTo>
                <a:cubicBezTo>
                  <a:pt x="269" y="254"/>
                  <a:pt x="269" y="254"/>
                  <a:pt x="269" y="254"/>
                </a:cubicBezTo>
                <a:cubicBezTo>
                  <a:pt x="272" y="254"/>
                  <a:pt x="275" y="251"/>
                  <a:pt x="274" y="247"/>
                </a:cubicBezTo>
                <a:cubicBezTo>
                  <a:pt x="273" y="238"/>
                  <a:pt x="273" y="238"/>
                  <a:pt x="273" y="238"/>
                </a:cubicBezTo>
                <a:cubicBezTo>
                  <a:pt x="287" y="247"/>
                  <a:pt x="287" y="247"/>
                  <a:pt x="287" y="247"/>
                </a:cubicBezTo>
                <a:cubicBezTo>
                  <a:pt x="288" y="247"/>
                  <a:pt x="289" y="248"/>
                  <a:pt x="290" y="248"/>
                </a:cubicBezTo>
                <a:cubicBezTo>
                  <a:pt x="292" y="248"/>
                  <a:pt x="294" y="247"/>
                  <a:pt x="295" y="245"/>
                </a:cubicBezTo>
                <a:cubicBezTo>
                  <a:pt x="297" y="242"/>
                  <a:pt x="296" y="239"/>
                  <a:pt x="293" y="237"/>
                </a:cubicBezTo>
                <a:cubicBezTo>
                  <a:pt x="277" y="227"/>
                  <a:pt x="277" y="227"/>
                  <a:pt x="277" y="227"/>
                </a:cubicBezTo>
                <a:cubicBezTo>
                  <a:pt x="286" y="223"/>
                  <a:pt x="286" y="223"/>
                  <a:pt x="286" y="223"/>
                </a:cubicBezTo>
                <a:cubicBezTo>
                  <a:pt x="289" y="222"/>
                  <a:pt x="290" y="218"/>
                  <a:pt x="289" y="215"/>
                </a:cubicBezTo>
                <a:cubicBezTo>
                  <a:pt x="288" y="213"/>
                  <a:pt x="286" y="212"/>
                  <a:pt x="284" y="212"/>
                </a:cubicBezTo>
                <a:cubicBezTo>
                  <a:pt x="283" y="212"/>
                  <a:pt x="282" y="212"/>
                  <a:pt x="281" y="213"/>
                </a:cubicBezTo>
                <a:cubicBezTo>
                  <a:pt x="265" y="220"/>
                  <a:pt x="265" y="220"/>
                  <a:pt x="265" y="220"/>
                </a:cubicBezTo>
                <a:cubicBezTo>
                  <a:pt x="224" y="194"/>
                  <a:pt x="224" y="194"/>
                  <a:pt x="224" y="194"/>
                </a:cubicBezTo>
                <a:cubicBezTo>
                  <a:pt x="313" y="196"/>
                  <a:pt x="313" y="196"/>
                  <a:pt x="313" y="196"/>
                </a:cubicBezTo>
                <a:cubicBezTo>
                  <a:pt x="370" y="256"/>
                  <a:pt x="370" y="256"/>
                  <a:pt x="370" y="256"/>
                </a:cubicBezTo>
                <a:cubicBezTo>
                  <a:pt x="371" y="258"/>
                  <a:pt x="373" y="258"/>
                  <a:pt x="375" y="258"/>
                </a:cubicBezTo>
                <a:cubicBezTo>
                  <a:pt x="376" y="258"/>
                  <a:pt x="377" y="258"/>
                  <a:pt x="379" y="257"/>
                </a:cubicBezTo>
                <a:cubicBezTo>
                  <a:pt x="381" y="254"/>
                  <a:pt x="381" y="251"/>
                  <a:pt x="379" y="248"/>
                </a:cubicBezTo>
                <a:cubicBezTo>
                  <a:pt x="330" y="197"/>
                  <a:pt x="330" y="197"/>
                  <a:pt x="330" y="197"/>
                </a:cubicBezTo>
                <a:cubicBezTo>
                  <a:pt x="356" y="198"/>
                  <a:pt x="356" y="198"/>
                  <a:pt x="356" y="198"/>
                </a:cubicBezTo>
                <a:cubicBezTo>
                  <a:pt x="356" y="198"/>
                  <a:pt x="356" y="198"/>
                  <a:pt x="357" y="198"/>
                </a:cubicBezTo>
                <a:cubicBezTo>
                  <a:pt x="377" y="220"/>
                  <a:pt x="377" y="220"/>
                  <a:pt x="377" y="220"/>
                </a:cubicBezTo>
                <a:cubicBezTo>
                  <a:pt x="379" y="221"/>
                  <a:pt x="380" y="222"/>
                  <a:pt x="382" y="222"/>
                </a:cubicBezTo>
                <a:cubicBezTo>
                  <a:pt x="383" y="222"/>
                  <a:pt x="385" y="221"/>
                  <a:pt x="386" y="220"/>
                </a:cubicBezTo>
                <a:cubicBezTo>
                  <a:pt x="388" y="218"/>
                  <a:pt x="388" y="214"/>
                  <a:pt x="386" y="212"/>
                </a:cubicBezTo>
                <a:cubicBezTo>
                  <a:pt x="373" y="198"/>
                  <a:pt x="373" y="198"/>
                  <a:pt x="373" y="198"/>
                </a:cubicBezTo>
                <a:cubicBezTo>
                  <a:pt x="398" y="199"/>
                  <a:pt x="398" y="199"/>
                  <a:pt x="398" y="199"/>
                </a:cubicBezTo>
                <a:cubicBezTo>
                  <a:pt x="398" y="199"/>
                  <a:pt x="398" y="199"/>
                  <a:pt x="398" y="199"/>
                </a:cubicBezTo>
                <a:cubicBezTo>
                  <a:pt x="402" y="199"/>
                  <a:pt x="404" y="196"/>
                  <a:pt x="404" y="193"/>
                </a:cubicBezTo>
                <a:cubicBezTo>
                  <a:pt x="404" y="190"/>
                  <a:pt x="402" y="187"/>
                  <a:pt x="399" y="187"/>
                </a:cubicBezTo>
                <a:cubicBezTo>
                  <a:pt x="373" y="186"/>
                  <a:pt x="373" y="186"/>
                  <a:pt x="373" y="186"/>
                </a:cubicBezTo>
                <a:cubicBezTo>
                  <a:pt x="387" y="173"/>
                  <a:pt x="387" y="173"/>
                  <a:pt x="387" y="173"/>
                </a:cubicBezTo>
                <a:cubicBezTo>
                  <a:pt x="389" y="171"/>
                  <a:pt x="389" y="167"/>
                  <a:pt x="387" y="165"/>
                </a:cubicBezTo>
                <a:cubicBezTo>
                  <a:pt x="386" y="164"/>
                  <a:pt x="384" y="163"/>
                  <a:pt x="383" y="163"/>
                </a:cubicBezTo>
                <a:cubicBezTo>
                  <a:pt x="381" y="163"/>
                  <a:pt x="380" y="164"/>
                  <a:pt x="379" y="165"/>
                </a:cubicBezTo>
                <a:cubicBezTo>
                  <a:pt x="357" y="185"/>
                  <a:pt x="357" y="185"/>
                  <a:pt x="357" y="185"/>
                </a:cubicBezTo>
                <a:cubicBezTo>
                  <a:pt x="357" y="186"/>
                  <a:pt x="356" y="186"/>
                  <a:pt x="356" y="186"/>
                </a:cubicBezTo>
                <a:cubicBezTo>
                  <a:pt x="330" y="185"/>
                  <a:pt x="330" y="185"/>
                  <a:pt x="330" y="185"/>
                </a:cubicBezTo>
                <a:cubicBezTo>
                  <a:pt x="382" y="136"/>
                  <a:pt x="382" y="136"/>
                  <a:pt x="382" y="136"/>
                </a:cubicBezTo>
                <a:cubicBezTo>
                  <a:pt x="384" y="134"/>
                  <a:pt x="384" y="130"/>
                  <a:pt x="382" y="128"/>
                </a:cubicBezTo>
                <a:cubicBezTo>
                  <a:pt x="381" y="127"/>
                  <a:pt x="379" y="126"/>
                  <a:pt x="378" y="126"/>
                </a:cubicBezTo>
                <a:cubicBezTo>
                  <a:pt x="376" y="126"/>
                  <a:pt x="375" y="127"/>
                  <a:pt x="374" y="128"/>
                </a:cubicBezTo>
                <a:cubicBezTo>
                  <a:pt x="314" y="185"/>
                  <a:pt x="314" y="185"/>
                  <a:pt x="314" y="185"/>
                </a:cubicBezTo>
                <a:cubicBezTo>
                  <a:pt x="224" y="182"/>
                  <a:pt x="224" y="182"/>
                  <a:pt x="224" y="182"/>
                </a:cubicBezTo>
                <a:cubicBezTo>
                  <a:pt x="267" y="159"/>
                  <a:pt x="267" y="159"/>
                  <a:pt x="267" y="159"/>
                </a:cubicBezTo>
                <a:cubicBezTo>
                  <a:pt x="285" y="166"/>
                  <a:pt x="285" y="166"/>
                  <a:pt x="285" y="166"/>
                </a:cubicBezTo>
                <a:cubicBezTo>
                  <a:pt x="286" y="166"/>
                  <a:pt x="287" y="166"/>
                  <a:pt x="288" y="166"/>
                </a:cubicBezTo>
                <a:cubicBezTo>
                  <a:pt x="290" y="166"/>
                  <a:pt x="292" y="165"/>
                  <a:pt x="293" y="163"/>
                </a:cubicBezTo>
                <a:cubicBezTo>
                  <a:pt x="294" y="160"/>
                  <a:pt x="293" y="156"/>
                  <a:pt x="290" y="155"/>
                </a:cubicBezTo>
                <a:cubicBezTo>
                  <a:pt x="281" y="152"/>
                  <a:pt x="281" y="152"/>
                  <a:pt x="281" y="152"/>
                </a:cubicBezTo>
                <a:cubicBezTo>
                  <a:pt x="296" y="143"/>
                  <a:pt x="296" y="143"/>
                  <a:pt x="296" y="143"/>
                </a:cubicBezTo>
                <a:cubicBezTo>
                  <a:pt x="299" y="142"/>
                  <a:pt x="300" y="138"/>
                  <a:pt x="298" y="135"/>
                </a:cubicBezTo>
                <a:cubicBezTo>
                  <a:pt x="297" y="134"/>
                  <a:pt x="295" y="132"/>
                  <a:pt x="293" y="132"/>
                </a:cubicBezTo>
                <a:cubicBezTo>
                  <a:pt x="292" y="132"/>
                  <a:pt x="291" y="133"/>
                  <a:pt x="290" y="133"/>
                </a:cubicBezTo>
                <a:cubicBezTo>
                  <a:pt x="274" y="142"/>
                  <a:pt x="274" y="142"/>
                  <a:pt x="274" y="142"/>
                </a:cubicBezTo>
                <a:cubicBezTo>
                  <a:pt x="275" y="133"/>
                  <a:pt x="275" y="133"/>
                  <a:pt x="275" y="133"/>
                </a:cubicBezTo>
                <a:cubicBezTo>
                  <a:pt x="275" y="129"/>
                  <a:pt x="273" y="126"/>
                  <a:pt x="270" y="126"/>
                </a:cubicBezTo>
                <a:cubicBezTo>
                  <a:pt x="269" y="126"/>
                  <a:pt x="269" y="126"/>
                  <a:pt x="269" y="126"/>
                </a:cubicBezTo>
                <a:cubicBezTo>
                  <a:pt x="266" y="126"/>
                  <a:pt x="263" y="128"/>
                  <a:pt x="263" y="131"/>
                </a:cubicBezTo>
                <a:cubicBezTo>
                  <a:pt x="261" y="149"/>
                  <a:pt x="261" y="149"/>
                  <a:pt x="261" y="149"/>
                </a:cubicBezTo>
                <a:cubicBezTo>
                  <a:pt x="218" y="172"/>
                  <a:pt x="218" y="172"/>
                  <a:pt x="218" y="172"/>
                </a:cubicBezTo>
                <a:cubicBezTo>
                  <a:pt x="265" y="95"/>
                  <a:pt x="265" y="95"/>
                  <a:pt x="265" y="95"/>
                </a:cubicBezTo>
                <a:cubicBezTo>
                  <a:pt x="346" y="76"/>
                  <a:pt x="346" y="76"/>
                  <a:pt x="346" y="76"/>
                </a:cubicBezTo>
                <a:cubicBezTo>
                  <a:pt x="349" y="75"/>
                  <a:pt x="351" y="72"/>
                  <a:pt x="350" y="69"/>
                </a:cubicBezTo>
                <a:cubicBezTo>
                  <a:pt x="349" y="66"/>
                  <a:pt x="347" y="65"/>
                  <a:pt x="344" y="65"/>
                </a:cubicBezTo>
                <a:cubicBezTo>
                  <a:pt x="344" y="65"/>
                  <a:pt x="343" y="65"/>
                  <a:pt x="343" y="65"/>
                </a:cubicBezTo>
                <a:cubicBezTo>
                  <a:pt x="274" y="81"/>
                  <a:pt x="274" y="81"/>
                  <a:pt x="274" y="81"/>
                </a:cubicBezTo>
                <a:cubicBezTo>
                  <a:pt x="287" y="60"/>
                  <a:pt x="287" y="60"/>
                  <a:pt x="287" y="60"/>
                </a:cubicBezTo>
                <a:cubicBezTo>
                  <a:pt x="288" y="59"/>
                  <a:pt x="288" y="59"/>
                  <a:pt x="288" y="59"/>
                </a:cubicBezTo>
                <a:cubicBezTo>
                  <a:pt x="317" y="52"/>
                  <a:pt x="317" y="52"/>
                  <a:pt x="317" y="52"/>
                </a:cubicBezTo>
                <a:cubicBezTo>
                  <a:pt x="321" y="51"/>
                  <a:pt x="322" y="48"/>
                  <a:pt x="322" y="45"/>
                </a:cubicBezTo>
                <a:cubicBezTo>
                  <a:pt x="321" y="42"/>
                  <a:pt x="319" y="40"/>
                  <a:pt x="316" y="40"/>
                </a:cubicBezTo>
                <a:cubicBezTo>
                  <a:pt x="316" y="40"/>
                  <a:pt x="315" y="40"/>
                  <a:pt x="315" y="40"/>
                </a:cubicBezTo>
                <a:cubicBezTo>
                  <a:pt x="296" y="45"/>
                  <a:pt x="296" y="45"/>
                  <a:pt x="296" y="45"/>
                </a:cubicBezTo>
                <a:cubicBezTo>
                  <a:pt x="310" y="23"/>
                  <a:pt x="310" y="23"/>
                  <a:pt x="310" y="23"/>
                </a:cubicBezTo>
                <a:cubicBezTo>
                  <a:pt x="311" y="20"/>
                  <a:pt x="310" y="17"/>
                  <a:pt x="308" y="15"/>
                </a:cubicBezTo>
                <a:cubicBezTo>
                  <a:pt x="307" y="15"/>
                  <a:pt x="306" y="14"/>
                  <a:pt x="305" y="14"/>
                </a:cubicBezTo>
                <a:cubicBezTo>
                  <a:pt x="303" y="14"/>
                  <a:pt x="301" y="15"/>
                  <a:pt x="300" y="17"/>
                </a:cubicBezTo>
                <a:cubicBezTo>
                  <a:pt x="286" y="39"/>
                  <a:pt x="286" y="39"/>
                  <a:pt x="286" y="39"/>
                </a:cubicBezTo>
                <a:cubicBezTo>
                  <a:pt x="282" y="20"/>
                  <a:pt x="282" y="20"/>
                  <a:pt x="282" y="20"/>
                </a:cubicBezTo>
                <a:cubicBezTo>
                  <a:pt x="281" y="18"/>
                  <a:pt x="279" y="16"/>
                  <a:pt x="276" y="16"/>
                </a:cubicBezTo>
                <a:cubicBezTo>
                  <a:pt x="276" y="16"/>
                  <a:pt x="275" y="16"/>
                  <a:pt x="275" y="16"/>
                </a:cubicBezTo>
                <a:cubicBezTo>
                  <a:pt x="272" y="17"/>
                  <a:pt x="270" y="20"/>
                  <a:pt x="271" y="23"/>
                </a:cubicBezTo>
                <a:cubicBezTo>
                  <a:pt x="278" y="52"/>
                  <a:pt x="278" y="52"/>
                  <a:pt x="278" y="52"/>
                </a:cubicBezTo>
                <a:cubicBezTo>
                  <a:pt x="277" y="53"/>
                  <a:pt x="277" y="53"/>
                  <a:pt x="277" y="53"/>
                </a:cubicBezTo>
                <a:cubicBezTo>
                  <a:pt x="264" y="75"/>
                  <a:pt x="264" y="75"/>
                  <a:pt x="264" y="75"/>
                </a:cubicBezTo>
                <a:cubicBezTo>
                  <a:pt x="247" y="6"/>
                  <a:pt x="247" y="6"/>
                  <a:pt x="247" y="6"/>
                </a:cubicBezTo>
                <a:cubicBezTo>
                  <a:pt x="247" y="4"/>
                  <a:pt x="244" y="2"/>
                  <a:pt x="242" y="2"/>
                </a:cubicBezTo>
                <a:cubicBezTo>
                  <a:pt x="241" y="2"/>
                  <a:pt x="241" y="2"/>
                  <a:pt x="240" y="2"/>
                </a:cubicBezTo>
                <a:cubicBezTo>
                  <a:pt x="237" y="3"/>
                  <a:pt x="235" y="6"/>
                  <a:pt x="236" y="9"/>
                </a:cubicBezTo>
                <a:cubicBezTo>
                  <a:pt x="255" y="89"/>
                  <a:pt x="255" y="89"/>
                  <a:pt x="255" y="89"/>
                </a:cubicBezTo>
                <a:cubicBezTo>
                  <a:pt x="208" y="166"/>
                  <a:pt x="208" y="166"/>
                  <a:pt x="208" y="166"/>
                </a:cubicBezTo>
                <a:cubicBezTo>
                  <a:pt x="210" y="117"/>
                  <a:pt x="210" y="117"/>
                  <a:pt x="210" y="117"/>
                </a:cubicBezTo>
                <a:cubicBezTo>
                  <a:pt x="225" y="105"/>
                  <a:pt x="225" y="105"/>
                  <a:pt x="225" y="105"/>
                </a:cubicBezTo>
                <a:cubicBezTo>
                  <a:pt x="227" y="103"/>
                  <a:pt x="228" y="99"/>
                  <a:pt x="226" y="96"/>
                </a:cubicBezTo>
                <a:cubicBezTo>
                  <a:pt x="225" y="95"/>
                  <a:pt x="223" y="94"/>
                  <a:pt x="221" y="94"/>
                </a:cubicBezTo>
                <a:cubicBezTo>
                  <a:pt x="220" y="94"/>
                  <a:pt x="219" y="95"/>
                  <a:pt x="217" y="95"/>
                </a:cubicBezTo>
                <a:cubicBezTo>
                  <a:pt x="210" y="101"/>
                  <a:pt x="210" y="101"/>
                  <a:pt x="210" y="101"/>
                </a:cubicBezTo>
                <a:cubicBezTo>
                  <a:pt x="210" y="84"/>
                  <a:pt x="210" y="84"/>
                  <a:pt x="210" y="84"/>
                </a:cubicBezTo>
                <a:cubicBezTo>
                  <a:pt x="211" y="81"/>
                  <a:pt x="208" y="78"/>
                  <a:pt x="205" y="78"/>
                </a:cubicBezTo>
                <a:cubicBezTo>
                  <a:pt x="205" y="78"/>
                  <a:pt x="205" y="78"/>
                  <a:pt x="205" y="78"/>
                </a:cubicBezTo>
                <a:cubicBezTo>
                  <a:pt x="201" y="78"/>
                  <a:pt x="199" y="81"/>
                  <a:pt x="199" y="84"/>
                </a:cubicBezTo>
                <a:cubicBezTo>
                  <a:pt x="198" y="103"/>
                  <a:pt x="198" y="103"/>
                  <a:pt x="198" y="103"/>
                </a:cubicBezTo>
                <a:cubicBezTo>
                  <a:pt x="191" y="97"/>
                  <a:pt x="191" y="97"/>
                  <a:pt x="191" y="97"/>
                </a:cubicBezTo>
                <a:cubicBezTo>
                  <a:pt x="190" y="96"/>
                  <a:pt x="188" y="96"/>
                  <a:pt x="187" y="96"/>
                </a:cubicBezTo>
                <a:cubicBezTo>
                  <a:pt x="185" y="96"/>
                  <a:pt x="184" y="97"/>
                  <a:pt x="182" y="98"/>
                </a:cubicBezTo>
                <a:cubicBezTo>
                  <a:pt x="181" y="101"/>
                  <a:pt x="181" y="105"/>
                  <a:pt x="184" y="106"/>
                </a:cubicBezTo>
                <a:cubicBezTo>
                  <a:pt x="198" y="117"/>
                  <a:pt x="198" y="117"/>
                  <a:pt x="198" y="117"/>
                </a:cubicBezTo>
                <a:cubicBezTo>
                  <a:pt x="197" y="166"/>
                  <a:pt x="197" y="166"/>
                  <a:pt x="197" y="166"/>
                </a:cubicBezTo>
                <a:cubicBezTo>
                  <a:pt x="154" y="87"/>
                  <a:pt x="154" y="87"/>
                  <a:pt x="154" y="87"/>
                </a:cubicBezTo>
                <a:cubicBezTo>
                  <a:pt x="177" y="8"/>
                  <a:pt x="177" y="8"/>
                  <a:pt x="177" y="8"/>
                </a:cubicBezTo>
                <a:cubicBezTo>
                  <a:pt x="178" y="4"/>
                  <a:pt x="176" y="1"/>
                  <a:pt x="173" y="0"/>
                </a:cubicBezTo>
                <a:cubicBezTo>
                  <a:pt x="173" y="0"/>
                  <a:pt x="172" y="0"/>
                  <a:pt x="172" y="0"/>
                </a:cubicBezTo>
              </a:path>
            </a:pathLst>
          </a:custGeom>
          <a:solidFill>
            <a:srgbClr val="FFFFFF">
              <a:alpha val="34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ea typeface="微软雅黑" panose="020B0503020204020204" pitchFamily="34" charset="-122"/>
            </a:endParaRPr>
          </a:p>
        </p:txBody>
      </p:sp>
      <p:sp>
        <p:nvSpPr>
          <p:cNvPr id="25" name="文本框 6"/>
          <p:cNvSpPr txBox="1">
            <a:spLocks noChangeArrowheads="1"/>
          </p:cNvSpPr>
          <p:nvPr/>
        </p:nvSpPr>
        <p:spPr bwMode="auto">
          <a:xfrm>
            <a:off x="690368" y="149810"/>
            <a:ext cx="3471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eaLnBrk="1" hangingPunct="1">
              <a:lnSpc>
                <a:spcPct val="100000"/>
              </a:lnSpc>
              <a:spcBef>
                <a:spcPct val="50000"/>
              </a:spcBef>
              <a:buFont typeface="Arial" panose="020B0604020202020204" pitchFamily="34" charset="0"/>
              <a:buNone/>
            </a:pPr>
            <a:r>
              <a:rPr lang="zh-CN" altLang="en-US" b="1" dirty="0">
                <a:latin typeface="Segoe UI" panose="020B0502040204020203" pitchFamily="34" charset="0"/>
                <a:ea typeface="微软雅黑" panose="020B0503020204020204" pitchFamily="34" charset="-122"/>
              </a:rPr>
              <a:t>在此输入你的小标题</a:t>
            </a:r>
          </a:p>
        </p:txBody>
      </p:sp>
      <p:grpSp>
        <p:nvGrpSpPr>
          <p:cNvPr id="26" name="组合 25"/>
          <p:cNvGrpSpPr/>
          <p:nvPr/>
        </p:nvGrpSpPr>
        <p:grpSpPr>
          <a:xfrm>
            <a:off x="208580" y="255717"/>
            <a:ext cx="444266" cy="383152"/>
            <a:chOff x="556913" y="503804"/>
            <a:chExt cx="444266" cy="383152"/>
          </a:xfrm>
        </p:grpSpPr>
        <p:grpSp>
          <p:nvGrpSpPr>
            <p:cNvPr id="27" name="组合 32"/>
            <p:cNvGrpSpPr/>
            <p:nvPr/>
          </p:nvGrpSpPr>
          <p:grpSpPr bwMode="auto">
            <a:xfrm>
              <a:off x="556913" y="503804"/>
              <a:ext cx="444266" cy="383152"/>
              <a:chOff x="0" y="0"/>
              <a:chExt cx="1897234" cy="1635546"/>
            </a:xfrm>
          </p:grpSpPr>
          <p:sp>
            <p:nvSpPr>
              <p:cNvPr id="29" name="六边形 21"/>
              <p:cNvSpPr>
                <a:spLocks noChangeArrowheads="1"/>
              </p:cNvSpPr>
              <p:nvPr/>
            </p:nvSpPr>
            <p:spPr bwMode="auto">
              <a:xfrm rot="556867">
                <a:off x="341912" y="294751"/>
                <a:ext cx="1213410" cy="1046044"/>
              </a:xfrm>
              <a:prstGeom prst="hexagon">
                <a:avLst>
                  <a:gd name="adj" fmla="val 24999"/>
                  <a:gd name="vf" fmla="val 115470"/>
                </a:avLst>
              </a:prstGeom>
              <a:solidFill>
                <a:schemeClr val="bg1">
                  <a:alpha val="40999"/>
                </a:schemeClr>
              </a:solidFill>
              <a:ln w="19050" cmpd="sng">
                <a:solidFill>
                  <a:schemeClr val="bg1"/>
                </a:solidFill>
                <a:miter lim="800000"/>
              </a:ln>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nvGrpSpPr>
              <p:cNvPr id="30" name="组合 18"/>
              <p:cNvGrpSpPr/>
              <p:nvPr/>
            </p:nvGrpSpPr>
            <p:grpSpPr bwMode="auto">
              <a:xfrm rot="2198315">
                <a:off x="0" y="0"/>
                <a:ext cx="1897234" cy="1635546"/>
                <a:chOff x="0" y="0"/>
                <a:chExt cx="1897234" cy="1635546"/>
              </a:xfrm>
            </p:grpSpPr>
            <p:sp>
              <p:nvSpPr>
                <p:cNvPr id="31" name="任意多边形 17"/>
                <p:cNvSpPr/>
                <p:nvPr/>
              </p:nvSpPr>
              <p:spPr bwMode="auto">
                <a:xfrm rot="19973985">
                  <a:off x="0" y="0"/>
                  <a:ext cx="1897234" cy="1635546"/>
                </a:xfrm>
                <a:custGeom>
                  <a:avLst/>
                  <a:gdLst>
                    <a:gd name="T0" fmla="*/ 244568 w 1661770"/>
                    <a:gd name="T1" fmla="*/ 1205416 h 1432560"/>
                    <a:gd name="T2" fmla="*/ 639661 w 1661770"/>
                    <a:gd name="T3" fmla="*/ 1432560 h 1432560"/>
                    <a:gd name="T4" fmla="*/ 358140 w 1661770"/>
                    <a:gd name="T5" fmla="*/ 1432560 h 1432560"/>
                    <a:gd name="T6" fmla="*/ 244568 w 1661770"/>
                    <a:gd name="T7" fmla="*/ 1205416 h 1432560"/>
                    <a:gd name="T8" fmla="*/ 97849 w 1661770"/>
                    <a:gd name="T9" fmla="*/ 520582 h 1432560"/>
                    <a:gd name="T10" fmla="*/ 77449 w 1661770"/>
                    <a:gd name="T11" fmla="*/ 871178 h 1432560"/>
                    <a:gd name="T12" fmla="*/ 0 w 1661770"/>
                    <a:gd name="T13" fmla="*/ 716280 h 1432560"/>
                    <a:gd name="T14" fmla="*/ 97849 w 1661770"/>
                    <a:gd name="T15" fmla="*/ 520582 h 1432560"/>
                    <a:gd name="T16" fmla="*/ 1406865 w 1661770"/>
                    <a:gd name="T17" fmla="*/ 1226090 h 1432560"/>
                    <a:gd name="T18" fmla="*/ 1303630 w 1661770"/>
                    <a:gd name="T19" fmla="*/ 1432560 h 1432560"/>
                    <a:gd name="T20" fmla="*/ 1095393 w 1661770"/>
                    <a:gd name="T21" fmla="*/ 1432560 h 1432560"/>
                    <a:gd name="T22" fmla="*/ 1406865 w 1661770"/>
                    <a:gd name="T23" fmla="*/ 1226090 h 1432560"/>
                    <a:gd name="T24" fmla="*/ 566376 w 1661770"/>
                    <a:gd name="T25" fmla="*/ 0 h 1432560"/>
                    <a:gd name="T26" fmla="*/ 254905 w 1661770"/>
                    <a:gd name="T27" fmla="*/ 206470 h 1432560"/>
                    <a:gd name="T28" fmla="*/ 358140 w 1661770"/>
                    <a:gd name="T29" fmla="*/ 0 h 1432560"/>
                    <a:gd name="T30" fmla="*/ 566376 w 1661770"/>
                    <a:gd name="T31" fmla="*/ 0 h 1432560"/>
                    <a:gd name="T32" fmla="*/ 1584321 w 1661770"/>
                    <a:gd name="T33" fmla="*/ 561382 h 1432560"/>
                    <a:gd name="T34" fmla="*/ 1661770 w 1661770"/>
                    <a:gd name="T35" fmla="*/ 716280 h 1432560"/>
                    <a:gd name="T36" fmla="*/ 1563921 w 1661770"/>
                    <a:gd name="T37" fmla="*/ 911978 h 1432560"/>
                    <a:gd name="T38" fmla="*/ 1584321 w 1661770"/>
                    <a:gd name="T39" fmla="*/ 561382 h 1432560"/>
                    <a:gd name="T40" fmla="*/ 1303630 w 1661770"/>
                    <a:gd name="T41" fmla="*/ 0 h 1432560"/>
                    <a:gd name="T42" fmla="*/ 1417202 w 1661770"/>
                    <a:gd name="T43" fmla="*/ 227144 h 1432560"/>
                    <a:gd name="T44" fmla="*/ 1022110 w 1661770"/>
                    <a:gd name="T45" fmla="*/ 0 h 1432560"/>
                    <a:gd name="T46" fmla="*/ 1303630 w 1661770"/>
                    <a:gd name="T47" fmla="*/ 0 h 143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1770" h="1432560">
                      <a:moveTo>
                        <a:pt x="244568" y="1205416"/>
                      </a:moveTo>
                      <a:lnTo>
                        <a:pt x="639661" y="1432560"/>
                      </a:lnTo>
                      <a:lnTo>
                        <a:pt x="358140" y="1432560"/>
                      </a:lnTo>
                      <a:lnTo>
                        <a:pt x="244568" y="1205416"/>
                      </a:lnTo>
                      <a:close/>
                      <a:moveTo>
                        <a:pt x="97849" y="520582"/>
                      </a:moveTo>
                      <a:lnTo>
                        <a:pt x="77449" y="871178"/>
                      </a:lnTo>
                      <a:lnTo>
                        <a:pt x="0" y="716280"/>
                      </a:lnTo>
                      <a:lnTo>
                        <a:pt x="97849" y="520582"/>
                      </a:lnTo>
                      <a:close/>
                      <a:moveTo>
                        <a:pt x="1406865" y="1226090"/>
                      </a:moveTo>
                      <a:lnTo>
                        <a:pt x="1303630" y="1432560"/>
                      </a:lnTo>
                      <a:lnTo>
                        <a:pt x="1095393" y="1432560"/>
                      </a:lnTo>
                      <a:lnTo>
                        <a:pt x="1406865" y="1226090"/>
                      </a:lnTo>
                      <a:close/>
                      <a:moveTo>
                        <a:pt x="566376" y="0"/>
                      </a:moveTo>
                      <a:lnTo>
                        <a:pt x="254905" y="206470"/>
                      </a:lnTo>
                      <a:lnTo>
                        <a:pt x="358140" y="0"/>
                      </a:lnTo>
                      <a:lnTo>
                        <a:pt x="566376" y="0"/>
                      </a:lnTo>
                      <a:close/>
                      <a:moveTo>
                        <a:pt x="1584321" y="561382"/>
                      </a:moveTo>
                      <a:lnTo>
                        <a:pt x="1661770" y="716280"/>
                      </a:lnTo>
                      <a:lnTo>
                        <a:pt x="1563921" y="911978"/>
                      </a:lnTo>
                      <a:lnTo>
                        <a:pt x="1584321" y="561382"/>
                      </a:lnTo>
                      <a:close/>
                      <a:moveTo>
                        <a:pt x="1303630" y="0"/>
                      </a:moveTo>
                      <a:lnTo>
                        <a:pt x="1417202" y="227144"/>
                      </a:lnTo>
                      <a:lnTo>
                        <a:pt x="1022110" y="0"/>
                      </a:lnTo>
                      <a:lnTo>
                        <a:pt x="1303630" y="0"/>
                      </a:lnTo>
                      <a:close/>
                    </a:path>
                  </a:pathLst>
                </a:custGeom>
                <a:solidFill>
                  <a:schemeClr val="bg1"/>
                </a:solidFill>
                <a:ln w="9525" cap="flat" cmpd="sng">
                  <a:solidFill>
                    <a:schemeClr val="bg1"/>
                  </a:solidFill>
                  <a:round/>
                </a:ln>
              </p:spPr>
              <p:txBody>
                <a:bodyPr/>
                <a:lstStyle/>
                <a:p>
                  <a:endParaRPr lang="zh-CN" altLang="en-US" dirty="0">
                    <a:ea typeface="微软雅黑" panose="020B0503020204020204" pitchFamily="34" charset="-122"/>
                  </a:endParaRPr>
                </a:p>
              </p:txBody>
            </p:sp>
            <p:sp>
              <p:nvSpPr>
                <p:cNvPr id="32" name="六边形 15"/>
                <p:cNvSpPr>
                  <a:spLocks noChangeArrowheads="1"/>
                </p:cNvSpPr>
                <p:nvPr/>
              </p:nvSpPr>
              <p:spPr bwMode="auto">
                <a:xfrm rot="160600">
                  <a:off x="134173" y="115667"/>
                  <a:ext cx="1628888" cy="1404214"/>
                </a:xfrm>
                <a:prstGeom prst="hexagon">
                  <a:avLst>
                    <a:gd name="adj" fmla="val 24999"/>
                    <a:gd name="vf" fmla="val 115470"/>
                  </a:avLst>
                </a:prstGeom>
                <a:noFill/>
                <a:ln w="19050" cmpd="sng">
                  <a:solidFill>
                    <a:schemeClr val="bg1"/>
                  </a:solidFill>
                  <a:miter lim="800000"/>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Char char="•"/>
                    <a:defRPr sz="2800">
                      <a:solidFill>
                        <a:schemeClr val="bg1"/>
                      </a:solidFill>
                      <a:latin typeface="Avanti" pitchFamily="2" charset="0"/>
                      <a:ea typeface="方正兰亭黑简体" pitchFamily="2" charset="-122"/>
                    </a:defRPr>
                  </a:lvl1pPr>
                  <a:lvl2pPr marL="742950" indent="-285750">
                    <a:lnSpc>
                      <a:spcPct val="90000"/>
                    </a:lnSpc>
                    <a:spcBef>
                      <a:spcPts val="500"/>
                    </a:spcBef>
                    <a:buChar char="•"/>
                    <a:defRPr sz="2400">
                      <a:solidFill>
                        <a:schemeClr val="bg1"/>
                      </a:solidFill>
                      <a:latin typeface="Avanti" pitchFamily="2" charset="0"/>
                      <a:ea typeface="方正兰亭黑简体" pitchFamily="2" charset="-122"/>
                    </a:defRPr>
                  </a:lvl2pPr>
                  <a:lvl3pPr marL="1143000" indent="-228600">
                    <a:lnSpc>
                      <a:spcPct val="90000"/>
                    </a:lnSpc>
                    <a:spcBef>
                      <a:spcPts val="500"/>
                    </a:spcBef>
                    <a:buChar char="•"/>
                    <a:defRPr sz="2000">
                      <a:solidFill>
                        <a:schemeClr val="bg1"/>
                      </a:solidFill>
                      <a:latin typeface="Avanti" pitchFamily="2" charset="0"/>
                      <a:ea typeface="方正兰亭黑简体" pitchFamily="2" charset="-122"/>
                    </a:defRPr>
                  </a:lvl3pPr>
                  <a:lvl4pPr marL="1600200" indent="-228600">
                    <a:lnSpc>
                      <a:spcPct val="90000"/>
                    </a:lnSpc>
                    <a:spcBef>
                      <a:spcPts val="500"/>
                    </a:spcBef>
                    <a:buChar char="•"/>
                    <a:defRPr>
                      <a:solidFill>
                        <a:schemeClr val="bg1"/>
                      </a:solidFill>
                      <a:latin typeface="Avanti" pitchFamily="2" charset="0"/>
                      <a:ea typeface="方正兰亭黑简体" pitchFamily="2" charset="-122"/>
                    </a:defRPr>
                  </a:lvl4pPr>
                  <a:lvl5pPr marL="2057400" indent="-228600">
                    <a:lnSpc>
                      <a:spcPct val="90000"/>
                    </a:lnSpc>
                    <a:spcBef>
                      <a:spcPts val="500"/>
                    </a:spcBef>
                    <a:buChar char="•"/>
                    <a:defRPr>
                      <a:solidFill>
                        <a:schemeClr val="bg1"/>
                      </a:solidFill>
                      <a:latin typeface="Avanti" pitchFamily="2" charset="0"/>
                      <a:ea typeface="方正兰亭黑简体"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bg1"/>
                      </a:solidFill>
                      <a:latin typeface="Avanti" pitchFamily="2" charset="0"/>
                      <a:ea typeface="方正兰亭黑简体" pitchFamily="2" charset="-122"/>
                    </a:defRPr>
                  </a:lvl9pPr>
                </a:lstStyle>
                <a:p>
                  <a:pPr>
                    <a:lnSpc>
                      <a:spcPct val="100000"/>
                    </a:lnSpc>
                    <a:spcBef>
                      <a:spcPct val="0"/>
                    </a:spcBef>
                    <a:buFont typeface="Arial" panose="020B0604020202020204" pitchFamily="34" charset="0"/>
                    <a:buNone/>
                  </a:pPr>
                  <a:endParaRPr lang="zh-CN" altLang="en-US" sz="1800" dirty="0">
                    <a:solidFill>
                      <a:schemeClr val="tx1"/>
                    </a:solidFill>
                    <a:latin typeface="Segoe UI" panose="020B0502040204020203" pitchFamily="34" charset="0"/>
                    <a:ea typeface="宋体" panose="02010600030101010101" pitchFamily="2" charset="-122"/>
                  </a:endParaRPr>
                </a:p>
              </p:txBody>
            </p:sp>
          </p:grpSp>
        </p:grpSp>
        <p:sp>
          <p:nvSpPr>
            <p:cNvPr id="28" name="文本框 27"/>
            <p:cNvSpPr txBox="1"/>
            <p:nvPr/>
          </p:nvSpPr>
          <p:spPr>
            <a:xfrm>
              <a:off x="627923" y="526103"/>
              <a:ext cx="213360" cy="338554"/>
            </a:xfrm>
            <a:prstGeom prst="rect">
              <a:avLst/>
            </a:prstGeom>
            <a:noFill/>
          </p:spPr>
          <p:txBody>
            <a:bodyPr wrap="square" rtlCol="0">
              <a:spAutoFit/>
            </a:bodyPr>
            <a:lstStyle/>
            <a:p>
              <a:r>
                <a:rPr lang="en-US" altLang="zh-CN" sz="1600" b="1" dirty="0">
                  <a:solidFill>
                    <a:schemeClr val="bg1"/>
                  </a:solidFill>
                  <a:latin typeface="+mj-lt"/>
                  <a:ea typeface="微软雅黑" panose="020B0503020204020204" pitchFamily="34" charset="-122"/>
                </a:rPr>
                <a:t>2</a:t>
              </a:r>
              <a:endParaRPr lang="zh-CN" altLang="en-US" sz="1600" b="1" dirty="0">
                <a:solidFill>
                  <a:schemeClr val="bg1"/>
                </a:solidFill>
                <a:latin typeface="+mj-lt"/>
                <a:ea typeface="微软雅黑" panose="020B0503020204020204"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2306"/>
                                        </p:tgtEl>
                                        <p:attrNameLst>
                                          <p:attrName>style.visibility</p:attrName>
                                        </p:attrNameLst>
                                      </p:cBhvr>
                                      <p:to>
                                        <p:strVal val="visible"/>
                                      </p:to>
                                    </p:set>
                                    <p:animEffect transition="in" filter="fade">
                                      <p:cBhvr>
                                        <p:cTn id="7" dur="750"/>
                                        <p:tgtEl>
                                          <p:spTgt spid="12306"/>
                                        </p:tgtEl>
                                      </p:cBhvr>
                                    </p:animEffect>
                                    <p:anim calcmode="lin" valueType="num">
                                      <p:cBhvr>
                                        <p:cTn id="8" dur="750" fill="hold"/>
                                        <p:tgtEl>
                                          <p:spTgt spid="12306"/>
                                        </p:tgtEl>
                                        <p:attrNameLst>
                                          <p:attrName>ppt_x</p:attrName>
                                        </p:attrNameLst>
                                      </p:cBhvr>
                                      <p:tavLst>
                                        <p:tav tm="0">
                                          <p:val>
                                            <p:strVal val="#ppt_x"/>
                                          </p:val>
                                        </p:tav>
                                        <p:tav tm="100000">
                                          <p:val>
                                            <p:strVal val="#ppt_x"/>
                                          </p:val>
                                        </p:tav>
                                      </p:tavLst>
                                    </p:anim>
                                    <p:anim calcmode="lin" valueType="num">
                                      <p:cBhvr>
                                        <p:cTn id="9" dur="750" fill="hold"/>
                                        <p:tgtEl>
                                          <p:spTgt spid="1230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2308"/>
                                        </p:tgtEl>
                                        <p:attrNameLst>
                                          <p:attrName>style.visibility</p:attrName>
                                        </p:attrNameLst>
                                      </p:cBhvr>
                                      <p:to>
                                        <p:strVal val="visible"/>
                                      </p:to>
                                    </p:set>
                                    <p:animEffect transition="in" filter="fade">
                                      <p:cBhvr>
                                        <p:cTn id="12" dur="750"/>
                                        <p:tgtEl>
                                          <p:spTgt spid="12308"/>
                                        </p:tgtEl>
                                      </p:cBhvr>
                                    </p:animEffect>
                                    <p:anim calcmode="lin" valueType="num">
                                      <p:cBhvr>
                                        <p:cTn id="13" dur="750" fill="hold"/>
                                        <p:tgtEl>
                                          <p:spTgt spid="12308"/>
                                        </p:tgtEl>
                                        <p:attrNameLst>
                                          <p:attrName>ppt_x</p:attrName>
                                        </p:attrNameLst>
                                      </p:cBhvr>
                                      <p:tavLst>
                                        <p:tav tm="0">
                                          <p:val>
                                            <p:strVal val="#ppt_x"/>
                                          </p:val>
                                        </p:tav>
                                        <p:tav tm="100000">
                                          <p:val>
                                            <p:strVal val="#ppt_x"/>
                                          </p:val>
                                        </p:tav>
                                      </p:tavLst>
                                    </p:anim>
                                    <p:anim calcmode="lin" valueType="num">
                                      <p:cBhvr>
                                        <p:cTn id="14" dur="750" fill="hold"/>
                                        <p:tgtEl>
                                          <p:spTgt spid="1230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12307"/>
                                        </p:tgtEl>
                                        <p:attrNameLst>
                                          <p:attrName>style.visibility</p:attrName>
                                        </p:attrNameLst>
                                      </p:cBhvr>
                                      <p:to>
                                        <p:strVal val="visible"/>
                                      </p:to>
                                    </p:set>
                                    <p:animEffect transition="in" filter="fade">
                                      <p:cBhvr>
                                        <p:cTn id="18" dur="750"/>
                                        <p:tgtEl>
                                          <p:spTgt spid="12307"/>
                                        </p:tgtEl>
                                      </p:cBhvr>
                                    </p:animEffect>
                                    <p:anim calcmode="lin" valueType="num">
                                      <p:cBhvr>
                                        <p:cTn id="19" dur="750" fill="hold"/>
                                        <p:tgtEl>
                                          <p:spTgt spid="12307"/>
                                        </p:tgtEl>
                                        <p:attrNameLst>
                                          <p:attrName>ppt_x</p:attrName>
                                        </p:attrNameLst>
                                      </p:cBhvr>
                                      <p:tavLst>
                                        <p:tav tm="0">
                                          <p:val>
                                            <p:strVal val="#ppt_x"/>
                                          </p:val>
                                        </p:tav>
                                        <p:tav tm="100000">
                                          <p:val>
                                            <p:strVal val="#ppt_x"/>
                                          </p:val>
                                        </p:tav>
                                      </p:tavLst>
                                    </p:anim>
                                    <p:anim calcmode="lin" valueType="num">
                                      <p:cBhvr>
                                        <p:cTn id="20" dur="750" fill="hold"/>
                                        <p:tgtEl>
                                          <p:spTgt spid="12307"/>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2309"/>
                                        </p:tgtEl>
                                        <p:attrNameLst>
                                          <p:attrName>style.visibility</p:attrName>
                                        </p:attrNameLst>
                                      </p:cBhvr>
                                      <p:to>
                                        <p:strVal val="visible"/>
                                      </p:to>
                                    </p:set>
                                    <p:animEffect transition="in" filter="fade">
                                      <p:cBhvr>
                                        <p:cTn id="23" dur="750"/>
                                        <p:tgtEl>
                                          <p:spTgt spid="12309"/>
                                        </p:tgtEl>
                                      </p:cBhvr>
                                    </p:animEffect>
                                    <p:anim calcmode="lin" valueType="num">
                                      <p:cBhvr>
                                        <p:cTn id="24" dur="750" fill="hold"/>
                                        <p:tgtEl>
                                          <p:spTgt spid="12309"/>
                                        </p:tgtEl>
                                        <p:attrNameLst>
                                          <p:attrName>ppt_x</p:attrName>
                                        </p:attrNameLst>
                                      </p:cBhvr>
                                      <p:tavLst>
                                        <p:tav tm="0">
                                          <p:val>
                                            <p:strVal val="#ppt_x"/>
                                          </p:val>
                                        </p:tav>
                                        <p:tav tm="100000">
                                          <p:val>
                                            <p:strVal val="#ppt_x"/>
                                          </p:val>
                                        </p:tav>
                                      </p:tavLst>
                                    </p:anim>
                                    <p:anim calcmode="lin" valueType="num">
                                      <p:cBhvr>
                                        <p:cTn id="25" dur="750" fill="hold"/>
                                        <p:tgtEl>
                                          <p:spTgt spid="123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6" grpId="0" autoUpdateAnimBg="0"/>
      <p:bldP spid="12307" grpId="0" autoUpdateAnimBg="0"/>
      <p:bldP spid="12308" grpId="0" autoUpdateAnimBg="0"/>
      <p:bldP spid="12309" grpId="0" autoUpdateAnimBg="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字体">
      <a:majorFont>
        <a:latin typeface="Segoe UI"/>
        <a:ea typeface="微软雅黑"/>
        <a:cs typeface=""/>
      </a:majorFont>
      <a:minorFont>
        <a:latin typeface="Segoe UI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819</Words>
  <Application>Microsoft Office PowerPoint</Application>
  <PresentationFormat>宽屏</PresentationFormat>
  <Paragraphs>159</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蒙纳简超刚黑</vt:lpstr>
      <vt:lpstr>微软雅黑</vt:lpstr>
      <vt:lpstr>Arial</vt:lpstr>
      <vt:lpstr>Broadway</vt:lpstr>
      <vt:lpstr>Segoe UI</vt:lpstr>
      <vt:lpstr>Segoe UI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33</cp:revision>
  <dcterms:created xsi:type="dcterms:W3CDTF">2016-10-03T15:27:00Z</dcterms:created>
  <dcterms:modified xsi:type="dcterms:W3CDTF">2021-01-04T10:20:09Z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