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9"/>
  </p:notesMasterIdLst>
  <p:sldIdLst>
    <p:sldId id="257" r:id="rId3"/>
    <p:sldId id="262" r:id="rId4"/>
    <p:sldId id="276" r:id="rId5"/>
    <p:sldId id="260" r:id="rId6"/>
    <p:sldId id="256" r:id="rId7"/>
    <p:sldId id="266" r:id="rId8"/>
    <p:sldId id="285" r:id="rId9"/>
    <p:sldId id="265" r:id="rId10"/>
    <p:sldId id="267" r:id="rId11"/>
    <p:sldId id="269" r:id="rId12"/>
    <p:sldId id="268" r:id="rId13"/>
    <p:sldId id="286" r:id="rId14"/>
    <p:sldId id="270" r:id="rId15"/>
    <p:sldId id="271" r:id="rId16"/>
    <p:sldId id="272" r:id="rId17"/>
    <p:sldId id="273" r:id="rId18"/>
    <p:sldId id="274" r:id="rId19"/>
    <p:sldId id="287" r:id="rId20"/>
    <p:sldId id="275" r:id="rId21"/>
    <p:sldId id="278" r:id="rId22"/>
    <p:sldId id="279" r:id="rId23"/>
    <p:sldId id="284" r:id="rId24"/>
    <p:sldId id="280" r:id="rId25"/>
    <p:sldId id="281" r:id="rId26"/>
    <p:sldId id="291" r:id="rId27"/>
    <p:sldId id="29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692"/>
    <a:srgbClr val="7FC622"/>
    <a:srgbClr val="BADA5C"/>
    <a:srgbClr val="D0DF87"/>
    <a:srgbClr val="578B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9E4A7-729C-40E3-97A5-ECCB03395AC8}"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9F910-6507-43E1-9965-76C49019091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pic>
        <p:nvPicPr>
          <p:cNvPr id="8" name="图片 7" descr="图片1"/>
          <p:cNvPicPr>
            <a:picLocks noChangeAspect="1"/>
          </p:cNvPicPr>
          <p:nvPr userDrawn="1"/>
        </p:nvPicPr>
        <p:blipFill>
          <a:blip r:embed="rId2"/>
          <a:srcRect l="1837" r="2655"/>
          <a:stretch>
            <a:fillRect/>
          </a:stretch>
        </p:blipFill>
        <p:spPr>
          <a:xfrm>
            <a:off x="-45085" y="169545"/>
            <a:ext cx="12245340" cy="67411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0.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95475" y="2200456"/>
            <a:ext cx="8198485" cy="923330"/>
          </a:xfrm>
          <a:prstGeom prst="rect">
            <a:avLst/>
          </a:prstGeom>
          <a:noFill/>
        </p:spPr>
        <p:txBody>
          <a:bodyPr wrap="square" rtlCol="0">
            <a:spAutoFit/>
          </a:bodyPr>
          <a:lstStyle/>
          <a:p>
            <a:pPr algn="ctr"/>
            <a:r>
              <a:rPr lang="zh-CN" altLang="en-US" sz="5400" b="1" dirty="0">
                <a:solidFill>
                  <a:srgbClr val="578B18"/>
                </a:solidFill>
                <a:latin typeface="微软雅黑" panose="020B0503020204020204" charset="-122"/>
                <a:ea typeface="微软雅黑" panose="020B0503020204020204" charset="-122"/>
              </a:rPr>
              <a:t>单击此处添加您的标题</a:t>
            </a:r>
          </a:p>
        </p:txBody>
      </p:sp>
      <p:sp>
        <p:nvSpPr>
          <p:cNvPr id="3076" name="文本框 3075"/>
          <p:cNvSpPr txBox="1"/>
          <p:nvPr/>
        </p:nvSpPr>
        <p:spPr>
          <a:xfrm>
            <a:off x="5295356" y="3863975"/>
            <a:ext cx="1856558" cy="337185"/>
          </a:xfrm>
          <a:prstGeom prst="rect">
            <a:avLst/>
          </a:prstGeom>
          <a:noFill/>
          <a:ln w="9525">
            <a:noFill/>
            <a:miter/>
          </a:ln>
          <a:effectLst/>
        </p:spPr>
        <p:txBody>
          <a:bodyPr vert="horz" wrap="square" anchor="t">
            <a:spAutoFit/>
          </a:bodyPr>
          <a:lstStyle/>
          <a:p>
            <a:pPr lvl="0" algn="l" eaLnBrk="0" latinLnBrk="0" hangingPunct="0"/>
            <a:r>
              <a:rPr lang="zh-CN" altLang="en-US" sz="1600" b="1">
                <a:solidFill>
                  <a:srgbClr val="578B18"/>
                </a:solidFill>
                <a:latin typeface="微软雅黑" panose="020B0503020204020204" charset="-122"/>
                <a:ea typeface="微软雅黑" panose="020B0503020204020204" charset="-122"/>
              </a:rPr>
              <a:t>汇报人：</a:t>
            </a:r>
            <a:r>
              <a:rPr lang="en-US" altLang="zh-CN" sz="1600" b="1">
                <a:solidFill>
                  <a:srgbClr val="578B18"/>
                </a:solidFill>
                <a:latin typeface="微软雅黑" panose="020B0503020204020204" charset="-122"/>
                <a:ea typeface="微软雅黑" panose="020B0503020204020204" charset="-122"/>
              </a:rPr>
              <a:t>xiazaii</a:t>
            </a:r>
            <a:endParaRPr lang="zh-CN" altLang="en-US" sz="1600" b="1" dirty="0">
              <a:solidFill>
                <a:srgbClr val="578B18"/>
              </a:solidFill>
              <a:latin typeface="微软雅黑" panose="020B0503020204020204" charset="-122"/>
              <a:ea typeface="微软雅黑" panose="020B0503020204020204" charset="-122"/>
            </a:endParaRPr>
          </a:p>
        </p:txBody>
      </p:sp>
      <p:sp>
        <p:nvSpPr>
          <p:cNvPr id="11" name="文本框 10"/>
          <p:cNvSpPr txBox="1"/>
          <p:nvPr/>
        </p:nvSpPr>
        <p:spPr>
          <a:xfrm>
            <a:off x="2023745" y="3425190"/>
            <a:ext cx="7785735" cy="441325"/>
          </a:xfrm>
          <a:prstGeom prst="rect">
            <a:avLst/>
          </a:prstGeom>
          <a:noFill/>
          <a:ln w="9525">
            <a:noFill/>
            <a:miter/>
          </a:ln>
          <a:effectLst/>
        </p:spPr>
        <p:txBody>
          <a:bodyPr vert="horz" wrap="square" anchor="t">
            <a:spAutoFit/>
          </a:bodyPr>
          <a:lstStyle/>
          <a:p>
            <a:pPr lvl="0" algn="ctr" eaLnBrk="0" latinLnBrk="0" hangingPunct="0"/>
            <a:r>
              <a:rPr lang="en-US" altLang="zh-CN" sz="2000" dirty="0">
                <a:solidFill>
                  <a:schemeClr val="tx1">
                    <a:lumMod val="75000"/>
                    <a:lumOff val="25000"/>
                  </a:schemeClr>
                </a:solidFill>
                <a:latin typeface="Meiryo" charset="0"/>
                <a:ea typeface="Meiryo" charset="0"/>
              </a:rPr>
              <a:t> THE PROFESSIONAL</a:t>
            </a:r>
            <a:r>
              <a:rPr lang="zh-CN" altLang="en-US" sz="2000" dirty="0">
                <a:solidFill>
                  <a:schemeClr val="tx1">
                    <a:lumMod val="75000"/>
                    <a:lumOff val="25000"/>
                  </a:schemeClr>
                </a:solidFill>
                <a:latin typeface="Meiryo" charset="0"/>
                <a:ea typeface="Meiryo" charset="0"/>
              </a:rPr>
              <a:t> </a:t>
            </a:r>
            <a:r>
              <a:rPr lang="en-US" altLang="zh-CN" sz="2000" dirty="0">
                <a:solidFill>
                  <a:schemeClr val="tx1">
                    <a:lumMod val="75000"/>
                    <a:lumOff val="25000"/>
                  </a:schemeClr>
                </a:solidFill>
                <a:latin typeface="Meiryo" charset="0"/>
                <a:ea typeface="Meiryo" charset="0"/>
              </a:rPr>
              <a:t>POWERPOINT</a:t>
            </a:r>
            <a:r>
              <a:rPr lang="zh-CN" altLang="en-US" sz="2000" dirty="0">
                <a:solidFill>
                  <a:schemeClr val="tx1">
                    <a:lumMod val="75000"/>
                    <a:lumOff val="25000"/>
                  </a:schemeClr>
                </a:solidFill>
                <a:latin typeface="Meiryo" charset="0"/>
                <a:ea typeface="Meiryo" charset="0"/>
              </a:rPr>
              <a:t> </a:t>
            </a:r>
            <a:r>
              <a:rPr lang="en-US" altLang="zh-CN" sz="2000" dirty="0">
                <a:solidFill>
                  <a:schemeClr val="tx1">
                    <a:lumMod val="75000"/>
                    <a:lumOff val="25000"/>
                  </a:schemeClr>
                </a:solidFill>
                <a:latin typeface="Meiryo" charset="0"/>
                <a:ea typeface="Meiryo" charset="0"/>
              </a:rPr>
              <a:t>TEMPLATES</a:t>
            </a:r>
          </a:p>
        </p:txBody>
      </p:sp>
      <p:sp>
        <p:nvSpPr>
          <p:cNvPr id="20" name="Freeform 15"/>
          <p:cNvSpPr>
            <a:spLocks noEditPoints="1"/>
          </p:cNvSpPr>
          <p:nvPr/>
        </p:nvSpPr>
        <p:spPr bwMode="auto">
          <a:xfrm>
            <a:off x="5055326" y="3870325"/>
            <a:ext cx="247015" cy="255270"/>
          </a:xfrm>
          <a:custGeom>
            <a:avLst/>
            <a:gdLst>
              <a:gd name="T0" fmla="*/ 641 w 792"/>
              <a:gd name="T1" fmla="*/ 278 h 954"/>
              <a:gd name="T2" fmla="*/ 639 w 792"/>
              <a:gd name="T3" fmla="*/ 331 h 954"/>
              <a:gd name="T4" fmla="*/ 623 w 792"/>
              <a:gd name="T5" fmla="*/ 376 h 954"/>
              <a:gd name="T6" fmla="*/ 598 w 792"/>
              <a:gd name="T7" fmla="*/ 403 h 954"/>
              <a:gd name="T8" fmla="*/ 559 w 792"/>
              <a:gd name="T9" fmla="*/ 497 h 954"/>
              <a:gd name="T10" fmla="*/ 516 w 792"/>
              <a:gd name="T11" fmla="*/ 546 h 954"/>
              <a:gd name="T12" fmla="*/ 481 w 792"/>
              <a:gd name="T13" fmla="*/ 567 h 954"/>
              <a:gd name="T14" fmla="*/ 387 w 792"/>
              <a:gd name="T15" fmla="*/ 573 h 954"/>
              <a:gd name="T16" fmla="*/ 313 w 792"/>
              <a:gd name="T17" fmla="*/ 567 h 954"/>
              <a:gd name="T18" fmla="*/ 258 w 792"/>
              <a:gd name="T19" fmla="*/ 534 h 954"/>
              <a:gd name="T20" fmla="*/ 217 w 792"/>
              <a:gd name="T21" fmla="*/ 473 h 954"/>
              <a:gd name="T22" fmla="*/ 182 w 792"/>
              <a:gd name="T23" fmla="*/ 397 h 954"/>
              <a:gd name="T24" fmla="*/ 160 w 792"/>
              <a:gd name="T25" fmla="*/ 364 h 954"/>
              <a:gd name="T26" fmla="*/ 150 w 792"/>
              <a:gd name="T27" fmla="*/ 288 h 954"/>
              <a:gd name="T28" fmla="*/ 164 w 792"/>
              <a:gd name="T29" fmla="*/ 268 h 954"/>
              <a:gd name="T30" fmla="*/ 160 w 792"/>
              <a:gd name="T31" fmla="*/ 161 h 954"/>
              <a:gd name="T32" fmla="*/ 188 w 792"/>
              <a:gd name="T33" fmla="*/ 71 h 954"/>
              <a:gd name="T34" fmla="*/ 240 w 792"/>
              <a:gd name="T35" fmla="*/ 30 h 954"/>
              <a:gd name="T36" fmla="*/ 336 w 792"/>
              <a:gd name="T37" fmla="*/ 4 h 954"/>
              <a:gd name="T38" fmla="*/ 442 w 792"/>
              <a:gd name="T39" fmla="*/ 4 h 954"/>
              <a:gd name="T40" fmla="*/ 539 w 792"/>
              <a:gd name="T41" fmla="*/ 28 h 954"/>
              <a:gd name="T42" fmla="*/ 598 w 792"/>
              <a:gd name="T43" fmla="*/ 71 h 954"/>
              <a:gd name="T44" fmla="*/ 633 w 792"/>
              <a:gd name="T45" fmla="*/ 170 h 954"/>
              <a:gd name="T46" fmla="*/ 623 w 792"/>
              <a:gd name="T47" fmla="*/ 268 h 954"/>
              <a:gd name="T48" fmla="*/ 448 w 792"/>
              <a:gd name="T49" fmla="*/ 819 h 954"/>
              <a:gd name="T50" fmla="*/ 696 w 792"/>
              <a:gd name="T51" fmla="*/ 628 h 954"/>
              <a:gd name="T52" fmla="*/ 743 w 792"/>
              <a:gd name="T53" fmla="*/ 702 h 954"/>
              <a:gd name="T54" fmla="*/ 790 w 792"/>
              <a:gd name="T55" fmla="*/ 864 h 954"/>
              <a:gd name="T56" fmla="*/ 792 w 792"/>
              <a:gd name="T57" fmla="*/ 954 h 954"/>
              <a:gd name="T58" fmla="*/ 6 w 792"/>
              <a:gd name="T59" fmla="*/ 872 h 954"/>
              <a:gd name="T60" fmla="*/ 37 w 792"/>
              <a:gd name="T61" fmla="*/ 735 h 954"/>
              <a:gd name="T62" fmla="*/ 82 w 792"/>
              <a:gd name="T63" fmla="*/ 653 h 954"/>
              <a:gd name="T64" fmla="*/ 362 w 792"/>
              <a:gd name="T65" fmla="*/ 817 h 954"/>
              <a:gd name="T66" fmla="*/ 369 w 792"/>
              <a:gd name="T67" fmla="*/ 616 h 954"/>
              <a:gd name="T68" fmla="*/ 547 w 792"/>
              <a:gd name="T69" fmla="*/ 225 h 954"/>
              <a:gd name="T70" fmla="*/ 446 w 792"/>
              <a:gd name="T71" fmla="*/ 235 h 954"/>
              <a:gd name="T72" fmla="*/ 340 w 792"/>
              <a:gd name="T73" fmla="*/ 209 h 954"/>
              <a:gd name="T74" fmla="*/ 307 w 792"/>
              <a:gd name="T75" fmla="*/ 206 h 954"/>
              <a:gd name="T76" fmla="*/ 246 w 792"/>
              <a:gd name="T77" fmla="*/ 221 h 954"/>
              <a:gd name="T78" fmla="*/ 223 w 792"/>
              <a:gd name="T79" fmla="*/ 299 h 954"/>
              <a:gd name="T80" fmla="*/ 193 w 792"/>
              <a:gd name="T81" fmla="*/ 299 h 954"/>
              <a:gd name="T82" fmla="*/ 195 w 792"/>
              <a:gd name="T83" fmla="*/ 340 h 954"/>
              <a:gd name="T84" fmla="*/ 205 w 792"/>
              <a:gd name="T85" fmla="*/ 364 h 954"/>
              <a:gd name="T86" fmla="*/ 229 w 792"/>
              <a:gd name="T87" fmla="*/ 385 h 954"/>
              <a:gd name="T88" fmla="*/ 262 w 792"/>
              <a:gd name="T89" fmla="*/ 473 h 954"/>
              <a:gd name="T90" fmla="*/ 299 w 792"/>
              <a:gd name="T91" fmla="*/ 518 h 954"/>
              <a:gd name="T92" fmla="*/ 344 w 792"/>
              <a:gd name="T93" fmla="*/ 532 h 954"/>
              <a:gd name="T94" fmla="*/ 455 w 792"/>
              <a:gd name="T95" fmla="*/ 530 h 954"/>
              <a:gd name="T96" fmla="*/ 500 w 792"/>
              <a:gd name="T97" fmla="*/ 507 h 954"/>
              <a:gd name="T98" fmla="*/ 537 w 792"/>
              <a:gd name="T99" fmla="*/ 456 h 954"/>
              <a:gd name="T100" fmla="*/ 563 w 792"/>
              <a:gd name="T101" fmla="*/ 374 h 954"/>
              <a:gd name="T102" fmla="*/ 584 w 792"/>
              <a:gd name="T103" fmla="*/ 362 h 954"/>
              <a:gd name="T104" fmla="*/ 598 w 792"/>
              <a:gd name="T105" fmla="*/ 327 h 954"/>
              <a:gd name="T106" fmla="*/ 596 w 792"/>
              <a:gd name="T107" fmla="*/ 299 h 954"/>
              <a:gd name="T108" fmla="*/ 565 w 792"/>
              <a:gd name="T109"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2" h="954">
                <a:moveTo>
                  <a:pt x="623" y="268"/>
                </a:moveTo>
                <a:lnTo>
                  <a:pt x="623" y="268"/>
                </a:lnTo>
                <a:lnTo>
                  <a:pt x="631" y="272"/>
                </a:lnTo>
                <a:lnTo>
                  <a:pt x="641" y="278"/>
                </a:lnTo>
                <a:lnTo>
                  <a:pt x="641" y="288"/>
                </a:lnTo>
                <a:lnTo>
                  <a:pt x="641" y="288"/>
                </a:lnTo>
                <a:lnTo>
                  <a:pt x="641" y="311"/>
                </a:lnTo>
                <a:lnTo>
                  <a:pt x="639" y="331"/>
                </a:lnTo>
                <a:lnTo>
                  <a:pt x="635" y="348"/>
                </a:lnTo>
                <a:lnTo>
                  <a:pt x="629" y="364"/>
                </a:lnTo>
                <a:lnTo>
                  <a:pt x="629" y="364"/>
                </a:lnTo>
                <a:lnTo>
                  <a:pt x="623" y="376"/>
                </a:lnTo>
                <a:lnTo>
                  <a:pt x="616" y="387"/>
                </a:lnTo>
                <a:lnTo>
                  <a:pt x="608" y="397"/>
                </a:lnTo>
                <a:lnTo>
                  <a:pt x="598" y="403"/>
                </a:lnTo>
                <a:lnTo>
                  <a:pt x="598" y="403"/>
                </a:lnTo>
                <a:lnTo>
                  <a:pt x="590" y="430"/>
                </a:lnTo>
                <a:lnTo>
                  <a:pt x="582" y="454"/>
                </a:lnTo>
                <a:lnTo>
                  <a:pt x="571" y="477"/>
                </a:lnTo>
                <a:lnTo>
                  <a:pt x="559" y="497"/>
                </a:lnTo>
                <a:lnTo>
                  <a:pt x="559" y="497"/>
                </a:lnTo>
                <a:lnTo>
                  <a:pt x="545" y="520"/>
                </a:lnTo>
                <a:lnTo>
                  <a:pt x="526" y="538"/>
                </a:lnTo>
                <a:lnTo>
                  <a:pt x="516" y="546"/>
                </a:lnTo>
                <a:lnTo>
                  <a:pt x="506" y="554"/>
                </a:lnTo>
                <a:lnTo>
                  <a:pt x="494" y="561"/>
                </a:lnTo>
                <a:lnTo>
                  <a:pt x="481" y="567"/>
                </a:lnTo>
                <a:lnTo>
                  <a:pt x="481" y="567"/>
                </a:lnTo>
                <a:lnTo>
                  <a:pt x="465" y="569"/>
                </a:lnTo>
                <a:lnTo>
                  <a:pt x="442" y="573"/>
                </a:lnTo>
                <a:lnTo>
                  <a:pt x="416" y="573"/>
                </a:lnTo>
                <a:lnTo>
                  <a:pt x="387" y="573"/>
                </a:lnTo>
                <a:lnTo>
                  <a:pt x="387" y="573"/>
                </a:lnTo>
                <a:lnTo>
                  <a:pt x="360" y="573"/>
                </a:lnTo>
                <a:lnTo>
                  <a:pt x="334" y="571"/>
                </a:lnTo>
                <a:lnTo>
                  <a:pt x="313" y="567"/>
                </a:lnTo>
                <a:lnTo>
                  <a:pt x="299" y="563"/>
                </a:lnTo>
                <a:lnTo>
                  <a:pt x="299" y="563"/>
                </a:lnTo>
                <a:lnTo>
                  <a:pt x="276" y="550"/>
                </a:lnTo>
                <a:lnTo>
                  <a:pt x="258" y="534"/>
                </a:lnTo>
                <a:lnTo>
                  <a:pt x="242" y="516"/>
                </a:lnTo>
                <a:lnTo>
                  <a:pt x="227" y="493"/>
                </a:lnTo>
                <a:lnTo>
                  <a:pt x="227" y="493"/>
                </a:lnTo>
                <a:lnTo>
                  <a:pt x="217" y="473"/>
                </a:lnTo>
                <a:lnTo>
                  <a:pt x="209" y="450"/>
                </a:lnTo>
                <a:lnTo>
                  <a:pt x="195" y="405"/>
                </a:lnTo>
                <a:lnTo>
                  <a:pt x="195" y="405"/>
                </a:lnTo>
                <a:lnTo>
                  <a:pt x="182" y="397"/>
                </a:lnTo>
                <a:lnTo>
                  <a:pt x="174" y="389"/>
                </a:lnTo>
                <a:lnTo>
                  <a:pt x="166" y="378"/>
                </a:lnTo>
                <a:lnTo>
                  <a:pt x="160" y="364"/>
                </a:lnTo>
                <a:lnTo>
                  <a:pt x="160" y="364"/>
                </a:lnTo>
                <a:lnTo>
                  <a:pt x="156" y="350"/>
                </a:lnTo>
                <a:lnTo>
                  <a:pt x="152" y="331"/>
                </a:lnTo>
                <a:lnTo>
                  <a:pt x="150" y="311"/>
                </a:lnTo>
                <a:lnTo>
                  <a:pt x="150" y="288"/>
                </a:lnTo>
                <a:lnTo>
                  <a:pt x="150" y="278"/>
                </a:lnTo>
                <a:lnTo>
                  <a:pt x="158" y="272"/>
                </a:lnTo>
                <a:lnTo>
                  <a:pt x="158" y="272"/>
                </a:lnTo>
                <a:lnTo>
                  <a:pt x="164" y="268"/>
                </a:lnTo>
                <a:lnTo>
                  <a:pt x="164" y="268"/>
                </a:lnTo>
                <a:lnTo>
                  <a:pt x="162" y="227"/>
                </a:lnTo>
                <a:lnTo>
                  <a:pt x="160" y="192"/>
                </a:lnTo>
                <a:lnTo>
                  <a:pt x="160" y="161"/>
                </a:lnTo>
                <a:lnTo>
                  <a:pt x="164" y="135"/>
                </a:lnTo>
                <a:lnTo>
                  <a:pt x="168" y="112"/>
                </a:lnTo>
                <a:lnTo>
                  <a:pt x="176" y="92"/>
                </a:lnTo>
                <a:lnTo>
                  <a:pt x="188" y="71"/>
                </a:lnTo>
                <a:lnTo>
                  <a:pt x="203" y="53"/>
                </a:lnTo>
                <a:lnTo>
                  <a:pt x="203" y="53"/>
                </a:lnTo>
                <a:lnTo>
                  <a:pt x="219" y="41"/>
                </a:lnTo>
                <a:lnTo>
                  <a:pt x="240" y="30"/>
                </a:lnTo>
                <a:lnTo>
                  <a:pt x="262" y="20"/>
                </a:lnTo>
                <a:lnTo>
                  <a:pt x="285" y="14"/>
                </a:lnTo>
                <a:lnTo>
                  <a:pt x="311" y="8"/>
                </a:lnTo>
                <a:lnTo>
                  <a:pt x="336" y="4"/>
                </a:lnTo>
                <a:lnTo>
                  <a:pt x="362" y="2"/>
                </a:lnTo>
                <a:lnTo>
                  <a:pt x="389" y="0"/>
                </a:lnTo>
                <a:lnTo>
                  <a:pt x="416" y="2"/>
                </a:lnTo>
                <a:lnTo>
                  <a:pt x="442" y="4"/>
                </a:lnTo>
                <a:lnTo>
                  <a:pt x="469" y="8"/>
                </a:lnTo>
                <a:lnTo>
                  <a:pt x="494" y="12"/>
                </a:lnTo>
                <a:lnTo>
                  <a:pt x="518" y="20"/>
                </a:lnTo>
                <a:lnTo>
                  <a:pt x="539" y="28"/>
                </a:lnTo>
                <a:lnTo>
                  <a:pt x="559" y="39"/>
                </a:lnTo>
                <a:lnTo>
                  <a:pt x="577" y="49"/>
                </a:lnTo>
                <a:lnTo>
                  <a:pt x="577" y="49"/>
                </a:lnTo>
                <a:lnTo>
                  <a:pt x="598" y="71"/>
                </a:lnTo>
                <a:lnTo>
                  <a:pt x="612" y="94"/>
                </a:lnTo>
                <a:lnTo>
                  <a:pt x="623" y="116"/>
                </a:lnTo>
                <a:lnTo>
                  <a:pt x="629" y="143"/>
                </a:lnTo>
                <a:lnTo>
                  <a:pt x="633" y="170"/>
                </a:lnTo>
                <a:lnTo>
                  <a:pt x="633" y="200"/>
                </a:lnTo>
                <a:lnTo>
                  <a:pt x="629" y="233"/>
                </a:lnTo>
                <a:lnTo>
                  <a:pt x="623" y="268"/>
                </a:lnTo>
                <a:lnTo>
                  <a:pt x="623" y="268"/>
                </a:lnTo>
                <a:close/>
                <a:moveTo>
                  <a:pt x="440" y="616"/>
                </a:moveTo>
                <a:lnTo>
                  <a:pt x="442" y="643"/>
                </a:lnTo>
                <a:lnTo>
                  <a:pt x="426" y="669"/>
                </a:lnTo>
                <a:lnTo>
                  <a:pt x="448" y="819"/>
                </a:lnTo>
                <a:lnTo>
                  <a:pt x="541" y="618"/>
                </a:lnTo>
                <a:lnTo>
                  <a:pt x="684" y="614"/>
                </a:lnTo>
                <a:lnTo>
                  <a:pt x="684" y="614"/>
                </a:lnTo>
                <a:lnTo>
                  <a:pt x="696" y="628"/>
                </a:lnTo>
                <a:lnTo>
                  <a:pt x="709" y="645"/>
                </a:lnTo>
                <a:lnTo>
                  <a:pt x="721" y="661"/>
                </a:lnTo>
                <a:lnTo>
                  <a:pt x="733" y="681"/>
                </a:lnTo>
                <a:lnTo>
                  <a:pt x="743" y="702"/>
                </a:lnTo>
                <a:lnTo>
                  <a:pt x="754" y="722"/>
                </a:lnTo>
                <a:lnTo>
                  <a:pt x="770" y="769"/>
                </a:lnTo>
                <a:lnTo>
                  <a:pt x="782" y="817"/>
                </a:lnTo>
                <a:lnTo>
                  <a:pt x="790" y="864"/>
                </a:lnTo>
                <a:lnTo>
                  <a:pt x="792" y="911"/>
                </a:lnTo>
                <a:lnTo>
                  <a:pt x="792" y="931"/>
                </a:lnTo>
                <a:lnTo>
                  <a:pt x="792" y="954"/>
                </a:lnTo>
                <a:lnTo>
                  <a:pt x="792" y="954"/>
                </a:lnTo>
                <a:lnTo>
                  <a:pt x="0" y="954"/>
                </a:lnTo>
                <a:lnTo>
                  <a:pt x="0" y="954"/>
                </a:lnTo>
                <a:lnTo>
                  <a:pt x="2" y="915"/>
                </a:lnTo>
                <a:lnTo>
                  <a:pt x="6" y="872"/>
                </a:lnTo>
                <a:lnTo>
                  <a:pt x="12" y="827"/>
                </a:lnTo>
                <a:lnTo>
                  <a:pt x="23" y="782"/>
                </a:lnTo>
                <a:lnTo>
                  <a:pt x="29" y="757"/>
                </a:lnTo>
                <a:lnTo>
                  <a:pt x="37" y="735"/>
                </a:lnTo>
                <a:lnTo>
                  <a:pt x="47" y="712"/>
                </a:lnTo>
                <a:lnTo>
                  <a:pt x="57" y="692"/>
                </a:lnTo>
                <a:lnTo>
                  <a:pt x="68" y="671"/>
                </a:lnTo>
                <a:lnTo>
                  <a:pt x="82" y="653"/>
                </a:lnTo>
                <a:lnTo>
                  <a:pt x="96" y="634"/>
                </a:lnTo>
                <a:lnTo>
                  <a:pt x="113" y="618"/>
                </a:lnTo>
                <a:lnTo>
                  <a:pt x="242" y="620"/>
                </a:lnTo>
                <a:lnTo>
                  <a:pt x="362" y="817"/>
                </a:lnTo>
                <a:lnTo>
                  <a:pt x="385" y="669"/>
                </a:lnTo>
                <a:lnTo>
                  <a:pt x="369" y="643"/>
                </a:lnTo>
                <a:lnTo>
                  <a:pt x="369" y="616"/>
                </a:lnTo>
                <a:lnTo>
                  <a:pt x="369" y="616"/>
                </a:lnTo>
                <a:lnTo>
                  <a:pt x="405" y="614"/>
                </a:lnTo>
                <a:lnTo>
                  <a:pt x="440" y="616"/>
                </a:lnTo>
                <a:lnTo>
                  <a:pt x="440" y="616"/>
                </a:lnTo>
                <a:close/>
                <a:moveTo>
                  <a:pt x="547" y="225"/>
                </a:moveTo>
                <a:lnTo>
                  <a:pt x="547" y="225"/>
                </a:lnTo>
                <a:lnTo>
                  <a:pt x="500" y="231"/>
                </a:lnTo>
                <a:lnTo>
                  <a:pt x="473" y="235"/>
                </a:lnTo>
                <a:lnTo>
                  <a:pt x="446" y="235"/>
                </a:lnTo>
                <a:lnTo>
                  <a:pt x="420" y="233"/>
                </a:lnTo>
                <a:lnTo>
                  <a:pt x="391" y="229"/>
                </a:lnTo>
                <a:lnTo>
                  <a:pt x="365" y="221"/>
                </a:lnTo>
                <a:lnTo>
                  <a:pt x="340" y="209"/>
                </a:lnTo>
                <a:lnTo>
                  <a:pt x="340" y="209"/>
                </a:lnTo>
                <a:lnTo>
                  <a:pt x="330" y="204"/>
                </a:lnTo>
                <a:lnTo>
                  <a:pt x="319" y="204"/>
                </a:lnTo>
                <a:lnTo>
                  <a:pt x="307" y="206"/>
                </a:lnTo>
                <a:lnTo>
                  <a:pt x="295" y="211"/>
                </a:lnTo>
                <a:lnTo>
                  <a:pt x="270" y="217"/>
                </a:lnTo>
                <a:lnTo>
                  <a:pt x="258" y="221"/>
                </a:lnTo>
                <a:lnTo>
                  <a:pt x="246" y="221"/>
                </a:lnTo>
                <a:lnTo>
                  <a:pt x="246" y="221"/>
                </a:lnTo>
                <a:lnTo>
                  <a:pt x="233" y="249"/>
                </a:lnTo>
                <a:lnTo>
                  <a:pt x="225" y="282"/>
                </a:lnTo>
                <a:lnTo>
                  <a:pt x="223" y="299"/>
                </a:lnTo>
                <a:lnTo>
                  <a:pt x="205" y="297"/>
                </a:lnTo>
                <a:lnTo>
                  <a:pt x="205" y="297"/>
                </a:lnTo>
                <a:lnTo>
                  <a:pt x="193" y="299"/>
                </a:lnTo>
                <a:lnTo>
                  <a:pt x="193" y="299"/>
                </a:lnTo>
                <a:lnTo>
                  <a:pt x="188" y="301"/>
                </a:lnTo>
                <a:lnTo>
                  <a:pt x="188" y="301"/>
                </a:lnTo>
                <a:lnTo>
                  <a:pt x="190" y="327"/>
                </a:lnTo>
                <a:lnTo>
                  <a:pt x="195" y="340"/>
                </a:lnTo>
                <a:lnTo>
                  <a:pt x="197" y="350"/>
                </a:lnTo>
                <a:lnTo>
                  <a:pt x="197" y="350"/>
                </a:lnTo>
                <a:lnTo>
                  <a:pt x="201" y="358"/>
                </a:lnTo>
                <a:lnTo>
                  <a:pt x="205" y="364"/>
                </a:lnTo>
                <a:lnTo>
                  <a:pt x="211" y="368"/>
                </a:lnTo>
                <a:lnTo>
                  <a:pt x="217" y="370"/>
                </a:lnTo>
                <a:lnTo>
                  <a:pt x="227" y="374"/>
                </a:lnTo>
                <a:lnTo>
                  <a:pt x="229" y="385"/>
                </a:lnTo>
                <a:lnTo>
                  <a:pt x="229" y="385"/>
                </a:lnTo>
                <a:lnTo>
                  <a:pt x="244" y="432"/>
                </a:lnTo>
                <a:lnTo>
                  <a:pt x="252" y="454"/>
                </a:lnTo>
                <a:lnTo>
                  <a:pt x="262" y="473"/>
                </a:lnTo>
                <a:lnTo>
                  <a:pt x="262" y="473"/>
                </a:lnTo>
                <a:lnTo>
                  <a:pt x="272" y="491"/>
                </a:lnTo>
                <a:lnTo>
                  <a:pt x="285" y="505"/>
                </a:lnTo>
                <a:lnTo>
                  <a:pt x="299" y="518"/>
                </a:lnTo>
                <a:lnTo>
                  <a:pt x="315" y="526"/>
                </a:lnTo>
                <a:lnTo>
                  <a:pt x="315" y="526"/>
                </a:lnTo>
                <a:lnTo>
                  <a:pt x="326" y="530"/>
                </a:lnTo>
                <a:lnTo>
                  <a:pt x="344" y="532"/>
                </a:lnTo>
                <a:lnTo>
                  <a:pt x="387" y="534"/>
                </a:lnTo>
                <a:lnTo>
                  <a:pt x="387" y="534"/>
                </a:lnTo>
                <a:lnTo>
                  <a:pt x="436" y="532"/>
                </a:lnTo>
                <a:lnTo>
                  <a:pt x="455" y="530"/>
                </a:lnTo>
                <a:lnTo>
                  <a:pt x="467" y="528"/>
                </a:lnTo>
                <a:lnTo>
                  <a:pt x="467" y="528"/>
                </a:lnTo>
                <a:lnTo>
                  <a:pt x="485" y="520"/>
                </a:lnTo>
                <a:lnTo>
                  <a:pt x="500" y="507"/>
                </a:lnTo>
                <a:lnTo>
                  <a:pt x="514" y="493"/>
                </a:lnTo>
                <a:lnTo>
                  <a:pt x="526" y="477"/>
                </a:lnTo>
                <a:lnTo>
                  <a:pt x="526" y="477"/>
                </a:lnTo>
                <a:lnTo>
                  <a:pt x="537" y="456"/>
                </a:lnTo>
                <a:lnTo>
                  <a:pt x="545" y="434"/>
                </a:lnTo>
                <a:lnTo>
                  <a:pt x="553" y="409"/>
                </a:lnTo>
                <a:lnTo>
                  <a:pt x="561" y="385"/>
                </a:lnTo>
                <a:lnTo>
                  <a:pt x="563" y="374"/>
                </a:lnTo>
                <a:lnTo>
                  <a:pt x="573" y="370"/>
                </a:lnTo>
                <a:lnTo>
                  <a:pt x="573" y="370"/>
                </a:lnTo>
                <a:lnTo>
                  <a:pt x="580" y="366"/>
                </a:lnTo>
                <a:lnTo>
                  <a:pt x="584" y="362"/>
                </a:lnTo>
                <a:lnTo>
                  <a:pt x="588" y="356"/>
                </a:lnTo>
                <a:lnTo>
                  <a:pt x="592" y="350"/>
                </a:lnTo>
                <a:lnTo>
                  <a:pt x="592" y="350"/>
                </a:lnTo>
                <a:lnTo>
                  <a:pt x="598" y="327"/>
                </a:lnTo>
                <a:lnTo>
                  <a:pt x="600" y="301"/>
                </a:lnTo>
                <a:lnTo>
                  <a:pt x="600" y="301"/>
                </a:lnTo>
                <a:lnTo>
                  <a:pt x="596" y="299"/>
                </a:lnTo>
                <a:lnTo>
                  <a:pt x="596" y="299"/>
                </a:lnTo>
                <a:lnTo>
                  <a:pt x="586" y="297"/>
                </a:lnTo>
                <a:lnTo>
                  <a:pt x="567" y="299"/>
                </a:lnTo>
                <a:lnTo>
                  <a:pt x="565" y="280"/>
                </a:lnTo>
                <a:lnTo>
                  <a:pt x="565" y="280"/>
                </a:lnTo>
                <a:lnTo>
                  <a:pt x="557" y="252"/>
                </a:lnTo>
                <a:lnTo>
                  <a:pt x="547" y="225"/>
                </a:lnTo>
                <a:lnTo>
                  <a:pt x="547" y="225"/>
                </a:lnTo>
                <a:close/>
              </a:path>
            </a:pathLst>
          </a:custGeom>
          <a:solidFill>
            <a:srgbClr val="578B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MH_Other_1"/>
          <p:cNvSpPr/>
          <p:nvPr/>
        </p:nvSpPr>
        <p:spPr>
          <a:xfrm>
            <a:off x="4736465" y="1833880"/>
            <a:ext cx="1026795"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69F26"/>
          </a:solidFill>
          <a:ln w="12700" cap="flat" cmpd="sng" algn="ctr">
            <a:noFill/>
            <a:prstDash val="solid"/>
            <a:miter lim="800000"/>
          </a:ln>
          <a:effectLst/>
        </p:spPr>
        <p:txBody>
          <a:bodyPr lIns="272320" tIns="313011" rIns="272320" bIns="313011" spcCol="1270" anchor="ctr">
            <a:normAutofit/>
          </a:bodyPr>
          <a:lstStyle/>
          <a:p>
            <a:pPr marL="0" marR="0" lvl="0" indent="0" algn="ctr" defTabSz="1600200" rtl="0" eaLnBrk="1" latinLnBrk="0" hangingPunct="1">
              <a:lnSpc>
                <a:spcPct val="90000"/>
              </a:lnSpc>
              <a:spcBef>
                <a:spcPct val="0"/>
              </a:spcBef>
              <a:spcAft>
                <a:spcPct val="35000"/>
              </a:spcAft>
              <a:buClrTx/>
              <a:buSzTx/>
              <a:buFontTx/>
              <a:buNone/>
              <a:defRPr/>
            </a:pPr>
            <a:endParaRPr kumimoji="0" lang="zh-CN" altLang="en-US" sz="3600" b="0" i="0" u="none" strike="noStrike" kern="0" cap="none" spc="0" normalizeH="0" baseline="0" noProof="0">
              <a:ln>
                <a:noFill/>
              </a:ln>
              <a:solidFill>
                <a:schemeClr val="tx1"/>
              </a:solidFill>
              <a:effectLst/>
              <a:uLnTx/>
              <a:uFillTx/>
              <a:latin typeface="Times New Roman" panose="02020603050405020304"/>
              <a:ea typeface="幼圆" panose="02010509060101010101" charset="-122"/>
              <a:cs typeface="+mn-cs"/>
            </a:endParaRPr>
          </a:p>
        </p:txBody>
      </p:sp>
      <p:sp>
        <p:nvSpPr>
          <p:cNvPr id="55" name="MH_Other_2"/>
          <p:cNvSpPr/>
          <p:nvPr/>
        </p:nvSpPr>
        <p:spPr>
          <a:xfrm>
            <a:off x="6400165" y="2837180"/>
            <a:ext cx="1026795"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69F26"/>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56" name="MH_Other_3"/>
          <p:cNvSpPr/>
          <p:nvPr/>
        </p:nvSpPr>
        <p:spPr>
          <a:xfrm>
            <a:off x="4736465" y="3840480"/>
            <a:ext cx="1026795" cy="11811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69F26"/>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3078" name="MH_Other_4"/>
          <p:cNvSpPr>
            <a:spLocks noEditPoints="1"/>
          </p:cNvSpPr>
          <p:nvPr/>
        </p:nvSpPr>
        <p:spPr>
          <a:xfrm>
            <a:off x="5064760" y="4246880"/>
            <a:ext cx="370205" cy="368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rgbClr val="FFFFFF">
              <a:alpha val="100000"/>
            </a:srgbClr>
          </a:solidFill>
          <a:ln w="9525">
            <a:noFill/>
          </a:ln>
        </p:spPr>
        <p:txBody>
          <a:bodyPr/>
          <a:lstStyle/>
          <a:p>
            <a:endParaRPr lang="zh-CN" altLang="en-US">
              <a:solidFill>
                <a:schemeClr val="tx1"/>
              </a:solidFill>
            </a:endParaRPr>
          </a:p>
        </p:txBody>
      </p:sp>
      <p:sp>
        <p:nvSpPr>
          <p:cNvPr id="3079" name="MH_Other_5"/>
          <p:cNvSpPr>
            <a:spLocks noEditPoints="1"/>
          </p:cNvSpPr>
          <p:nvPr/>
        </p:nvSpPr>
        <p:spPr>
          <a:xfrm>
            <a:off x="6728460" y="3260725"/>
            <a:ext cx="368300" cy="370205"/>
          </a:xfrm>
          <a:custGeom>
            <a:avLst/>
            <a:gdLst/>
            <a:ahLst/>
            <a:cxnLst>
              <a:cxn ang="0">
                <a:pos x="2147483646" y="0"/>
              </a:cxn>
              <a:cxn ang="0">
                <a:pos x="2147483646" y="2147483646"/>
              </a:cxn>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FFFFFF">
              <a:alpha val="100000"/>
            </a:srgbClr>
          </a:solidFill>
          <a:ln w="9525">
            <a:noFill/>
          </a:ln>
        </p:spPr>
        <p:txBody>
          <a:bodyPr/>
          <a:lstStyle/>
          <a:p>
            <a:endParaRPr lang="zh-CN" altLang="en-US">
              <a:solidFill>
                <a:schemeClr val="tx1"/>
              </a:solidFill>
            </a:endParaRPr>
          </a:p>
        </p:txBody>
      </p:sp>
      <p:sp>
        <p:nvSpPr>
          <p:cNvPr id="3080" name="MH_Other_6"/>
          <p:cNvSpPr>
            <a:spLocks noEditPoints="1"/>
          </p:cNvSpPr>
          <p:nvPr/>
        </p:nvSpPr>
        <p:spPr>
          <a:xfrm>
            <a:off x="5064760" y="2252980"/>
            <a:ext cx="370205" cy="368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rgbClr val="FFFFFF">
              <a:alpha val="100000"/>
            </a:srgbClr>
          </a:solidFill>
          <a:ln w="9525">
            <a:noFill/>
          </a:ln>
        </p:spPr>
        <p:txBody>
          <a:bodyPr/>
          <a:lstStyle/>
          <a:p>
            <a:endParaRPr lang="zh-CN" altLang="en-US">
              <a:solidFill>
                <a:schemeClr val="tx1"/>
              </a:solidFill>
            </a:endParaRPr>
          </a:p>
        </p:txBody>
      </p:sp>
      <p:sp>
        <p:nvSpPr>
          <p:cNvPr id="60" name="MH_Other_7"/>
          <p:cNvSpPr/>
          <p:nvPr/>
        </p:nvSpPr>
        <p:spPr>
          <a:xfrm>
            <a:off x="5841365" y="1833880"/>
            <a:ext cx="102870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61" name="MH_Other_8"/>
          <p:cNvSpPr/>
          <p:nvPr/>
        </p:nvSpPr>
        <p:spPr>
          <a:xfrm>
            <a:off x="5841365" y="3834130"/>
            <a:ext cx="102870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62" name="MH_Other_9"/>
          <p:cNvSpPr/>
          <p:nvPr/>
        </p:nvSpPr>
        <p:spPr>
          <a:xfrm>
            <a:off x="4178935" y="2837180"/>
            <a:ext cx="102743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72320" tIns="313011" rIns="272320" bIns="313011" spcCol="1270" anchor="ctr">
            <a:normAutofit/>
          </a:bodyPr>
          <a:lstStyle/>
          <a:p>
            <a:pPr lvl="0" algn="ctr" defTabSz="1600200">
              <a:lnSpc>
                <a:spcPct val="90000"/>
              </a:lnSpc>
              <a:spcAft>
                <a:spcPct val="35000"/>
              </a:spcAft>
              <a:buClrTx/>
              <a:buSzTx/>
              <a:buFontTx/>
              <a:defRPr/>
            </a:pPr>
            <a:endParaRPr lang="zh-CN" altLang="en-US" sz="3600" kern="0" noProof="0">
              <a:ln>
                <a:noFill/>
              </a:ln>
              <a:solidFill>
                <a:schemeClr val="tx1"/>
              </a:solidFill>
              <a:uLnTx/>
              <a:uFillTx/>
              <a:latin typeface="Times New Roman" panose="02020603050405020304"/>
              <a:ea typeface="幼圆" panose="02010509060101010101" charset="-122"/>
              <a:sym typeface="+mn-ea"/>
            </a:endParaRPr>
          </a:p>
        </p:txBody>
      </p:sp>
      <p:sp>
        <p:nvSpPr>
          <p:cNvPr id="3084" name="MH_SubTitle_1"/>
          <p:cNvSpPr/>
          <p:nvPr/>
        </p:nvSpPr>
        <p:spPr>
          <a:xfrm>
            <a:off x="2329815" y="2095500"/>
            <a:ext cx="2309495" cy="646430"/>
          </a:xfrm>
          <a:prstGeom prst="rect">
            <a:avLst/>
          </a:prstGeom>
          <a:noFill/>
          <a:ln w="9525">
            <a:noFill/>
            <a:miter/>
          </a:ln>
        </p:spPr>
        <p:txBody>
          <a:bodyPr/>
          <a:lstStyle/>
          <a:p>
            <a:pPr lvl="0" algn="r"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3085" name="MH_SubTitle_2"/>
          <p:cNvSpPr/>
          <p:nvPr/>
        </p:nvSpPr>
        <p:spPr>
          <a:xfrm>
            <a:off x="1781810" y="3107055"/>
            <a:ext cx="2310130" cy="645795"/>
          </a:xfrm>
          <a:prstGeom prst="rect">
            <a:avLst/>
          </a:prstGeom>
          <a:noFill/>
          <a:ln w="9525">
            <a:noFill/>
            <a:miter/>
          </a:ln>
        </p:spPr>
        <p:txBody>
          <a:bodyPr/>
          <a:lstStyle/>
          <a:p>
            <a:pPr lvl="0" algn="r"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rPr>
              <a:t>在此输入您的文本，单击此处</a:t>
            </a:r>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输入您的文本</a:t>
            </a:r>
            <a:endParaRPr lang="zh-CN" altLang="en-US" sz="1400" dirty="0">
              <a:solidFill>
                <a:schemeClr val="tx1">
                  <a:lumMod val="65000"/>
                  <a:lumOff val="35000"/>
                </a:schemeClr>
              </a:solidFill>
              <a:latin typeface="Calibri" panose="020F0502020204030204" pitchFamily="34" charset="0"/>
              <a:ea typeface="微软雅黑" panose="020B0503020204020204" charset="-122"/>
            </a:endParaRPr>
          </a:p>
        </p:txBody>
      </p:sp>
      <p:sp>
        <p:nvSpPr>
          <p:cNvPr id="3086" name="MH_SubTitle_3"/>
          <p:cNvSpPr/>
          <p:nvPr/>
        </p:nvSpPr>
        <p:spPr>
          <a:xfrm>
            <a:off x="2329815" y="4121150"/>
            <a:ext cx="2309495" cy="646430"/>
          </a:xfrm>
          <a:prstGeom prst="rect">
            <a:avLst/>
          </a:prstGeom>
          <a:noFill/>
          <a:ln w="9525">
            <a:noFill/>
            <a:miter/>
          </a:ln>
        </p:spPr>
        <p:txBody>
          <a:bodyPr/>
          <a:lstStyle/>
          <a:p>
            <a:pPr lvl="0" algn="r"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3087" name="MH_SubTitle_4"/>
          <p:cNvSpPr/>
          <p:nvPr/>
        </p:nvSpPr>
        <p:spPr>
          <a:xfrm>
            <a:off x="6965315" y="2095500"/>
            <a:ext cx="2309495" cy="646430"/>
          </a:xfrm>
          <a:prstGeom prst="rect">
            <a:avLst/>
          </a:prstGeom>
          <a:noFill/>
          <a:ln w="9525">
            <a:noFill/>
            <a:miter/>
          </a:ln>
        </p:spPr>
        <p:txBody>
          <a:bodyPr/>
          <a:lstStyle/>
          <a:p>
            <a:pPr lvl="0"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3088" name="MH_SubTitle_5"/>
          <p:cNvSpPr/>
          <p:nvPr/>
        </p:nvSpPr>
        <p:spPr>
          <a:xfrm>
            <a:off x="7531735" y="3107055"/>
            <a:ext cx="2310130" cy="645795"/>
          </a:xfrm>
          <a:prstGeom prst="rect">
            <a:avLst/>
          </a:prstGeom>
          <a:noFill/>
          <a:ln w="9525">
            <a:noFill/>
            <a:miter/>
          </a:ln>
        </p:spPr>
        <p:txBody>
          <a:bodyPr/>
          <a:lstStyle/>
          <a:p>
            <a:pPr lvl="0"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3089" name="MH_SubTitle_6"/>
          <p:cNvSpPr/>
          <p:nvPr/>
        </p:nvSpPr>
        <p:spPr>
          <a:xfrm>
            <a:off x="6965315" y="4121150"/>
            <a:ext cx="2309495" cy="646430"/>
          </a:xfrm>
          <a:prstGeom prst="rect">
            <a:avLst/>
          </a:prstGeom>
          <a:noFill/>
          <a:ln w="9525">
            <a:noFill/>
            <a:miter/>
          </a:ln>
        </p:spPr>
        <p:txBody>
          <a:bodyPr/>
          <a:lstStyle/>
          <a:p>
            <a:pPr lvl="0" eaLnBrk="1" hangingPunct="1"/>
            <a:r>
              <a:rPr lang="zh-CN" altLang="en-US" sz="1400" dirty="0">
                <a:solidFill>
                  <a:schemeClr val="tx1">
                    <a:lumMod val="65000"/>
                    <a:lumOff val="35000"/>
                  </a:schemeClr>
                </a:solidFill>
                <a:latin typeface="Calibri" panose="020F0502020204030204" pitchFamily="34" charset="0"/>
                <a:ea typeface="微软雅黑" panose="020B0503020204020204" charset="-122"/>
              </a:rPr>
              <a:t>L</a:t>
            </a:r>
            <a:r>
              <a:rPr lang="zh-CN" altLang="en-US" sz="1400" dirty="0">
                <a:solidFill>
                  <a:schemeClr val="tx1">
                    <a:lumMod val="65000"/>
                    <a:lumOff val="35000"/>
                  </a:schemeClr>
                </a:solidFill>
                <a:latin typeface="Calibri" panose="020F0502020204030204" pitchFamily="34" charset="0"/>
                <a:ea typeface="微软雅黑" panose="020B0503020204020204" charset="-122"/>
                <a:sym typeface="+mn-ea"/>
              </a:rPr>
              <a:t>在此输入您的文本，单击此处输入您的文本</a:t>
            </a:r>
          </a:p>
        </p:txBody>
      </p:sp>
      <p:sp>
        <p:nvSpPr>
          <p:cNvPr id="69" name="MH_Title_1"/>
          <p:cNvSpPr/>
          <p:nvPr/>
        </p:nvSpPr>
        <p:spPr>
          <a:xfrm>
            <a:off x="5293360" y="2837180"/>
            <a:ext cx="102743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72320" tIns="313011" rIns="272320" bIns="313011" spcCol="1270" anchor="ctr">
            <a:normAutofit fontScale="50000" lnSpcReduction="20000"/>
          </a:bodyPr>
          <a:lstStyle/>
          <a:p>
            <a:pPr lvl="0" algn="ctr" defTabSz="1600200">
              <a:lnSpc>
                <a:spcPct val="90000"/>
              </a:lnSpc>
              <a:spcAft>
                <a:spcPct val="35000"/>
              </a:spcAft>
              <a:buClrTx/>
              <a:buSzTx/>
              <a:buFontTx/>
              <a:defRPr/>
            </a:pPr>
            <a:r>
              <a:rPr lang="zh-CN" altLang="en-US" sz="3600" kern="0" noProof="0">
                <a:ln>
                  <a:noFill/>
                </a:ln>
                <a:solidFill>
                  <a:schemeClr val="bg1"/>
                </a:solidFill>
                <a:uLnTx/>
                <a:uFillTx/>
                <a:latin typeface="Times New Roman" panose="02020603050405020304"/>
                <a:ea typeface="幼圆" panose="02010509060101010101" charset="-122"/>
                <a:sym typeface="+mn-ea"/>
              </a:rPr>
              <a:t>关键词</a:t>
            </a:r>
          </a:p>
        </p:txBody>
      </p:sp>
      <p:sp>
        <p:nvSpPr>
          <p:cNvPr id="70" name="MH_Other_10"/>
          <p:cNvSpPr/>
          <p:nvPr/>
        </p:nvSpPr>
        <p:spPr>
          <a:xfrm>
            <a:off x="4544060" y="3256280"/>
            <a:ext cx="297180" cy="356870"/>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FFFFF"/>
          </a:solidFill>
          <a:ln w="12700" cap="flat" cmpd="sng" algn="ctr">
            <a:noFill/>
            <a:prstDash val="solid"/>
            <a:miter lim="800000"/>
          </a:ln>
          <a:effectLst/>
        </p:spPr>
        <p:txBody>
          <a:bodyPr anchor="ctr">
            <a:normAutofit lnSpcReduction="10000"/>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Times New Roman" panose="02020603050405020304"/>
              <a:ea typeface="幼圆" panose="02010509060101010101" charset="-122"/>
              <a:cs typeface="+mn-cs"/>
            </a:endParaRPr>
          </a:p>
        </p:txBody>
      </p:sp>
      <p:sp>
        <p:nvSpPr>
          <p:cNvPr id="71" name="MH_Other_11"/>
          <p:cNvSpPr/>
          <p:nvPr/>
        </p:nvSpPr>
        <p:spPr bwMode="auto">
          <a:xfrm>
            <a:off x="6125210" y="2281555"/>
            <a:ext cx="460375" cy="34099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68580" tIns="34290" rIns="68580" bIns="540000" anchor="ctr">
            <a:normAutofit fontScale="25000" lnSpcReduction="20000"/>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Times New Roman" panose="02020603050405020304"/>
              <a:ea typeface="幼圆" panose="02010509060101010101" charset="-122"/>
              <a:cs typeface="+mn-cs"/>
            </a:endParaRPr>
          </a:p>
        </p:txBody>
      </p:sp>
      <p:sp>
        <p:nvSpPr>
          <p:cNvPr id="72" name="MH_Other_12"/>
          <p:cNvSpPr/>
          <p:nvPr/>
        </p:nvSpPr>
        <p:spPr bwMode="auto">
          <a:xfrm>
            <a:off x="6177915" y="4240530"/>
            <a:ext cx="355600" cy="36830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FFFFFF"/>
          </a:solidFill>
          <a:ln>
            <a:noFill/>
          </a:ln>
        </p:spPr>
        <p:txBody>
          <a:bodyPr anchor="ctr">
            <a:normAutofit/>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a:ea typeface="幼圆" panose="02010509060101010101"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XIBPemROQ9iJdUMOOBmG_IMG_1863-1200x800.jpg"/>
          <p:cNvPicPr>
            <a:picLocks noChangeAspect="1"/>
          </p:cNvPicPr>
          <p:nvPr/>
        </p:nvPicPr>
        <p:blipFill rotWithShape="1">
          <a:blip r:embed="rId2" cstate="print">
            <a:extLst>
              <a:ext uri="{28A0092B-C50C-407E-A947-70E740481C1C}">
                <a14:useLocalDpi xmlns:a14="http://schemas.microsoft.com/office/drawing/2010/main" val="0"/>
              </a:ext>
            </a:extLst>
          </a:blip>
          <a:srcRect t="7852" b="3679"/>
          <a:stretch>
            <a:fillRect/>
          </a:stretch>
        </p:blipFill>
        <p:spPr>
          <a:xfrm>
            <a:off x="2617470" y="1314450"/>
            <a:ext cx="3110230" cy="1859280"/>
          </a:xfrm>
          <a:prstGeom prst="rect">
            <a:avLst/>
          </a:prstGeom>
        </p:spPr>
      </p:pic>
      <p:sp>
        <p:nvSpPr>
          <p:cNvPr id="10" name="矩形 9"/>
          <p:cNvSpPr/>
          <p:nvPr/>
        </p:nvSpPr>
        <p:spPr>
          <a:xfrm>
            <a:off x="63500" y="1308735"/>
            <a:ext cx="2481580" cy="1864995"/>
          </a:xfrm>
          <a:prstGeom prst="rect">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765165" y="1308735"/>
            <a:ext cx="3059430" cy="1864995"/>
          </a:xfrm>
          <a:prstGeom prst="rect">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413885" y="3248025"/>
            <a:ext cx="7680325" cy="258254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XIBPemROQ9iJdUMOOBmG_IMG_1863-1200x800.jpg"/>
          <p:cNvPicPr>
            <a:picLocks noChangeAspect="1"/>
          </p:cNvPicPr>
          <p:nvPr/>
        </p:nvPicPr>
        <p:blipFill rotWithShape="1">
          <a:blip r:embed="rId3" cstate="print">
            <a:extLst>
              <a:ext uri="{28A0092B-C50C-407E-A947-70E740481C1C}">
                <a14:useLocalDpi xmlns:a14="http://schemas.microsoft.com/office/drawing/2010/main" val="0"/>
              </a:ext>
            </a:extLst>
          </a:blip>
          <a:srcRect t="7852" b="3679"/>
          <a:stretch>
            <a:fillRect/>
          </a:stretch>
        </p:blipFill>
        <p:spPr>
          <a:xfrm>
            <a:off x="87630" y="3272790"/>
            <a:ext cx="4268470" cy="2551430"/>
          </a:xfrm>
          <a:prstGeom prst="rect">
            <a:avLst/>
          </a:prstGeom>
        </p:spPr>
      </p:pic>
      <p:sp>
        <p:nvSpPr>
          <p:cNvPr id="4" name="Freeform 5"/>
          <p:cNvSpPr>
            <a:spLocks noEditPoints="1"/>
          </p:cNvSpPr>
          <p:nvPr/>
        </p:nvSpPr>
        <p:spPr bwMode="auto">
          <a:xfrm>
            <a:off x="1043940" y="1416050"/>
            <a:ext cx="499110" cy="506730"/>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文本框 25"/>
          <p:cNvSpPr txBox="1"/>
          <p:nvPr/>
        </p:nvSpPr>
        <p:spPr>
          <a:xfrm>
            <a:off x="5075555" y="4385310"/>
            <a:ext cx="662305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bg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r>
              <a:rPr lang="en-US" altLang="zh-CN" sz="1200" kern="0" noProof="0" dirty="0">
                <a:ln>
                  <a:noFill/>
                </a:ln>
                <a:solidFill>
                  <a:schemeClr val="bg1"/>
                </a:solidFill>
                <a:uLnTx/>
                <a:uFillTx/>
                <a:latin typeface="微软雅黑" panose="020B0503020204020204" charset="-122"/>
                <a:ea typeface="微软雅黑" panose="020B0503020204020204" charset="-122"/>
                <a:sym typeface="+mn-ea"/>
              </a:rPr>
              <a:t>,</a:t>
            </a:r>
            <a:r>
              <a:rPr lang="zh-CN" altLang="en-US" sz="1200" kern="0" noProof="0" dirty="0">
                <a:ln>
                  <a:noFill/>
                </a:ln>
                <a:solidFill>
                  <a:schemeClr val="bg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在此输入您的描述内容，在此输入您的描述内容在此输入您的描述内容，在此输入您的描述内容，在此输入您的描述内容在此输入您的描述内容在此输入您的描述内容</a:t>
            </a:r>
          </a:p>
        </p:txBody>
      </p:sp>
      <p:sp>
        <p:nvSpPr>
          <p:cNvPr id="21" name="文本框 20"/>
          <p:cNvSpPr txBox="1"/>
          <p:nvPr/>
        </p:nvSpPr>
        <p:spPr>
          <a:xfrm>
            <a:off x="5061585" y="3919220"/>
            <a:ext cx="1877695" cy="48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da-DK" sz="2400" b="1" dirty="0">
                <a:solidFill>
                  <a:schemeClr val="bg1"/>
                </a:solidFill>
                <a:latin typeface="微软雅黑" panose="020B0503020204020204" charset="-122"/>
                <a:ea typeface="微软雅黑" panose="020B0503020204020204" charset="-122"/>
                <a:sym typeface="+mn-ea"/>
              </a:rPr>
              <a:t>输入标题</a:t>
            </a:r>
            <a:endParaRPr lang="zh-CN" altLang="da-DK" sz="2400" b="1" kern="0" noProof="0" dirty="0">
              <a:ln>
                <a:noFill/>
              </a:ln>
              <a:solidFill>
                <a:schemeClr val="bg1"/>
              </a:solidFill>
              <a:uLnTx/>
              <a:uFillTx/>
              <a:latin typeface="微软雅黑" panose="020B0503020204020204" charset="-122"/>
              <a:ea typeface="微软雅黑" panose="020B0503020204020204" charset="-122"/>
              <a:sym typeface="+mn-ea"/>
            </a:endParaRPr>
          </a:p>
        </p:txBody>
      </p:sp>
      <p:pic>
        <p:nvPicPr>
          <p:cNvPr id="13" name="图片 12" descr="XIBPemROQ9iJdUMOOBmG_IMG_1863-1200x800.jpg"/>
          <p:cNvPicPr>
            <a:picLocks noChangeAspect="1"/>
          </p:cNvPicPr>
          <p:nvPr/>
        </p:nvPicPr>
        <p:blipFill rotWithShape="1">
          <a:blip r:embed="rId2" cstate="print">
            <a:extLst>
              <a:ext uri="{28A0092B-C50C-407E-A947-70E740481C1C}">
                <a14:useLocalDpi xmlns:a14="http://schemas.microsoft.com/office/drawing/2010/main" val="0"/>
              </a:ext>
            </a:extLst>
          </a:blip>
          <a:srcRect t="7852" b="3679"/>
          <a:stretch>
            <a:fillRect/>
          </a:stretch>
        </p:blipFill>
        <p:spPr>
          <a:xfrm>
            <a:off x="8912225" y="1314450"/>
            <a:ext cx="3110230" cy="1859280"/>
          </a:xfrm>
          <a:prstGeom prst="rect">
            <a:avLst/>
          </a:prstGeom>
        </p:spPr>
      </p:pic>
      <p:sp>
        <p:nvSpPr>
          <p:cNvPr id="14" name="Freeform 5"/>
          <p:cNvSpPr>
            <a:spLocks noEditPoints="1"/>
          </p:cNvSpPr>
          <p:nvPr/>
        </p:nvSpPr>
        <p:spPr bwMode="auto">
          <a:xfrm>
            <a:off x="7011035" y="1386840"/>
            <a:ext cx="499110" cy="506730"/>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文本框 14"/>
          <p:cNvSpPr txBox="1"/>
          <p:nvPr/>
        </p:nvSpPr>
        <p:spPr>
          <a:xfrm>
            <a:off x="93345" y="2017395"/>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p>
        </p:txBody>
      </p:sp>
      <p:sp>
        <p:nvSpPr>
          <p:cNvPr id="3" name="文本框 2"/>
          <p:cNvSpPr txBox="1"/>
          <p:nvPr/>
        </p:nvSpPr>
        <p:spPr>
          <a:xfrm>
            <a:off x="6075680" y="2003425"/>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r>
              <a:rPr lang="zh-CN" altLang="en-US" sz="1200" dirty="0">
                <a:solidFill>
                  <a:schemeClr val="bg1"/>
                </a:solidFill>
                <a:latin typeface="微软雅黑" panose="020B0503020204020204" charset="-122"/>
                <a:ea typeface="微软雅黑" panose="020B0503020204020204" charset="-122"/>
                <a:sym typeface="+mn-ea"/>
              </a:rPr>
              <a:t>，</a:t>
            </a:r>
            <a:r>
              <a:rPr lang="zh-CN" altLang="da-DK" sz="1200" dirty="0">
                <a:solidFill>
                  <a:schemeClr val="bg1"/>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578B18"/>
                </a:solidFill>
                <a:uLnTx/>
                <a:uFillTx/>
                <a:latin typeface="Impact" panose="020B0806030902050204" pitchFamily="34" charset="0"/>
                <a:ea typeface="方正舒体" panose="02010601030101010101" pitchFamily="2" charset="-122"/>
                <a:sym typeface="+mn-ea"/>
              </a:rPr>
              <a:t>03</a:t>
            </a:r>
          </a:p>
        </p:txBody>
      </p:sp>
      <p:sp>
        <p:nvSpPr>
          <p:cNvPr id="12" name="文本框 11"/>
          <p:cNvSpPr txBox="1"/>
          <p:nvPr/>
        </p:nvSpPr>
        <p:spPr>
          <a:xfrm>
            <a:off x="4400550" y="2355215"/>
            <a:ext cx="6924040" cy="830997"/>
          </a:xfrm>
          <a:prstGeom prst="rect">
            <a:avLst/>
          </a:prstGeom>
          <a:noFill/>
        </p:spPr>
        <p:txBody>
          <a:bodyPr wrap="square" rtlCol="0">
            <a:spAutoFit/>
          </a:bodyPr>
          <a:lstStyle/>
          <a:p>
            <a:r>
              <a:rPr lang="zh-CN" altLang="en-US" sz="4800" b="1" dirty="0">
                <a:solidFill>
                  <a:srgbClr val="578B18"/>
                </a:solidFill>
                <a:latin typeface="微软雅黑" panose="020B0503020204020204" charset="-122"/>
                <a:ea typeface="微软雅黑" panose="020B0503020204020204" charset="-122"/>
                <a:sym typeface="+mn-ea"/>
              </a:rPr>
              <a:t>此处添加标题</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78B18"/>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pic>
        <p:nvPicPr>
          <p:cNvPr id="3" name="图片 2" descr="01 ]"/>
          <p:cNvPicPr>
            <a:picLocks noChangeAspect="1"/>
          </p:cNvPicPr>
          <p:nvPr/>
        </p:nvPicPr>
        <p:blipFill>
          <a:blip r:embed="rId2"/>
          <a:stretch>
            <a:fillRect/>
          </a:stretch>
        </p:blipFill>
        <p:spPr>
          <a:xfrm>
            <a:off x="9406255" y="3288665"/>
            <a:ext cx="2105025" cy="30765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190115" y="1543685"/>
            <a:ext cx="671830" cy="673100"/>
            <a:chOff x="5202" y="5131"/>
            <a:chExt cx="1058" cy="1060"/>
          </a:xfrm>
        </p:grpSpPr>
        <p:sp>
          <p:nvSpPr>
            <p:cNvPr id="175117"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48"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2" name="组合 1"/>
          <p:cNvGrpSpPr/>
          <p:nvPr/>
        </p:nvGrpSpPr>
        <p:grpSpPr>
          <a:xfrm>
            <a:off x="9234170" y="1504315"/>
            <a:ext cx="673100" cy="669290"/>
            <a:chOff x="8470" y="2554"/>
            <a:chExt cx="1060" cy="1054"/>
          </a:xfrm>
        </p:grpSpPr>
        <p:sp>
          <p:nvSpPr>
            <p:cNvPr id="1751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79"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alpha val="100000"/>
              </a:schemeClr>
            </a:solidFill>
            <a:ln w="9525">
              <a:noFill/>
            </a:ln>
          </p:spPr>
          <p:txBody>
            <a:bodyPr/>
            <a:lstStyle/>
            <a:p>
              <a:endParaRPr lang="zh-CN" altLang="en-US">
                <a:solidFill>
                  <a:schemeClr val="tx1">
                    <a:lumMod val="65000"/>
                    <a:lumOff val="35000"/>
                  </a:schemeClr>
                </a:solidFill>
              </a:endParaRPr>
            </a:p>
          </p:txBody>
        </p:sp>
      </p:grpSp>
      <p:grpSp>
        <p:nvGrpSpPr>
          <p:cNvPr id="17" name="组合 16"/>
          <p:cNvGrpSpPr/>
          <p:nvPr/>
        </p:nvGrpSpPr>
        <p:grpSpPr>
          <a:xfrm>
            <a:off x="5778500" y="1598295"/>
            <a:ext cx="600710" cy="603250"/>
            <a:chOff x="4704" y="4364"/>
            <a:chExt cx="946" cy="950"/>
          </a:xfrm>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18" name="组合 17"/>
          <p:cNvGrpSpPr/>
          <p:nvPr/>
        </p:nvGrpSpPr>
        <p:grpSpPr>
          <a:xfrm>
            <a:off x="2190115" y="3879215"/>
            <a:ext cx="672465" cy="675005"/>
            <a:chOff x="4030" y="4930"/>
            <a:chExt cx="840" cy="843"/>
          </a:xfrm>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sp>
        <p:nvSpPr>
          <p:cNvPr id="5" name="文本框 4"/>
          <p:cNvSpPr txBox="1"/>
          <p:nvPr/>
        </p:nvSpPr>
        <p:spPr>
          <a:xfrm>
            <a:off x="1282065" y="2583815"/>
            <a:ext cx="2562860"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0" name="TextBox 1210"/>
          <p:cNvSpPr/>
          <p:nvPr/>
        </p:nvSpPr>
        <p:spPr>
          <a:xfrm>
            <a:off x="128397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1" name="文本框 20"/>
          <p:cNvSpPr txBox="1"/>
          <p:nvPr/>
        </p:nvSpPr>
        <p:spPr>
          <a:xfrm>
            <a:off x="4756785" y="258381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2" name="TextBox 1210"/>
          <p:cNvSpPr/>
          <p:nvPr/>
        </p:nvSpPr>
        <p:spPr>
          <a:xfrm>
            <a:off x="4722495"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3" name="文本框 22"/>
          <p:cNvSpPr txBox="1"/>
          <p:nvPr/>
        </p:nvSpPr>
        <p:spPr>
          <a:xfrm>
            <a:off x="8286750" y="2583815"/>
            <a:ext cx="266509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4" name="TextBox 1210"/>
          <p:cNvSpPr/>
          <p:nvPr/>
        </p:nvSpPr>
        <p:spPr>
          <a:xfrm>
            <a:off x="825246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5" name="文本框 24"/>
          <p:cNvSpPr txBox="1"/>
          <p:nvPr/>
        </p:nvSpPr>
        <p:spPr>
          <a:xfrm>
            <a:off x="1282065" y="4965065"/>
            <a:ext cx="259397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6" name="TextBox 1210"/>
          <p:cNvSpPr/>
          <p:nvPr/>
        </p:nvSpPr>
        <p:spPr>
          <a:xfrm>
            <a:off x="122809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31" name="文本框 30"/>
          <p:cNvSpPr txBox="1"/>
          <p:nvPr/>
        </p:nvSpPr>
        <p:spPr>
          <a:xfrm>
            <a:off x="4756785"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2" name="TextBox 1210"/>
          <p:cNvSpPr/>
          <p:nvPr/>
        </p:nvSpPr>
        <p:spPr>
          <a:xfrm>
            <a:off x="480822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grpSp>
        <p:nvGrpSpPr>
          <p:cNvPr id="36" name="组合 35"/>
          <p:cNvGrpSpPr/>
          <p:nvPr/>
        </p:nvGrpSpPr>
        <p:grpSpPr>
          <a:xfrm>
            <a:off x="5778500" y="3950970"/>
            <a:ext cx="600710" cy="603250"/>
            <a:chOff x="7609" y="5766"/>
            <a:chExt cx="946" cy="950"/>
          </a:xfrm>
        </p:grpSpPr>
        <p:sp>
          <p:nvSpPr>
            <p:cNvPr id="28" name="Freeform 10"/>
            <p:cNvSpPr/>
            <p:nvPr/>
          </p:nvSpPr>
          <p:spPr>
            <a:xfrm>
              <a:off x="7609" y="5766"/>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54" name="稻壳儿小白白(http://dwz.cn/Wu2UP)"/>
            <p:cNvSpPr>
              <a:spLocks noEditPoints="1"/>
            </p:cNvSpPr>
            <p:nvPr/>
          </p:nvSpPr>
          <p:spPr bwMode="auto">
            <a:xfrm>
              <a:off x="7783" y="6048"/>
              <a:ext cx="595" cy="366"/>
            </a:xfrm>
            <a:custGeom>
              <a:avLst/>
              <a:gdLst>
                <a:gd name="T0" fmla="*/ 2 w 44"/>
                <a:gd name="T1" fmla="*/ 2 h 27"/>
                <a:gd name="T2" fmla="*/ 20 w 44"/>
                <a:gd name="T3" fmla="*/ 12 h 27"/>
                <a:gd name="T4" fmla="*/ 22 w 44"/>
                <a:gd name="T5" fmla="*/ 12 h 27"/>
                <a:gd name="T6" fmla="*/ 24 w 44"/>
                <a:gd name="T7" fmla="*/ 12 h 27"/>
                <a:gd name="T8" fmla="*/ 42 w 44"/>
                <a:gd name="T9" fmla="*/ 2 h 27"/>
                <a:gd name="T10" fmla="*/ 42 w 44"/>
                <a:gd name="T11" fmla="*/ 0 h 27"/>
                <a:gd name="T12" fmla="*/ 2 w 44"/>
                <a:gd name="T13" fmla="*/ 0 h 27"/>
                <a:gd name="T14" fmla="*/ 2 w 44"/>
                <a:gd name="T15" fmla="*/ 2 h 27"/>
                <a:gd name="T16" fmla="*/ 42 w 44"/>
                <a:gd name="T17" fmla="*/ 7 h 27"/>
                <a:gd name="T18" fmla="*/ 24 w 44"/>
                <a:gd name="T19" fmla="*/ 16 h 27"/>
                <a:gd name="T20" fmla="*/ 22 w 44"/>
                <a:gd name="T21" fmla="*/ 17 h 27"/>
                <a:gd name="T22" fmla="*/ 20 w 44"/>
                <a:gd name="T23" fmla="*/ 16 h 27"/>
                <a:gd name="T24" fmla="*/ 2 w 44"/>
                <a:gd name="T25" fmla="*/ 7 h 27"/>
                <a:gd name="T26" fmla="*/ 1 w 44"/>
                <a:gd name="T27" fmla="*/ 7 h 27"/>
                <a:gd name="T28" fmla="*/ 1 w 44"/>
                <a:gd name="T29" fmla="*/ 25 h 27"/>
                <a:gd name="T30" fmla="*/ 3 w 44"/>
                <a:gd name="T31" fmla="*/ 27 h 27"/>
                <a:gd name="T32" fmla="*/ 41 w 44"/>
                <a:gd name="T33" fmla="*/ 27 h 27"/>
                <a:gd name="T34" fmla="*/ 43 w 44"/>
                <a:gd name="T35" fmla="*/ 25 h 27"/>
                <a:gd name="T36" fmla="*/ 43 w 44"/>
                <a:gd name="T37" fmla="*/ 7 h 27"/>
                <a:gd name="T38" fmla="*/ 42 w 44"/>
                <a:gd name="T3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7">
                  <a:moveTo>
                    <a:pt x="2" y="2"/>
                  </a:moveTo>
                  <a:cubicBezTo>
                    <a:pt x="3" y="3"/>
                    <a:pt x="19" y="11"/>
                    <a:pt x="20" y="12"/>
                  </a:cubicBezTo>
                  <a:cubicBezTo>
                    <a:pt x="20" y="12"/>
                    <a:pt x="21" y="12"/>
                    <a:pt x="22" y="12"/>
                  </a:cubicBezTo>
                  <a:cubicBezTo>
                    <a:pt x="23" y="12"/>
                    <a:pt x="23" y="12"/>
                    <a:pt x="24" y="12"/>
                  </a:cubicBezTo>
                  <a:cubicBezTo>
                    <a:pt x="25" y="11"/>
                    <a:pt x="40" y="3"/>
                    <a:pt x="42" y="2"/>
                  </a:cubicBezTo>
                  <a:cubicBezTo>
                    <a:pt x="43" y="1"/>
                    <a:pt x="44" y="0"/>
                    <a:pt x="42" y="0"/>
                  </a:cubicBezTo>
                  <a:cubicBezTo>
                    <a:pt x="2" y="0"/>
                    <a:pt x="2" y="0"/>
                    <a:pt x="2" y="0"/>
                  </a:cubicBezTo>
                  <a:cubicBezTo>
                    <a:pt x="0" y="0"/>
                    <a:pt x="1" y="1"/>
                    <a:pt x="2" y="2"/>
                  </a:cubicBezTo>
                  <a:close/>
                  <a:moveTo>
                    <a:pt x="42" y="7"/>
                  </a:moveTo>
                  <a:cubicBezTo>
                    <a:pt x="41" y="7"/>
                    <a:pt x="25" y="16"/>
                    <a:pt x="24" y="16"/>
                  </a:cubicBezTo>
                  <a:cubicBezTo>
                    <a:pt x="23" y="17"/>
                    <a:pt x="23" y="17"/>
                    <a:pt x="22" y="17"/>
                  </a:cubicBezTo>
                  <a:cubicBezTo>
                    <a:pt x="21" y="17"/>
                    <a:pt x="20" y="17"/>
                    <a:pt x="20" y="16"/>
                  </a:cubicBezTo>
                  <a:cubicBezTo>
                    <a:pt x="19" y="16"/>
                    <a:pt x="3" y="7"/>
                    <a:pt x="2" y="7"/>
                  </a:cubicBezTo>
                  <a:cubicBezTo>
                    <a:pt x="1" y="6"/>
                    <a:pt x="1" y="7"/>
                    <a:pt x="1" y="7"/>
                  </a:cubicBezTo>
                  <a:cubicBezTo>
                    <a:pt x="1" y="8"/>
                    <a:pt x="1" y="25"/>
                    <a:pt x="1" y="25"/>
                  </a:cubicBezTo>
                  <a:cubicBezTo>
                    <a:pt x="1" y="26"/>
                    <a:pt x="2" y="27"/>
                    <a:pt x="3" y="27"/>
                  </a:cubicBezTo>
                  <a:cubicBezTo>
                    <a:pt x="41" y="27"/>
                    <a:pt x="41" y="27"/>
                    <a:pt x="41" y="27"/>
                  </a:cubicBezTo>
                  <a:cubicBezTo>
                    <a:pt x="42" y="27"/>
                    <a:pt x="43" y="26"/>
                    <a:pt x="43" y="25"/>
                  </a:cubicBezTo>
                  <a:cubicBezTo>
                    <a:pt x="43" y="25"/>
                    <a:pt x="43" y="8"/>
                    <a:pt x="43" y="7"/>
                  </a:cubicBezTo>
                  <a:cubicBezTo>
                    <a:pt x="43" y="7"/>
                    <a:pt x="43" y="6"/>
                    <a:pt x="42" y="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schemeClr val="tx1">
                    <a:lumMod val="65000"/>
                    <a:lumOff val="35000"/>
                  </a:schemeClr>
                </a:solidFill>
                <a:effectLst/>
                <a:uLnTx/>
                <a:uFillTx/>
                <a:latin typeface="Arial" panose="020B0604020202020204"/>
                <a:ea typeface="微软雅黑" panose="020B0503020204020204" charset="-122"/>
                <a:cs typeface="+mn-cs"/>
              </a:endParaRPr>
            </a:p>
          </p:txBody>
        </p:sp>
      </p:grpSp>
      <p:grpSp>
        <p:nvGrpSpPr>
          <p:cNvPr id="35" name="组合 34"/>
          <p:cNvGrpSpPr/>
          <p:nvPr/>
        </p:nvGrpSpPr>
        <p:grpSpPr>
          <a:xfrm>
            <a:off x="9260840" y="3950970"/>
            <a:ext cx="600710" cy="603250"/>
            <a:chOff x="12694" y="5813"/>
            <a:chExt cx="946" cy="950"/>
          </a:xfrm>
        </p:grpSpPr>
        <p:sp>
          <p:nvSpPr>
            <p:cNvPr id="33" name="Freeform 10"/>
            <p:cNvSpPr/>
            <p:nvPr/>
          </p:nvSpPr>
          <p:spPr>
            <a:xfrm>
              <a:off x="12694" y="5813"/>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34" name="Freeform 5"/>
            <p:cNvSpPr>
              <a:spLocks noEditPoints="1"/>
            </p:cNvSpPr>
            <p:nvPr/>
          </p:nvSpPr>
          <p:spPr bwMode="auto">
            <a:xfrm>
              <a:off x="12837" y="5978"/>
              <a:ext cx="634" cy="644"/>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7" name="文本框 36"/>
          <p:cNvSpPr txBox="1"/>
          <p:nvPr/>
        </p:nvSpPr>
        <p:spPr>
          <a:xfrm>
            <a:off x="8286750"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8" name="TextBox 1210"/>
          <p:cNvSpPr/>
          <p:nvPr/>
        </p:nvSpPr>
        <p:spPr>
          <a:xfrm>
            <a:off x="8338185"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314"/>
          <p:cNvSpPr/>
          <p:nvPr/>
        </p:nvSpPr>
        <p:spPr bwMode="auto">
          <a:xfrm>
            <a:off x="1907540" y="1790700"/>
            <a:ext cx="2126615" cy="1022350"/>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BADA5C"/>
          </a:solidFill>
          <a:ln w="9525">
            <a:noFill/>
            <a:round/>
          </a:ln>
        </p:spPr>
        <p:txBody>
          <a:bodyPr vert="horz" wrap="square" lIns="91440" tIns="45720" rIns="91440" bIns="45720" numCol="1" anchor="t" anchorCtr="0" compatLnSpc="1"/>
          <a:lstStyle/>
          <a:p>
            <a:endParaRPr lang="en-US"/>
          </a:p>
        </p:txBody>
      </p:sp>
      <p:sp>
        <p:nvSpPr>
          <p:cNvPr id="161" name="Rectangle 160"/>
          <p:cNvSpPr/>
          <p:nvPr/>
        </p:nvSpPr>
        <p:spPr>
          <a:xfrm>
            <a:off x="2552700" y="2227580"/>
            <a:ext cx="109347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a:solidFill>
                  <a:schemeClr val="bg1"/>
                </a:solidFill>
                <a:latin typeface="微软雅黑" panose="020B0503020204020204" charset="-122"/>
                <a:ea typeface="微软雅黑" panose="020B0503020204020204" charset="-122"/>
                <a:cs typeface="Open Sans" pitchFamily="34" charset="0"/>
                <a:sym typeface="+mn-ea"/>
              </a:rPr>
              <a:t>关键词</a:t>
            </a:r>
          </a:p>
        </p:txBody>
      </p:sp>
      <p:grpSp>
        <p:nvGrpSpPr>
          <p:cNvPr id="4" name="Group 19"/>
          <p:cNvGrpSpPr/>
          <p:nvPr/>
        </p:nvGrpSpPr>
        <p:grpSpPr>
          <a:xfrm flipV="1">
            <a:off x="3905885" y="2851150"/>
            <a:ext cx="1960880" cy="574675"/>
            <a:chOff x="2193925" y="492126"/>
            <a:chExt cx="1500188" cy="439738"/>
          </a:xfrm>
          <a:solidFill>
            <a:srgbClr val="BADA5C"/>
          </a:solidFill>
        </p:grpSpPr>
        <p:sp>
          <p:nvSpPr>
            <p:cNvPr id="5"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22"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2"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3"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30"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31"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32"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33"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83" name="Freeform 314"/>
          <p:cNvSpPr/>
          <p:nvPr/>
        </p:nvSpPr>
        <p:spPr bwMode="auto">
          <a:xfrm>
            <a:off x="5680075" y="1775460"/>
            <a:ext cx="2126615" cy="1021715"/>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578B18"/>
          </a:solidFill>
          <a:ln w="9525">
            <a:noFill/>
            <a:round/>
          </a:ln>
        </p:spPr>
        <p:txBody>
          <a:bodyPr vert="horz" wrap="square" lIns="91440" tIns="45720" rIns="91440" bIns="45720" numCol="1" anchor="t" anchorCtr="0" compatLnSpc="1"/>
          <a:lstStyle/>
          <a:p>
            <a:endParaRPr lang="en-US"/>
          </a:p>
        </p:txBody>
      </p:sp>
      <p:sp>
        <p:nvSpPr>
          <p:cNvPr id="162" name="Rectangle 161"/>
          <p:cNvSpPr/>
          <p:nvPr/>
        </p:nvSpPr>
        <p:spPr>
          <a:xfrm>
            <a:off x="6205855" y="2196465"/>
            <a:ext cx="1363345"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a:solidFill>
                  <a:schemeClr val="bg1"/>
                </a:solidFill>
                <a:latin typeface="微软雅黑" panose="020B0503020204020204" charset="-122"/>
                <a:ea typeface="微软雅黑" panose="020B0503020204020204" charset="-122"/>
                <a:cs typeface="Open Sans" pitchFamily="34" charset="0"/>
                <a:sym typeface="+mn-ea"/>
              </a:rPr>
              <a:t>关键词</a:t>
            </a:r>
          </a:p>
        </p:txBody>
      </p:sp>
      <p:grpSp>
        <p:nvGrpSpPr>
          <p:cNvPr id="20" name="Group 128"/>
          <p:cNvGrpSpPr/>
          <p:nvPr/>
        </p:nvGrpSpPr>
        <p:grpSpPr>
          <a:xfrm>
            <a:off x="7547610" y="1465580"/>
            <a:ext cx="1960880" cy="574675"/>
            <a:chOff x="2193925" y="492126"/>
            <a:chExt cx="1500188" cy="439738"/>
          </a:xfrm>
          <a:solidFill>
            <a:srgbClr val="578B18"/>
          </a:solidFill>
        </p:grpSpPr>
        <p:sp>
          <p:nvSpPr>
            <p:cNvPr id="130"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131"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132"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133"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134"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135"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136"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137"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138"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139"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140"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141"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142"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128" name="Freeform 314"/>
          <p:cNvSpPr/>
          <p:nvPr/>
        </p:nvSpPr>
        <p:spPr bwMode="auto">
          <a:xfrm>
            <a:off x="9321800" y="1790700"/>
            <a:ext cx="2126615" cy="1022350"/>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BADA5C"/>
          </a:solidFill>
          <a:ln w="9525">
            <a:noFill/>
            <a:round/>
          </a:ln>
        </p:spPr>
        <p:txBody>
          <a:bodyPr vert="horz" wrap="square" lIns="91440" tIns="45720" rIns="91440" bIns="45720" numCol="1" anchor="t" anchorCtr="0" compatLnSpc="1"/>
          <a:lstStyle/>
          <a:p>
            <a:endParaRPr lang="en-US"/>
          </a:p>
        </p:txBody>
      </p:sp>
      <p:sp>
        <p:nvSpPr>
          <p:cNvPr id="163" name="Rectangle 162"/>
          <p:cNvSpPr/>
          <p:nvPr/>
        </p:nvSpPr>
        <p:spPr>
          <a:xfrm>
            <a:off x="9883775" y="2212340"/>
            <a:ext cx="99949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a:solidFill>
                  <a:schemeClr val="bg1"/>
                </a:solidFill>
                <a:latin typeface="微软雅黑" panose="020B0503020204020204" charset="-122"/>
                <a:ea typeface="微软雅黑" panose="020B0503020204020204" charset="-122"/>
                <a:cs typeface="Open Sans" pitchFamily="34" charset="0"/>
                <a:sym typeface="+mn-ea"/>
              </a:rPr>
              <a:t>关键词</a:t>
            </a:r>
          </a:p>
        </p:txBody>
      </p:sp>
      <p:grpSp>
        <p:nvGrpSpPr>
          <p:cNvPr id="19" name="Group 61"/>
          <p:cNvGrpSpPr/>
          <p:nvPr/>
        </p:nvGrpSpPr>
        <p:grpSpPr>
          <a:xfrm flipH="1">
            <a:off x="7547610" y="3365500"/>
            <a:ext cx="1960880" cy="574675"/>
            <a:chOff x="2193925" y="492126"/>
            <a:chExt cx="1500188" cy="439738"/>
          </a:xfrm>
          <a:solidFill>
            <a:srgbClr val="BADA5C"/>
          </a:solidFill>
        </p:grpSpPr>
        <p:sp>
          <p:nvSpPr>
            <p:cNvPr id="63"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64"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65"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66"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67"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68"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69"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70"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71"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72"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73"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74"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75"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143" name="Freeform 314"/>
          <p:cNvSpPr/>
          <p:nvPr/>
        </p:nvSpPr>
        <p:spPr bwMode="auto">
          <a:xfrm>
            <a:off x="9321800" y="3658235"/>
            <a:ext cx="2126615" cy="1021715"/>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578B18"/>
          </a:solidFill>
          <a:ln w="9525">
            <a:noFill/>
            <a:round/>
          </a:ln>
        </p:spPr>
        <p:txBody>
          <a:bodyPr vert="horz" wrap="square" lIns="91440" tIns="45720" rIns="91440" bIns="45720" numCol="1" anchor="t" anchorCtr="0" compatLnSpc="1"/>
          <a:lstStyle/>
          <a:p>
            <a:endParaRPr lang="en-US"/>
          </a:p>
        </p:txBody>
      </p:sp>
      <p:sp>
        <p:nvSpPr>
          <p:cNvPr id="164" name="Rectangle 163"/>
          <p:cNvSpPr/>
          <p:nvPr/>
        </p:nvSpPr>
        <p:spPr>
          <a:xfrm>
            <a:off x="9879965" y="4048760"/>
            <a:ext cx="170815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a:solidFill>
                  <a:schemeClr val="bg1"/>
                </a:solidFill>
                <a:latin typeface="微软雅黑" panose="020B0503020204020204" charset="-122"/>
                <a:ea typeface="微软雅黑" panose="020B0503020204020204" charset="-122"/>
                <a:cs typeface="Open Sans" pitchFamily="34" charset="0"/>
              </a:rPr>
              <a:t>关键词</a:t>
            </a:r>
          </a:p>
        </p:txBody>
      </p:sp>
      <p:grpSp>
        <p:nvGrpSpPr>
          <p:cNvPr id="35" name="Group 33"/>
          <p:cNvGrpSpPr/>
          <p:nvPr/>
        </p:nvGrpSpPr>
        <p:grpSpPr>
          <a:xfrm rot="10800000">
            <a:off x="3718560" y="4779645"/>
            <a:ext cx="1960880" cy="574675"/>
            <a:chOff x="2193925" y="492126"/>
            <a:chExt cx="1500188" cy="439738"/>
          </a:xfrm>
          <a:solidFill>
            <a:srgbClr val="578B18"/>
          </a:solidFill>
        </p:grpSpPr>
        <p:sp>
          <p:nvSpPr>
            <p:cNvPr id="36"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41"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42"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43"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44"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45"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46"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47"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51"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159" name="Freeform 314"/>
          <p:cNvSpPr/>
          <p:nvPr/>
        </p:nvSpPr>
        <p:spPr bwMode="auto">
          <a:xfrm>
            <a:off x="5679440" y="3752215"/>
            <a:ext cx="2126615" cy="1021715"/>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BADA5C"/>
          </a:solidFill>
          <a:ln w="9525">
            <a:noFill/>
            <a:round/>
          </a:ln>
        </p:spPr>
        <p:txBody>
          <a:bodyPr vert="horz" wrap="square" lIns="91440" tIns="45720" rIns="91440" bIns="45720" numCol="1" anchor="t" anchorCtr="0" compatLnSpc="1"/>
          <a:lstStyle/>
          <a:p>
            <a:endParaRPr lang="en-US"/>
          </a:p>
        </p:txBody>
      </p:sp>
      <p:sp>
        <p:nvSpPr>
          <p:cNvPr id="165" name="Rectangle 164"/>
          <p:cNvSpPr/>
          <p:nvPr/>
        </p:nvSpPr>
        <p:spPr>
          <a:xfrm>
            <a:off x="6222365" y="4127500"/>
            <a:ext cx="143129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a:solidFill>
                  <a:schemeClr val="bg1"/>
                </a:solidFill>
                <a:latin typeface="微软雅黑" panose="020B0503020204020204" charset="-122"/>
                <a:ea typeface="微软雅黑" panose="020B0503020204020204" charset="-122"/>
                <a:cs typeface="Open Sans" pitchFamily="34" charset="0"/>
                <a:sym typeface="+mn-ea"/>
              </a:rPr>
              <a:t>关键词</a:t>
            </a:r>
          </a:p>
        </p:txBody>
      </p:sp>
      <p:sp>
        <p:nvSpPr>
          <p:cNvPr id="160" name="Freeform 314"/>
          <p:cNvSpPr/>
          <p:nvPr/>
        </p:nvSpPr>
        <p:spPr bwMode="auto">
          <a:xfrm>
            <a:off x="1944370" y="3752215"/>
            <a:ext cx="2126615" cy="1021715"/>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578B18"/>
          </a:solidFill>
          <a:ln w="9525">
            <a:noFill/>
            <a:round/>
          </a:ln>
        </p:spPr>
        <p:txBody>
          <a:bodyPr vert="horz" wrap="square" lIns="91440" tIns="45720" rIns="91440" bIns="45720" numCol="1" anchor="t" anchorCtr="0" compatLnSpc="1"/>
          <a:lstStyle/>
          <a:p>
            <a:endParaRPr lang="en-US"/>
          </a:p>
        </p:txBody>
      </p:sp>
      <p:sp>
        <p:nvSpPr>
          <p:cNvPr id="166" name="Rectangle 165"/>
          <p:cNvSpPr/>
          <p:nvPr/>
        </p:nvSpPr>
        <p:spPr>
          <a:xfrm>
            <a:off x="2552065" y="4188460"/>
            <a:ext cx="1002030" cy="417830"/>
          </a:xfrm>
          <a:prstGeom prst="rect">
            <a:avLst/>
          </a:prstGeom>
          <a:noFill/>
          <a:extLst>
            <a:ext uri="{909E8E84-426E-40DD-AFC4-6F175D3DCCD1}">
              <a14:hiddenFill xmlns:a14="http://schemas.microsoft.com/office/drawing/2010/main">
                <a:solidFill>
                  <a:schemeClr val="bg1">
                    <a:alpha val="0"/>
                  </a:schemeClr>
                </a:solidFill>
              </a14:hiddenFill>
            </a:ext>
          </a:extLst>
        </p:spPr>
        <p:txBody>
          <a:bodyPr wrap="square">
            <a:spAutoFit/>
          </a:bodyPr>
          <a:lstStyle/>
          <a:p>
            <a:r>
              <a:rPr lang="zh-CN" altLang="en-US" sz="2000" dirty="0">
                <a:solidFill>
                  <a:schemeClr val="bg1"/>
                </a:solidFill>
                <a:latin typeface="微软雅黑" panose="020B0503020204020204" charset="-122"/>
                <a:ea typeface="微软雅黑" panose="020B0503020204020204" charset="-122"/>
                <a:cs typeface="Open Sans" pitchFamily="34" charset="0"/>
                <a:sym typeface="+mn-ea"/>
              </a:rPr>
              <a:t>关键词</a:t>
            </a:r>
          </a:p>
        </p:txBody>
      </p:sp>
      <p:grpSp>
        <p:nvGrpSpPr>
          <p:cNvPr id="55" name="Group 128"/>
          <p:cNvGrpSpPr/>
          <p:nvPr/>
        </p:nvGrpSpPr>
        <p:grpSpPr>
          <a:xfrm>
            <a:off x="39370" y="1607820"/>
            <a:ext cx="1960880" cy="574675"/>
            <a:chOff x="2193925" y="492126"/>
            <a:chExt cx="1500188" cy="439738"/>
          </a:xfrm>
          <a:solidFill>
            <a:srgbClr val="578B18"/>
          </a:solidFill>
        </p:grpSpPr>
        <p:sp>
          <p:nvSpPr>
            <p:cNvPr id="56"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57"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58"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59"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60"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61"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62"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76"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77"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78"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79"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80"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81"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MH_Other_3"/>
          <p:cNvSpPr/>
          <p:nvPr/>
        </p:nvSpPr>
        <p:spPr>
          <a:xfrm>
            <a:off x="5059680" y="1602105"/>
            <a:ext cx="2041525" cy="2041525"/>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1" name="MH_Other_1"/>
          <p:cNvSpPr/>
          <p:nvPr/>
        </p:nvSpPr>
        <p:spPr>
          <a:xfrm>
            <a:off x="2044700" y="1939925"/>
            <a:ext cx="1367155" cy="1365250"/>
          </a:xfrm>
          <a:prstGeom prst="diamond">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2" name="MH_Other_2"/>
          <p:cNvSpPr/>
          <p:nvPr/>
        </p:nvSpPr>
        <p:spPr>
          <a:xfrm>
            <a:off x="3552825" y="1939925"/>
            <a:ext cx="1365250" cy="1365250"/>
          </a:xfrm>
          <a:prstGeom prst="diamond">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6" name="MH_Other_3"/>
          <p:cNvSpPr/>
          <p:nvPr/>
        </p:nvSpPr>
        <p:spPr>
          <a:xfrm>
            <a:off x="7226300" y="1939925"/>
            <a:ext cx="1365250" cy="1365250"/>
          </a:xfrm>
          <a:prstGeom prst="diamond">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7" name="MH_Other_4"/>
          <p:cNvSpPr/>
          <p:nvPr/>
        </p:nvSpPr>
        <p:spPr>
          <a:xfrm>
            <a:off x="8733155" y="1939925"/>
            <a:ext cx="1366520" cy="1365250"/>
          </a:xfrm>
          <a:prstGeom prst="diamond">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8" name="MH_Other_5"/>
          <p:cNvSpPr/>
          <p:nvPr/>
        </p:nvSpPr>
        <p:spPr>
          <a:xfrm>
            <a:off x="3207385" y="2786380"/>
            <a:ext cx="520700" cy="518795"/>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30" name="MH_Other_6"/>
          <p:cNvSpPr/>
          <p:nvPr/>
        </p:nvSpPr>
        <p:spPr>
          <a:xfrm>
            <a:off x="4699635" y="1939925"/>
            <a:ext cx="520700" cy="520700"/>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9" name="MH_Other_7"/>
          <p:cNvSpPr/>
          <p:nvPr/>
        </p:nvSpPr>
        <p:spPr>
          <a:xfrm>
            <a:off x="6901180" y="2783205"/>
            <a:ext cx="520700" cy="518795"/>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31" name="MH_Other_8"/>
          <p:cNvSpPr/>
          <p:nvPr/>
        </p:nvSpPr>
        <p:spPr>
          <a:xfrm>
            <a:off x="8404860" y="1955800"/>
            <a:ext cx="520700" cy="520700"/>
          </a:xfrm>
          <a:prstGeom prst="diamond">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32" name="MH_Other_9"/>
          <p:cNvSpPr/>
          <p:nvPr/>
        </p:nvSpPr>
        <p:spPr bwMode="auto">
          <a:xfrm>
            <a:off x="2474595" y="2324100"/>
            <a:ext cx="590550" cy="535305"/>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40" name="MH_Other_10"/>
          <p:cNvSpPr/>
          <p:nvPr/>
        </p:nvSpPr>
        <p:spPr bwMode="auto">
          <a:xfrm>
            <a:off x="4043045" y="2360930"/>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33" name="MH_Other_11"/>
          <p:cNvSpPr/>
          <p:nvPr/>
        </p:nvSpPr>
        <p:spPr bwMode="auto">
          <a:xfrm>
            <a:off x="5773420" y="2316480"/>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42" name="MH_Other_12"/>
          <p:cNvSpPr/>
          <p:nvPr/>
        </p:nvSpPr>
        <p:spPr bwMode="auto">
          <a:xfrm>
            <a:off x="7713345" y="2409825"/>
            <a:ext cx="422275" cy="427355"/>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cs"/>
            </a:endParaRPr>
          </a:p>
        </p:txBody>
      </p:sp>
      <p:sp>
        <p:nvSpPr>
          <p:cNvPr id="34" name="MH_Other_13"/>
          <p:cNvSpPr/>
          <p:nvPr/>
        </p:nvSpPr>
        <p:spPr>
          <a:xfrm>
            <a:off x="9224645" y="2425700"/>
            <a:ext cx="412750" cy="39560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Calibri" panose="020F0502020204030204"/>
              <a:ea typeface="幼圆" panose="02010509060101010101" charset="-122"/>
              <a:cs typeface="+mn-cs"/>
            </a:endParaRPr>
          </a:p>
        </p:txBody>
      </p:sp>
      <p:sp>
        <p:nvSpPr>
          <p:cNvPr id="35" name="MH_SubTitle_3"/>
          <p:cNvSpPr txBox="1"/>
          <p:nvPr/>
        </p:nvSpPr>
        <p:spPr>
          <a:xfrm>
            <a:off x="5376545" y="3770630"/>
            <a:ext cx="1406525" cy="752475"/>
          </a:xfrm>
          <a:prstGeom prst="rect">
            <a:avLst/>
          </a:prstGeom>
          <a:noFill/>
        </p:spPr>
        <p:txBody>
          <a:bodyPr lIns="0" tIns="0" rIns="0" bIns="0">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36" name="MH_SubTitle_2"/>
          <p:cNvSpPr txBox="1"/>
          <p:nvPr/>
        </p:nvSpPr>
        <p:spPr>
          <a:xfrm>
            <a:off x="3514090" y="3472180"/>
            <a:ext cx="1440180"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37" name="MH_SubTitle_1"/>
          <p:cNvSpPr txBox="1"/>
          <p:nvPr/>
        </p:nvSpPr>
        <p:spPr>
          <a:xfrm>
            <a:off x="2001520" y="3472180"/>
            <a:ext cx="1441450"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38" name="MH_SubTitle_5"/>
          <p:cNvSpPr txBox="1"/>
          <p:nvPr/>
        </p:nvSpPr>
        <p:spPr>
          <a:xfrm>
            <a:off x="8716645" y="3472180"/>
            <a:ext cx="1441450"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39" name="MH_SubTitle_4"/>
          <p:cNvSpPr txBox="1"/>
          <p:nvPr/>
        </p:nvSpPr>
        <p:spPr>
          <a:xfrm>
            <a:off x="7205345" y="3472180"/>
            <a:ext cx="1439545" cy="876300"/>
          </a:xfrm>
          <a:prstGeom prst="rect">
            <a:avLst/>
          </a:prstGeom>
          <a:noFill/>
        </p:spPr>
        <p:txBody>
          <a:bodyPr lIns="0" tIns="0" rIns="0" bIns="0"/>
          <a:lstStyle/>
          <a:p>
            <a:pPr marL="0" marR="0" lvl="0" indent="0" algn="ctr" defTabSz="914400" rtl="0" eaLnBrk="1" latinLnBrk="0" hangingPunct="1">
              <a:lnSpc>
                <a:spcPct val="120000"/>
              </a:lnSpc>
              <a:spcBef>
                <a:spcPts val="0"/>
              </a:spcBef>
              <a:spcAft>
                <a:spcPts val="0"/>
              </a:spcAft>
              <a:buClrTx/>
              <a:buSzTx/>
              <a:buFontTx/>
              <a:buNone/>
              <a:defRPr/>
            </a:pPr>
            <a:r>
              <a:rPr kumimoji="0" lang="zh-CN" altLang="da-DK"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p:txBody>
      </p:sp>
      <p:sp>
        <p:nvSpPr>
          <p:cNvPr id="41" name="MH_SubTitle_6"/>
          <p:cNvSpPr/>
          <p:nvPr/>
        </p:nvSpPr>
        <p:spPr>
          <a:xfrm>
            <a:off x="2023745" y="4502785"/>
            <a:ext cx="8112125" cy="4635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138" name="MH_Desc_1"/>
          <p:cNvSpPr>
            <a:spLocks noChangeArrowheads="1"/>
          </p:cNvSpPr>
          <p:nvPr/>
        </p:nvSpPr>
        <p:spPr bwMode="auto">
          <a:xfrm>
            <a:off x="2334895" y="4726305"/>
            <a:ext cx="730059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tIns="0" bIns="0"/>
          <a:lstStyle/>
          <a:p>
            <a:pPr lvl="0" algn="ctr" eaLnBrk="1" hangingPunct="1">
              <a:lnSpc>
                <a:spcPct val="120000"/>
              </a:lnSpc>
            </a:pPr>
            <a:r>
              <a:rPr lang="zh-CN" altLang="en-US" sz="1400" dirty="0">
                <a:solidFill>
                  <a:schemeClr val="tx1">
                    <a:lumMod val="65000"/>
                    <a:lumOff val="35000"/>
                  </a:schemeClr>
                </a:solidFill>
                <a:latin typeface="幼圆" panose="02010509060101010101" charset="-122"/>
                <a:ea typeface="微软雅黑" panose="020B0503020204020204" charset="-122"/>
              </a:rPr>
              <a:t>在此处输入您的文本，</a:t>
            </a:r>
            <a:r>
              <a:rPr lang="zh-CN" altLang="en-US" sz="1400" dirty="0">
                <a:solidFill>
                  <a:schemeClr val="tx1">
                    <a:lumMod val="65000"/>
                    <a:lumOff val="35000"/>
                  </a:schemeClr>
                </a:solidFill>
                <a:latin typeface="幼圆" panose="02010509060101010101" charset="-122"/>
                <a:ea typeface="微软雅黑" panose="020B0503020204020204" charset="-122"/>
                <a:sym typeface="+mn-ea"/>
              </a:rPr>
              <a:t>在此处输入您的文本，在此处输入您的文本，在此处输入您的文本，在此处输入您的文本，在此处输入您的文本，在此处输入您的文本，</a:t>
            </a:r>
          </a:p>
          <a:p>
            <a:pPr lvl="0" algn="ctr" eaLnBrk="1" hangingPunct="1">
              <a:lnSpc>
                <a:spcPct val="120000"/>
              </a:lnSpc>
            </a:pPr>
            <a:endParaRPr lang="zh-CN" altLang="en-US" sz="1400" dirty="0">
              <a:solidFill>
                <a:schemeClr val="tx1">
                  <a:lumMod val="65000"/>
                  <a:lumOff val="35000"/>
                </a:schemeClr>
              </a:solidFill>
              <a:latin typeface="幼圆" panose="02010509060101010101" charset="-122"/>
              <a:ea typeface="微软雅黑" panose="020B0503020204020204" charset="-122"/>
              <a:sym typeface="+mn-ea"/>
            </a:endParaRPr>
          </a:p>
          <a:p>
            <a:pPr lvl="0" algn="ctr" eaLnBrk="1" hangingPunct="1">
              <a:lnSpc>
                <a:spcPct val="120000"/>
              </a:lnSpc>
            </a:pPr>
            <a:endParaRPr lang="zh-CN" altLang="en-US" dirty="0">
              <a:solidFill>
                <a:schemeClr val="bg1"/>
              </a:solidFill>
              <a:latin typeface="幼圆" panose="02010509060101010101"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01 ]"/>
          <p:cNvPicPr>
            <a:picLocks noChangeAspect="1"/>
          </p:cNvPicPr>
          <p:nvPr/>
        </p:nvPicPr>
        <p:blipFill>
          <a:blip r:embed="rId2"/>
          <a:stretch>
            <a:fillRect/>
          </a:stretch>
        </p:blipFill>
        <p:spPr>
          <a:xfrm>
            <a:off x="1423035" y="3349625"/>
            <a:ext cx="1215390" cy="1776095"/>
          </a:xfrm>
          <a:prstGeom prst="rect">
            <a:avLst/>
          </a:prstGeom>
        </p:spPr>
      </p:pic>
      <p:pic>
        <p:nvPicPr>
          <p:cNvPr id="2" name="图片 1" descr="01 ]"/>
          <p:cNvPicPr>
            <a:picLocks noChangeAspect="1"/>
          </p:cNvPicPr>
          <p:nvPr/>
        </p:nvPicPr>
        <p:blipFill>
          <a:blip r:embed="rId2"/>
          <a:stretch>
            <a:fillRect/>
          </a:stretch>
        </p:blipFill>
        <p:spPr>
          <a:xfrm>
            <a:off x="4019550" y="1793875"/>
            <a:ext cx="1586230" cy="2318385"/>
          </a:xfrm>
          <a:prstGeom prst="rect">
            <a:avLst/>
          </a:prstGeom>
        </p:spPr>
      </p:pic>
      <p:pic>
        <p:nvPicPr>
          <p:cNvPr id="4" name="图片 3" descr="01 ]"/>
          <p:cNvPicPr>
            <a:picLocks noChangeAspect="1"/>
          </p:cNvPicPr>
          <p:nvPr/>
        </p:nvPicPr>
        <p:blipFill>
          <a:blip r:embed="rId2"/>
          <a:stretch>
            <a:fillRect/>
          </a:stretch>
        </p:blipFill>
        <p:spPr>
          <a:xfrm>
            <a:off x="6917055" y="375920"/>
            <a:ext cx="2093595" cy="3060700"/>
          </a:xfrm>
          <a:prstGeom prst="rect">
            <a:avLst/>
          </a:prstGeom>
        </p:spPr>
      </p:pic>
      <p:sp>
        <p:nvSpPr>
          <p:cNvPr id="82" name="文本框 81"/>
          <p:cNvSpPr txBox="1"/>
          <p:nvPr/>
        </p:nvSpPr>
        <p:spPr>
          <a:xfrm>
            <a:off x="1769788" y="5038506"/>
            <a:ext cx="3005902" cy="383540"/>
          </a:xfrm>
          <a:prstGeom prst="rect">
            <a:avLst/>
          </a:prstGeom>
          <a:noFill/>
        </p:spPr>
        <p:txBody>
          <a:bodyPr wrap="square" lIns="91436" tIns="45719" rIns="91436" bIns="45719" rtlCol="0">
            <a:spAutoFit/>
          </a:bodyPr>
          <a:lstStyle/>
          <a:p>
            <a:r>
              <a:rPr lang="zh-CN" altLang="en-US" b="1" dirty="0">
                <a:solidFill>
                  <a:schemeClr val="tx1">
                    <a:lumMod val="65000"/>
                    <a:lumOff val="35000"/>
                  </a:schemeClr>
                </a:solidFill>
                <a:ea typeface="微软雅黑" panose="020B0503020204020204" charset="-122"/>
              </a:rPr>
              <a:t>单击输入</a:t>
            </a:r>
          </a:p>
        </p:txBody>
      </p:sp>
      <p:sp>
        <p:nvSpPr>
          <p:cNvPr id="83" name="矩形 82"/>
          <p:cNvSpPr/>
          <p:nvPr/>
        </p:nvSpPr>
        <p:spPr>
          <a:xfrm>
            <a:off x="1769745" y="5412740"/>
            <a:ext cx="3599815" cy="651510"/>
          </a:xfrm>
          <a:prstGeom prst="rect">
            <a:avLst/>
          </a:prstGeom>
        </p:spPr>
        <p:txBody>
          <a:bodyPr wrap="square" lIns="91436" tIns="45719" rIns="91436" bIns="45719">
            <a:spAutoFit/>
          </a:body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p>
        </p:txBody>
      </p:sp>
      <p:sp>
        <p:nvSpPr>
          <p:cNvPr id="5" name="文本框 4"/>
          <p:cNvSpPr txBox="1"/>
          <p:nvPr/>
        </p:nvSpPr>
        <p:spPr>
          <a:xfrm>
            <a:off x="4616493" y="4087911"/>
            <a:ext cx="3005902" cy="383540"/>
          </a:xfrm>
          <a:prstGeom prst="rect">
            <a:avLst/>
          </a:prstGeom>
          <a:noFill/>
        </p:spPr>
        <p:txBody>
          <a:bodyPr wrap="square" lIns="91436" tIns="45719" rIns="91436" bIns="45719" rtlCol="0">
            <a:spAutoFit/>
          </a:bodyPr>
          <a:lstStyle/>
          <a:p>
            <a:r>
              <a:rPr lang="zh-CN" altLang="en-US" b="1" dirty="0">
                <a:solidFill>
                  <a:schemeClr val="tx1">
                    <a:lumMod val="65000"/>
                    <a:lumOff val="35000"/>
                  </a:schemeClr>
                </a:solidFill>
                <a:ea typeface="微软雅黑" panose="020B0503020204020204" charset="-122"/>
              </a:rPr>
              <a:t>单击输入</a:t>
            </a:r>
          </a:p>
        </p:txBody>
      </p:sp>
      <p:sp>
        <p:nvSpPr>
          <p:cNvPr id="8" name="矩形 7"/>
          <p:cNvSpPr/>
          <p:nvPr/>
        </p:nvSpPr>
        <p:spPr>
          <a:xfrm>
            <a:off x="4616450" y="4462145"/>
            <a:ext cx="3862705" cy="651510"/>
          </a:xfrm>
          <a:prstGeom prst="rect">
            <a:avLst/>
          </a:prstGeom>
        </p:spPr>
        <p:txBody>
          <a:bodyPr wrap="square" lIns="91436" tIns="45719" rIns="91436" bIns="45719">
            <a:spAutoFit/>
          </a:body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p>
        </p:txBody>
      </p:sp>
      <p:sp>
        <p:nvSpPr>
          <p:cNvPr id="11" name="文本框 10"/>
          <p:cNvSpPr txBox="1"/>
          <p:nvPr/>
        </p:nvSpPr>
        <p:spPr>
          <a:xfrm>
            <a:off x="7788953" y="3350041"/>
            <a:ext cx="3005902" cy="383540"/>
          </a:xfrm>
          <a:prstGeom prst="rect">
            <a:avLst/>
          </a:prstGeom>
          <a:noFill/>
        </p:spPr>
        <p:txBody>
          <a:bodyPr wrap="square" lIns="91436" tIns="45719" rIns="91436" bIns="45719" rtlCol="0">
            <a:spAutoFit/>
          </a:bodyPr>
          <a:lstStyle/>
          <a:p>
            <a:r>
              <a:rPr lang="zh-CN" altLang="en-US" b="1" dirty="0">
                <a:solidFill>
                  <a:schemeClr val="tx1">
                    <a:lumMod val="65000"/>
                    <a:lumOff val="35000"/>
                  </a:schemeClr>
                </a:solidFill>
                <a:ea typeface="微软雅黑" panose="020B0503020204020204" charset="-122"/>
              </a:rPr>
              <a:t>单击输入</a:t>
            </a:r>
          </a:p>
        </p:txBody>
      </p:sp>
      <p:sp>
        <p:nvSpPr>
          <p:cNvPr id="12" name="矩形 11"/>
          <p:cNvSpPr/>
          <p:nvPr/>
        </p:nvSpPr>
        <p:spPr>
          <a:xfrm>
            <a:off x="7826375" y="3698875"/>
            <a:ext cx="3862705" cy="651510"/>
          </a:xfrm>
          <a:prstGeom prst="rect">
            <a:avLst/>
          </a:prstGeom>
        </p:spPr>
        <p:txBody>
          <a:bodyPr wrap="square" lIns="91436" tIns="45719" rIns="91436" bIns="45719">
            <a:spAutoFit/>
          </a:body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c 10"/>
          <p:cNvSpPr/>
          <p:nvPr/>
        </p:nvSpPr>
        <p:spPr>
          <a:xfrm>
            <a:off x="8200390" y="2388235"/>
            <a:ext cx="2171065" cy="2170430"/>
          </a:xfrm>
          <a:prstGeom prst="arc">
            <a:avLst>
              <a:gd name="adj1" fmla="val 21571566"/>
              <a:gd name="adj2" fmla="val 10822907"/>
            </a:avLst>
          </a:prstGeom>
          <a:solidFill>
            <a:srgbClr val="BADA5C"/>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2" name="Rectangle 15"/>
          <p:cNvSpPr/>
          <p:nvPr/>
        </p:nvSpPr>
        <p:spPr>
          <a:xfrm>
            <a:off x="8350885" y="19767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7" name="AutoShape 7"/>
          <p:cNvSpPr/>
          <p:nvPr/>
        </p:nvSpPr>
        <p:spPr bwMode="auto">
          <a:xfrm>
            <a:off x="9015095" y="3691255"/>
            <a:ext cx="588645" cy="589915"/>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19" name="AutoShape 8"/>
          <p:cNvSpPr/>
          <p:nvPr/>
        </p:nvSpPr>
        <p:spPr bwMode="auto">
          <a:xfrm>
            <a:off x="9272905" y="3949065"/>
            <a:ext cx="73025" cy="73660"/>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0" name="AutoShape 9"/>
          <p:cNvSpPr/>
          <p:nvPr/>
        </p:nvSpPr>
        <p:spPr bwMode="auto">
          <a:xfrm>
            <a:off x="9197975" y="3876040"/>
            <a:ext cx="220980" cy="22098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1" name="AutoShape 10"/>
          <p:cNvSpPr/>
          <p:nvPr/>
        </p:nvSpPr>
        <p:spPr bwMode="auto">
          <a:xfrm>
            <a:off x="9345930" y="4022725"/>
            <a:ext cx="92075" cy="9461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2" name="AutoShape 11"/>
          <p:cNvSpPr/>
          <p:nvPr/>
        </p:nvSpPr>
        <p:spPr bwMode="auto">
          <a:xfrm>
            <a:off x="9382125" y="4060190"/>
            <a:ext cx="131445" cy="13525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3" name="AutoShape 12"/>
          <p:cNvSpPr/>
          <p:nvPr/>
        </p:nvSpPr>
        <p:spPr bwMode="auto">
          <a:xfrm>
            <a:off x="9364345" y="4041775"/>
            <a:ext cx="111760" cy="113665"/>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4" name="AutoShape 13"/>
          <p:cNvSpPr/>
          <p:nvPr/>
        </p:nvSpPr>
        <p:spPr bwMode="auto">
          <a:xfrm>
            <a:off x="9179560" y="3857625"/>
            <a:ext cx="92075" cy="93345"/>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5" name="AutoShape 14"/>
          <p:cNvSpPr/>
          <p:nvPr/>
        </p:nvSpPr>
        <p:spPr bwMode="auto">
          <a:xfrm>
            <a:off x="9107170" y="3783965"/>
            <a:ext cx="131445" cy="13398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6" name="AutoShape 15"/>
          <p:cNvSpPr/>
          <p:nvPr/>
        </p:nvSpPr>
        <p:spPr bwMode="auto">
          <a:xfrm>
            <a:off x="9144000" y="3820795"/>
            <a:ext cx="111760" cy="11430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4" name="Arc 9"/>
          <p:cNvSpPr/>
          <p:nvPr/>
        </p:nvSpPr>
        <p:spPr>
          <a:xfrm>
            <a:off x="6001385" y="2388235"/>
            <a:ext cx="2171065" cy="2170430"/>
          </a:xfrm>
          <a:prstGeom prst="arc">
            <a:avLst>
              <a:gd name="adj1" fmla="val 10782369"/>
              <a:gd name="adj2" fmla="val 0"/>
            </a:avLst>
          </a:prstGeom>
          <a:solidFill>
            <a:srgbClr val="578B18"/>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3" name="Rectangle 12"/>
          <p:cNvSpPr/>
          <p:nvPr/>
        </p:nvSpPr>
        <p:spPr>
          <a:xfrm>
            <a:off x="6164580" y="386461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5" name="Group 33"/>
          <p:cNvGrpSpPr/>
          <p:nvPr/>
        </p:nvGrpSpPr>
        <p:grpSpPr>
          <a:xfrm>
            <a:off x="6816090" y="2714625"/>
            <a:ext cx="589915" cy="514985"/>
            <a:chOff x="4800505" y="2786674"/>
            <a:chExt cx="366676" cy="320373"/>
          </a:xfrm>
          <a:solidFill>
            <a:schemeClr val="bg1"/>
          </a:solidFill>
        </p:grpSpPr>
        <p:sp>
          <p:nvSpPr>
            <p:cNvPr id="5"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8"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9"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8" name="Arc 7"/>
          <p:cNvSpPr/>
          <p:nvPr/>
        </p:nvSpPr>
        <p:spPr>
          <a:xfrm>
            <a:off x="1602740" y="2388235"/>
            <a:ext cx="2171065" cy="2170430"/>
          </a:xfrm>
          <a:prstGeom prst="arc">
            <a:avLst>
              <a:gd name="adj1" fmla="val 10782369"/>
              <a:gd name="adj2" fmla="val 0"/>
            </a:avLst>
          </a:prstGeom>
          <a:solidFill>
            <a:srgbClr val="578B18"/>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4" name="Rectangle 13"/>
          <p:cNvSpPr/>
          <p:nvPr/>
        </p:nvSpPr>
        <p:spPr>
          <a:xfrm>
            <a:off x="1765300" y="386461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7" name="Group 35"/>
          <p:cNvGrpSpPr/>
          <p:nvPr/>
        </p:nvGrpSpPr>
        <p:grpSpPr>
          <a:xfrm>
            <a:off x="2498725" y="2633345"/>
            <a:ext cx="441960" cy="589915"/>
            <a:chOff x="1868971" y="2767277"/>
            <a:chExt cx="274694" cy="366676"/>
          </a:xfrm>
          <a:solidFill>
            <a:schemeClr val="bg1"/>
          </a:solidFill>
        </p:grpSpPr>
        <p:sp>
          <p:nvSpPr>
            <p:cNvPr id="3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9" name="Arc 8"/>
          <p:cNvSpPr/>
          <p:nvPr/>
        </p:nvSpPr>
        <p:spPr>
          <a:xfrm>
            <a:off x="3801745" y="2388235"/>
            <a:ext cx="2171065" cy="2170430"/>
          </a:xfrm>
          <a:prstGeom prst="arc">
            <a:avLst>
              <a:gd name="adj1" fmla="val 21571566"/>
              <a:gd name="adj2" fmla="val 10822907"/>
            </a:avLst>
          </a:prstGeom>
          <a:solidFill>
            <a:srgbClr val="BADA5C"/>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5" name="Rectangle 14"/>
          <p:cNvSpPr/>
          <p:nvPr/>
        </p:nvSpPr>
        <p:spPr>
          <a:xfrm>
            <a:off x="3952240" y="19767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9" name="Group 36"/>
          <p:cNvGrpSpPr/>
          <p:nvPr/>
        </p:nvGrpSpPr>
        <p:grpSpPr>
          <a:xfrm>
            <a:off x="4612640" y="3773170"/>
            <a:ext cx="588645" cy="441325"/>
            <a:chOff x="359092" y="2813581"/>
            <a:chExt cx="366051" cy="274694"/>
          </a:xfrm>
          <a:solidFill>
            <a:schemeClr val="bg1"/>
          </a:solidFill>
        </p:grpSpPr>
        <p:sp>
          <p:nvSpPr>
            <p:cNvPr id="32"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3"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578B18"/>
                </a:solidFill>
                <a:uLnTx/>
                <a:uFillTx/>
                <a:latin typeface="Impact" panose="020B0806030902050204" pitchFamily="34" charset="0"/>
                <a:ea typeface="方正舒体" panose="02010601030101010101" pitchFamily="2" charset="-122"/>
                <a:sym typeface="+mn-ea"/>
              </a:rPr>
              <a:t>04</a:t>
            </a:r>
          </a:p>
        </p:txBody>
      </p:sp>
      <p:sp>
        <p:nvSpPr>
          <p:cNvPr id="12" name="文本框 11"/>
          <p:cNvSpPr txBox="1"/>
          <p:nvPr/>
        </p:nvSpPr>
        <p:spPr>
          <a:xfrm>
            <a:off x="4400550" y="2355215"/>
            <a:ext cx="6924040" cy="830997"/>
          </a:xfrm>
          <a:prstGeom prst="rect">
            <a:avLst/>
          </a:prstGeom>
          <a:noFill/>
        </p:spPr>
        <p:txBody>
          <a:bodyPr wrap="square" rtlCol="0">
            <a:spAutoFit/>
          </a:bodyPr>
          <a:lstStyle/>
          <a:p>
            <a:r>
              <a:rPr lang="zh-CN" altLang="en-US" sz="4800" b="1" dirty="0">
                <a:solidFill>
                  <a:srgbClr val="578B18"/>
                </a:solidFill>
                <a:latin typeface="微软雅黑" panose="020B0503020204020204" charset="-122"/>
                <a:ea typeface="微软雅黑" panose="020B0503020204020204" charset="-122"/>
                <a:sym typeface="+mn-ea"/>
              </a:rPr>
              <a:t>此处添加标题</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78B18"/>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pic>
        <p:nvPicPr>
          <p:cNvPr id="3" name="图片 2" descr="01 ]"/>
          <p:cNvPicPr>
            <a:picLocks noChangeAspect="1"/>
          </p:cNvPicPr>
          <p:nvPr/>
        </p:nvPicPr>
        <p:blipFill>
          <a:blip r:embed="rId2"/>
          <a:stretch>
            <a:fillRect/>
          </a:stretch>
        </p:blipFill>
        <p:spPr>
          <a:xfrm>
            <a:off x="9406255" y="3288665"/>
            <a:ext cx="2105025" cy="30765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custDataLst>
              <p:tags r:id="rId1"/>
            </p:custDataLst>
          </p:nvPr>
        </p:nvCxnSpPr>
        <p:spPr>
          <a:xfrm>
            <a:off x="7199868" y="3659639"/>
            <a:ext cx="1024959" cy="0"/>
          </a:xfrm>
          <a:prstGeom prst="line">
            <a:avLst/>
          </a:prstGeom>
          <a:ln>
            <a:solidFill>
              <a:srgbClr val="BADA5C"/>
            </a:solidFill>
            <a:tailEnd type="oval"/>
          </a:ln>
        </p:spPr>
        <p:style>
          <a:lnRef idx="1">
            <a:schemeClr val="accent1"/>
          </a:lnRef>
          <a:fillRef idx="0">
            <a:schemeClr val="accent1"/>
          </a:fillRef>
          <a:effectRef idx="0">
            <a:schemeClr val="accent1"/>
          </a:effectRef>
          <a:fontRef idx="minor">
            <a:schemeClr val="tx1"/>
          </a:fontRef>
        </p:style>
      </p:cxnSp>
      <p:sp>
        <p:nvSpPr>
          <p:cNvPr id="26" name="任意多边形 25"/>
          <p:cNvSpPr/>
          <p:nvPr>
            <p:custDataLst>
              <p:tags r:id="rId2"/>
            </p:custDataLst>
          </p:nvPr>
        </p:nvSpPr>
        <p:spPr>
          <a:xfrm>
            <a:off x="6664785"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BADA5C"/>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a:sym typeface="Arial" panose="020B0604020202020204" pitchFamily="34" charset="0"/>
            </a:endParaRPr>
          </a:p>
        </p:txBody>
      </p:sp>
      <p:sp>
        <p:nvSpPr>
          <p:cNvPr id="27" name="任意多边形 26"/>
          <p:cNvSpPr/>
          <p:nvPr>
            <p:custDataLst>
              <p:tags r:id="rId3"/>
            </p:custDataLst>
          </p:nvPr>
        </p:nvSpPr>
        <p:spPr>
          <a:xfrm flipH="1">
            <a:off x="3660967"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578B18"/>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a:sym typeface="Arial" panose="020B0604020202020204" pitchFamily="34" charset="0"/>
            </a:endParaRPr>
          </a:p>
        </p:txBody>
      </p:sp>
      <p:sp>
        <p:nvSpPr>
          <p:cNvPr id="28" name="任意多边形 27"/>
          <p:cNvSpPr/>
          <p:nvPr>
            <p:custDataLst>
              <p:tags r:id="rId4"/>
            </p:custDataLst>
          </p:nvPr>
        </p:nvSpPr>
        <p:spPr>
          <a:xfrm flipV="1">
            <a:off x="6664785"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BADA5C"/>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a:sym typeface="Arial" panose="020B0604020202020204" pitchFamily="34" charset="0"/>
            </a:endParaRPr>
          </a:p>
        </p:txBody>
      </p:sp>
      <p:sp>
        <p:nvSpPr>
          <p:cNvPr id="29" name="任意多边形 28"/>
          <p:cNvSpPr/>
          <p:nvPr>
            <p:custDataLst>
              <p:tags r:id="rId5"/>
            </p:custDataLst>
          </p:nvPr>
        </p:nvSpPr>
        <p:spPr>
          <a:xfrm flipH="1" flipV="1">
            <a:off x="3660967"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578B18"/>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endParaRPr lang="zh-CN" altLang="en-US">
              <a:sym typeface="Arial" panose="020B0604020202020204" pitchFamily="34" charset="0"/>
            </a:endParaRPr>
          </a:p>
        </p:txBody>
      </p:sp>
      <p:cxnSp>
        <p:nvCxnSpPr>
          <p:cNvPr id="32" name="直接连接符 31"/>
          <p:cNvCxnSpPr/>
          <p:nvPr>
            <p:custDataLst>
              <p:tags r:id="rId6"/>
            </p:custDataLst>
          </p:nvPr>
        </p:nvCxnSpPr>
        <p:spPr>
          <a:xfrm flipH="1">
            <a:off x="3640419" y="3659639"/>
            <a:ext cx="1024959" cy="0"/>
          </a:xfrm>
          <a:prstGeom prst="line">
            <a:avLst/>
          </a:prstGeom>
          <a:ln>
            <a:solidFill>
              <a:srgbClr val="578B18"/>
            </a:solidFill>
            <a:tailEnd type="oval"/>
          </a:ln>
        </p:spPr>
        <p:style>
          <a:lnRef idx="1">
            <a:schemeClr val="accent1"/>
          </a:lnRef>
          <a:fillRef idx="0">
            <a:schemeClr val="accent1"/>
          </a:fillRef>
          <a:effectRef idx="0">
            <a:schemeClr val="accent1"/>
          </a:effectRef>
          <a:fontRef idx="minor">
            <a:schemeClr val="tx1"/>
          </a:fontRef>
        </p:style>
      </p:cxnSp>
      <p:sp>
        <p:nvSpPr>
          <p:cNvPr id="10" name="任意多边形 9"/>
          <p:cNvSpPr/>
          <p:nvPr>
            <p:custDataLst>
              <p:tags r:id="rId7"/>
            </p:custDataLst>
          </p:nvPr>
        </p:nvSpPr>
        <p:spPr>
          <a:xfrm rot="16200000">
            <a:off x="419892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1" name="任意多边形 10"/>
          <p:cNvSpPr/>
          <p:nvPr>
            <p:custDataLst>
              <p:tags r:id="rId8"/>
            </p:custDataLst>
          </p:nvPr>
        </p:nvSpPr>
        <p:spPr>
          <a:xfrm rot="19800000">
            <a:off x="4768942"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2" name="任意多边形 11"/>
          <p:cNvSpPr/>
          <p:nvPr>
            <p:custDataLst>
              <p:tags r:id="rId9"/>
            </p:custDataLst>
          </p:nvPr>
        </p:nvSpPr>
        <p:spPr>
          <a:xfrm rot="1800000">
            <a:off x="5919657"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3" name="任意多边形 12"/>
          <p:cNvSpPr/>
          <p:nvPr>
            <p:custDataLst>
              <p:tags r:id="rId10"/>
            </p:custDataLst>
          </p:nvPr>
        </p:nvSpPr>
        <p:spPr>
          <a:xfrm rot="5400000">
            <a:off x="650035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4" name="任意多边形 3"/>
          <p:cNvSpPr/>
          <p:nvPr>
            <p:custDataLst>
              <p:tags r:id="rId11"/>
            </p:custDataLst>
          </p:nvPr>
        </p:nvSpPr>
        <p:spPr>
          <a:xfrm rot="9000000">
            <a:off x="5919657"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15" name="任意多边形 14"/>
          <p:cNvSpPr/>
          <p:nvPr>
            <p:custDataLst>
              <p:tags r:id="rId12"/>
            </p:custDataLst>
          </p:nvPr>
        </p:nvSpPr>
        <p:spPr>
          <a:xfrm rot="12600000">
            <a:off x="4768942"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23" name="文本框 22"/>
          <p:cNvSpPr txBox="1"/>
          <p:nvPr/>
        </p:nvSpPr>
        <p:spPr>
          <a:xfrm>
            <a:off x="1134745" y="216916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5" name="文本框 4"/>
          <p:cNvSpPr txBox="1"/>
          <p:nvPr/>
        </p:nvSpPr>
        <p:spPr>
          <a:xfrm>
            <a:off x="2474129" y="181622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 name="文本框 1"/>
          <p:cNvSpPr txBox="1"/>
          <p:nvPr/>
        </p:nvSpPr>
        <p:spPr>
          <a:xfrm>
            <a:off x="1159510" y="364807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3" name="文本框 2"/>
          <p:cNvSpPr txBox="1"/>
          <p:nvPr/>
        </p:nvSpPr>
        <p:spPr>
          <a:xfrm>
            <a:off x="2498894" y="329513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8" name="文本框 7"/>
          <p:cNvSpPr txBox="1"/>
          <p:nvPr/>
        </p:nvSpPr>
        <p:spPr>
          <a:xfrm>
            <a:off x="1167765" y="515620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9" name="文本框 8"/>
          <p:cNvSpPr txBox="1"/>
          <p:nvPr/>
        </p:nvSpPr>
        <p:spPr>
          <a:xfrm>
            <a:off x="2507149" y="480326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7" name="文本框 16"/>
          <p:cNvSpPr txBox="1"/>
          <p:nvPr/>
        </p:nvSpPr>
        <p:spPr>
          <a:xfrm>
            <a:off x="8340090" y="215392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8" name="文本框 17"/>
          <p:cNvSpPr txBox="1"/>
          <p:nvPr/>
        </p:nvSpPr>
        <p:spPr>
          <a:xfrm>
            <a:off x="8340090" y="181749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8340090" y="358203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0" name="文本框 19"/>
          <p:cNvSpPr txBox="1"/>
          <p:nvPr/>
        </p:nvSpPr>
        <p:spPr>
          <a:xfrm>
            <a:off x="8340090" y="324560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1" name="文本框 20"/>
          <p:cNvSpPr txBox="1"/>
          <p:nvPr/>
        </p:nvSpPr>
        <p:spPr>
          <a:xfrm>
            <a:off x="8340090" y="511048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2" name="文本框 21"/>
          <p:cNvSpPr txBox="1"/>
          <p:nvPr/>
        </p:nvSpPr>
        <p:spPr>
          <a:xfrm>
            <a:off x="8340090" y="475754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76855" y="3211195"/>
            <a:ext cx="1659255" cy="417830"/>
          </a:xfrm>
          <a:prstGeom prst="rect">
            <a:avLst/>
          </a:prstGeom>
          <a:noFill/>
        </p:spPr>
        <p:txBody>
          <a:bodyPr wrap="square" rtlCol="0">
            <a:spAutoFit/>
          </a:bodyPr>
          <a:lstStyle/>
          <a:p>
            <a:pPr algn="l"/>
            <a:r>
              <a:rPr lang="en-US" altLang="zh-CN" sz="2000" b="1">
                <a:solidFill>
                  <a:srgbClr val="578B18"/>
                </a:solidFill>
                <a:latin typeface="微软雅黑" panose="020B0503020204020204" charset="-122"/>
                <a:ea typeface="微软雅黑" panose="020B0503020204020204" charset="-122"/>
                <a:sym typeface="+mn-ea"/>
              </a:rPr>
              <a:t>CONTENTS</a:t>
            </a:r>
          </a:p>
        </p:txBody>
      </p:sp>
      <p:sp>
        <p:nvSpPr>
          <p:cNvPr id="33" name="文本框 32"/>
          <p:cNvSpPr txBox="1"/>
          <p:nvPr/>
        </p:nvSpPr>
        <p:spPr>
          <a:xfrm>
            <a:off x="2689225" y="2357120"/>
            <a:ext cx="1798955" cy="972820"/>
          </a:xfrm>
          <a:prstGeom prst="rect">
            <a:avLst/>
          </a:prstGeom>
          <a:noFill/>
        </p:spPr>
        <p:txBody>
          <a:bodyPr wrap="square" rtlCol="0">
            <a:spAutoFit/>
          </a:bodyPr>
          <a:lstStyle/>
          <a:p>
            <a:pPr algn="ctr"/>
            <a:r>
              <a:rPr lang="zh-CN" altLang="en-US" sz="5400" b="1">
                <a:solidFill>
                  <a:srgbClr val="578B18"/>
                </a:solidFill>
                <a:latin typeface="微软雅黑" panose="020B0503020204020204" charset="-122"/>
                <a:ea typeface="微软雅黑" panose="020B0503020204020204" charset="-122"/>
                <a:sym typeface="+mn-ea"/>
              </a:rPr>
              <a:t>目 录</a:t>
            </a:r>
          </a:p>
        </p:txBody>
      </p:sp>
      <p:sp>
        <p:nvSpPr>
          <p:cNvPr id="12" name="文本框 11"/>
          <p:cNvSpPr txBox="1"/>
          <p:nvPr/>
        </p:nvSpPr>
        <p:spPr>
          <a:xfrm>
            <a:off x="6578600" y="1422400"/>
            <a:ext cx="3369945" cy="523220"/>
          </a:xfrm>
          <a:prstGeom prst="rect">
            <a:avLst/>
          </a:prstGeom>
          <a:noFill/>
        </p:spPr>
        <p:txBody>
          <a:bodyPr wrap="square" rtlCol="0">
            <a:spAutoFit/>
          </a:bodyPr>
          <a:lstStyle/>
          <a:p>
            <a:r>
              <a:rPr lang="zh-CN" altLang="en-US" sz="2800" b="1" dirty="0">
                <a:solidFill>
                  <a:srgbClr val="578B18"/>
                </a:solidFill>
                <a:latin typeface="微软雅黑" panose="020B0503020204020204" charset="-122"/>
                <a:ea typeface="微软雅黑" panose="020B0503020204020204" charset="-122"/>
              </a:rPr>
              <a:t>此处添加标题</a:t>
            </a:r>
          </a:p>
        </p:txBody>
      </p:sp>
      <p:sp>
        <p:nvSpPr>
          <p:cNvPr id="4" name="文本框 3"/>
          <p:cNvSpPr txBox="1"/>
          <p:nvPr/>
        </p:nvSpPr>
        <p:spPr>
          <a:xfrm>
            <a:off x="6578600" y="2299335"/>
            <a:ext cx="3320415" cy="523220"/>
          </a:xfrm>
          <a:prstGeom prst="rect">
            <a:avLst/>
          </a:prstGeom>
          <a:noFill/>
        </p:spPr>
        <p:txBody>
          <a:bodyPr wrap="square" rtlCol="0">
            <a:spAutoFit/>
          </a:bodyPr>
          <a:lstStyle/>
          <a:p>
            <a:r>
              <a:rPr lang="zh-CN" altLang="en-US" sz="2800" b="1" dirty="0">
                <a:solidFill>
                  <a:srgbClr val="578B18"/>
                </a:solidFill>
                <a:latin typeface="微软雅黑" panose="020B0503020204020204" charset="-122"/>
                <a:ea typeface="微软雅黑" panose="020B0503020204020204" charset="-122"/>
                <a:sym typeface="+mn-ea"/>
              </a:rPr>
              <a:t>此处添加标题</a:t>
            </a:r>
          </a:p>
        </p:txBody>
      </p:sp>
      <p:sp>
        <p:nvSpPr>
          <p:cNvPr id="35" name="文本框 34"/>
          <p:cNvSpPr txBox="1"/>
          <p:nvPr/>
        </p:nvSpPr>
        <p:spPr>
          <a:xfrm>
            <a:off x="5704205" y="1416685"/>
            <a:ext cx="719455"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578B18"/>
                </a:solidFill>
                <a:uLnTx/>
                <a:uFillTx/>
                <a:latin typeface="Impact" panose="020B0806030902050204" pitchFamily="34" charset="0"/>
                <a:ea typeface="方正舒体" panose="02010601030101010101" pitchFamily="2" charset="-122"/>
                <a:sym typeface="+mn-ea"/>
              </a:rPr>
              <a:t>01</a:t>
            </a:r>
            <a:endParaRPr lang="en-US" altLang="zh-CN" sz="3200" b="1" noProof="0" dirty="0">
              <a:ln>
                <a:noFill/>
              </a:ln>
              <a:solidFill>
                <a:srgbClr val="578B18"/>
              </a:solidFill>
              <a:uLnTx/>
              <a:uFillTx/>
              <a:latin typeface="Impact" panose="020B0806030902050204" pitchFamily="34" charset="0"/>
              <a:ea typeface="方正舒体" panose="02010601030101010101" pitchFamily="2" charset="-122"/>
              <a:sym typeface="+mn-ea"/>
            </a:endParaRPr>
          </a:p>
        </p:txBody>
      </p:sp>
      <p:sp>
        <p:nvSpPr>
          <p:cNvPr id="36" name="文本框 35"/>
          <p:cNvSpPr txBox="1"/>
          <p:nvPr/>
        </p:nvSpPr>
        <p:spPr>
          <a:xfrm>
            <a:off x="5704205" y="2271395"/>
            <a:ext cx="768350"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578B18"/>
                </a:solidFill>
                <a:uLnTx/>
                <a:uFillTx/>
                <a:latin typeface="Impact" panose="020B0806030902050204" pitchFamily="34" charset="0"/>
                <a:ea typeface="方正舒体" panose="02010601030101010101" pitchFamily="2" charset="-122"/>
                <a:sym typeface="+mn-ea"/>
              </a:rPr>
              <a:t>02</a:t>
            </a:r>
            <a:endParaRPr lang="en-US" altLang="zh-CN" sz="3200" b="1" noProof="0" dirty="0">
              <a:ln>
                <a:noFill/>
              </a:ln>
              <a:solidFill>
                <a:srgbClr val="578B18"/>
              </a:solidFill>
              <a:uLnTx/>
              <a:uFillTx/>
              <a:latin typeface="Impact" panose="020B0806030902050204" pitchFamily="34" charset="0"/>
              <a:ea typeface="方正舒体" panose="02010601030101010101" pitchFamily="2" charset="-122"/>
              <a:sym typeface="+mn-ea"/>
            </a:endParaRPr>
          </a:p>
        </p:txBody>
      </p:sp>
      <p:sp>
        <p:nvSpPr>
          <p:cNvPr id="5" name="文本框 4"/>
          <p:cNvSpPr txBox="1"/>
          <p:nvPr/>
        </p:nvSpPr>
        <p:spPr>
          <a:xfrm>
            <a:off x="6578600" y="3244850"/>
            <a:ext cx="3369945" cy="523220"/>
          </a:xfrm>
          <a:prstGeom prst="rect">
            <a:avLst/>
          </a:prstGeom>
          <a:noFill/>
        </p:spPr>
        <p:txBody>
          <a:bodyPr wrap="square" rtlCol="0">
            <a:spAutoFit/>
          </a:bodyPr>
          <a:lstStyle/>
          <a:p>
            <a:r>
              <a:rPr lang="zh-CN" altLang="en-US" sz="2800" b="1" dirty="0">
                <a:solidFill>
                  <a:srgbClr val="578B18"/>
                </a:solidFill>
                <a:latin typeface="微软雅黑" panose="020B0503020204020204" charset="-122"/>
                <a:ea typeface="微软雅黑" panose="020B0503020204020204" charset="-122"/>
                <a:sym typeface="+mn-ea"/>
              </a:rPr>
              <a:t>此处添加标题</a:t>
            </a:r>
          </a:p>
        </p:txBody>
      </p:sp>
      <p:sp>
        <p:nvSpPr>
          <p:cNvPr id="6" name="文本框 5"/>
          <p:cNvSpPr txBox="1"/>
          <p:nvPr/>
        </p:nvSpPr>
        <p:spPr>
          <a:xfrm>
            <a:off x="6578600" y="4123055"/>
            <a:ext cx="3320415" cy="523220"/>
          </a:xfrm>
          <a:prstGeom prst="rect">
            <a:avLst/>
          </a:prstGeom>
          <a:noFill/>
        </p:spPr>
        <p:txBody>
          <a:bodyPr wrap="square" rtlCol="0">
            <a:spAutoFit/>
          </a:bodyPr>
          <a:lstStyle/>
          <a:p>
            <a:r>
              <a:rPr lang="zh-CN" altLang="en-US" sz="2800" b="1" dirty="0">
                <a:solidFill>
                  <a:srgbClr val="578B18"/>
                </a:solidFill>
                <a:latin typeface="微软雅黑" panose="020B0503020204020204" charset="-122"/>
                <a:ea typeface="微软雅黑" panose="020B0503020204020204" charset="-122"/>
                <a:sym typeface="+mn-ea"/>
              </a:rPr>
              <a:t>此处添加标题</a:t>
            </a:r>
          </a:p>
        </p:txBody>
      </p:sp>
      <p:sp>
        <p:nvSpPr>
          <p:cNvPr id="9" name="文本框 8"/>
          <p:cNvSpPr txBox="1"/>
          <p:nvPr/>
        </p:nvSpPr>
        <p:spPr>
          <a:xfrm>
            <a:off x="5704205" y="3212465"/>
            <a:ext cx="698500"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578B18"/>
                </a:solidFill>
                <a:uLnTx/>
                <a:uFillTx/>
                <a:latin typeface="Impact" panose="020B0806030902050204" pitchFamily="34" charset="0"/>
                <a:ea typeface="方正舒体" panose="02010601030101010101" pitchFamily="2" charset="-122"/>
                <a:sym typeface="+mn-ea"/>
              </a:rPr>
              <a:t>03</a:t>
            </a:r>
            <a:endParaRPr lang="en-US" altLang="zh-CN" sz="3200" b="1" noProof="0" dirty="0">
              <a:ln>
                <a:noFill/>
              </a:ln>
              <a:solidFill>
                <a:srgbClr val="578B18"/>
              </a:solidFill>
              <a:uLnTx/>
              <a:uFillTx/>
              <a:latin typeface="Impact" panose="020B0806030902050204" pitchFamily="34" charset="0"/>
              <a:ea typeface="方正舒体" panose="02010601030101010101" pitchFamily="2" charset="-122"/>
              <a:sym typeface="+mn-ea"/>
            </a:endParaRPr>
          </a:p>
        </p:txBody>
      </p:sp>
      <p:sp>
        <p:nvSpPr>
          <p:cNvPr id="10" name="文本框 9"/>
          <p:cNvSpPr txBox="1"/>
          <p:nvPr/>
        </p:nvSpPr>
        <p:spPr>
          <a:xfrm>
            <a:off x="5704205" y="4096385"/>
            <a:ext cx="755015"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578B18"/>
                </a:solidFill>
                <a:uLnTx/>
                <a:uFillTx/>
                <a:latin typeface="Impact" panose="020B0806030902050204" pitchFamily="34" charset="0"/>
                <a:ea typeface="方正舒体" panose="02010601030101010101" pitchFamily="2" charset="-122"/>
                <a:sym typeface="+mn-ea"/>
              </a:rPr>
              <a:t>04</a:t>
            </a:r>
            <a:endParaRPr lang="en-US" altLang="zh-CN" sz="3200" b="1" noProof="0" dirty="0">
              <a:ln>
                <a:noFill/>
              </a:ln>
              <a:solidFill>
                <a:srgbClr val="578B18"/>
              </a:solidFill>
              <a:uLnTx/>
              <a:uFillTx/>
              <a:latin typeface="Impact" panose="020B0806030902050204" pitchFamily="34" charset="0"/>
              <a:ea typeface="方正舒体" panose="02010601030101010101" pitchFamily="2"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603876" y="4749524"/>
            <a:ext cx="751188" cy="751188"/>
            <a:chOff x="6443245" y="4780605"/>
            <a:chExt cx="751188" cy="751188"/>
          </a:xfrm>
        </p:grpSpPr>
        <p:sp>
          <p:nvSpPr>
            <p:cNvPr id="47" name="椭圆 46"/>
            <p:cNvSpPr/>
            <p:nvPr/>
          </p:nvSpPr>
          <p:spPr>
            <a:xfrm>
              <a:off x="6443245" y="4780605"/>
              <a:ext cx="751188" cy="751188"/>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48" name="组合 47"/>
            <p:cNvGrpSpPr/>
            <p:nvPr/>
          </p:nvGrpSpPr>
          <p:grpSpPr>
            <a:xfrm>
              <a:off x="6600772" y="4925106"/>
              <a:ext cx="482922" cy="481856"/>
              <a:chOff x="3175" y="4763"/>
              <a:chExt cx="717550" cy="715963"/>
            </a:xfrm>
            <a:solidFill>
              <a:schemeClr val="bg1">
                <a:lumMod val="95000"/>
              </a:schemeClr>
            </a:solidFill>
          </p:grpSpPr>
          <p:sp>
            <p:nvSpPr>
              <p:cNvPr id="49"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50"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51"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grpSp>
        <p:nvGrpSpPr>
          <p:cNvPr id="10" name="组合 9"/>
          <p:cNvGrpSpPr/>
          <p:nvPr/>
        </p:nvGrpSpPr>
        <p:grpSpPr>
          <a:xfrm>
            <a:off x="6603876" y="1580028"/>
            <a:ext cx="751188" cy="751188"/>
            <a:chOff x="6443245" y="1611109"/>
            <a:chExt cx="751188" cy="751188"/>
          </a:xfrm>
        </p:grpSpPr>
        <p:sp>
          <p:nvSpPr>
            <p:cNvPr id="45" name="椭圆 44"/>
            <p:cNvSpPr/>
            <p:nvPr/>
          </p:nvSpPr>
          <p:spPr>
            <a:xfrm>
              <a:off x="6443245" y="1611109"/>
              <a:ext cx="751188" cy="751188"/>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46"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nvGrpSpPr>
          <p:cNvPr id="13" name="组合 12"/>
          <p:cNvGrpSpPr/>
          <p:nvPr/>
        </p:nvGrpSpPr>
        <p:grpSpPr>
          <a:xfrm>
            <a:off x="6603876" y="3173402"/>
            <a:ext cx="751188" cy="751188"/>
            <a:chOff x="6443245" y="3204483"/>
            <a:chExt cx="751188" cy="751188"/>
          </a:xfrm>
        </p:grpSpPr>
        <p:sp>
          <p:nvSpPr>
            <p:cNvPr id="43" name="椭圆 42"/>
            <p:cNvSpPr/>
            <p:nvPr/>
          </p:nvSpPr>
          <p:spPr>
            <a:xfrm>
              <a:off x="6443245" y="3204483"/>
              <a:ext cx="751188" cy="751188"/>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44"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nvGrpSpPr>
          <p:cNvPr id="14" name="组合 13"/>
          <p:cNvGrpSpPr/>
          <p:nvPr/>
        </p:nvGrpSpPr>
        <p:grpSpPr>
          <a:xfrm>
            <a:off x="964705" y="4745829"/>
            <a:ext cx="759650" cy="759649"/>
            <a:chOff x="816774" y="4776910"/>
            <a:chExt cx="759650" cy="759649"/>
          </a:xfrm>
          <a:solidFill>
            <a:srgbClr val="578B18"/>
          </a:solidFill>
        </p:grpSpPr>
        <p:sp>
          <p:nvSpPr>
            <p:cNvPr id="28" name="椭圆 27"/>
            <p:cNvSpPr/>
            <p:nvPr/>
          </p:nvSpPr>
          <p:spPr>
            <a:xfrm>
              <a:off x="816774" y="4776910"/>
              <a:ext cx="759650" cy="7596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9" name="组合 28"/>
            <p:cNvGrpSpPr/>
            <p:nvPr/>
          </p:nvGrpSpPr>
          <p:grpSpPr>
            <a:xfrm>
              <a:off x="927948" y="4902209"/>
              <a:ext cx="469371" cy="442728"/>
              <a:chOff x="244475" y="2743200"/>
              <a:chExt cx="727075" cy="685800"/>
            </a:xfrm>
            <a:grpFill/>
          </p:grpSpPr>
          <p:sp>
            <p:nvSpPr>
              <p:cNvPr id="30"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1"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32"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grpSp>
        <p:nvGrpSpPr>
          <p:cNvPr id="15" name="组合 14"/>
          <p:cNvGrpSpPr/>
          <p:nvPr/>
        </p:nvGrpSpPr>
        <p:grpSpPr>
          <a:xfrm>
            <a:off x="989947" y="3173402"/>
            <a:ext cx="759650" cy="759649"/>
            <a:chOff x="3424768" y="2961096"/>
            <a:chExt cx="759650" cy="759649"/>
          </a:xfrm>
        </p:grpSpPr>
        <p:sp>
          <p:nvSpPr>
            <p:cNvPr id="21" name="椭圆 20"/>
            <p:cNvSpPr/>
            <p:nvPr/>
          </p:nvSpPr>
          <p:spPr>
            <a:xfrm>
              <a:off x="3424768" y="2961096"/>
              <a:ext cx="759650" cy="759649"/>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2" name="组合 21"/>
            <p:cNvGrpSpPr/>
            <p:nvPr/>
          </p:nvGrpSpPr>
          <p:grpSpPr>
            <a:xfrm>
              <a:off x="3602043" y="3071238"/>
              <a:ext cx="405347" cy="482677"/>
              <a:chOff x="10787673" y="2508217"/>
              <a:chExt cx="478426" cy="569698"/>
            </a:xfrm>
            <a:solidFill>
              <a:schemeClr val="bg1">
                <a:lumMod val="95000"/>
              </a:schemeClr>
            </a:solidFill>
          </p:grpSpPr>
          <p:sp>
            <p:nvSpPr>
              <p:cNvPr id="23"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4" name="Freeform 26"/>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5" name="Freeform 27"/>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6" name="Freeform 28"/>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7" name="Freeform 29"/>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solidFill>
                <a:schemeClr val="bg1"/>
              </a:solid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sp>
        <p:nvSpPr>
          <p:cNvPr id="17" name="MH_Text_1"/>
          <p:cNvSpPr txBox="1"/>
          <p:nvPr/>
        </p:nvSpPr>
        <p:spPr>
          <a:xfrm>
            <a:off x="1881505" y="1592580"/>
            <a:ext cx="337058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8" name="MH_Text_1"/>
          <p:cNvSpPr txBox="1"/>
          <p:nvPr/>
        </p:nvSpPr>
        <p:spPr>
          <a:xfrm>
            <a:off x="1881505" y="3156585"/>
            <a:ext cx="352044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52" name="MH_Text_1"/>
          <p:cNvSpPr txBox="1"/>
          <p:nvPr/>
        </p:nvSpPr>
        <p:spPr>
          <a:xfrm>
            <a:off x="1881505" y="4735830"/>
            <a:ext cx="3470910"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53" name="MH_Text_1"/>
          <p:cNvSpPr txBox="1"/>
          <p:nvPr/>
        </p:nvSpPr>
        <p:spPr>
          <a:xfrm>
            <a:off x="7520940" y="1532255"/>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54" name="MH_Text_1"/>
          <p:cNvSpPr txBox="1"/>
          <p:nvPr/>
        </p:nvSpPr>
        <p:spPr>
          <a:xfrm>
            <a:off x="7520940" y="3096260"/>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55" name="MH_Text_1"/>
          <p:cNvSpPr txBox="1"/>
          <p:nvPr/>
        </p:nvSpPr>
        <p:spPr>
          <a:xfrm>
            <a:off x="7520940" y="4675505"/>
            <a:ext cx="3532505" cy="834390"/>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200" kern="0" noProof="0">
                <a:ln>
                  <a:noFill/>
                </a:ln>
                <a:solidFill>
                  <a:schemeClr val="tx1">
                    <a:lumMod val="75000"/>
                    <a:lumOff val="2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19" name="组合 18"/>
          <p:cNvGrpSpPr/>
          <p:nvPr/>
        </p:nvGrpSpPr>
        <p:grpSpPr>
          <a:xfrm>
            <a:off x="989947" y="1580028"/>
            <a:ext cx="759650" cy="759649"/>
            <a:chOff x="3424768" y="1611109"/>
            <a:chExt cx="759650" cy="759649"/>
          </a:xfrm>
        </p:grpSpPr>
        <p:sp>
          <p:nvSpPr>
            <p:cNvPr id="33" name="椭圆 32"/>
            <p:cNvSpPr/>
            <p:nvPr/>
          </p:nvSpPr>
          <p:spPr>
            <a:xfrm>
              <a:off x="3424768" y="1611109"/>
              <a:ext cx="759650" cy="759649"/>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34"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74" name="AutoShape 25"/>
          <p:cNvSpPr/>
          <p:nvPr/>
        </p:nvSpPr>
        <p:spPr>
          <a:xfrm rot="21558471">
            <a:off x="4348480" y="3389630"/>
            <a:ext cx="3279775" cy="3402965"/>
          </a:xfrm>
          <a:custGeom>
            <a:avLst/>
            <a:gdLst/>
            <a:ahLst/>
            <a:cxnLst>
              <a:cxn ang="0">
                <a:pos x="1439048" y="1493224"/>
              </a:cxn>
              <a:cxn ang="0">
                <a:pos x="1439048" y="1493224"/>
              </a:cxn>
              <a:cxn ang="0">
                <a:pos x="1439048" y="1493224"/>
              </a:cxn>
              <a:cxn ang="0">
                <a:pos x="1439048" y="1493224"/>
              </a:cxn>
            </a:cxnLst>
            <a:rect l="0" t="0" r="0" b="0"/>
            <a:pathLst>
              <a:path w="21600" h="21600">
                <a:moveTo>
                  <a:pt x="15608" y="8670"/>
                </a:moveTo>
                <a:cubicBezTo>
                  <a:pt x="21599" y="8670"/>
                  <a:pt x="21599" y="8670"/>
                  <a:pt x="21599" y="8670"/>
                </a:cubicBezTo>
                <a:cubicBezTo>
                  <a:pt x="20496" y="4411"/>
                  <a:pt x="16554" y="1064"/>
                  <a:pt x="11982" y="608"/>
                </a:cubicBezTo>
                <a:cubicBezTo>
                  <a:pt x="11667" y="304"/>
                  <a:pt x="11351" y="0"/>
                  <a:pt x="10878" y="0"/>
                </a:cubicBezTo>
                <a:cubicBezTo>
                  <a:pt x="10405" y="0"/>
                  <a:pt x="10090" y="304"/>
                  <a:pt x="9775" y="608"/>
                </a:cubicBezTo>
                <a:cubicBezTo>
                  <a:pt x="5045" y="1064"/>
                  <a:pt x="1103" y="4259"/>
                  <a:pt x="0" y="8670"/>
                </a:cubicBezTo>
                <a:cubicBezTo>
                  <a:pt x="6148" y="8670"/>
                  <a:pt x="6148" y="8670"/>
                  <a:pt x="6148" y="8670"/>
                </a:cubicBezTo>
                <a:cubicBezTo>
                  <a:pt x="6148" y="3650"/>
                  <a:pt x="9144" y="1216"/>
                  <a:pt x="9775" y="760"/>
                </a:cubicBezTo>
                <a:cubicBezTo>
                  <a:pt x="9775" y="760"/>
                  <a:pt x="9775" y="760"/>
                  <a:pt x="9775" y="912"/>
                </a:cubicBezTo>
                <a:cubicBezTo>
                  <a:pt x="6464" y="4867"/>
                  <a:pt x="6937" y="8670"/>
                  <a:pt x="6937" y="8670"/>
                </a:cubicBezTo>
                <a:cubicBezTo>
                  <a:pt x="10090" y="8670"/>
                  <a:pt x="10090" y="8670"/>
                  <a:pt x="10090" y="8670"/>
                </a:cubicBezTo>
                <a:cubicBezTo>
                  <a:pt x="10090" y="18709"/>
                  <a:pt x="10090" y="18709"/>
                  <a:pt x="10090" y="18709"/>
                </a:cubicBezTo>
                <a:cubicBezTo>
                  <a:pt x="10090" y="19014"/>
                  <a:pt x="10090" y="19014"/>
                  <a:pt x="10090" y="19014"/>
                </a:cubicBezTo>
                <a:cubicBezTo>
                  <a:pt x="10090" y="19774"/>
                  <a:pt x="10090" y="19774"/>
                  <a:pt x="10090" y="19774"/>
                </a:cubicBezTo>
                <a:cubicBezTo>
                  <a:pt x="10090" y="20839"/>
                  <a:pt x="10878" y="21599"/>
                  <a:pt x="11982" y="21599"/>
                </a:cubicBezTo>
                <a:cubicBezTo>
                  <a:pt x="12928" y="21599"/>
                  <a:pt x="13874" y="20839"/>
                  <a:pt x="13874" y="19774"/>
                </a:cubicBezTo>
                <a:cubicBezTo>
                  <a:pt x="13874" y="19014"/>
                  <a:pt x="13874" y="19014"/>
                  <a:pt x="13874" y="19014"/>
                </a:cubicBezTo>
                <a:cubicBezTo>
                  <a:pt x="12455" y="19014"/>
                  <a:pt x="12455" y="19014"/>
                  <a:pt x="12455" y="19014"/>
                </a:cubicBezTo>
                <a:cubicBezTo>
                  <a:pt x="12455" y="19318"/>
                  <a:pt x="12455" y="19318"/>
                  <a:pt x="12455" y="19318"/>
                </a:cubicBezTo>
                <a:cubicBezTo>
                  <a:pt x="12455" y="19774"/>
                  <a:pt x="12455" y="19774"/>
                  <a:pt x="12455" y="19774"/>
                </a:cubicBezTo>
                <a:cubicBezTo>
                  <a:pt x="12455" y="20078"/>
                  <a:pt x="12297" y="20383"/>
                  <a:pt x="11982" y="20383"/>
                </a:cubicBezTo>
                <a:cubicBezTo>
                  <a:pt x="11667" y="20383"/>
                  <a:pt x="11351" y="20078"/>
                  <a:pt x="11351" y="19774"/>
                </a:cubicBezTo>
                <a:cubicBezTo>
                  <a:pt x="11351" y="19318"/>
                  <a:pt x="11351" y="19318"/>
                  <a:pt x="11351" y="19318"/>
                </a:cubicBezTo>
                <a:cubicBezTo>
                  <a:pt x="11351" y="19014"/>
                  <a:pt x="11351" y="19014"/>
                  <a:pt x="11351" y="19014"/>
                </a:cubicBezTo>
                <a:cubicBezTo>
                  <a:pt x="11351" y="17036"/>
                  <a:pt x="11351" y="17036"/>
                  <a:pt x="11351" y="17036"/>
                </a:cubicBezTo>
                <a:cubicBezTo>
                  <a:pt x="11351" y="8670"/>
                  <a:pt x="11351" y="8670"/>
                  <a:pt x="11351" y="8670"/>
                </a:cubicBezTo>
                <a:cubicBezTo>
                  <a:pt x="14820" y="8670"/>
                  <a:pt x="14820" y="8670"/>
                  <a:pt x="14820" y="8670"/>
                </a:cubicBezTo>
                <a:cubicBezTo>
                  <a:pt x="14820" y="8670"/>
                  <a:pt x="15293" y="4867"/>
                  <a:pt x="11982" y="912"/>
                </a:cubicBezTo>
                <a:cubicBezTo>
                  <a:pt x="11982" y="760"/>
                  <a:pt x="11982" y="760"/>
                  <a:pt x="11982" y="760"/>
                </a:cubicBezTo>
                <a:cubicBezTo>
                  <a:pt x="12613" y="1216"/>
                  <a:pt x="15608" y="3650"/>
                  <a:pt x="15608" y="8670"/>
                </a:cubicBezTo>
                <a:close/>
              </a:path>
            </a:pathLst>
          </a:custGeom>
          <a:solidFill>
            <a:srgbClr val="578B18"/>
          </a:solidFill>
          <a:ln w="9525">
            <a:noFill/>
          </a:ln>
        </p:spPr>
        <p:txBody>
          <a:bodyPr/>
          <a:lstStyle/>
          <a:p>
            <a:endParaRPr lang="zh-CN" altLang="en-US">
              <a:solidFill>
                <a:schemeClr val="tx1">
                  <a:lumMod val="65000"/>
                  <a:lumOff val="35000"/>
                </a:schemeClr>
              </a:solidFill>
            </a:endParaRPr>
          </a:p>
        </p:txBody>
      </p:sp>
      <p:grpSp>
        <p:nvGrpSpPr>
          <p:cNvPr id="11" name="组合 10"/>
          <p:cNvGrpSpPr/>
          <p:nvPr/>
        </p:nvGrpSpPr>
        <p:grpSpPr>
          <a:xfrm>
            <a:off x="3047365" y="4164330"/>
            <a:ext cx="671830" cy="673100"/>
            <a:chOff x="5202" y="5131"/>
            <a:chExt cx="1058" cy="1060"/>
          </a:xfrm>
        </p:grpSpPr>
        <p:sp>
          <p:nvSpPr>
            <p:cNvPr id="175117"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48"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4" name="组合 3"/>
          <p:cNvGrpSpPr/>
          <p:nvPr/>
        </p:nvGrpSpPr>
        <p:grpSpPr>
          <a:xfrm>
            <a:off x="8512175" y="4063365"/>
            <a:ext cx="675640" cy="675640"/>
            <a:chOff x="9978" y="7833"/>
            <a:chExt cx="1064" cy="1064"/>
          </a:xfrm>
        </p:grpSpPr>
        <p:sp>
          <p:nvSpPr>
            <p:cNvPr id="175123" name="Freeform 18"/>
            <p:cNvSpPr/>
            <p:nvPr/>
          </p:nvSpPr>
          <p:spPr>
            <a:xfrm>
              <a:off x="9978" y="7833"/>
              <a:ext cx="1065" cy="1065"/>
            </a:xfrm>
            <a:custGeom>
              <a:avLst/>
              <a:gdLst>
                <a:gd name="txL" fmla="*/ 0 w 273"/>
                <a:gd name="txT" fmla="*/ 0 h 273"/>
                <a:gd name="txR" fmla="*/ 273 w 273"/>
                <a:gd name="txB" fmla="*/ 273 h 273"/>
              </a:gdLst>
              <a:ahLst/>
              <a:cxnLst>
                <a:cxn ang="0">
                  <a:pos x="168490" y="443396"/>
                </a:cxn>
                <a:cxn ang="0">
                  <a:pos x="40792" y="168490"/>
                </a:cxn>
                <a:cxn ang="0">
                  <a:pos x="317471" y="40792"/>
                </a:cxn>
                <a:cxn ang="0">
                  <a:pos x="443396" y="317471"/>
                </a:cxn>
                <a:cxn ang="0">
                  <a:pos x="168490" y="443396"/>
                </a:cxn>
              </a:cxnLst>
              <a:rect l="txL" t="txT" r="txR" b="txB"/>
              <a:pathLst>
                <a:path w="273" h="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58" name="Freeform 53"/>
            <p:cNvSpPr/>
            <p:nvPr/>
          </p:nvSpPr>
          <p:spPr>
            <a:xfrm>
              <a:off x="10251" y="8102"/>
              <a:ext cx="478" cy="321"/>
            </a:xfrm>
            <a:custGeom>
              <a:avLst/>
              <a:gdLst>
                <a:gd name="txL" fmla="*/ 0 w 123"/>
                <a:gd name="txT" fmla="*/ 0 h 82"/>
                <a:gd name="txR" fmla="*/ 123 w 123"/>
                <a:gd name="txB" fmla="*/ 82 h 82"/>
              </a:gdLst>
              <a:ahLst/>
              <a:cxnLst>
                <a:cxn ang="0">
                  <a:pos x="205111" y="46309"/>
                </a:cxn>
                <a:cxn ang="0">
                  <a:pos x="38900" y="46309"/>
                </a:cxn>
                <a:cxn ang="0">
                  <a:pos x="5305" y="146050"/>
                </a:cxn>
                <a:cxn ang="0">
                  <a:pos x="31828" y="94398"/>
                </a:cxn>
                <a:cxn ang="0">
                  <a:pos x="166210" y="85493"/>
                </a:cxn>
                <a:cxn ang="0">
                  <a:pos x="152065" y="99741"/>
                </a:cxn>
                <a:cxn ang="0">
                  <a:pos x="217488" y="99741"/>
                </a:cxn>
                <a:cxn ang="0">
                  <a:pos x="217488" y="32060"/>
                </a:cxn>
                <a:cxn ang="0">
                  <a:pos x="205111" y="46309"/>
                </a:cxn>
              </a:cxnLst>
              <a:rect l="txL" t="txT" r="txR" b="txB"/>
              <a:pathLst>
                <a:path w="123" h="82">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sp>
          <p:nvSpPr>
            <p:cNvPr id="175159" name="Freeform 54"/>
            <p:cNvSpPr/>
            <p:nvPr/>
          </p:nvSpPr>
          <p:spPr>
            <a:xfrm>
              <a:off x="10303" y="8357"/>
              <a:ext cx="478" cy="318"/>
            </a:xfrm>
            <a:custGeom>
              <a:avLst/>
              <a:gdLst>
                <a:gd name="txL" fmla="*/ 0 w 123"/>
                <a:gd name="txT" fmla="*/ 0 h 81"/>
                <a:gd name="txR" fmla="*/ 123 w 123"/>
                <a:gd name="txB" fmla="*/ 81 h 81"/>
              </a:gdLst>
              <a:ahLst/>
              <a:cxnLst>
                <a:cxn ang="0">
                  <a:pos x="14145" y="98092"/>
                </a:cxn>
                <a:cxn ang="0">
                  <a:pos x="180355" y="98092"/>
                </a:cxn>
                <a:cxn ang="0">
                  <a:pos x="213951" y="0"/>
                </a:cxn>
                <a:cxn ang="0">
                  <a:pos x="185660" y="49938"/>
                </a:cxn>
                <a:cxn ang="0">
                  <a:pos x="53046" y="58855"/>
                </a:cxn>
                <a:cxn ang="0">
                  <a:pos x="67191" y="44587"/>
                </a:cxn>
                <a:cxn ang="0">
                  <a:pos x="0" y="44587"/>
                </a:cxn>
                <a:cxn ang="0">
                  <a:pos x="0" y="112360"/>
                </a:cxn>
                <a:cxn ang="0">
                  <a:pos x="14145" y="98092"/>
                </a:cxn>
              </a:cxnLst>
              <a:rect l="txL" t="txT" r="txR" b="txB"/>
              <a:pathLst>
                <a:path w="123" h="81">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9" name="组合 8"/>
          <p:cNvGrpSpPr/>
          <p:nvPr/>
        </p:nvGrpSpPr>
        <p:grpSpPr>
          <a:xfrm>
            <a:off x="5625465" y="2205990"/>
            <a:ext cx="673100" cy="669290"/>
            <a:chOff x="8470" y="2554"/>
            <a:chExt cx="1060" cy="1054"/>
          </a:xfrm>
        </p:grpSpPr>
        <p:sp>
          <p:nvSpPr>
            <p:cNvPr id="1751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BADA5C"/>
            </a:solidFill>
            <a:ln w="9525">
              <a:noFill/>
            </a:ln>
          </p:spPr>
          <p:txBody>
            <a:bodyPr/>
            <a:lstStyle/>
            <a:p>
              <a:endParaRPr lang="zh-CN" altLang="en-US">
                <a:solidFill>
                  <a:schemeClr val="tx1">
                    <a:lumMod val="65000"/>
                    <a:lumOff val="35000"/>
                  </a:schemeClr>
                </a:solidFill>
              </a:endParaRPr>
            </a:p>
          </p:txBody>
        </p:sp>
        <p:sp>
          <p:nvSpPr>
            <p:cNvPr id="175179"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2" name="组合 1"/>
          <p:cNvGrpSpPr/>
          <p:nvPr/>
        </p:nvGrpSpPr>
        <p:grpSpPr>
          <a:xfrm>
            <a:off x="3968115" y="2827020"/>
            <a:ext cx="600710" cy="603250"/>
            <a:chOff x="4704" y="4364"/>
            <a:chExt cx="946" cy="950"/>
          </a:xfrm>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5" name="组合 4"/>
          <p:cNvGrpSpPr/>
          <p:nvPr/>
        </p:nvGrpSpPr>
        <p:grpSpPr>
          <a:xfrm>
            <a:off x="7413625" y="2822575"/>
            <a:ext cx="672465" cy="675005"/>
            <a:chOff x="4030" y="4930"/>
            <a:chExt cx="840" cy="843"/>
          </a:xfrm>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578B18"/>
            </a:solidFill>
            <a:ln w="9525">
              <a:noFill/>
            </a:ln>
          </p:spPr>
          <p:txBody>
            <a:bodyPr/>
            <a:lstStyle/>
            <a:p>
              <a:endParaRPr lang="zh-CN" altLang="en-US">
                <a:solidFill>
                  <a:schemeClr val="tx1">
                    <a:lumMod val="65000"/>
                    <a:lumOff val="35000"/>
                  </a:schemeClr>
                </a:solidFill>
              </a:endParaRPr>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sp>
        <p:nvSpPr>
          <p:cNvPr id="39962" name="TextBox 1210"/>
          <p:cNvSpPr/>
          <p:nvPr/>
        </p:nvSpPr>
        <p:spPr>
          <a:xfrm>
            <a:off x="1876425" y="2431627"/>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18" name="文本框 17"/>
          <p:cNvSpPr txBox="1"/>
          <p:nvPr/>
        </p:nvSpPr>
        <p:spPr>
          <a:xfrm>
            <a:off x="1247140" y="2788920"/>
            <a:ext cx="2453640" cy="640080"/>
          </a:xfrm>
          <a:prstGeom prst="rect">
            <a:avLst/>
          </a:prstGeom>
          <a:noFill/>
        </p:spPr>
        <p:txBody>
          <a:bodyPr wrap="square" rtlCol="0">
            <a:spAutoFit/>
          </a:bodyPr>
          <a:lstStyle/>
          <a:p>
            <a:pPr indent="0" algn="l">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
        <p:nvSpPr>
          <p:cNvPr id="20" name="TextBox 1210"/>
          <p:cNvSpPr/>
          <p:nvPr/>
        </p:nvSpPr>
        <p:spPr>
          <a:xfrm>
            <a:off x="1160780" y="4137237"/>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21" name="文本框 20"/>
          <p:cNvSpPr txBox="1"/>
          <p:nvPr/>
        </p:nvSpPr>
        <p:spPr>
          <a:xfrm>
            <a:off x="504825" y="4494530"/>
            <a:ext cx="2453640" cy="640080"/>
          </a:xfrm>
          <a:prstGeom prst="rect">
            <a:avLst/>
          </a:prstGeom>
          <a:noFill/>
        </p:spPr>
        <p:txBody>
          <a:bodyPr wrap="square" rtlCol="0">
            <a:spAutoFit/>
          </a:bodyPr>
          <a:lstStyle/>
          <a:p>
            <a:pPr indent="0" algn="l">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
        <p:nvSpPr>
          <p:cNvPr id="22" name="TextBox 1210"/>
          <p:cNvSpPr/>
          <p:nvPr/>
        </p:nvSpPr>
        <p:spPr>
          <a:xfrm>
            <a:off x="4997450" y="1103207"/>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23" name="文本框 22"/>
          <p:cNvSpPr txBox="1"/>
          <p:nvPr/>
        </p:nvSpPr>
        <p:spPr>
          <a:xfrm>
            <a:off x="4831080" y="1447165"/>
            <a:ext cx="2453640" cy="640080"/>
          </a:xfrm>
          <a:prstGeom prst="rect">
            <a:avLst/>
          </a:prstGeom>
          <a:noFill/>
        </p:spPr>
        <p:txBody>
          <a:bodyPr wrap="square" rtlCol="0">
            <a:spAutoFit/>
          </a:bodyPr>
          <a:lstStyle/>
          <a:p>
            <a:pPr indent="0" algn="l">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
        <p:nvSpPr>
          <p:cNvPr id="25" name="TextBox 1210"/>
          <p:cNvSpPr/>
          <p:nvPr/>
        </p:nvSpPr>
        <p:spPr>
          <a:xfrm>
            <a:off x="8256270" y="2385907"/>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28" name="文本框 27"/>
          <p:cNvSpPr txBox="1"/>
          <p:nvPr/>
        </p:nvSpPr>
        <p:spPr>
          <a:xfrm>
            <a:off x="8456930" y="2702560"/>
            <a:ext cx="2453640" cy="640080"/>
          </a:xfrm>
          <a:prstGeom prst="rect">
            <a:avLst/>
          </a:prstGeom>
          <a:noFill/>
        </p:spPr>
        <p:txBody>
          <a:bodyPr wrap="square" rtlCol="0">
            <a:spAutoFit/>
          </a:bodyPr>
          <a:lstStyle/>
          <a:p>
            <a:pPr indent="0" algn="r">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
        <p:nvSpPr>
          <p:cNvPr id="29" name="TextBox 1210"/>
          <p:cNvSpPr/>
          <p:nvPr/>
        </p:nvSpPr>
        <p:spPr>
          <a:xfrm>
            <a:off x="9361170" y="3946102"/>
            <a:ext cx="1808480" cy="352425"/>
          </a:xfrm>
          <a:prstGeom prst="rect">
            <a:avLst/>
          </a:prstGeom>
          <a:noFill/>
          <a:ln w="9525">
            <a:noFill/>
            <a:miter/>
          </a:ln>
        </p:spPr>
        <p:txBody>
          <a:bodyPr wrap="none">
            <a:spAutoFit/>
          </a:bodyPr>
          <a:lstStyle/>
          <a:p>
            <a:pPr lvl="0" algn="r"/>
            <a:r>
              <a:rPr lang="zh-CN" altLang="en-US" sz="16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点击此处添加标题</a:t>
            </a:r>
          </a:p>
        </p:txBody>
      </p:sp>
      <p:sp>
        <p:nvSpPr>
          <p:cNvPr id="30" name="文本框 29"/>
          <p:cNvSpPr txBox="1"/>
          <p:nvPr/>
        </p:nvSpPr>
        <p:spPr>
          <a:xfrm>
            <a:off x="9561830" y="4262755"/>
            <a:ext cx="2453640" cy="640080"/>
          </a:xfrm>
          <a:prstGeom prst="rect">
            <a:avLst/>
          </a:prstGeom>
          <a:noFill/>
        </p:spPr>
        <p:txBody>
          <a:bodyPr wrap="square" rtlCol="0">
            <a:spAutoFit/>
          </a:bodyPr>
          <a:lstStyle/>
          <a:p>
            <a:pPr indent="0" algn="r">
              <a:lnSpc>
                <a:spcPct val="150000"/>
              </a:lnSpc>
            </a:pPr>
            <a:r>
              <a:rPr lang="zh-CN" altLang="da-DK" sz="12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MH_SubTitle_1"/>
          <p:cNvSpPr/>
          <p:nvPr/>
        </p:nvSpPr>
        <p:spPr>
          <a:xfrm>
            <a:off x="2868295" y="2597142"/>
            <a:ext cx="1791362" cy="1556444"/>
          </a:xfrm>
          <a:prstGeom prst="hexagon">
            <a:avLst/>
          </a:prstGeom>
          <a:solidFill>
            <a:srgbClr val="BADA5C"/>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rPr>
              <a:t>关键词</a:t>
            </a:r>
          </a:p>
        </p:txBody>
      </p:sp>
      <p:sp>
        <p:nvSpPr>
          <p:cNvPr id="48" name="MH_SubTitle_2"/>
          <p:cNvSpPr/>
          <p:nvPr/>
        </p:nvSpPr>
        <p:spPr>
          <a:xfrm>
            <a:off x="4436732" y="1653999"/>
            <a:ext cx="1792499" cy="1555871"/>
          </a:xfrm>
          <a:prstGeom prst="hexagon">
            <a:avLst/>
          </a:prstGeom>
          <a:solidFill>
            <a:srgbClr val="578B18"/>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49" name="MH_SubTitle_3"/>
          <p:cNvSpPr/>
          <p:nvPr/>
        </p:nvSpPr>
        <p:spPr>
          <a:xfrm>
            <a:off x="6046114" y="2604587"/>
            <a:ext cx="1792499" cy="1555871"/>
          </a:xfrm>
          <a:prstGeom prst="hexagon">
            <a:avLst/>
          </a:prstGeom>
          <a:solidFill>
            <a:srgbClr val="BADA5C"/>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50" name="MH_SubTitle_4"/>
          <p:cNvSpPr/>
          <p:nvPr/>
        </p:nvSpPr>
        <p:spPr>
          <a:xfrm>
            <a:off x="7622513" y="1646555"/>
            <a:ext cx="1791362" cy="1556444"/>
          </a:xfrm>
          <a:prstGeom prst="hexagon">
            <a:avLst/>
          </a:prstGeom>
          <a:solidFill>
            <a:srgbClr val="578B18"/>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51" name="MH_Other_1"/>
          <p:cNvSpPr/>
          <p:nvPr/>
        </p:nvSpPr>
        <p:spPr>
          <a:xfrm>
            <a:off x="3455748" y="2136165"/>
            <a:ext cx="415141" cy="360765"/>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2" name="MH_Other_2"/>
          <p:cNvSpPr/>
          <p:nvPr/>
        </p:nvSpPr>
        <p:spPr>
          <a:xfrm>
            <a:off x="4716526" y="3350168"/>
            <a:ext cx="416847" cy="359620"/>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3" name="MH_Other_3"/>
          <p:cNvSpPr/>
          <p:nvPr/>
        </p:nvSpPr>
        <p:spPr>
          <a:xfrm>
            <a:off x="5616065" y="3423466"/>
            <a:ext cx="415141" cy="360765"/>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4" name="MH_Other_4"/>
          <p:cNvSpPr/>
          <p:nvPr/>
        </p:nvSpPr>
        <p:spPr>
          <a:xfrm>
            <a:off x="6840569" y="2172241"/>
            <a:ext cx="267283" cy="231920"/>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5" name="MH_Other_5"/>
          <p:cNvSpPr/>
          <p:nvPr/>
        </p:nvSpPr>
        <p:spPr>
          <a:xfrm>
            <a:off x="6239468" y="2033089"/>
            <a:ext cx="395237" cy="343586"/>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6" name="MH_Other_6"/>
          <p:cNvSpPr/>
          <p:nvPr/>
        </p:nvSpPr>
        <p:spPr>
          <a:xfrm>
            <a:off x="4485070" y="1777118"/>
            <a:ext cx="162076" cy="140298"/>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7" name="MH_Other_7"/>
          <p:cNvSpPr/>
          <p:nvPr/>
        </p:nvSpPr>
        <p:spPr>
          <a:xfrm>
            <a:off x="5458661" y="3347305"/>
            <a:ext cx="183686" cy="159195"/>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8" name="MH_Other_8"/>
          <p:cNvSpPr/>
          <p:nvPr/>
        </p:nvSpPr>
        <p:spPr>
          <a:xfrm>
            <a:off x="6621625" y="2375530"/>
            <a:ext cx="192216" cy="166066"/>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9" name="MH_Other_9"/>
          <p:cNvSpPr/>
          <p:nvPr/>
        </p:nvSpPr>
        <p:spPr>
          <a:xfrm>
            <a:off x="4206414" y="1941466"/>
            <a:ext cx="319602" cy="277732"/>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0" name="MH_Other_10"/>
          <p:cNvSpPr/>
          <p:nvPr/>
        </p:nvSpPr>
        <p:spPr>
          <a:xfrm>
            <a:off x="7882971" y="3298630"/>
            <a:ext cx="395237" cy="343586"/>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1" name="MH_Other_11"/>
          <p:cNvSpPr/>
          <p:nvPr/>
        </p:nvSpPr>
        <p:spPr>
          <a:xfrm>
            <a:off x="8369198" y="3260263"/>
            <a:ext cx="284343" cy="247382"/>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2" name="MH_Other_12"/>
          <p:cNvSpPr/>
          <p:nvPr/>
        </p:nvSpPr>
        <p:spPr>
          <a:xfrm>
            <a:off x="8283895" y="3559183"/>
            <a:ext cx="190510" cy="166066"/>
          </a:xfrm>
          <a:prstGeom prst="hexagon">
            <a:avLst/>
          </a:pr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3" name="MH_Other_13"/>
          <p:cNvSpPr/>
          <p:nvPr/>
        </p:nvSpPr>
        <p:spPr>
          <a:xfrm>
            <a:off x="3931738" y="2183694"/>
            <a:ext cx="267283" cy="231920"/>
          </a:xfrm>
          <a:prstGeom prst="hexagon">
            <a:avLst/>
          </a:pr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11" name="矩形 10"/>
          <p:cNvSpPr/>
          <p:nvPr/>
        </p:nvSpPr>
        <p:spPr>
          <a:xfrm>
            <a:off x="-17780" y="4900295"/>
            <a:ext cx="12283440" cy="1178560"/>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文本框 11"/>
          <p:cNvSpPr txBox="1"/>
          <p:nvPr/>
        </p:nvSpPr>
        <p:spPr>
          <a:xfrm>
            <a:off x="1158875" y="5076190"/>
            <a:ext cx="10637520" cy="844550"/>
          </a:xfrm>
          <a:prstGeom prst="rect">
            <a:avLst/>
          </a:prstGeom>
          <a:noFill/>
          <a:extLst>
            <a:ext uri="{909E8E84-426E-40DD-AFC4-6F175D3DCCD1}">
              <a14:hiddenFill xmlns:a14="http://schemas.microsoft.com/office/drawing/2010/main">
                <a:solidFill>
                  <a:srgbClr val="3B3479"/>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bg1"/>
                </a:solidFill>
                <a:latin typeface="微软雅黑" panose="020B0503020204020204" charset="-122"/>
                <a:ea typeface="微软雅黑" panose="020B0503020204020204" charset="-122"/>
                <a:sym typeface="+mn-ea"/>
              </a:rPr>
              <a:t>输入标题</a:t>
            </a:r>
          </a:p>
          <a:p>
            <a:pPr indent="0"/>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651875" y="3452495"/>
            <a:ext cx="916940" cy="91694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4</a:t>
            </a:r>
          </a:p>
        </p:txBody>
      </p:sp>
      <p:sp>
        <p:nvSpPr>
          <p:cNvPr id="25" name="椭圆 24"/>
          <p:cNvSpPr/>
          <p:nvPr/>
        </p:nvSpPr>
        <p:spPr>
          <a:xfrm>
            <a:off x="6942455" y="2787015"/>
            <a:ext cx="1362075" cy="136207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3</a:t>
            </a:r>
          </a:p>
        </p:txBody>
      </p:sp>
      <p:sp>
        <p:nvSpPr>
          <p:cNvPr id="26" name="椭圆 25"/>
          <p:cNvSpPr/>
          <p:nvPr/>
        </p:nvSpPr>
        <p:spPr>
          <a:xfrm>
            <a:off x="5021580" y="3112770"/>
            <a:ext cx="1570355" cy="1570355"/>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1</a:t>
            </a:r>
          </a:p>
        </p:txBody>
      </p:sp>
      <p:sp>
        <p:nvSpPr>
          <p:cNvPr id="27" name="椭圆 26"/>
          <p:cNvSpPr/>
          <p:nvPr/>
        </p:nvSpPr>
        <p:spPr>
          <a:xfrm>
            <a:off x="3597275" y="2972435"/>
            <a:ext cx="1013460" cy="1013460"/>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2</a:t>
            </a:r>
          </a:p>
        </p:txBody>
      </p:sp>
      <p:sp>
        <p:nvSpPr>
          <p:cNvPr id="31" name="文本框 30"/>
          <p:cNvSpPr txBox="1"/>
          <p:nvPr/>
        </p:nvSpPr>
        <p:spPr>
          <a:xfrm flipH="1">
            <a:off x="4926330" y="1693545"/>
            <a:ext cx="1840865"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28" name="椭圆 27"/>
          <p:cNvSpPr/>
          <p:nvPr/>
        </p:nvSpPr>
        <p:spPr>
          <a:xfrm>
            <a:off x="2393950" y="3203575"/>
            <a:ext cx="916940" cy="91694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noProof="0" dirty="0">
                <a:ln>
                  <a:noFill/>
                </a:ln>
                <a:solidFill>
                  <a:schemeClr val="bg1"/>
                </a:solidFill>
                <a:uLnTx/>
                <a:uFillTx/>
                <a:latin typeface="Impact" panose="020B0806030902050204" pitchFamily="34" charset="0"/>
                <a:ea typeface="方正舒体" panose="02010601030101010101" pitchFamily="2" charset="-122"/>
                <a:sym typeface="+mn-ea"/>
              </a:rPr>
              <a:t>5</a:t>
            </a:r>
          </a:p>
        </p:txBody>
      </p:sp>
      <p:sp>
        <p:nvSpPr>
          <p:cNvPr id="29" name="文本框 28"/>
          <p:cNvSpPr txBox="1"/>
          <p:nvPr/>
        </p:nvSpPr>
        <p:spPr>
          <a:xfrm flipH="1">
            <a:off x="3383280" y="4384040"/>
            <a:ext cx="1548765" cy="1172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30" name="文本框 29"/>
          <p:cNvSpPr txBox="1"/>
          <p:nvPr/>
        </p:nvSpPr>
        <p:spPr>
          <a:xfrm flipH="1">
            <a:off x="2091690" y="1510030"/>
            <a:ext cx="1548765" cy="1172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cxnSp>
        <p:nvCxnSpPr>
          <p:cNvPr id="37" name="直接连接符 36"/>
          <p:cNvCxnSpPr>
            <a:stCxn id="26" idx="0"/>
          </p:cNvCxnSpPr>
          <p:nvPr/>
        </p:nvCxnSpPr>
        <p:spPr>
          <a:xfrm flipV="1">
            <a:off x="5807075" y="2640965"/>
            <a:ext cx="0" cy="487045"/>
          </a:xfrm>
          <a:prstGeom prst="line">
            <a:avLst/>
          </a:prstGeom>
          <a:ln>
            <a:solidFill>
              <a:srgbClr val="578B18"/>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133215" y="3948430"/>
            <a:ext cx="0" cy="487045"/>
          </a:xfrm>
          <a:prstGeom prst="line">
            <a:avLst/>
          </a:prstGeom>
          <a:ln>
            <a:solidFill>
              <a:srgbClr val="BADA5C"/>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7660640" y="4131310"/>
            <a:ext cx="0" cy="487045"/>
          </a:xfrm>
          <a:prstGeom prst="line">
            <a:avLst/>
          </a:prstGeom>
          <a:ln>
            <a:solidFill>
              <a:srgbClr val="BADA5C"/>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2832100" y="2668905"/>
            <a:ext cx="0" cy="487045"/>
          </a:xfrm>
          <a:prstGeom prst="line">
            <a:avLst/>
          </a:prstGeom>
          <a:ln>
            <a:solidFill>
              <a:srgbClr val="578B18"/>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9135110" y="2962910"/>
            <a:ext cx="0" cy="487045"/>
          </a:xfrm>
          <a:prstGeom prst="line">
            <a:avLst/>
          </a:prstGeom>
          <a:ln>
            <a:solidFill>
              <a:srgbClr val="578B18"/>
            </a:solidFill>
            <a:prstDash val="sysDot"/>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flipH="1">
            <a:off x="6878320" y="4683760"/>
            <a:ext cx="1548765" cy="1172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45" name="文本框 44"/>
          <p:cNvSpPr txBox="1"/>
          <p:nvPr/>
        </p:nvSpPr>
        <p:spPr>
          <a:xfrm flipH="1">
            <a:off x="8354695" y="1736090"/>
            <a:ext cx="1548765" cy="1172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MH_Other_1"/>
          <p:cNvSpPr/>
          <p:nvPr/>
        </p:nvSpPr>
        <p:spPr>
          <a:xfrm>
            <a:off x="4130675" y="5658485"/>
            <a:ext cx="640715" cy="855980"/>
          </a:xfrm>
          <a:prstGeom prst="rtTriangle">
            <a:avLst/>
          </a:prstGeom>
          <a:solidFill>
            <a:srgbClr val="7FC6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8" name="MH_Other_2"/>
          <p:cNvSpPr/>
          <p:nvPr/>
        </p:nvSpPr>
        <p:spPr>
          <a:xfrm flipH="1">
            <a:off x="3515995" y="5659755"/>
            <a:ext cx="639445" cy="855345"/>
          </a:xfrm>
          <a:prstGeom prst="rtTriangl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1" name="MH_Other_3"/>
          <p:cNvSpPr/>
          <p:nvPr/>
        </p:nvSpPr>
        <p:spPr>
          <a:xfrm>
            <a:off x="3096260" y="4759325"/>
            <a:ext cx="640715" cy="1755775"/>
          </a:xfrm>
          <a:prstGeom prst="rtTriangle">
            <a:avLst/>
          </a:prstGeom>
          <a:solidFill>
            <a:srgbClr val="D2E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2" name="MH_Other_4"/>
          <p:cNvSpPr/>
          <p:nvPr/>
        </p:nvSpPr>
        <p:spPr>
          <a:xfrm flipH="1">
            <a:off x="2458720" y="4760595"/>
            <a:ext cx="639445" cy="1754505"/>
          </a:xfrm>
          <a:prstGeom prst="rtTriangl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4" name="MH_Other_5"/>
          <p:cNvSpPr/>
          <p:nvPr/>
        </p:nvSpPr>
        <p:spPr>
          <a:xfrm>
            <a:off x="2038985" y="3891915"/>
            <a:ext cx="639445" cy="2623185"/>
          </a:xfrm>
          <a:prstGeom prst="rtTriangle">
            <a:avLst/>
          </a:prstGeom>
          <a:solidFill>
            <a:srgbClr val="7FC6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5" name="MH_Other_6"/>
          <p:cNvSpPr/>
          <p:nvPr/>
        </p:nvSpPr>
        <p:spPr>
          <a:xfrm flipH="1">
            <a:off x="1395095" y="3891915"/>
            <a:ext cx="639445" cy="2623185"/>
          </a:xfrm>
          <a:prstGeom prst="rtTriangl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7" name="MH_Other_7"/>
          <p:cNvSpPr/>
          <p:nvPr/>
        </p:nvSpPr>
        <p:spPr>
          <a:xfrm>
            <a:off x="965835" y="2814955"/>
            <a:ext cx="640715" cy="3699510"/>
          </a:xfrm>
          <a:prstGeom prst="rtTriangle">
            <a:avLst/>
          </a:prstGeom>
          <a:solidFill>
            <a:srgbClr val="D2E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8" name="MH_Other_8"/>
          <p:cNvSpPr/>
          <p:nvPr/>
        </p:nvSpPr>
        <p:spPr>
          <a:xfrm flipH="1">
            <a:off x="331470" y="2817495"/>
            <a:ext cx="639445" cy="3696970"/>
          </a:xfrm>
          <a:prstGeom prst="rtTriangl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4" name="MH_Other_9"/>
          <p:cNvSpPr/>
          <p:nvPr/>
        </p:nvSpPr>
        <p:spPr>
          <a:xfrm>
            <a:off x="4217670" y="5273040"/>
            <a:ext cx="430530" cy="430530"/>
          </a:xfrm>
          <a:prstGeom prst="teardrop">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algn="ctr" defTabSz="914400" rtl="0" eaLnBrk="1" latinLnBrk="0" hangingPunct="1">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65000"/>
                    <a:lumOff val="35000"/>
                  </a:schemeClr>
                </a:solidFill>
                <a:uLnTx/>
                <a:uFillTx/>
                <a:latin typeface="Impact" panose="020B0806030902050204" pitchFamily="34" charset="0"/>
                <a:ea typeface="方正舒体" panose="02010601030101010101" pitchFamily="2" charset="-122"/>
                <a:cs typeface="+mn-cs"/>
              </a:rPr>
              <a:t>19</a:t>
            </a:r>
          </a:p>
        </p:txBody>
      </p:sp>
      <p:sp>
        <p:nvSpPr>
          <p:cNvPr id="55" name="MH_Other_10"/>
          <p:cNvSpPr/>
          <p:nvPr/>
        </p:nvSpPr>
        <p:spPr>
          <a:xfrm>
            <a:off x="3100705" y="4314190"/>
            <a:ext cx="430530" cy="430530"/>
          </a:xfrm>
          <a:prstGeom prst="teardrop">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algn="ctr" defTabSz="914400" rtl="0" eaLnBrk="1" latinLnBrk="0" hangingPunct="1">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65000"/>
                    <a:lumOff val="35000"/>
                  </a:schemeClr>
                </a:solidFill>
                <a:uLnTx/>
                <a:uFillTx/>
                <a:latin typeface="Impact" panose="020B0806030902050204" pitchFamily="34" charset="0"/>
                <a:ea typeface="方正舒体" panose="02010601030101010101" pitchFamily="2" charset="-122"/>
                <a:cs typeface="+mn-cs"/>
              </a:rPr>
              <a:t>50</a:t>
            </a:r>
          </a:p>
        </p:txBody>
      </p:sp>
      <p:sp>
        <p:nvSpPr>
          <p:cNvPr id="56" name="MH_Other_11"/>
          <p:cNvSpPr/>
          <p:nvPr/>
        </p:nvSpPr>
        <p:spPr>
          <a:xfrm>
            <a:off x="2035810" y="3483610"/>
            <a:ext cx="430530" cy="429895"/>
          </a:xfrm>
          <a:prstGeom prst="teardrop">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algn="ctr" defTabSz="914400" rtl="0" eaLnBrk="1" latinLnBrk="0" hangingPunct="1">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65000"/>
                    <a:lumOff val="35000"/>
                  </a:schemeClr>
                </a:solidFill>
                <a:uLnTx/>
                <a:uFillTx/>
                <a:latin typeface="Impact" panose="020B0806030902050204" pitchFamily="34" charset="0"/>
                <a:ea typeface="方正舒体" panose="02010601030101010101" pitchFamily="2" charset="-122"/>
                <a:cs typeface="+mn-cs"/>
              </a:rPr>
              <a:t>75</a:t>
            </a:r>
          </a:p>
        </p:txBody>
      </p:sp>
      <p:sp>
        <p:nvSpPr>
          <p:cNvPr id="57" name="MH_Other_12"/>
          <p:cNvSpPr/>
          <p:nvPr/>
        </p:nvSpPr>
        <p:spPr>
          <a:xfrm>
            <a:off x="1082675" y="2547620"/>
            <a:ext cx="429895" cy="430530"/>
          </a:xfrm>
          <a:prstGeom prst="teardrop">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65000"/>
                    <a:lumOff val="35000"/>
                  </a:schemeClr>
                </a:solidFill>
                <a:effectLst/>
                <a:uLnTx/>
                <a:uFillTx/>
                <a:latin typeface="Impact" panose="020B0806030902050204" pitchFamily="34" charset="0"/>
                <a:ea typeface="方正舒体" panose="02010601030101010101" pitchFamily="2" charset="-122"/>
                <a:cs typeface="+mn-cs"/>
              </a:rPr>
              <a:t>99</a:t>
            </a:r>
          </a:p>
        </p:txBody>
      </p:sp>
      <p:sp>
        <p:nvSpPr>
          <p:cNvPr id="82" name="文本框 81"/>
          <p:cNvSpPr txBox="1"/>
          <p:nvPr/>
        </p:nvSpPr>
        <p:spPr>
          <a:xfrm>
            <a:off x="1519555" y="2280285"/>
            <a:ext cx="1834515" cy="457200"/>
          </a:xfrm>
          <a:prstGeom prst="rect">
            <a:avLst/>
          </a:prstGeom>
          <a:noFill/>
        </p:spPr>
        <p:txBody>
          <a:bodyPr wrap="square" rtlCol="0">
            <a:spAutoFit/>
          </a:bodyPr>
          <a:lstStyle/>
          <a:p>
            <a:pPr indent="0" algn="ctr">
              <a:lnSpc>
                <a:spcPct val="150000"/>
              </a:lnSpc>
            </a:pP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83" name="文本框 82"/>
          <p:cNvSpPr txBox="1"/>
          <p:nvPr/>
        </p:nvSpPr>
        <p:spPr>
          <a:xfrm>
            <a:off x="2494280" y="3226435"/>
            <a:ext cx="1834515" cy="457200"/>
          </a:xfrm>
          <a:prstGeom prst="rect">
            <a:avLst/>
          </a:prstGeom>
          <a:noFill/>
        </p:spPr>
        <p:txBody>
          <a:bodyPr wrap="square" rtlCol="0">
            <a:spAutoFit/>
          </a:bodyPr>
          <a:lstStyle/>
          <a:p>
            <a:pPr indent="0" algn="ctr">
              <a:lnSpc>
                <a:spcPct val="150000"/>
              </a:lnSpc>
            </a:pP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84" name="文本框 83"/>
          <p:cNvSpPr txBox="1"/>
          <p:nvPr/>
        </p:nvSpPr>
        <p:spPr>
          <a:xfrm>
            <a:off x="3554730" y="3991610"/>
            <a:ext cx="1834515" cy="457200"/>
          </a:xfrm>
          <a:prstGeom prst="rect">
            <a:avLst/>
          </a:prstGeom>
          <a:noFill/>
        </p:spPr>
        <p:txBody>
          <a:bodyPr wrap="square" rtlCol="0">
            <a:spAutoFit/>
          </a:bodyPr>
          <a:lstStyle/>
          <a:p>
            <a:pPr indent="0" algn="ctr">
              <a:lnSpc>
                <a:spcPct val="150000"/>
              </a:lnSpc>
            </a:pP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85" name="文本框 84"/>
          <p:cNvSpPr txBox="1"/>
          <p:nvPr/>
        </p:nvSpPr>
        <p:spPr>
          <a:xfrm>
            <a:off x="4672330" y="4966335"/>
            <a:ext cx="1834515" cy="457200"/>
          </a:xfrm>
          <a:prstGeom prst="rect">
            <a:avLst/>
          </a:prstGeom>
          <a:noFill/>
        </p:spPr>
        <p:txBody>
          <a:bodyPr wrap="square" rtlCol="0">
            <a:spAutoFit/>
          </a:bodyPr>
          <a:lstStyle/>
          <a:p>
            <a:pPr indent="0" algn="ctr">
              <a:lnSpc>
                <a:spcPct val="150000"/>
              </a:lnSpc>
            </a:pP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11" name="矩形 10"/>
          <p:cNvSpPr/>
          <p:nvPr/>
        </p:nvSpPr>
        <p:spPr>
          <a:xfrm>
            <a:off x="-34925" y="6515100"/>
            <a:ext cx="12283440" cy="345440"/>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文本框 25"/>
          <p:cNvSpPr txBox="1"/>
          <p:nvPr/>
        </p:nvSpPr>
        <p:spPr>
          <a:xfrm>
            <a:off x="6219190" y="2410460"/>
            <a:ext cx="4592955" cy="1018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5" name="文本框 4"/>
          <p:cNvSpPr txBox="1"/>
          <p:nvPr/>
        </p:nvSpPr>
        <p:spPr>
          <a:xfrm>
            <a:off x="6240780" y="2063115"/>
            <a:ext cx="16859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600" b="1" dirty="0">
                <a:solidFill>
                  <a:schemeClr val="tx1">
                    <a:lumMod val="65000"/>
                    <a:lumOff val="35000"/>
                  </a:schemeClr>
                </a:solidFill>
                <a:latin typeface="微软雅黑" panose="020B0503020204020204" charset="-122"/>
                <a:ea typeface="微软雅黑" panose="020B0503020204020204" charset="-122"/>
                <a:sym typeface="+mn-ea"/>
              </a:rPr>
              <a:t>输入标题</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7052945" y="2176145"/>
            <a:ext cx="2349500" cy="668655"/>
          </a:xfrm>
          <a:custGeom>
            <a:avLst/>
            <a:gdLst/>
            <a:ahLst/>
            <a:cxnLst/>
            <a:rect l="l" t="t" r="r" b="b"/>
            <a:pathLst>
              <a:path w="1917572" h="545840">
                <a:moveTo>
                  <a:pt x="272920" y="0"/>
                </a:moveTo>
                <a:lnTo>
                  <a:pt x="1135241" y="0"/>
                </a:lnTo>
                <a:lnTo>
                  <a:pt x="1222047" y="0"/>
                </a:lnTo>
                <a:lnTo>
                  <a:pt x="1644652" y="0"/>
                </a:lnTo>
                <a:lnTo>
                  <a:pt x="1917572" y="272920"/>
                </a:lnTo>
                <a:lnTo>
                  <a:pt x="1644652" y="545840"/>
                </a:lnTo>
                <a:lnTo>
                  <a:pt x="1222047" y="545840"/>
                </a:lnTo>
                <a:lnTo>
                  <a:pt x="1135241" y="545840"/>
                </a:lnTo>
                <a:lnTo>
                  <a:pt x="272920" y="545840"/>
                </a:lnTo>
                <a:lnTo>
                  <a:pt x="0" y="272920"/>
                </a:lnTo>
                <a:close/>
              </a:path>
            </a:pathLst>
          </a:custGeom>
          <a:solidFill>
            <a:srgbClr val="BADA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5" name="五边形 2"/>
          <p:cNvSpPr/>
          <p:nvPr/>
        </p:nvSpPr>
        <p:spPr>
          <a:xfrm flipH="1">
            <a:off x="5893435" y="4652645"/>
            <a:ext cx="4667885" cy="668655"/>
          </a:xfrm>
          <a:custGeom>
            <a:avLst/>
            <a:gdLst/>
            <a:ahLst/>
            <a:cxnLst/>
            <a:rect l="l" t="t" r="r" b="b"/>
            <a:pathLst>
              <a:path w="3809784" h="545840">
                <a:moveTo>
                  <a:pt x="3536864" y="0"/>
                </a:moveTo>
                <a:lnTo>
                  <a:pt x="2298463" y="0"/>
                </a:lnTo>
                <a:lnTo>
                  <a:pt x="1511321" y="0"/>
                </a:lnTo>
                <a:lnTo>
                  <a:pt x="272920" y="0"/>
                </a:lnTo>
                <a:lnTo>
                  <a:pt x="0" y="272920"/>
                </a:lnTo>
                <a:lnTo>
                  <a:pt x="272920" y="545840"/>
                </a:lnTo>
                <a:lnTo>
                  <a:pt x="1511321" y="545840"/>
                </a:lnTo>
                <a:lnTo>
                  <a:pt x="2298463" y="545840"/>
                </a:lnTo>
                <a:lnTo>
                  <a:pt x="3536864" y="545840"/>
                </a:lnTo>
                <a:lnTo>
                  <a:pt x="3809784" y="272920"/>
                </a:lnTo>
                <a:close/>
              </a:path>
            </a:pathLst>
          </a:custGeom>
          <a:solidFill>
            <a:srgbClr val="578B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2" name="五边形 5"/>
          <p:cNvSpPr/>
          <p:nvPr/>
        </p:nvSpPr>
        <p:spPr>
          <a:xfrm>
            <a:off x="6189345" y="3827145"/>
            <a:ext cx="4076065" cy="668655"/>
          </a:xfrm>
          <a:custGeom>
            <a:avLst/>
            <a:gdLst/>
            <a:ahLst/>
            <a:cxnLst/>
            <a:rect l="l" t="t" r="r" b="b"/>
            <a:pathLst>
              <a:path w="3326780" h="545840">
                <a:moveTo>
                  <a:pt x="272920" y="0"/>
                </a:moveTo>
                <a:lnTo>
                  <a:pt x="1028317" y="0"/>
                </a:lnTo>
                <a:lnTo>
                  <a:pt x="2298463" y="0"/>
                </a:lnTo>
                <a:lnTo>
                  <a:pt x="3053860" y="0"/>
                </a:lnTo>
                <a:lnTo>
                  <a:pt x="3326780" y="272920"/>
                </a:lnTo>
                <a:lnTo>
                  <a:pt x="3053860" y="545840"/>
                </a:lnTo>
                <a:lnTo>
                  <a:pt x="2298463" y="545840"/>
                </a:lnTo>
                <a:lnTo>
                  <a:pt x="1028317" y="545840"/>
                </a:lnTo>
                <a:lnTo>
                  <a:pt x="272920" y="545840"/>
                </a:lnTo>
                <a:lnTo>
                  <a:pt x="0" y="272920"/>
                </a:lnTo>
                <a:close/>
              </a:path>
            </a:pathLst>
          </a:custGeom>
          <a:solidFill>
            <a:srgbClr val="BADA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8" name="五边形 7"/>
          <p:cNvSpPr/>
          <p:nvPr/>
        </p:nvSpPr>
        <p:spPr>
          <a:xfrm>
            <a:off x="6562090" y="3001645"/>
            <a:ext cx="3330575" cy="668655"/>
          </a:xfrm>
          <a:custGeom>
            <a:avLst/>
            <a:gdLst/>
            <a:ahLst/>
            <a:cxnLst/>
            <a:rect l="l" t="t" r="r" b="b"/>
            <a:pathLst>
              <a:path w="2718054" h="545840">
                <a:moveTo>
                  <a:pt x="272920" y="0"/>
                </a:moveTo>
                <a:lnTo>
                  <a:pt x="419591" y="0"/>
                </a:lnTo>
                <a:lnTo>
                  <a:pt x="2298463" y="0"/>
                </a:lnTo>
                <a:lnTo>
                  <a:pt x="2445134" y="0"/>
                </a:lnTo>
                <a:lnTo>
                  <a:pt x="2718054" y="272920"/>
                </a:lnTo>
                <a:lnTo>
                  <a:pt x="2445134" y="545840"/>
                </a:lnTo>
                <a:lnTo>
                  <a:pt x="2298463" y="545840"/>
                </a:lnTo>
                <a:lnTo>
                  <a:pt x="419591" y="545840"/>
                </a:lnTo>
                <a:lnTo>
                  <a:pt x="272920" y="545840"/>
                </a:lnTo>
                <a:lnTo>
                  <a:pt x="0" y="272920"/>
                </a:lnTo>
                <a:close/>
              </a:path>
            </a:pathLst>
          </a:custGeom>
          <a:solidFill>
            <a:srgbClr val="578B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12" name="等腰三角形 11"/>
          <p:cNvSpPr/>
          <p:nvPr/>
        </p:nvSpPr>
        <p:spPr>
          <a:xfrm>
            <a:off x="7533005" y="1320800"/>
            <a:ext cx="1388745" cy="694690"/>
          </a:xfrm>
          <a:prstGeom prst="triangle">
            <a:avLst/>
          </a:prstGeom>
          <a:solidFill>
            <a:srgbClr val="578B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bg1"/>
              </a:solidFill>
            </a:endParaRPr>
          </a:p>
        </p:txBody>
      </p:sp>
      <p:sp>
        <p:nvSpPr>
          <p:cNvPr id="18" name="矩形 17"/>
          <p:cNvSpPr/>
          <p:nvPr/>
        </p:nvSpPr>
        <p:spPr>
          <a:xfrm>
            <a:off x="7570470" y="2268220"/>
            <a:ext cx="1313815" cy="460375"/>
          </a:xfrm>
          <a:prstGeom prst="rect">
            <a:avLst/>
          </a:prstGeom>
        </p:spPr>
        <p:txBody>
          <a:bodyPr wrap="square">
            <a:spAutoFit/>
          </a:bodyPr>
          <a:lstStyle/>
          <a:p>
            <a:r>
              <a:rPr lang="en-US" altLang="zh-CN" sz="2400" b="1" dirty="0">
                <a:solidFill>
                  <a:schemeClr val="bg1"/>
                </a:solidFill>
              </a:rPr>
              <a:t>01</a:t>
            </a:r>
            <a:r>
              <a:rPr lang="zh-CN" altLang="en-US" sz="2400" b="1" dirty="0">
                <a:solidFill>
                  <a:schemeClr val="bg1"/>
                </a:solidFill>
              </a:rPr>
              <a:t> </a:t>
            </a:r>
            <a:r>
              <a:rPr lang="en-US" altLang="zh-CN" sz="2400" b="1" dirty="0">
                <a:solidFill>
                  <a:schemeClr val="bg1"/>
                </a:solidFill>
              </a:rPr>
              <a:t>TEXT</a:t>
            </a:r>
          </a:p>
        </p:txBody>
      </p:sp>
      <p:sp>
        <p:nvSpPr>
          <p:cNvPr id="19" name="矩形 18"/>
          <p:cNvSpPr/>
          <p:nvPr/>
        </p:nvSpPr>
        <p:spPr>
          <a:xfrm>
            <a:off x="7151370" y="3095625"/>
            <a:ext cx="2152650" cy="460375"/>
          </a:xfrm>
          <a:prstGeom prst="rect">
            <a:avLst/>
          </a:prstGeom>
        </p:spPr>
        <p:txBody>
          <a:bodyPr wrap="square">
            <a:spAutoFit/>
          </a:bodyPr>
          <a:lstStyle/>
          <a:p>
            <a:r>
              <a:rPr lang="en-US" altLang="zh-CN" sz="2400" b="1" dirty="0">
                <a:solidFill>
                  <a:schemeClr val="bg1"/>
                </a:solidFill>
              </a:rPr>
              <a:t>02</a:t>
            </a:r>
            <a:r>
              <a:rPr lang="zh-CN" altLang="en-US" sz="2400" b="1" dirty="0">
                <a:solidFill>
                  <a:schemeClr val="bg1"/>
                </a:solidFill>
              </a:rPr>
              <a:t> </a:t>
            </a:r>
            <a:r>
              <a:rPr lang="en-US" altLang="zh-CN" sz="2400" b="1" dirty="0">
                <a:solidFill>
                  <a:schemeClr val="bg1"/>
                </a:solidFill>
              </a:rPr>
              <a:t>TEXT</a:t>
            </a:r>
            <a:r>
              <a:rPr lang="zh-CN" altLang="en-US" sz="2400" b="1" dirty="0">
                <a:solidFill>
                  <a:schemeClr val="bg1"/>
                </a:solidFill>
              </a:rPr>
              <a:t> </a:t>
            </a:r>
            <a:r>
              <a:rPr lang="en-US" altLang="zh-CN" sz="2400" b="1" dirty="0">
                <a:solidFill>
                  <a:schemeClr val="bg1"/>
                </a:solidFill>
              </a:rPr>
              <a:t>HERE</a:t>
            </a:r>
          </a:p>
        </p:txBody>
      </p:sp>
      <p:sp>
        <p:nvSpPr>
          <p:cNvPr id="20" name="矩形 19"/>
          <p:cNvSpPr/>
          <p:nvPr/>
        </p:nvSpPr>
        <p:spPr>
          <a:xfrm>
            <a:off x="6669405" y="3931920"/>
            <a:ext cx="3114675" cy="460375"/>
          </a:xfrm>
          <a:prstGeom prst="rect">
            <a:avLst/>
          </a:prstGeom>
        </p:spPr>
        <p:txBody>
          <a:bodyPr wrap="square">
            <a:spAutoFit/>
          </a:bodyPr>
          <a:lstStyle/>
          <a:p>
            <a:r>
              <a:rPr lang="en-US" altLang="zh-CN" sz="2400" b="1" dirty="0">
                <a:solidFill>
                  <a:schemeClr val="bg1"/>
                </a:solidFill>
              </a:rPr>
              <a:t>03</a:t>
            </a:r>
            <a:r>
              <a:rPr lang="zh-CN" altLang="en-US" sz="2400" b="1" dirty="0">
                <a:solidFill>
                  <a:schemeClr val="bg1"/>
                </a:solidFill>
              </a:rPr>
              <a:t> </a:t>
            </a:r>
            <a:r>
              <a:rPr lang="en-US" altLang="zh-CN" sz="2400" b="1" dirty="0">
                <a:solidFill>
                  <a:schemeClr val="bg1"/>
                </a:solidFill>
              </a:rPr>
              <a:t>YOUR</a:t>
            </a:r>
            <a:r>
              <a:rPr lang="zh-CN" altLang="en-US" sz="2400" b="1" dirty="0">
                <a:solidFill>
                  <a:schemeClr val="bg1"/>
                </a:solidFill>
              </a:rPr>
              <a:t> </a:t>
            </a:r>
            <a:r>
              <a:rPr lang="en-US" altLang="zh-CN" sz="2400" b="1" dirty="0">
                <a:solidFill>
                  <a:schemeClr val="bg1"/>
                </a:solidFill>
              </a:rPr>
              <a:t>TEXT</a:t>
            </a:r>
            <a:r>
              <a:rPr lang="zh-CN" altLang="en-US" sz="2400" b="1" dirty="0">
                <a:solidFill>
                  <a:schemeClr val="bg1"/>
                </a:solidFill>
              </a:rPr>
              <a:t> </a:t>
            </a:r>
            <a:r>
              <a:rPr lang="en-US" altLang="zh-CN" sz="2400" b="1" dirty="0">
                <a:solidFill>
                  <a:schemeClr val="bg1"/>
                </a:solidFill>
              </a:rPr>
              <a:t>HERE</a:t>
            </a:r>
          </a:p>
        </p:txBody>
      </p:sp>
      <p:sp>
        <p:nvSpPr>
          <p:cNvPr id="21" name="矩形 20"/>
          <p:cNvSpPr/>
          <p:nvPr/>
        </p:nvSpPr>
        <p:spPr>
          <a:xfrm>
            <a:off x="6669405" y="4758690"/>
            <a:ext cx="3114675" cy="460375"/>
          </a:xfrm>
          <a:prstGeom prst="rect">
            <a:avLst/>
          </a:prstGeom>
        </p:spPr>
        <p:txBody>
          <a:bodyPr wrap="square">
            <a:spAutoFit/>
          </a:bodyPr>
          <a:lstStyle/>
          <a:p>
            <a:r>
              <a:rPr lang="en-US" altLang="zh-CN" sz="2400" b="1" dirty="0">
                <a:solidFill>
                  <a:schemeClr val="bg1"/>
                </a:solidFill>
              </a:rPr>
              <a:t>04</a:t>
            </a:r>
            <a:r>
              <a:rPr lang="zh-CN" altLang="en-US" sz="2400" b="1" dirty="0">
                <a:solidFill>
                  <a:schemeClr val="bg1"/>
                </a:solidFill>
              </a:rPr>
              <a:t> </a:t>
            </a:r>
            <a:r>
              <a:rPr lang="en-US" altLang="zh-CN" sz="2400" b="1" dirty="0">
                <a:solidFill>
                  <a:schemeClr val="bg1"/>
                </a:solidFill>
              </a:rPr>
              <a:t>YOUR</a:t>
            </a:r>
            <a:r>
              <a:rPr lang="zh-CN" altLang="en-US" sz="2400" b="1" dirty="0">
                <a:solidFill>
                  <a:schemeClr val="bg1"/>
                </a:solidFill>
              </a:rPr>
              <a:t> </a:t>
            </a:r>
            <a:r>
              <a:rPr lang="en-US" altLang="zh-CN" sz="2400" b="1" dirty="0">
                <a:solidFill>
                  <a:schemeClr val="bg1"/>
                </a:solidFill>
              </a:rPr>
              <a:t>TEXT</a:t>
            </a:r>
            <a:r>
              <a:rPr lang="zh-CN" altLang="en-US" sz="2400" b="1" dirty="0">
                <a:solidFill>
                  <a:schemeClr val="bg1"/>
                </a:solidFill>
              </a:rPr>
              <a:t> </a:t>
            </a:r>
            <a:r>
              <a:rPr lang="en-US" altLang="zh-CN" sz="2400" b="1" dirty="0">
                <a:solidFill>
                  <a:schemeClr val="bg1"/>
                </a:solidFill>
              </a:rPr>
              <a:t>HERE</a:t>
            </a:r>
          </a:p>
        </p:txBody>
      </p:sp>
      <p:sp>
        <p:nvSpPr>
          <p:cNvPr id="88" name="文本框 87"/>
          <p:cNvSpPr txBox="1"/>
          <p:nvPr/>
        </p:nvSpPr>
        <p:spPr>
          <a:xfrm>
            <a:off x="1038860" y="3035935"/>
            <a:ext cx="4635500" cy="502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输入</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15" name="文本框 14"/>
          <p:cNvSpPr txBox="1"/>
          <p:nvPr/>
        </p:nvSpPr>
        <p:spPr>
          <a:xfrm>
            <a:off x="1038860" y="3826510"/>
            <a:ext cx="4635500" cy="502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输入</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 name="文本框 2"/>
          <p:cNvSpPr txBox="1"/>
          <p:nvPr/>
        </p:nvSpPr>
        <p:spPr>
          <a:xfrm>
            <a:off x="1038860" y="4653280"/>
            <a:ext cx="4635500" cy="502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输入</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17" name="文本框 16"/>
          <p:cNvSpPr txBox="1"/>
          <p:nvPr/>
        </p:nvSpPr>
        <p:spPr>
          <a:xfrm>
            <a:off x="1038860" y="2162810"/>
            <a:ext cx="4635500" cy="502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输入</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cxnSp>
        <p:nvCxnSpPr>
          <p:cNvPr id="22" name="直接连接符 21"/>
          <p:cNvCxnSpPr/>
          <p:nvPr/>
        </p:nvCxnSpPr>
        <p:spPr>
          <a:xfrm flipH="1">
            <a:off x="5832475" y="2483485"/>
            <a:ext cx="1364615" cy="0"/>
          </a:xfrm>
          <a:prstGeom prst="line">
            <a:avLst/>
          </a:prstGeom>
          <a:ln>
            <a:solidFill>
              <a:srgbClr val="BADA5C"/>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5589905" y="4159250"/>
            <a:ext cx="796925" cy="0"/>
          </a:xfrm>
          <a:prstGeom prst="line">
            <a:avLst/>
          </a:prstGeom>
          <a:ln>
            <a:solidFill>
              <a:srgbClr val="BADA5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675630" y="3327400"/>
            <a:ext cx="901065" cy="0"/>
          </a:xfrm>
          <a:prstGeom prst="line">
            <a:avLst/>
          </a:prstGeom>
          <a:ln>
            <a:solidFill>
              <a:srgbClr val="578B1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619750" y="4976495"/>
            <a:ext cx="370840" cy="0"/>
          </a:xfrm>
          <a:prstGeom prst="line">
            <a:avLst/>
          </a:prstGeom>
          <a:ln>
            <a:solidFill>
              <a:srgbClr val="578B1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p:nvPr/>
        </p:nvSpPr>
        <p:spPr>
          <a:xfrm>
            <a:off x="4017010" y="2278546"/>
            <a:ext cx="3888740" cy="1375410"/>
          </a:xfrm>
          <a:prstGeom prst="rect">
            <a:avLst/>
          </a:prstGeom>
          <a:noFill/>
          <a:ln w="9525">
            <a:noFill/>
            <a:miter/>
          </a:ln>
        </p:spPr>
        <p:txBody>
          <a:bodyPr wrap="none">
            <a:spAutoFit/>
          </a:bodyPr>
          <a:lstStyle/>
          <a:p>
            <a:pPr lvl="0" eaLnBrk="1" hangingPunct="1"/>
            <a:r>
              <a:rPr lang="en-US" altLang="zh-CN" sz="8000" b="1" dirty="0">
                <a:solidFill>
                  <a:srgbClr val="578B18"/>
                </a:solidFill>
                <a:latin typeface="Curlz MT" charset="0"/>
                <a:ea typeface="Kozuka Gothic Pr6N B" pitchFamily="34" charset="-128"/>
              </a:rPr>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578B18"/>
                </a:solidFill>
                <a:uLnTx/>
                <a:uFillTx/>
                <a:latin typeface="Impact" panose="020B0806030902050204" pitchFamily="34" charset="0"/>
                <a:ea typeface="方正舒体" panose="02010601030101010101" pitchFamily="2" charset="-122"/>
                <a:sym typeface="+mn-ea"/>
              </a:rPr>
              <a:t>01</a:t>
            </a:r>
          </a:p>
        </p:txBody>
      </p:sp>
      <p:sp>
        <p:nvSpPr>
          <p:cNvPr id="12" name="文本框 11"/>
          <p:cNvSpPr txBox="1"/>
          <p:nvPr/>
        </p:nvSpPr>
        <p:spPr>
          <a:xfrm>
            <a:off x="4400550" y="2355215"/>
            <a:ext cx="6924040" cy="830997"/>
          </a:xfrm>
          <a:prstGeom prst="rect">
            <a:avLst/>
          </a:prstGeom>
          <a:noFill/>
        </p:spPr>
        <p:txBody>
          <a:bodyPr wrap="square" rtlCol="0">
            <a:spAutoFit/>
          </a:bodyPr>
          <a:lstStyle/>
          <a:p>
            <a:r>
              <a:rPr lang="zh-CN" altLang="en-US" sz="4800" b="1" dirty="0">
                <a:solidFill>
                  <a:srgbClr val="578B18"/>
                </a:solidFill>
                <a:latin typeface="微软雅黑" panose="020B0503020204020204" charset="-122"/>
                <a:ea typeface="微软雅黑" panose="020B0503020204020204" charset="-122"/>
                <a:sym typeface="+mn-ea"/>
              </a:rPr>
              <a:t>此处添加标题</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78B18"/>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pic>
        <p:nvPicPr>
          <p:cNvPr id="3" name="图片 2" descr="01 ]"/>
          <p:cNvPicPr>
            <a:picLocks noChangeAspect="1"/>
          </p:cNvPicPr>
          <p:nvPr/>
        </p:nvPicPr>
        <p:blipFill>
          <a:blip r:embed="rId2"/>
          <a:stretch>
            <a:fillRect/>
          </a:stretch>
        </p:blipFill>
        <p:spPr>
          <a:xfrm>
            <a:off x="9406255" y="3288665"/>
            <a:ext cx="2105025" cy="3076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blac换]"/>
          <p:cNvPicPr>
            <a:picLocks noChangeAspect="1"/>
          </p:cNvPicPr>
          <p:nvPr/>
        </p:nvPicPr>
        <p:blipFill>
          <a:blip r:embed="rId2"/>
          <a:stretch>
            <a:fillRect/>
          </a:stretch>
        </p:blipFill>
        <p:spPr>
          <a:xfrm>
            <a:off x="6779895" y="2125980"/>
            <a:ext cx="4326890" cy="2589530"/>
          </a:xfrm>
          <a:prstGeom prst="rect">
            <a:avLst/>
          </a:prstGeom>
        </p:spPr>
      </p:pic>
      <p:pic>
        <p:nvPicPr>
          <p:cNvPr id="2" name="图片 1" descr="01 "/>
          <p:cNvPicPr>
            <a:picLocks noChangeAspect="1"/>
          </p:cNvPicPr>
          <p:nvPr/>
        </p:nvPicPr>
        <p:blipFill>
          <a:blip r:embed="rId3"/>
          <a:srcRect t="69813" r="45771"/>
          <a:stretch>
            <a:fillRect/>
          </a:stretch>
        </p:blipFill>
        <p:spPr>
          <a:xfrm>
            <a:off x="8594725" y="6059170"/>
            <a:ext cx="565150" cy="266700"/>
          </a:xfrm>
          <a:prstGeom prst="rect">
            <a:avLst/>
          </a:prstGeom>
        </p:spPr>
      </p:pic>
      <p:grpSp>
        <p:nvGrpSpPr>
          <p:cNvPr id="9" name="组合 8"/>
          <p:cNvGrpSpPr/>
          <p:nvPr/>
        </p:nvGrpSpPr>
        <p:grpSpPr>
          <a:xfrm>
            <a:off x="1547495" y="2789555"/>
            <a:ext cx="736600" cy="736600"/>
            <a:chOff x="1698" y="3659"/>
            <a:chExt cx="1160" cy="1160"/>
          </a:xfrm>
        </p:grpSpPr>
        <p:sp>
          <p:nvSpPr>
            <p:cNvPr id="10" name="椭圆 9"/>
            <p:cNvSpPr/>
            <p:nvPr/>
          </p:nvSpPr>
          <p:spPr>
            <a:xfrm>
              <a:off x="1698" y="3659"/>
              <a:ext cx="1161" cy="1161"/>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Freeform 11"/>
            <p:cNvSpPr>
              <a:spLocks noEditPoints="1"/>
            </p:cNvSpPr>
            <p:nvPr/>
          </p:nvSpPr>
          <p:spPr>
            <a:xfrm>
              <a:off x="1842" y="3781"/>
              <a:ext cx="939" cy="779"/>
            </a:xfrm>
            <a:custGeom>
              <a:avLst/>
              <a:gdLst/>
              <a:ahLst/>
              <a:cxnLst>
                <a:cxn ang="0">
                  <a:pos x="344263" y="103523"/>
                </a:cxn>
                <a:cxn ang="0">
                  <a:pos x="323077" y="124759"/>
                </a:cxn>
                <a:cxn ang="0">
                  <a:pos x="344263" y="147322"/>
                </a:cxn>
                <a:cxn ang="0">
                  <a:pos x="366772" y="124759"/>
                </a:cxn>
                <a:cxn ang="0">
                  <a:pos x="344263" y="103523"/>
                </a:cxn>
                <a:cxn ang="0">
                  <a:pos x="35750" y="103523"/>
                </a:cxn>
                <a:cxn ang="0">
                  <a:pos x="14565" y="124759"/>
                </a:cxn>
                <a:cxn ang="0">
                  <a:pos x="35750" y="147322"/>
                </a:cxn>
                <a:cxn ang="0">
                  <a:pos x="56936" y="124759"/>
                </a:cxn>
                <a:cxn ang="0">
                  <a:pos x="35750" y="103523"/>
                </a:cxn>
                <a:cxn ang="0">
                  <a:pos x="280706" y="65034"/>
                </a:cxn>
                <a:cxn ang="0">
                  <a:pos x="248928" y="96887"/>
                </a:cxn>
                <a:cxn ang="0">
                  <a:pos x="280706" y="128741"/>
                </a:cxn>
                <a:cxn ang="0">
                  <a:pos x="312485" y="96887"/>
                </a:cxn>
                <a:cxn ang="0">
                  <a:pos x="280706" y="65034"/>
                </a:cxn>
                <a:cxn ang="0">
                  <a:pos x="380013" y="260136"/>
                </a:cxn>
                <a:cxn ang="0">
                  <a:pos x="342939" y="260136"/>
                </a:cxn>
                <a:cxn ang="0">
                  <a:pos x="342939" y="192447"/>
                </a:cxn>
                <a:cxn ang="0">
                  <a:pos x="334994" y="160594"/>
                </a:cxn>
                <a:cxn ang="0">
                  <a:pos x="344263" y="159267"/>
                </a:cxn>
                <a:cxn ang="0">
                  <a:pos x="380013" y="195102"/>
                </a:cxn>
                <a:cxn ang="0">
                  <a:pos x="380013" y="260136"/>
                </a:cxn>
                <a:cxn ang="0">
                  <a:pos x="99307" y="65034"/>
                </a:cxn>
                <a:cxn ang="0">
                  <a:pos x="67528" y="96887"/>
                </a:cxn>
                <a:cxn ang="0">
                  <a:pos x="99307" y="128741"/>
                </a:cxn>
                <a:cxn ang="0">
                  <a:pos x="131085" y="96887"/>
                </a:cxn>
                <a:cxn ang="0">
                  <a:pos x="99307" y="65034"/>
                </a:cxn>
                <a:cxn ang="0">
                  <a:pos x="35750" y="159267"/>
                </a:cxn>
                <a:cxn ang="0">
                  <a:pos x="45019" y="160594"/>
                </a:cxn>
                <a:cxn ang="0">
                  <a:pos x="37074" y="192447"/>
                </a:cxn>
                <a:cxn ang="0">
                  <a:pos x="37074" y="260136"/>
                </a:cxn>
                <a:cxn ang="0">
                  <a:pos x="0" y="260136"/>
                </a:cxn>
                <a:cxn ang="0">
                  <a:pos x="0" y="195102"/>
                </a:cxn>
                <a:cxn ang="0">
                  <a:pos x="35750" y="159267"/>
                </a:cxn>
                <a:cxn ang="0">
                  <a:pos x="190669" y="0"/>
                </a:cxn>
                <a:cxn ang="0">
                  <a:pos x="143001" y="47780"/>
                </a:cxn>
                <a:cxn ang="0">
                  <a:pos x="190669" y="95560"/>
                </a:cxn>
                <a:cxn ang="0">
                  <a:pos x="237012" y="47780"/>
                </a:cxn>
                <a:cxn ang="0">
                  <a:pos x="190669" y="0"/>
                </a:cxn>
                <a:cxn ang="0">
                  <a:pos x="332346" y="284026"/>
                </a:cxn>
                <a:cxn ang="0">
                  <a:pos x="275410" y="284026"/>
                </a:cxn>
                <a:cxn ang="0">
                  <a:pos x="275410" y="181830"/>
                </a:cxn>
                <a:cxn ang="0">
                  <a:pos x="266142" y="143340"/>
                </a:cxn>
                <a:cxn ang="0">
                  <a:pos x="280706" y="140686"/>
                </a:cxn>
                <a:cxn ang="0">
                  <a:pos x="332346" y="192447"/>
                </a:cxn>
                <a:cxn ang="0">
                  <a:pos x="332346" y="284026"/>
                </a:cxn>
                <a:cxn ang="0">
                  <a:pos x="104603" y="181830"/>
                </a:cxn>
                <a:cxn ang="0">
                  <a:pos x="104603" y="284026"/>
                </a:cxn>
                <a:cxn ang="0">
                  <a:pos x="48991" y="284026"/>
                </a:cxn>
                <a:cxn ang="0">
                  <a:pos x="48991" y="192447"/>
                </a:cxn>
                <a:cxn ang="0">
                  <a:pos x="99307" y="140686"/>
                </a:cxn>
                <a:cxn ang="0">
                  <a:pos x="113871" y="143340"/>
                </a:cxn>
                <a:cxn ang="0">
                  <a:pos x="104603" y="181830"/>
                </a:cxn>
                <a:cxn ang="0">
                  <a:pos x="116520" y="314552"/>
                </a:cxn>
                <a:cxn ang="0">
                  <a:pos x="264817" y="314552"/>
                </a:cxn>
                <a:cxn ang="0">
                  <a:pos x="264817" y="181830"/>
                </a:cxn>
                <a:cxn ang="0">
                  <a:pos x="190669" y="107505"/>
                </a:cxn>
                <a:cxn ang="0">
                  <a:pos x="116520" y="181830"/>
                </a:cxn>
                <a:cxn ang="0">
                  <a:pos x="116520" y="314552"/>
                </a:cxn>
              </a:cxnLst>
              <a:rect l="0" t="0" r="0" b="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13" name="组合 12"/>
          <p:cNvGrpSpPr/>
          <p:nvPr/>
        </p:nvGrpSpPr>
        <p:grpSpPr>
          <a:xfrm>
            <a:off x="1547495" y="1615440"/>
            <a:ext cx="736600" cy="736600"/>
            <a:chOff x="1733" y="2211"/>
            <a:chExt cx="1160" cy="1160"/>
          </a:xfrm>
        </p:grpSpPr>
        <p:sp>
          <p:nvSpPr>
            <p:cNvPr id="15" name="椭圆 14"/>
            <p:cNvSpPr/>
            <p:nvPr/>
          </p:nvSpPr>
          <p:spPr>
            <a:xfrm>
              <a:off x="1733" y="2211"/>
              <a:ext cx="1161" cy="1161"/>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稻壳儿小白白(http://dwz.cn/Wu2UP)"/>
            <p:cNvSpPr>
              <a:spLocks noEditPoints="1"/>
            </p:cNvSpPr>
            <p:nvPr/>
          </p:nvSpPr>
          <p:spPr>
            <a:xfrm>
              <a:off x="1880" y="2393"/>
              <a:ext cx="733" cy="733"/>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24" name="组合 23"/>
          <p:cNvGrpSpPr/>
          <p:nvPr/>
        </p:nvGrpSpPr>
        <p:grpSpPr>
          <a:xfrm>
            <a:off x="1547495" y="3898265"/>
            <a:ext cx="736600" cy="736600"/>
            <a:chOff x="1648" y="5039"/>
            <a:chExt cx="1160" cy="1160"/>
          </a:xfrm>
        </p:grpSpPr>
        <p:sp>
          <p:nvSpPr>
            <p:cNvPr id="25" name="椭圆 24"/>
            <p:cNvSpPr/>
            <p:nvPr/>
          </p:nvSpPr>
          <p:spPr>
            <a:xfrm>
              <a:off x="1648" y="5039"/>
              <a:ext cx="1161" cy="1161"/>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7" name="稻壳儿小白白(http://dwz.cn/Wu2UP)"/>
            <p:cNvSpPr>
              <a:spLocks noEditPoints="1"/>
            </p:cNvSpPr>
            <p:nvPr/>
          </p:nvSpPr>
          <p:spPr>
            <a:xfrm>
              <a:off x="1757" y="5184"/>
              <a:ext cx="744" cy="637"/>
            </a:xfrm>
            <a:custGeom>
              <a:avLst/>
              <a:gdLst/>
              <a:ahLst/>
              <a:cxnLst>
                <a:cxn ang="0">
                  <a:pos x="48184" y="283619"/>
                </a:cxn>
                <a:cxn ang="0">
                  <a:pos x="41301" y="283619"/>
                </a:cxn>
                <a:cxn ang="0">
                  <a:pos x="6883" y="283619"/>
                </a:cxn>
                <a:cxn ang="0">
                  <a:pos x="0" y="283619"/>
                </a:cxn>
                <a:cxn ang="0">
                  <a:pos x="0" y="242114"/>
                </a:cxn>
                <a:cxn ang="0">
                  <a:pos x="6883" y="242114"/>
                </a:cxn>
                <a:cxn ang="0">
                  <a:pos x="41301" y="242114"/>
                </a:cxn>
                <a:cxn ang="0">
                  <a:pos x="48184" y="242114"/>
                </a:cxn>
                <a:cxn ang="0">
                  <a:pos x="48184" y="283619"/>
                </a:cxn>
                <a:cxn ang="0">
                  <a:pos x="117018" y="283619"/>
                </a:cxn>
                <a:cxn ang="0">
                  <a:pos x="117018" y="283619"/>
                </a:cxn>
                <a:cxn ang="0">
                  <a:pos x="75718" y="283619"/>
                </a:cxn>
                <a:cxn ang="0">
                  <a:pos x="75718" y="283619"/>
                </a:cxn>
                <a:cxn ang="0">
                  <a:pos x="75718" y="221361"/>
                </a:cxn>
                <a:cxn ang="0">
                  <a:pos x="75718" y="214444"/>
                </a:cxn>
                <a:cxn ang="0">
                  <a:pos x="117018" y="214444"/>
                </a:cxn>
                <a:cxn ang="0">
                  <a:pos x="117018" y="221361"/>
                </a:cxn>
                <a:cxn ang="0">
                  <a:pos x="117018" y="283619"/>
                </a:cxn>
                <a:cxn ang="0">
                  <a:pos x="192736" y="283619"/>
                </a:cxn>
                <a:cxn ang="0">
                  <a:pos x="185852" y="283619"/>
                </a:cxn>
                <a:cxn ang="0">
                  <a:pos x="151435" y="283619"/>
                </a:cxn>
                <a:cxn ang="0">
                  <a:pos x="144552" y="283619"/>
                </a:cxn>
                <a:cxn ang="0">
                  <a:pos x="144552" y="172938"/>
                </a:cxn>
                <a:cxn ang="0">
                  <a:pos x="151435" y="166021"/>
                </a:cxn>
                <a:cxn ang="0">
                  <a:pos x="185852" y="166021"/>
                </a:cxn>
                <a:cxn ang="0">
                  <a:pos x="192736" y="172938"/>
                </a:cxn>
                <a:cxn ang="0">
                  <a:pos x="192736" y="283619"/>
                </a:cxn>
                <a:cxn ang="0">
                  <a:pos x="261570" y="283619"/>
                </a:cxn>
                <a:cxn ang="0">
                  <a:pos x="254686" y="283619"/>
                </a:cxn>
                <a:cxn ang="0">
                  <a:pos x="220269" y="283619"/>
                </a:cxn>
                <a:cxn ang="0">
                  <a:pos x="213386" y="283619"/>
                </a:cxn>
                <a:cxn ang="0">
                  <a:pos x="213386" y="103763"/>
                </a:cxn>
                <a:cxn ang="0">
                  <a:pos x="220269" y="96846"/>
                </a:cxn>
                <a:cxn ang="0">
                  <a:pos x="254686" y="96846"/>
                </a:cxn>
                <a:cxn ang="0">
                  <a:pos x="261570" y="103763"/>
                </a:cxn>
                <a:cxn ang="0">
                  <a:pos x="261570" y="283619"/>
                </a:cxn>
                <a:cxn ang="0">
                  <a:pos x="330404" y="283619"/>
                </a:cxn>
                <a:cxn ang="0">
                  <a:pos x="323521" y="283619"/>
                </a:cxn>
                <a:cxn ang="0">
                  <a:pos x="289104" y="283619"/>
                </a:cxn>
                <a:cxn ang="0">
                  <a:pos x="282220" y="283619"/>
                </a:cxn>
                <a:cxn ang="0">
                  <a:pos x="282220" y="6918"/>
                </a:cxn>
                <a:cxn ang="0">
                  <a:pos x="289104" y="0"/>
                </a:cxn>
                <a:cxn ang="0">
                  <a:pos x="323521" y="0"/>
                </a:cxn>
                <a:cxn ang="0">
                  <a:pos x="330404" y="6918"/>
                </a:cxn>
                <a:cxn ang="0">
                  <a:pos x="330404" y="283619"/>
                </a:cxn>
              </a:cxnLst>
              <a:rect l="0" t="0" r="0" b="0"/>
              <a:pathLst>
                <a:path w="48" h="41">
                  <a:moveTo>
                    <a:pt x="7" y="41"/>
                  </a:moveTo>
                  <a:cubicBezTo>
                    <a:pt x="7" y="41"/>
                    <a:pt x="7" y="41"/>
                    <a:pt x="6" y="41"/>
                  </a:cubicBezTo>
                  <a:cubicBezTo>
                    <a:pt x="1" y="41"/>
                    <a:pt x="1" y="41"/>
                    <a:pt x="1" y="41"/>
                  </a:cubicBezTo>
                  <a:cubicBezTo>
                    <a:pt x="1" y="41"/>
                    <a:pt x="0" y="41"/>
                    <a:pt x="0" y="41"/>
                  </a:cubicBezTo>
                  <a:cubicBezTo>
                    <a:pt x="0" y="35"/>
                    <a:pt x="0" y="35"/>
                    <a:pt x="0" y="35"/>
                  </a:cubicBezTo>
                  <a:cubicBezTo>
                    <a:pt x="0" y="35"/>
                    <a:pt x="1" y="35"/>
                    <a:pt x="1" y="35"/>
                  </a:cubicBezTo>
                  <a:cubicBezTo>
                    <a:pt x="6" y="35"/>
                    <a:pt x="6" y="35"/>
                    <a:pt x="6" y="35"/>
                  </a:cubicBezTo>
                  <a:cubicBezTo>
                    <a:pt x="7" y="35"/>
                    <a:pt x="7" y="35"/>
                    <a:pt x="7" y="35"/>
                  </a:cubicBezTo>
                  <a:lnTo>
                    <a:pt x="7" y="41"/>
                  </a:lnTo>
                  <a:close/>
                  <a:moveTo>
                    <a:pt x="17" y="41"/>
                  </a:moveTo>
                  <a:cubicBezTo>
                    <a:pt x="17" y="41"/>
                    <a:pt x="17" y="41"/>
                    <a:pt x="17" y="41"/>
                  </a:cubicBezTo>
                  <a:cubicBezTo>
                    <a:pt x="11" y="41"/>
                    <a:pt x="11" y="41"/>
                    <a:pt x="11" y="41"/>
                  </a:cubicBezTo>
                  <a:cubicBezTo>
                    <a:pt x="11" y="41"/>
                    <a:pt x="11" y="41"/>
                    <a:pt x="11" y="41"/>
                  </a:cubicBezTo>
                  <a:cubicBezTo>
                    <a:pt x="11" y="32"/>
                    <a:pt x="11" y="32"/>
                    <a:pt x="11" y="32"/>
                  </a:cubicBezTo>
                  <a:cubicBezTo>
                    <a:pt x="11" y="32"/>
                    <a:pt x="11" y="31"/>
                    <a:pt x="11" y="31"/>
                  </a:cubicBezTo>
                  <a:cubicBezTo>
                    <a:pt x="17" y="31"/>
                    <a:pt x="17" y="31"/>
                    <a:pt x="17" y="31"/>
                  </a:cubicBezTo>
                  <a:cubicBezTo>
                    <a:pt x="17" y="31"/>
                    <a:pt x="17" y="32"/>
                    <a:pt x="17" y="32"/>
                  </a:cubicBezTo>
                  <a:lnTo>
                    <a:pt x="17" y="41"/>
                  </a:lnTo>
                  <a:close/>
                  <a:moveTo>
                    <a:pt x="28" y="41"/>
                  </a:moveTo>
                  <a:cubicBezTo>
                    <a:pt x="28" y="41"/>
                    <a:pt x="27" y="41"/>
                    <a:pt x="27" y="41"/>
                  </a:cubicBezTo>
                  <a:cubicBezTo>
                    <a:pt x="22" y="41"/>
                    <a:pt x="22" y="41"/>
                    <a:pt x="22" y="41"/>
                  </a:cubicBezTo>
                  <a:cubicBezTo>
                    <a:pt x="21" y="41"/>
                    <a:pt x="21" y="41"/>
                    <a:pt x="21" y="41"/>
                  </a:cubicBezTo>
                  <a:cubicBezTo>
                    <a:pt x="21" y="25"/>
                    <a:pt x="21" y="25"/>
                    <a:pt x="21" y="25"/>
                  </a:cubicBezTo>
                  <a:cubicBezTo>
                    <a:pt x="21" y="25"/>
                    <a:pt x="21" y="24"/>
                    <a:pt x="22" y="24"/>
                  </a:cubicBezTo>
                  <a:cubicBezTo>
                    <a:pt x="27" y="24"/>
                    <a:pt x="27" y="24"/>
                    <a:pt x="27" y="24"/>
                  </a:cubicBezTo>
                  <a:cubicBezTo>
                    <a:pt x="27" y="24"/>
                    <a:pt x="28" y="25"/>
                    <a:pt x="28" y="25"/>
                  </a:cubicBezTo>
                  <a:lnTo>
                    <a:pt x="28" y="41"/>
                  </a:lnTo>
                  <a:close/>
                  <a:moveTo>
                    <a:pt x="38" y="41"/>
                  </a:moveTo>
                  <a:cubicBezTo>
                    <a:pt x="38" y="41"/>
                    <a:pt x="38" y="41"/>
                    <a:pt x="37" y="41"/>
                  </a:cubicBezTo>
                  <a:cubicBezTo>
                    <a:pt x="32" y="41"/>
                    <a:pt x="32" y="41"/>
                    <a:pt x="32" y="41"/>
                  </a:cubicBezTo>
                  <a:cubicBezTo>
                    <a:pt x="32" y="41"/>
                    <a:pt x="31" y="41"/>
                    <a:pt x="31" y="41"/>
                  </a:cubicBezTo>
                  <a:cubicBezTo>
                    <a:pt x="31" y="15"/>
                    <a:pt x="31" y="15"/>
                    <a:pt x="31" y="15"/>
                  </a:cubicBezTo>
                  <a:cubicBezTo>
                    <a:pt x="31" y="14"/>
                    <a:pt x="32" y="14"/>
                    <a:pt x="32" y="14"/>
                  </a:cubicBezTo>
                  <a:cubicBezTo>
                    <a:pt x="37" y="14"/>
                    <a:pt x="37" y="14"/>
                    <a:pt x="37" y="14"/>
                  </a:cubicBezTo>
                  <a:cubicBezTo>
                    <a:pt x="38" y="14"/>
                    <a:pt x="38" y="14"/>
                    <a:pt x="38" y="15"/>
                  </a:cubicBezTo>
                  <a:lnTo>
                    <a:pt x="38" y="41"/>
                  </a:lnTo>
                  <a:close/>
                  <a:moveTo>
                    <a:pt x="48" y="41"/>
                  </a:moveTo>
                  <a:cubicBezTo>
                    <a:pt x="48" y="41"/>
                    <a:pt x="48" y="41"/>
                    <a:pt x="47" y="41"/>
                  </a:cubicBezTo>
                  <a:cubicBezTo>
                    <a:pt x="42" y="41"/>
                    <a:pt x="42" y="41"/>
                    <a:pt x="42" y="41"/>
                  </a:cubicBezTo>
                  <a:cubicBezTo>
                    <a:pt x="42" y="41"/>
                    <a:pt x="41" y="41"/>
                    <a:pt x="41" y="41"/>
                  </a:cubicBezTo>
                  <a:cubicBezTo>
                    <a:pt x="41" y="1"/>
                    <a:pt x="41" y="1"/>
                    <a:pt x="41" y="1"/>
                  </a:cubicBezTo>
                  <a:cubicBezTo>
                    <a:pt x="41" y="1"/>
                    <a:pt x="42" y="0"/>
                    <a:pt x="42" y="0"/>
                  </a:cubicBezTo>
                  <a:cubicBezTo>
                    <a:pt x="47" y="0"/>
                    <a:pt x="47" y="0"/>
                    <a:pt x="47" y="0"/>
                  </a:cubicBezTo>
                  <a:cubicBezTo>
                    <a:pt x="48" y="0"/>
                    <a:pt x="48" y="1"/>
                    <a:pt x="48" y="1"/>
                  </a:cubicBezTo>
                  <a:lnTo>
                    <a:pt x="48" y="41"/>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grpSp>
        <p:nvGrpSpPr>
          <p:cNvPr id="28" name="组合 27"/>
          <p:cNvGrpSpPr/>
          <p:nvPr/>
        </p:nvGrpSpPr>
        <p:grpSpPr>
          <a:xfrm>
            <a:off x="1534160" y="5013325"/>
            <a:ext cx="736600" cy="736600"/>
            <a:chOff x="1679" y="6488"/>
            <a:chExt cx="1160" cy="1160"/>
          </a:xfrm>
        </p:grpSpPr>
        <p:sp>
          <p:nvSpPr>
            <p:cNvPr id="29" name="椭圆 28"/>
            <p:cNvSpPr/>
            <p:nvPr/>
          </p:nvSpPr>
          <p:spPr>
            <a:xfrm>
              <a:off x="1679" y="6488"/>
              <a:ext cx="1161" cy="1161"/>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稻壳儿小白白(http://dwz.cn/Wu2UP)"/>
            <p:cNvSpPr>
              <a:spLocks noEditPoints="1"/>
            </p:cNvSpPr>
            <p:nvPr/>
          </p:nvSpPr>
          <p:spPr bwMode="auto">
            <a:xfrm>
              <a:off x="1936" y="6619"/>
              <a:ext cx="617" cy="899"/>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chemeClr val="tx1">
                    <a:lumMod val="65000"/>
                    <a:lumOff val="35000"/>
                  </a:schemeClr>
                </a:solidFill>
                <a:effectLst/>
                <a:uLnTx/>
                <a:uFillTx/>
                <a:latin typeface="Arial" panose="020B0604020202020204"/>
                <a:ea typeface="微软雅黑" panose="020B0503020204020204" charset="-122"/>
                <a:cs typeface="+mn-cs"/>
              </a:endParaRPr>
            </a:p>
          </p:txBody>
        </p:sp>
      </p:grpSp>
      <p:sp>
        <p:nvSpPr>
          <p:cNvPr id="31" name="文本框 141"/>
          <p:cNvSpPr txBox="1"/>
          <p:nvPr/>
        </p:nvSpPr>
        <p:spPr>
          <a:xfrm>
            <a:off x="2338211" y="1663385"/>
            <a:ext cx="5527040" cy="8750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tx1">
                    <a:lumMod val="65000"/>
                    <a:lumOff val="35000"/>
                  </a:schemeClr>
                </a:solidFill>
                <a:latin typeface="微软雅黑" panose="020B0503020204020204" charset="-122"/>
                <a:ea typeface="微软雅黑" panose="020B0503020204020204" charset="-122"/>
              </a:rPr>
              <a:t>输入文本</a:t>
            </a:r>
          </a:p>
          <a:p>
            <a:pPr indent="0"/>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endParaRPr lang="zh-CN" altLang="da-DK" sz="14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2" name="文本框 141"/>
          <p:cNvSpPr txBox="1"/>
          <p:nvPr/>
        </p:nvSpPr>
        <p:spPr>
          <a:xfrm>
            <a:off x="2338211" y="2857185"/>
            <a:ext cx="5527040" cy="8750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tx1">
                    <a:lumMod val="65000"/>
                    <a:lumOff val="35000"/>
                  </a:schemeClr>
                </a:solidFill>
                <a:latin typeface="微软雅黑" panose="020B0503020204020204" charset="-122"/>
                <a:ea typeface="微软雅黑" panose="020B0503020204020204" charset="-122"/>
              </a:rPr>
              <a:t>输入文本</a:t>
            </a:r>
          </a:p>
          <a:p>
            <a:pPr indent="0"/>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endParaRPr lang="zh-CN" altLang="da-DK" sz="14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3" name="文本框 141"/>
          <p:cNvSpPr txBox="1"/>
          <p:nvPr/>
        </p:nvSpPr>
        <p:spPr>
          <a:xfrm>
            <a:off x="2338070" y="3950335"/>
            <a:ext cx="4038600" cy="8750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tx1">
                    <a:lumMod val="65000"/>
                    <a:lumOff val="35000"/>
                  </a:schemeClr>
                </a:solidFill>
                <a:latin typeface="微软雅黑" panose="020B0503020204020204" charset="-122"/>
                <a:ea typeface="微软雅黑" panose="020B0503020204020204" charset="-122"/>
              </a:rPr>
              <a:t>输入文本</a:t>
            </a:r>
          </a:p>
          <a:p>
            <a:pPr indent="0"/>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endParaRPr lang="zh-CN" altLang="da-DK" sz="14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4" name="文本框 141"/>
          <p:cNvSpPr txBox="1"/>
          <p:nvPr/>
        </p:nvSpPr>
        <p:spPr>
          <a:xfrm>
            <a:off x="2338846" y="5077145"/>
            <a:ext cx="5527040" cy="8750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tx1">
                    <a:lumMod val="65000"/>
                    <a:lumOff val="35000"/>
                  </a:schemeClr>
                </a:solidFill>
                <a:latin typeface="微软雅黑" panose="020B0503020204020204" charset="-122"/>
                <a:ea typeface="微软雅黑" panose="020B0503020204020204" charset="-122"/>
              </a:rPr>
              <a:t>输入文本</a:t>
            </a:r>
          </a:p>
          <a:p>
            <a:pPr indent="0"/>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endParaRPr lang="zh-CN" altLang="da-DK" sz="14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497330" y="2688781"/>
            <a:ext cx="8944610" cy="1400829"/>
          </a:xfrm>
          <a:custGeom>
            <a:avLst/>
            <a:gdLst>
              <a:gd name="connsiteX0" fmla="*/ 0 w 14086"/>
              <a:gd name="connsiteY0" fmla="*/ 1373 h 2206"/>
              <a:gd name="connsiteX1" fmla="*/ 1709 w 14086"/>
              <a:gd name="connsiteY1" fmla="*/ 475 h 2206"/>
              <a:gd name="connsiteX2" fmla="*/ 4272 w 14086"/>
              <a:gd name="connsiteY2" fmla="*/ 2030 h 2206"/>
              <a:gd name="connsiteX3" fmla="*/ 8851 w 14086"/>
              <a:gd name="connsiteY3" fmla="*/ 15 h 2206"/>
              <a:gd name="connsiteX4" fmla="*/ 12027 w 14086"/>
              <a:gd name="connsiteY4" fmla="*/ 1242 h 2206"/>
              <a:gd name="connsiteX5" fmla="*/ 14086 w 14086"/>
              <a:gd name="connsiteY5" fmla="*/ 2206 h 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86" h="2206">
                <a:moveTo>
                  <a:pt x="0" y="1373"/>
                </a:moveTo>
                <a:cubicBezTo>
                  <a:pt x="291" y="1162"/>
                  <a:pt x="855" y="344"/>
                  <a:pt x="1709" y="475"/>
                </a:cubicBezTo>
                <a:cubicBezTo>
                  <a:pt x="2563" y="606"/>
                  <a:pt x="3115" y="2017"/>
                  <a:pt x="4272" y="2030"/>
                </a:cubicBezTo>
                <a:cubicBezTo>
                  <a:pt x="5429" y="2043"/>
                  <a:pt x="8111" y="-204"/>
                  <a:pt x="8851" y="15"/>
                </a:cubicBezTo>
                <a:cubicBezTo>
                  <a:pt x="9591" y="234"/>
                  <a:pt x="10980" y="804"/>
                  <a:pt x="12027" y="1242"/>
                </a:cubicBezTo>
                <a:cubicBezTo>
                  <a:pt x="13074" y="1680"/>
                  <a:pt x="13738" y="2038"/>
                  <a:pt x="14086" y="2206"/>
                </a:cubicBezTo>
              </a:path>
            </a:pathLst>
          </a:custGeom>
          <a:noFill/>
          <a:ln>
            <a:solidFill>
              <a:srgbClr val="578B1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22" name="组合 21"/>
          <p:cNvGrpSpPr/>
          <p:nvPr/>
        </p:nvGrpSpPr>
        <p:grpSpPr>
          <a:xfrm rot="3732786">
            <a:off x="2061845" y="2548255"/>
            <a:ext cx="520065" cy="941705"/>
            <a:chOff x="3798888" y="2143125"/>
            <a:chExt cx="450850" cy="841375"/>
          </a:xfrm>
          <a:solidFill>
            <a:srgbClr val="578B18"/>
          </a:solidFill>
        </p:grpSpPr>
        <p:sp>
          <p:nvSpPr>
            <p:cNvPr id="23"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8"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9"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6"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0"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1"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2" name="组合 41"/>
          <p:cNvGrpSpPr/>
          <p:nvPr/>
        </p:nvGrpSpPr>
        <p:grpSpPr>
          <a:xfrm rot="17867211" flipV="1">
            <a:off x="3721100" y="3175635"/>
            <a:ext cx="774700" cy="1403350"/>
            <a:chOff x="3798888" y="2143125"/>
            <a:chExt cx="450850" cy="841375"/>
          </a:xfrm>
          <a:solidFill>
            <a:srgbClr val="BADA5C"/>
          </a:solidFill>
        </p:grpSpPr>
        <p:sp>
          <p:nvSpPr>
            <p:cNvPr id="43"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4"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5"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6"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7"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8"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9" name="组合 48"/>
          <p:cNvGrpSpPr/>
          <p:nvPr/>
        </p:nvGrpSpPr>
        <p:grpSpPr>
          <a:xfrm rot="3972787">
            <a:off x="6166485" y="1924685"/>
            <a:ext cx="1076960" cy="1951990"/>
            <a:chOff x="3798888" y="2143125"/>
            <a:chExt cx="450850" cy="841375"/>
          </a:xfrm>
          <a:solidFill>
            <a:srgbClr val="578B18"/>
          </a:solidFill>
        </p:grpSpPr>
        <p:sp>
          <p:nvSpPr>
            <p:cNvPr id="12"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1"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19" name="组合 18"/>
          <p:cNvGrpSpPr/>
          <p:nvPr/>
        </p:nvGrpSpPr>
        <p:grpSpPr>
          <a:xfrm rot="17687211" flipV="1">
            <a:off x="8937625" y="2693670"/>
            <a:ext cx="1076960" cy="1951990"/>
            <a:chOff x="3798888" y="2143125"/>
            <a:chExt cx="450850" cy="841375"/>
          </a:xfrm>
          <a:solidFill>
            <a:srgbClr val="BADA5C"/>
          </a:solidFill>
        </p:grpSpPr>
        <p:sp>
          <p:nvSpPr>
            <p:cNvPr id="20"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4"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5"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7"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8"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9"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0" name="文本框 6"/>
          <p:cNvSpPr txBox="1"/>
          <p:nvPr/>
        </p:nvSpPr>
        <p:spPr>
          <a:xfrm>
            <a:off x="614045" y="3718560"/>
            <a:ext cx="2413000" cy="6134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a:solidFill>
                  <a:schemeClr val="tx1">
                    <a:lumMod val="65000"/>
                    <a:lumOff val="35000"/>
                  </a:schemeClr>
                </a:solidFill>
                <a:latin typeface="微软雅黑" panose="020B0503020204020204" charset="-122"/>
                <a:ea typeface="微软雅黑" panose="020B0503020204020204" charset="-122"/>
                <a:sym typeface="+mn-ea"/>
              </a:rPr>
              <a:t>关键词</a:t>
            </a:r>
          </a:p>
        </p:txBody>
      </p:sp>
      <p:sp>
        <p:nvSpPr>
          <p:cNvPr id="31" name="文本框 150"/>
          <p:cNvSpPr txBox="1"/>
          <p:nvPr/>
        </p:nvSpPr>
        <p:spPr>
          <a:xfrm>
            <a:off x="919480" y="4274502"/>
            <a:ext cx="20034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3" name="文本框 7"/>
          <p:cNvSpPr txBox="1"/>
          <p:nvPr/>
        </p:nvSpPr>
        <p:spPr>
          <a:xfrm>
            <a:off x="3078480" y="2465387"/>
            <a:ext cx="2571750" cy="6134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a:solidFill>
                  <a:schemeClr val="tx1">
                    <a:lumMod val="65000"/>
                    <a:lumOff val="35000"/>
                  </a:schemeClr>
                </a:solidFill>
                <a:latin typeface="微软雅黑" panose="020B0503020204020204" charset="-122"/>
                <a:ea typeface="微软雅黑" panose="020B0503020204020204" charset="-122"/>
              </a:rPr>
              <a:t>关键词</a:t>
            </a:r>
          </a:p>
        </p:txBody>
      </p:sp>
      <p:sp>
        <p:nvSpPr>
          <p:cNvPr id="34" name="文本框 8"/>
          <p:cNvSpPr txBox="1"/>
          <p:nvPr/>
        </p:nvSpPr>
        <p:spPr>
          <a:xfrm>
            <a:off x="3367405" y="2138997"/>
            <a:ext cx="20034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5" name="文本框 6"/>
          <p:cNvSpPr txBox="1"/>
          <p:nvPr/>
        </p:nvSpPr>
        <p:spPr>
          <a:xfrm>
            <a:off x="5858510" y="3752215"/>
            <a:ext cx="2413000" cy="6134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a:solidFill>
                  <a:schemeClr val="tx1">
                    <a:lumMod val="65000"/>
                    <a:lumOff val="35000"/>
                  </a:schemeClr>
                </a:solidFill>
                <a:latin typeface="微软雅黑" panose="020B0503020204020204" charset="-122"/>
                <a:ea typeface="微软雅黑" panose="020B0503020204020204" charset="-122"/>
                <a:sym typeface="+mn-ea"/>
              </a:rPr>
              <a:t>关键词</a:t>
            </a:r>
          </a:p>
        </p:txBody>
      </p:sp>
      <p:sp>
        <p:nvSpPr>
          <p:cNvPr id="36" name="文本框 150"/>
          <p:cNvSpPr txBox="1"/>
          <p:nvPr/>
        </p:nvSpPr>
        <p:spPr>
          <a:xfrm>
            <a:off x="6214745" y="4373562"/>
            <a:ext cx="20034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7" name="文本框 7"/>
          <p:cNvSpPr txBox="1"/>
          <p:nvPr/>
        </p:nvSpPr>
        <p:spPr>
          <a:xfrm>
            <a:off x="8869045" y="2508567"/>
            <a:ext cx="2571750" cy="6134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a:solidFill>
                  <a:schemeClr val="tx1">
                    <a:lumMod val="65000"/>
                    <a:lumOff val="35000"/>
                  </a:schemeClr>
                </a:solidFill>
                <a:latin typeface="微软雅黑" panose="020B0503020204020204" charset="-122"/>
                <a:ea typeface="微软雅黑" panose="020B0503020204020204" charset="-122"/>
                <a:sym typeface="+mn-ea"/>
              </a:rPr>
              <a:t>关键词</a:t>
            </a:r>
          </a:p>
        </p:txBody>
      </p:sp>
      <p:sp>
        <p:nvSpPr>
          <p:cNvPr id="38" name="文本框 8"/>
          <p:cNvSpPr txBox="1"/>
          <p:nvPr/>
        </p:nvSpPr>
        <p:spPr>
          <a:xfrm>
            <a:off x="9174480" y="2182177"/>
            <a:ext cx="2003425" cy="352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556125" y="2152015"/>
            <a:ext cx="2490470" cy="249047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236470" y="2446655"/>
            <a:ext cx="1544955" cy="154495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383780" y="1516380"/>
            <a:ext cx="2031365" cy="203136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25545" y="3992245"/>
            <a:ext cx="571500" cy="571500"/>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866515" y="1657350"/>
            <a:ext cx="891540" cy="89154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901815" y="1687830"/>
            <a:ext cx="362585" cy="36258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8" name="椭圆 37"/>
          <p:cNvSpPr/>
          <p:nvPr/>
        </p:nvSpPr>
        <p:spPr>
          <a:xfrm>
            <a:off x="7278370" y="3679825"/>
            <a:ext cx="640080" cy="640080"/>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9" name="椭圆 38"/>
          <p:cNvSpPr/>
          <p:nvPr/>
        </p:nvSpPr>
        <p:spPr>
          <a:xfrm>
            <a:off x="1644650" y="3762375"/>
            <a:ext cx="362585" cy="362585"/>
          </a:xfrm>
          <a:prstGeom prst="ellipse">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0" name="椭圆 39"/>
          <p:cNvSpPr/>
          <p:nvPr/>
        </p:nvSpPr>
        <p:spPr>
          <a:xfrm>
            <a:off x="9853295" y="2804795"/>
            <a:ext cx="362585" cy="362585"/>
          </a:xfrm>
          <a:prstGeom prst="ellipse">
            <a:avLst/>
          </a:prstGeom>
          <a:solidFill>
            <a:srgbClr val="BAD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6" name="文本框 25"/>
          <p:cNvSpPr txBox="1"/>
          <p:nvPr/>
        </p:nvSpPr>
        <p:spPr>
          <a:xfrm>
            <a:off x="2169160" y="2963545"/>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charset="-122"/>
                <a:ea typeface="微软雅黑" panose="020B0503020204020204" charset="-122"/>
                <a:sym typeface="+mn-ea"/>
              </a:rPr>
              <a:t>关键词</a:t>
            </a:r>
            <a:endParaRPr lang="zh-CN" altLang="da-DK" sz="28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7" name="文本框 26"/>
          <p:cNvSpPr txBox="1"/>
          <p:nvPr/>
        </p:nvSpPr>
        <p:spPr>
          <a:xfrm>
            <a:off x="4438650" y="3020695"/>
            <a:ext cx="2632710" cy="80899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4400" b="1" dirty="0">
                <a:solidFill>
                  <a:schemeClr val="bg1"/>
                </a:solidFill>
                <a:latin typeface="微软雅黑" panose="020B0503020204020204" charset="-122"/>
                <a:ea typeface="微软雅黑" panose="020B0503020204020204" charset="-122"/>
                <a:sym typeface="+mn-ea"/>
              </a:rPr>
              <a:t>关键词</a:t>
            </a:r>
            <a:endParaRPr lang="zh-CN" altLang="da-DK" sz="44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8" name="文本框 27"/>
          <p:cNvSpPr txBox="1"/>
          <p:nvPr/>
        </p:nvSpPr>
        <p:spPr>
          <a:xfrm>
            <a:off x="7567295" y="2284730"/>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charset="-122"/>
                <a:ea typeface="微软雅黑" panose="020B0503020204020204" charset="-122"/>
                <a:sym typeface="+mn-ea"/>
              </a:rPr>
              <a:t>关键词</a:t>
            </a:r>
            <a:endParaRPr lang="zh-CN" altLang="da-DK" sz="28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9" name="文本框 28"/>
          <p:cNvSpPr txBox="1"/>
          <p:nvPr/>
        </p:nvSpPr>
        <p:spPr>
          <a:xfrm>
            <a:off x="9393555" y="3524250"/>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charset="-122"/>
                <a:ea typeface="微软雅黑" panose="020B0503020204020204" charset="-122"/>
                <a:sym typeface="+mn-ea"/>
              </a:rPr>
              <a:t>关键词</a:t>
            </a:r>
            <a:endParaRPr lang="zh-CN" altLang="da-DK" sz="16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30" name="文本框 29"/>
          <p:cNvSpPr txBox="1"/>
          <p:nvPr/>
        </p:nvSpPr>
        <p:spPr>
          <a:xfrm>
            <a:off x="3761105" y="1899285"/>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charset="-122"/>
                <a:ea typeface="微软雅黑" panose="020B0503020204020204" charset="-122"/>
                <a:sym typeface="+mn-ea"/>
              </a:rPr>
              <a:t>关键词</a:t>
            </a:r>
            <a:endParaRPr lang="zh-CN" altLang="da-DK" sz="16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42" name="文本框 41"/>
          <p:cNvSpPr txBox="1"/>
          <p:nvPr/>
        </p:nvSpPr>
        <p:spPr>
          <a:xfrm>
            <a:off x="2295525" y="5455285"/>
            <a:ext cx="7462520"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r>
              <a:rPr lang="zh-CN" altLang="en-US" sz="1400" dirty="0">
                <a:solidFill>
                  <a:schemeClr val="tx1"/>
                </a:solidFill>
                <a:latin typeface="微软雅黑" panose="020B0503020204020204" charset="-122"/>
                <a:ea typeface="微软雅黑" panose="020B0503020204020204" charset="-122"/>
                <a:sym typeface="+mn-ea"/>
              </a:rPr>
              <a:t>，</a:t>
            </a:r>
            <a:r>
              <a:rPr lang="zh-CN" altLang="da-DK" sz="1400" dirty="0">
                <a:solidFill>
                  <a:schemeClr val="tx1"/>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578B18"/>
                </a:solidFill>
                <a:uLnTx/>
                <a:uFillTx/>
                <a:latin typeface="Impact" panose="020B0806030902050204" pitchFamily="34" charset="0"/>
                <a:ea typeface="方正舒体" panose="02010601030101010101" pitchFamily="2" charset="-122"/>
                <a:sym typeface="+mn-ea"/>
              </a:rPr>
              <a:t>02</a:t>
            </a:r>
          </a:p>
        </p:txBody>
      </p:sp>
      <p:sp>
        <p:nvSpPr>
          <p:cNvPr id="12" name="文本框 11"/>
          <p:cNvSpPr txBox="1"/>
          <p:nvPr/>
        </p:nvSpPr>
        <p:spPr>
          <a:xfrm>
            <a:off x="4400550" y="2355215"/>
            <a:ext cx="6924040" cy="830997"/>
          </a:xfrm>
          <a:prstGeom prst="rect">
            <a:avLst/>
          </a:prstGeom>
          <a:noFill/>
        </p:spPr>
        <p:txBody>
          <a:bodyPr wrap="square" rtlCol="0">
            <a:spAutoFit/>
          </a:bodyPr>
          <a:lstStyle/>
          <a:p>
            <a:r>
              <a:rPr lang="zh-CN" altLang="en-US" sz="4800" b="1" dirty="0">
                <a:solidFill>
                  <a:srgbClr val="578B18"/>
                </a:solidFill>
                <a:latin typeface="微软雅黑" panose="020B0503020204020204" charset="-122"/>
                <a:ea typeface="微软雅黑" panose="020B0503020204020204" charset="-122"/>
                <a:sym typeface="+mn-ea"/>
              </a:rPr>
              <a:t>此处添加标题</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78B18"/>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pic>
        <p:nvPicPr>
          <p:cNvPr id="3" name="图片 2" descr="01 ]"/>
          <p:cNvPicPr>
            <a:picLocks noChangeAspect="1"/>
          </p:cNvPicPr>
          <p:nvPr/>
        </p:nvPicPr>
        <p:blipFill>
          <a:blip r:embed="rId2"/>
          <a:stretch>
            <a:fillRect/>
          </a:stretch>
        </p:blipFill>
        <p:spPr>
          <a:xfrm>
            <a:off x="9406255" y="3288665"/>
            <a:ext cx="2105025" cy="30765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手[转换]"/>
          <p:cNvPicPr>
            <a:picLocks noChangeAspect="1"/>
          </p:cNvPicPr>
          <p:nvPr/>
        </p:nvPicPr>
        <p:blipFill>
          <a:blip r:embed="rId2"/>
          <a:stretch>
            <a:fillRect/>
          </a:stretch>
        </p:blipFill>
        <p:spPr>
          <a:xfrm>
            <a:off x="4947285" y="3218180"/>
            <a:ext cx="2800985" cy="3634740"/>
          </a:xfrm>
          <a:prstGeom prst="rect">
            <a:avLst/>
          </a:prstGeom>
        </p:spPr>
      </p:pic>
      <p:sp>
        <p:nvSpPr>
          <p:cNvPr id="88" name="文本框 87"/>
          <p:cNvSpPr txBox="1"/>
          <p:nvPr/>
        </p:nvSpPr>
        <p:spPr>
          <a:xfrm>
            <a:off x="1395095" y="324358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sp>
        <p:nvSpPr>
          <p:cNvPr id="9" name="文本框 8"/>
          <p:cNvSpPr txBox="1"/>
          <p:nvPr/>
        </p:nvSpPr>
        <p:spPr>
          <a:xfrm>
            <a:off x="1121410" y="472313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sp>
        <p:nvSpPr>
          <p:cNvPr id="10" name="文本框 9"/>
          <p:cNvSpPr txBox="1"/>
          <p:nvPr/>
        </p:nvSpPr>
        <p:spPr>
          <a:xfrm>
            <a:off x="7480935" y="324358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sp>
        <p:nvSpPr>
          <p:cNvPr id="11" name="文本框 10"/>
          <p:cNvSpPr txBox="1"/>
          <p:nvPr/>
        </p:nvSpPr>
        <p:spPr>
          <a:xfrm>
            <a:off x="8339455" y="472313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sp>
        <p:nvSpPr>
          <p:cNvPr id="12" name="文本框 11"/>
          <p:cNvSpPr txBox="1"/>
          <p:nvPr/>
        </p:nvSpPr>
        <p:spPr>
          <a:xfrm>
            <a:off x="4376420" y="1910080"/>
            <a:ext cx="2578735" cy="565785"/>
          </a:xfrm>
          <a:prstGeom prst="rect">
            <a:avLst/>
          </a:prstGeom>
          <a:noFill/>
        </p:spPr>
        <p:txBody>
          <a:bodyPr wrap="square" rtlCol="0">
            <a:spAutoFit/>
          </a:bodyPr>
          <a:lstStyle/>
          <a:p>
            <a:pPr indent="0" algn="r"/>
            <a:r>
              <a:rPr lang="zh-CN" altLang="da-DK" sz="1600" dirty="0">
                <a:solidFill>
                  <a:schemeClr val="tx1">
                    <a:lumMod val="65000"/>
                    <a:lumOff val="35000"/>
                  </a:schemeClr>
                </a:solidFill>
                <a:latin typeface="微软雅黑" panose="020B0503020204020204" charset="-122"/>
                <a:ea typeface="微软雅黑" panose="020B0503020204020204" charset="-122"/>
              </a:rPr>
              <a:t>单击此处输入文本</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p>
        </p:txBody>
      </p:sp>
      <p:cxnSp>
        <p:nvCxnSpPr>
          <p:cNvPr id="13" name="直接箭头连接符 12"/>
          <p:cNvCxnSpPr>
            <a:endCxn id="12" idx="2"/>
          </p:cNvCxnSpPr>
          <p:nvPr/>
        </p:nvCxnSpPr>
        <p:spPr>
          <a:xfrm flipH="1" flipV="1">
            <a:off x="5650865" y="2475865"/>
            <a:ext cx="15240" cy="44069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4077335" y="3554730"/>
            <a:ext cx="695325" cy="1016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6693535" y="3548380"/>
            <a:ext cx="695325" cy="1016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3970020" y="5018405"/>
            <a:ext cx="695325" cy="1016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7489190" y="4995545"/>
            <a:ext cx="695325" cy="10160"/>
          </a:xfrm>
          <a:prstGeom prst="straightConnector1">
            <a:avLst/>
          </a:prstGeom>
          <a:ln>
            <a:solidFill>
              <a:srgbClr val="578B18"/>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581785" y="1774190"/>
            <a:ext cx="9019540" cy="3507105"/>
            <a:chOff x="1288" y="2298"/>
            <a:chExt cx="16592" cy="6452"/>
          </a:xfrm>
        </p:grpSpPr>
        <p:sp>
          <p:nvSpPr>
            <p:cNvPr id="15" name="MH_SubTitle_1"/>
            <p:cNvSpPr/>
            <p:nvPr/>
          </p:nvSpPr>
          <p:spPr>
            <a:xfrm>
              <a:off x="6245" y="2298"/>
              <a:ext cx="3232" cy="3226"/>
            </a:xfrm>
            <a:custGeom>
              <a:avLst/>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S</a:t>
              </a:r>
            </a:p>
          </p:txBody>
        </p:sp>
        <p:sp>
          <p:nvSpPr>
            <p:cNvPr id="2" name="MH_SubTitle_2"/>
            <p:cNvSpPr/>
            <p:nvPr/>
          </p:nvSpPr>
          <p:spPr>
            <a:xfrm>
              <a:off x="9477" y="2298"/>
              <a:ext cx="3237" cy="3226"/>
            </a:xfrm>
            <a:custGeom>
              <a:avLst/>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W</a:t>
              </a:r>
            </a:p>
          </p:txBody>
        </p:sp>
        <p:sp>
          <p:nvSpPr>
            <p:cNvPr id="17" name="MH_SubTitle_3"/>
            <p:cNvSpPr/>
            <p:nvPr/>
          </p:nvSpPr>
          <p:spPr>
            <a:xfrm>
              <a:off x="6245" y="5524"/>
              <a:ext cx="3232" cy="3226"/>
            </a:xfrm>
            <a:custGeom>
              <a:avLst/>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rgbClr val="BADA5C"/>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O</a:t>
              </a:r>
            </a:p>
          </p:txBody>
        </p:sp>
        <p:sp>
          <p:nvSpPr>
            <p:cNvPr id="18" name="MH_SubTitle_4"/>
            <p:cNvSpPr/>
            <p:nvPr/>
          </p:nvSpPr>
          <p:spPr>
            <a:xfrm>
              <a:off x="9477" y="5524"/>
              <a:ext cx="3237" cy="3226"/>
            </a:xfrm>
            <a:custGeom>
              <a:avLst/>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solidFill>
              <a:srgbClr val="578B18"/>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charset="-122"/>
                  <a:cs typeface="+mn-cs"/>
                </a:rPr>
                <a:t>T</a:t>
              </a:r>
            </a:p>
          </p:txBody>
        </p:sp>
        <p:sp>
          <p:nvSpPr>
            <p:cNvPr id="88" name="文本框 87"/>
            <p:cNvSpPr txBox="1"/>
            <p:nvPr/>
          </p:nvSpPr>
          <p:spPr>
            <a:xfrm>
              <a:off x="13178" y="2908"/>
              <a:ext cx="4673" cy="17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dirty="0">
                  <a:solidFill>
                    <a:schemeClr val="tx1"/>
                  </a:solidFill>
                  <a:latin typeface="微软雅黑" panose="020B0503020204020204" charset="-122"/>
                  <a:ea typeface="微软雅黑" panose="020B0503020204020204" charset="-122"/>
                </a:rPr>
                <a:t>输入文本</a:t>
              </a:r>
            </a:p>
            <a:p>
              <a:pPr indent="0"/>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p>
          </p:txBody>
        </p:sp>
        <p:sp>
          <p:nvSpPr>
            <p:cNvPr id="10" name="文本框 9"/>
            <p:cNvSpPr txBox="1"/>
            <p:nvPr/>
          </p:nvSpPr>
          <p:spPr>
            <a:xfrm>
              <a:off x="1289" y="3360"/>
              <a:ext cx="4673"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p>
          </p:txBody>
        </p:sp>
        <p:sp>
          <p:nvSpPr>
            <p:cNvPr id="11" name="文本框 10"/>
            <p:cNvSpPr txBox="1"/>
            <p:nvPr/>
          </p:nvSpPr>
          <p:spPr>
            <a:xfrm>
              <a:off x="3535" y="2799"/>
              <a:ext cx="2322" cy="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solidFill>
                  <a:latin typeface="微软雅黑" panose="020B0503020204020204" charset="-122"/>
                  <a:ea typeface="微软雅黑" panose="020B0503020204020204" charset="-122"/>
                </a:rPr>
                <a:t>输入文本</a:t>
              </a:r>
              <a:endParaRPr lang="zh-CN" altLang="da-DK" b="1" dirty="0">
                <a:solidFill>
                  <a:schemeClr val="tx1"/>
                </a:solidFill>
                <a:latin typeface="微软雅黑" panose="020B0503020204020204" charset="-122"/>
                <a:ea typeface="微软雅黑" panose="020B0503020204020204" charset="-122"/>
                <a:sym typeface="+mn-ea"/>
              </a:endParaRPr>
            </a:p>
          </p:txBody>
        </p:sp>
        <p:sp>
          <p:nvSpPr>
            <p:cNvPr id="5" name="文本框 4"/>
            <p:cNvSpPr txBox="1"/>
            <p:nvPr/>
          </p:nvSpPr>
          <p:spPr>
            <a:xfrm>
              <a:off x="1288" y="7367"/>
              <a:ext cx="4767"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p>
          </p:txBody>
        </p:sp>
        <p:sp>
          <p:nvSpPr>
            <p:cNvPr id="3" name="文本框 2"/>
            <p:cNvSpPr txBox="1"/>
            <p:nvPr/>
          </p:nvSpPr>
          <p:spPr>
            <a:xfrm>
              <a:off x="3733" y="6805"/>
              <a:ext cx="2125" cy="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solidFill>
                  <a:latin typeface="微软雅黑" panose="020B0503020204020204" charset="-122"/>
                  <a:ea typeface="微软雅黑" panose="020B0503020204020204" charset="-122"/>
                </a:rPr>
                <a:t>输入文本</a:t>
              </a:r>
              <a:endParaRPr lang="zh-CN" altLang="da-DK" b="1" dirty="0">
                <a:solidFill>
                  <a:schemeClr val="tx1"/>
                </a:solidFill>
                <a:latin typeface="微软雅黑" panose="020B0503020204020204" charset="-122"/>
                <a:ea typeface="微软雅黑" panose="020B0503020204020204" charset="-122"/>
                <a:sym typeface="+mn-ea"/>
              </a:endParaRPr>
            </a:p>
          </p:txBody>
        </p:sp>
        <p:sp>
          <p:nvSpPr>
            <p:cNvPr id="4" name="文本框 3"/>
            <p:cNvSpPr txBox="1"/>
            <p:nvPr/>
          </p:nvSpPr>
          <p:spPr>
            <a:xfrm>
              <a:off x="13178" y="6698"/>
              <a:ext cx="4702" cy="15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400" b="1" dirty="0">
                  <a:solidFill>
                    <a:schemeClr val="tx1"/>
                  </a:solidFill>
                  <a:latin typeface="微软雅黑" panose="020B0503020204020204" charset="-122"/>
                  <a:ea typeface="微软雅黑" panose="020B0503020204020204" charset="-122"/>
                </a:rPr>
                <a:t>输入文本</a:t>
              </a:r>
            </a:p>
            <a:p>
              <a:pPr indent="0"/>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r>
                <a:rPr lang="zh-CN" altLang="en-US" sz="1200" dirty="0">
                  <a:solidFill>
                    <a:schemeClr val="tx1"/>
                  </a:solidFill>
                  <a:latin typeface="微软雅黑" panose="020B0503020204020204" charset="-122"/>
                  <a:ea typeface="微软雅黑" panose="020B0503020204020204" charset="-122"/>
                  <a:sym typeface="+mn-ea"/>
                </a:rPr>
                <a:t>，</a:t>
              </a:r>
              <a:r>
                <a:rPr lang="zh-CN" altLang="da-DK" sz="1200" dirty="0">
                  <a:solidFill>
                    <a:schemeClr val="tx1"/>
                  </a:solidFill>
                  <a:latin typeface="微软雅黑" panose="020B0503020204020204" charset="-122"/>
                  <a:ea typeface="微软雅黑" panose="020B0503020204020204" charset="-122"/>
                  <a:sym typeface="+mn-ea"/>
                </a:rPr>
                <a:t>单击此处输入文本</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
  <p:tag name="KSO_WM_UNIT_ID" val="257*q_i*1_1"/>
  <p:tag name="KSO_WM_UNIT_CLEAR" val="1"/>
  <p:tag name="KSO_WM_UNIT_LAYERLEVEL" val="1_1"/>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0"/>
  <p:tag name="KSO_WM_UNIT_ID" val="257*q_i*1_10"/>
  <p:tag name="KSO_WM_UNIT_CLEAR" val="1"/>
  <p:tag name="KSO_WM_UNIT_LAYERLEVEL" val="1_1"/>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1"/>
  <p:tag name="KSO_WM_UNIT_ID" val="257*q_i*1_11"/>
  <p:tag name="KSO_WM_UNIT_CLEAR" val="1"/>
  <p:tag name="KSO_WM_UNIT_LAYERLEVEL" val="1_1"/>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2"/>
  <p:tag name="KSO_WM_UNIT_ID" val="257*q_i*1_12"/>
  <p:tag name="KSO_WM_UNIT_CLEAR" val="1"/>
  <p:tag name="KSO_WM_UNIT_LAYERLEVEL" val="1_1"/>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2"/>
  <p:tag name="KSO_WM_UNIT_ID" val="257*q_i*1_2"/>
  <p:tag name="KSO_WM_UNIT_CLEAR" val="1"/>
  <p:tag name="KSO_WM_UNIT_LAYERLEVEL" val="1_1"/>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3"/>
  <p:tag name="KSO_WM_UNIT_ID" val="257*q_i*1_3"/>
  <p:tag name="KSO_WM_UNIT_CLEAR" val="1"/>
  <p:tag name="KSO_WM_UNIT_LAYERLEVEL" val="1_1"/>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4"/>
  <p:tag name="KSO_WM_UNIT_ID" val="257*q_i*1_4"/>
  <p:tag name="KSO_WM_UNIT_CLEAR" val="1"/>
  <p:tag name="KSO_WM_UNIT_LAYERLEVEL" val="1_1"/>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5"/>
  <p:tag name="KSO_WM_UNIT_ID" val="257*q_i*1_5"/>
  <p:tag name="KSO_WM_UNIT_CLEAR" val="1"/>
  <p:tag name="KSO_WM_UNIT_LAYERLEVEL" val="1_1"/>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6"/>
  <p:tag name="KSO_WM_UNIT_ID" val="257*q_i*1_6"/>
  <p:tag name="KSO_WM_UNIT_CLEAR" val="1"/>
  <p:tag name="KSO_WM_UNIT_LAYERLEVEL" val="1_1"/>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7"/>
  <p:tag name="KSO_WM_UNIT_ID" val="257*q_i*1_7"/>
  <p:tag name="KSO_WM_UNIT_CLEAR" val="1"/>
  <p:tag name="KSO_WM_UNIT_LAYERLEVEL" val="1_1"/>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8"/>
  <p:tag name="KSO_WM_UNIT_ID" val="257*q_i*1_8"/>
  <p:tag name="KSO_WM_UNIT_CLEAR" val="1"/>
  <p:tag name="KSO_WM_UNIT_LAYERLEVEL" val="1_1"/>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9"/>
  <p:tag name="KSO_WM_UNIT_ID" val="257*q_i*1_9"/>
  <p:tag name="KSO_WM_UNIT_CLEAR" val="1"/>
  <p:tag name="KSO_WM_UNIT_LAYERLEVEL" val="1_1"/>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1964</Words>
  <Application>Microsoft Office PowerPoint</Application>
  <PresentationFormat>宽屏</PresentationFormat>
  <Paragraphs>191</Paragraphs>
  <Slides>26</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26</vt:i4>
      </vt:variant>
    </vt:vector>
  </HeadingPairs>
  <TitlesOfParts>
    <vt:vector size="37" baseType="lpstr">
      <vt:lpstr>Meiryo</vt:lpstr>
      <vt:lpstr>微软雅黑</vt:lpstr>
      <vt:lpstr>幼圆</vt:lpstr>
      <vt:lpstr>Arial</vt:lpstr>
      <vt:lpstr>Calibri</vt:lpstr>
      <vt:lpstr>Calibri Light</vt:lpstr>
      <vt:lpstr>Curlz MT</vt:lpstr>
      <vt:lpstr>Impact</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11</cp:revision>
  <dcterms:created xsi:type="dcterms:W3CDTF">2016-04-08T06:26:00Z</dcterms:created>
  <dcterms:modified xsi:type="dcterms:W3CDTF">2021-01-04T10:20:13Z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