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7"/>
  </p:notesMasterIdLst>
  <p:sldIdLst>
    <p:sldId id="256" r:id="rId3"/>
    <p:sldId id="259" r:id="rId4"/>
    <p:sldId id="257" r:id="rId5"/>
    <p:sldId id="260" r:id="rId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72" y="-4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69F2-16C8-4F15-B229-A29436299B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66DD-04A3-494B-BC62-B10FAD2B907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69F2-16C8-4F15-B229-A29436299B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66DD-04A3-494B-BC62-B10FAD2B907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69F2-16C8-4F15-B229-A29436299B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66DD-04A3-494B-BC62-B10FAD2B907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69F2-16C8-4F15-B229-A29436299B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66DD-04A3-494B-BC62-B10FAD2B907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69F2-16C8-4F15-B229-A29436299B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66DD-04A3-494B-BC62-B10FAD2B907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69F2-16C8-4F15-B229-A29436299B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66DD-04A3-494B-BC62-B10FAD2B907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69F2-16C8-4F15-B229-A29436299B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66DD-04A3-494B-BC62-B10FAD2B907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69F2-16C8-4F15-B229-A29436299B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66DD-04A3-494B-BC62-B10FAD2B907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69F2-16C8-4F15-B229-A29436299B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66DD-04A3-494B-BC62-B10FAD2B907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69F2-16C8-4F15-B229-A29436299B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66DD-04A3-494B-BC62-B10FAD2B907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69F2-16C8-4F15-B229-A29436299B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66DD-04A3-494B-BC62-B10FAD2B907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769F2-16C8-4F15-B229-A29436299B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666DD-04A3-494B-BC62-B10FAD2B907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沙滩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esktop\w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6" t="38020" r="36797" b="30990"/>
          <a:stretch>
            <a:fillRect/>
          </a:stretch>
        </p:blipFill>
        <p:spPr bwMode="auto">
          <a:xfrm>
            <a:off x="5868144" y="3075806"/>
            <a:ext cx="3083859" cy="187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94046" y="1942629"/>
            <a:ext cx="32514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rgbClr val="00B0F0"/>
                </a:solidFill>
                <a:latin typeface="Script MT Bold" pitchFamily="66" charset="0"/>
                <a:ea typeface="微软雅黑" panose="020B0503020204020204" pitchFamily="34" charset="-122"/>
              </a:rPr>
              <a:t>SlideIdea</a:t>
            </a:r>
            <a:endParaRPr lang="zh-CN" altLang="en-US" sz="6000" b="1" dirty="0">
              <a:solidFill>
                <a:srgbClr val="00B0F0"/>
              </a:solidFill>
              <a:latin typeface="Script MT Bold" pitchFamily="66" charset="0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2737252"/>
            <a:ext cx="3261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altLang="zh-CN" sz="1600" dirty="0">
                <a:solidFill>
                  <a:srgbClr val="00B0F0"/>
                </a:solidFill>
                <a:latin typeface="Script MT Bold" pitchFamily="66" charset="0"/>
                <a:ea typeface="Arial Unicode MS" pitchFamily="34" charset="-122"/>
                <a:cs typeface="Arial Unicode MS" pitchFamily="34" charset="-122"/>
              </a:rPr>
              <a:t>Re-Invent Presentation </a:t>
            </a:r>
            <a:r>
              <a:rPr lang="en-US" altLang="zh-CN" sz="1600" dirty="0">
                <a:solidFill>
                  <a:srgbClr val="00B0F0"/>
                </a:solidFill>
                <a:latin typeface="Script MT Bold" pitchFamily="66" charset="0"/>
                <a:ea typeface="Arial Unicode MS" pitchFamily="34" charset="-122"/>
                <a:cs typeface="Arial Unicode MS" pitchFamily="34" charset="-122"/>
              </a:rPr>
              <a:t>in</a:t>
            </a:r>
            <a:r>
              <a:rPr lang="zh-CN" altLang="en-US" sz="1600" dirty="0">
                <a:solidFill>
                  <a:srgbClr val="00B0F0"/>
                </a:solidFill>
                <a:latin typeface="Script MT Bold" pitchFamily="66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1600" dirty="0">
                <a:solidFill>
                  <a:srgbClr val="00B0F0"/>
                </a:solidFill>
                <a:latin typeface="Script MT Bold" pitchFamily="66" charset="0"/>
                <a:ea typeface="Arial Unicode MS" pitchFamily="34" charset="-122"/>
                <a:cs typeface="Arial Unicode MS" pitchFamily="34" charset="-122"/>
              </a:rPr>
              <a:t>mobile</a:t>
            </a:r>
            <a:r>
              <a:rPr lang="zh-CN" altLang="en-US" sz="1600" dirty="0">
                <a:solidFill>
                  <a:srgbClr val="00B0F0"/>
                </a:solidFill>
                <a:latin typeface="Script MT Bold" pitchFamily="66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1600" dirty="0">
                <a:solidFill>
                  <a:srgbClr val="00B0F0"/>
                </a:solidFill>
                <a:latin typeface="Script MT Bold" pitchFamily="66" charset="0"/>
                <a:ea typeface="Arial Unicode MS" pitchFamily="34" charset="-122"/>
                <a:cs typeface="Arial Unicode MS" pitchFamily="34" charset="-122"/>
              </a:rPr>
              <a:t>area</a:t>
            </a:r>
            <a:endParaRPr lang="it-IT" altLang="zh-CN" sz="1600" dirty="0">
              <a:solidFill>
                <a:srgbClr val="00B0F0"/>
              </a:solidFill>
              <a:latin typeface="Script MT Bold" pitchFamily="66" charset="0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026" name="Picture 2" descr="C:\Users\SlideIdea-6\Desktop\用过\新建文件夹\Logo@2x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84" y="4617427"/>
            <a:ext cx="1224136" cy="31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沙滩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esktop\w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6" t="38020" r="36797" b="30990"/>
          <a:stretch>
            <a:fillRect/>
          </a:stretch>
        </p:blipFill>
        <p:spPr bwMode="auto">
          <a:xfrm>
            <a:off x="0" y="1419622"/>
            <a:ext cx="1890175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90173" y="1723172"/>
            <a:ext cx="2339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>
                <a:solidFill>
                  <a:srgbClr val="00B0F0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Arial Unicode MS" pitchFamily="34" charset="-122"/>
              </a:rPr>
              <a:t>双击输入标题</a:t>
            </a:r>
            <a:endParaRPr lang="it-IT" altLang="zh-CN" sz="2800" dirty="0">
              <a:solidFill>
                <a:srgbClr val="00B0F0"/>
              </a:solidFill>
              <a:latin typeface="迷你简卡通" panose="03000509000000000000" pitchFamily="65" charset="-122"/>
              <a:ea typeface="迷你简卡通" panose="03000509000000000000" pitchFamily="65" charset="-122"/>
              <a:cs typeface="Arial Unicode MS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0175" y="2427734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00B0F0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Arial Unicode MS" pitchFamily="34" charset="-122"/>
              </a:rPr>
              <a:t>SlideIdea</a:t>
            </a:r>
            <a:r>
              <a:rPr lang="zh-CN" altLang="en-US">
                <a:solidFill>
                  <a:srgbClr val="00B0F0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Arial Unicode MS" pitchFamily="34" charset="-122"/>
              </a:rPr>
              <a:t>是一款基于移动平板电脑的演示软件与互联网服务产品，它通过简单、流畅的触摸方式，在移动场景下，为办公</a:t>
            </a:r>
            <a:r>
              <a:rPr lang="en-US" altLang="zh-CN">
                <a:solidFill>
                  <a:srgbClr val="00B0F0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Arial Unicode MS" pitchFamily="34" charset="-122"/>
              </a:rPr>
              <a:t>/</a:t>
            </a:r>
            <a:r>
              <a:rPr lang="zh-CN" altLang="en-US">
                <a:solidFill>
                  <a:srgbClr val="00B0F0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Arial Unicode MS" pitchFamily="34" charset="-122"/>
              </a:rPr>
              <a:t>教学</a:t>
            </a:r>
            <a:r>
              <a:rPr lang="en-US" altLang="zh-CN">
                <a:solidFill>
                  <a:srgbClr val="00B0F0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Arial Unicode MS" pitchFamily="34" charset="-122"/>
              </a:rPr>
              <a:t>/</a:t>
            </a:r>
            <a:r>
              <a:rPr lang="zh-CN" altLang="en-US">
                <a:solidFill>
                  <a:srgbClr val="00B0F0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Arial Unicode MS" pitchFamily="34" charset="-122"/>
              </a:rPr>
              <a:t>会议</a:t>
            </a:r>
            <a:r>
              <a:rPr lang="en-US" altLang="zh-CN">
                <a:solidFill>
                  <a:srgbClr val="00B0F0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Arial Unicode MS" pitchFamily="34" charset="-122"/>
              </a:rPr>
              <a:t>/</a:t>
            </a:r>
            <a:r>
              <a:rPr lang="zh-CN" altLang="en-US">
                <a:solidFill>
                  <a:srgbClr val="00B0F0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Arial Unicode MS" pitchFamily="34" charset="-122"/>
              </a:rPr>
              <a:t>商业展示提供从幻灯片制作、播放、到分享、互动的一系列创新功能和体验，让用户在移动设备上进行极具个性化的演讲。</a:t>
            </a:r>
            <a:endParaRPr lang="zh-CN" altLang="en-US" dirty="0">
              <a:solidFill>
                <a:srgbClr val="00B0F0"/>
              </a:solidFill>
              <a:latin typeface="迷你简卡通" panose="03000509000000000000" pitchFamily="65" charset="-122"/>
              <a:ea typeface="迷你简卡通" panose="03000509000000000000" pitchFamily="65" charset="-122"/>
              <a:cs typeface="Arial Unicode MS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沙滩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esktop\w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6" t="38020" r="36797" b="30990"/>
          <a:stretch>
            <a:fillRect/>
          </a:stretch>
        </p:blipFill>
        <p:spPr bwMode="auto">
          <a:xfrm>
            <a:off x="0" y="1419622"/>
            <a:ext cx="1890175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7077">
            <a:off x="1991266" y="1947637"/>
            <a:ext cx="1953310" cy="1705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7021">
            <a:off x="2966233" y="2515049"/>
            <a:ext cx="1793179" cy="1444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380073" y="2018104"/>
            <a:ext cx="30243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00B0F0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Arial Unicode MS" pitchFamily="34" charset="-122"/>
              </a:rPr>
              <a:t>SlideIdea</a:t>
            </a:r>
            <a:r>
              <a:rPr lang="zh-CN" altLang="en-US">
                <a:solidFill>
                  <a:srgbClr val="00B0F0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Arial Unicode MS" pitchFamily="34" charset="-122"/>
              </a:rPr>
              <a:t>为您精心设计个性组件，您只须通过简单的触控操作，即可快捷的添加文本、图片、图形、图表、互动组件，随心所欲的添加个性化的设置，快捷地制作出一流的幻灯片。</a:t>
            </a:r>
            <a:endParaRPr lang="zh-CN" altLang="en-US" dirty="0">
              <a:solidFill>
                <a:srgbClr val="00B0F0"/>
              </a:solidFill>
              <a:latin typeface="迷你简卡通" panose="03000509000000000000" pitchFamily="65" charset="-122"/>
              <a:ea typeface="迷你简卡通" panose="03000509000000000000" pitchFamily="65" charset="-122"/>
              <a:cs typeface="Arial Unicode MS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沙滩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esktop\w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6" t="38020" r="36797" b="30990"/>
          <a:stretch>
            <a:fillRect/>
          </a:stretch>
        </p:blipFill>
        <p:spPr bwMode="auto">
          <a:xfrm>
            <a:off x="0" y="1419622"/>
            <a:ext cx="1890175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</Words>
  <Application>Microsoft Office PowerPoint</Application>
  <PresentationFormat>全屏显示(16:9)</PresentationFormat>
  <Paragraphs>5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10" baseType="lpstr">
      <vt:lpstr>迷你简卡通</vt:lpstr>
      <vt:lpstr>Arial</vt:lpstr>
      <vt:lpstr>Calibri</vt:lpstr>
      <vt:lpstr>Script MT Bold</vt:lpstr>
      <vt:lpstr>Office 主题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14</cp:revision>
  <dcterms:created xsi:type="dcterms:W3CDTF">2013-06-04T15:42:00Z</dcterms:created>
  <dcterms:modified xsi:type="dcterms:W3CDTF">2021-01-04T10:18:38Z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