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73C"/>
    <a:srgbClr val="3D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AF4C3-A6B0-46C5-AA00-5487B0015F8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CEF4-F854-449D-8572-83FF2AC8D7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E02E-178E-4708-B765-E67AB9A5B94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 rot="3560054">
            <a:off x="3443625" y="743368"/>
            <a:ext cx="5371263" cy="5371263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821176" y="1155700"/>
            <a:ext cx="4546600" cy="4546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78068" y="1112592"/>
            <a:ext cx="4632816" cy="4632816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8813328" y="5361803"/>
            <a:ext cx="949960" cy="94996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9385310">
            <a:off x="9288308" y="3526835"/>
            <a:ext cx="2271776" cy="227177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593255" y="4707559"/>
            <a:ext cx="654244" cy="65424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06988" y="699336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872626" y="373553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25844" y="1155700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700168" y="2282063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5792721" y="2282063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清凉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559280" y="2282063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夏日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10660357" y="5753463"/>
            <a:ext cx="949960" cy="94996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19385310">
            <a:off x="10645133" y="3418763"/>
            <a:ext cx="2271776" cy="227177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0956073" y="5349053"/>
            <a:ext cx="654244" cy="65424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06988" y="699336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872626" y="373553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25844" y="1155700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700168" y="2282063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231644" y="2034062"/>
            <a:ext cx="7429759" cy="1009777"/>
            <a:chOff x="2346376" y="1175081"/>
            <a:chExt cx="7429759" cy="1009777"/>
          </a:xfrm>
        </p:grpSpPr>
        <p:sp>
          <p:nvSpPr>
            <p:cNvPr id="3" name="对角圆角矩形 2"/>
            <p:cNvSpPr/>
            <p:nvPr/>
          </p:nvSpPr>
          <p:spPr>
            <a:xfrm>
              <a:off x="2803835" y="1321938"/>
              <a:ext cx="6972300" cy="827537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34000">
                  <a:srgbClr val="FBFDFE"/>
                </a:gs>
                <a:gs pos="0">
                  <a:schemeClr val="accent1">
                    <a:lumMod val="5000"/>
                    <a:lumOff val="95000"/>
                    <a:alpha val="21000"/>
                  </a:schemeClr>
                </a:gs>
                <a:gs pos="100000">
                  <a:schemeClr val="bg1">
                    <a:alpha val="25000"/>
                  </a:schemeClr>
                </a:gs>
              </a:gsLst>
              <a:lin ang="13200000" scaled="0"/>
            </a:gradFill>
            <a:ln>
              <a:gradFill>
                <a:gsLst>
                  <a:gs pos="0">
                    <a:srgbClr val="80973C"/>
                  </a:gs>
                  <a:gs pos="76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346376" y="1175081"/>
              <a:ext cx="1009777" cy="1009777"/>
            </a:xfrm>
            <a:prstGeom prst="ellipse">
              <a:avLst/>
            </a:prstGeom>
            <a:solidFill>
              <a:srgbClr val="3D4F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35970" y="1264675"/>
              <a:ext cx="830588" cy="830588"/>
              <a:chOff x="3443625" y="743368"/>
              <a:chExt cx="5371263" cy="5371263"/>
            </a:xfrm>
          </p:grpSpPr>
          <p:sp>
            <p:nvSpPr>
              <p:cNvPr id="17" name="椭圆 16"/>
              <p:cNvSpPr/>
              <p:nvPr/>
            </p:nvSpPr>
            <p:spPr>
              <a:xfrm rot="3560054">
                <a:off x="3443625" y="743368"/>
                <a:ext cx="5371263" cy="5371263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96330">
                    <a:schemeClr val="bg1">
                      <a:alpha val="30000"/>
                    </a:schemeClr>
                  </a:gs>
                  <a:gs pos="70000">
                    <a:schemeClr val="bg1">
                      <a:alpha val="49000"/>
                    </a:schemeClr>
                  </a:gs>
                </a:gsLst>
                <a:lin ang="54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3821176" y="1155700"/>
                <a:ext cx="4546600" cy="45466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3778068" y="1112592"/>
                <a:ext cx="4632816" cy="4632816"/>
              </a:xfrm>
              <a:prstGeom prst="rect">
                <a:avLst/>
              </a:prstGeom>
            </p:spPr>
          </p:pic>
        </p:grpSp>
        <p:sp>
          <p:nvSpPr>
            <p:cNvPr id="27" name="文本框 26"/>
            <p:cNvSpPr txBox="1"/>
            <p:nvPr/>
          </p:nvSpPr>
          <p:spPr>
            <a:xfrm>
              <a:off x="3561606" y="1414326"/>
              <a:ext cx="44935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3D4F16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单击此处添加您的标题 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800691" y="407123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目录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2231644" y="3291362"/>
            <a:ext cx="7429759" cy="1009777"/>
            <a:chOff x="2346376" y="1175081"/>
            <a:chExt cx="7429759" cy="1009777"/>
          </a:xfrm>
        </p:grpSpPr>
        <p:sp>
          <p:nvSpPr>
            <p:cNvPr id="46" name="对角圆角矩形 45"/>
            <p:cNvSpPr/>
            <p:nvPr/>
          </p:nvSpPr>
          <p:spPr>
            <a:xfrm>
              <a:off x="2803835" y="1321938"/>
              <a:ext cx="6972300" cy="827537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34000">
                  <a:srgbClr val="FBFDFE"/>
                </a:gs>
                <a:gs pos="0">
                  <a:schemeClr val="accent1">
                    <a:lumMod val="5000"/>
                    <a:lumOff val="95000"/>
                    <a:alpha val="21000"/>
                  </a:schemeClr>
                </a:gs>
                <a:gs pos="100000">
                  <a:schemeClr val="bg1">
                    <a:alpha val="25000"/>
                  </a:schemeClr>
                </a:gs>
              </a:gsLst>
              <a:lin ang="13200000" scaled="0"/>
            </a:gradFill>
            <a:ln>
              <a:gradFill>
                <a:gsLst>
                  <a:gs pos="0">
                    <a:srgbClr val="80973C"/>
                  </a:gs>
                  <a:gs pos="76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2346376" y="1175081"/>
              <a:ext cx="1009777" cy="1009777"/>
            </a:xfrm>
            <a:prstGeom prst="ellipse">
              <a:avLst/>
            </a:prstGeom>
            <a:solidFill>
              <a:srgbClr val="3D4F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2435970" y="1264675"/>
              <a:ext cx="830588" cy="830588"/>
              <a:chOff x="3443625" y="743368"/>
              <a:chExt cx="5371263" cy="5371263"/>
            </a:xfrm>
          </p:grpSpPr>
          <p:sp>
            <p:nvSpPr>
              <p:cNvPr id="50" name="椭圆 49"/>
              <p:cNvSpPr/>
              <p:nvPr/>
            </p:nvSpPr>
            <p:spPr>
              <a:xfrm rot="3560054">
                <a:off x="3443625" y="743368"/>
                <a:ext cx="5371263" cy="5371263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96330">
                    <a:schemeClr val="bg1">
                      <a:alpha val="30000"/>
                    </a:schemeClr>
                  </a:gs>
                  <a:gs pos="70000">
                    <a:schemeClr val="bg1">
                      <a:alpha val="49000"/>
                    </a:schemeClr>
                  </a:gs>
                </a:gsLst>
                <a:lin ang="54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3821176" y="1155700"/>
                <a:ext cx="4546600" cy="45466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3778068" y="1112592"/>
                <a:ext cx="4632816" cy="4632816"/>
              </a:xfrm>
              <a:prstGeom prst="rect">
                <a:avLst/>
              </a:prstGeom>
            </p:spPr>
          </p:pic>
        </p:grpSp>
        <p:sp>
          <p:nvSpPr>
            <p:cNvPr id="49" name="文本框 48"/>
            <p:cNvSpPr txBox="1"/>
            <p:nvPr/>
          </p:nvSpPr>
          <p:spPr>
            <a:xfrm>
              <a:off x="3561606" y="1436904"/>
              <a:ext cx="44935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3D4F16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单击此处添加您的标题 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231644" y="4548662"/>
            <a:ext cx="7429759" cy="1009777"/>
            <a:chOff x="2346376" y="1175081"/>
            <a:chExt cx="7429759" cy="1009777"/>
          </a:xfrm>
        </p:grpSpPr>
        <p:sp>
          <p:nvSpPr>
            <p:cNvPr id="54" name="对角圆角矩形 53"/>
            <p:cNvSpPr/>
            <p:nvPr/>
          </p:nvSpPr>
          <p:spPr>
            <a:xfrm>
              <a:off x="2803835" y="1321938"/>
              <a:ext cx="6972300" cy="827537"/>
            </a:xfrm>
            <a:prstGeom prst="round2DiagRect">
              <a:avLst>
                <a:gd name="adj1" fmla="val 50000"/>
                <a:gd name="adj2" fmla="val 0"/>
              </a:avLst>
            </a:prstGeom>
            <a:gradFill>
              <a:gsLst>
                <a:gs pos="34000">
                  <a:srgbClr val="FBFDFE"/>
                </a:gs>
                <a:gs pos="0">
                  <a:schemeClr val="accent1">
                    <a:lumMod val="5000"/>
                    <a:lumOff val="95000"/>
                    <a:alpha val="21000"/>
                  </a:schemeClr>
                </a:gs>
                <a:gs pos="100000">
                  <a:schemeClr val="bg1">
                    <a:alpha val="25000"/>
                  </a:schemeClr>
                </a:gs>
              </a:gsLst>
              <a:lin ang="13200000" scaled="0"/>
            </a:gradFill>
            <a:ln>
              <a:gradFill>
                <a:gsLst>
                  <a:gs pos="0">
                    <a:srgbClr val="80973C"/>
                  </a:gs>
                  <a:gs pos="76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346376" y="1175081"/>
              <a:ext cx="1009777" cy="1009777"/>
            </a:xfrm>
            <a:prstGeom prst="ellipse">
              <a:avLst/>
            </a:prstGeom>
            <a:solidFill>
              <a:srgbClr val="3D4F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2435970" y="1264675"/>
              <a:ext cx="830588" cy="830588"/>
              <a:chOff x="3443625" y="743368"/>
              <a:chExt cx="5371263" cy="5371263"/>
            </a:xfrm>
          </p:grpSpPr>
          <p:sp>
            <p:nvSpPr>
              <p:cNvPr id="58" name="椭圆 57"/>
              <p:cNvSpPr/>
              <p:nvPr/>
            </p:nvSpPr>
            <p:spPr>
              <a:xfrm rot="3560054">
                <a:off x="3443625" y="743368"/>
                <a:ext cx="5371263" cy="5371263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96330">
                    <a:schemeClr val="bg1">
                      <a:alpha val="30000"/>
                    </a:schemeClr>
                  </a:gs>
                  <a:gs pos="70000">
                    <a:schemeClr val="bg1">
                      <a:alpha val="49000"/>
                    </a:schemeClr>
                  </a:gs>
                </a:gsLst>
                <a:lin ang="54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59" name="圆角矩形 58"/>
              <p:cNvSpPr/>
              <p:nvPr/>
            </p:nvSpPr>
            <p:spPr>
              <a:xfrm>
                <a:off x="3821176" y="1155700"/>
                <a:ext cx="4546600" cy="45466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pic>
            <p:nvPicPr>
              <p:cNvPr id="60" name="图片 59"/>
              <p:cNvPicPr>
                <a:picLocks noChangeAspect="1"/>
              </p:cNvPicPr>
              <p:nvPr/>
            </p:nvPicPr>
            <p:blipFill>
              <a:blip r:embed="rId2" cstate="email"/>
              <a:stretch>
                <a:fillRect/>
              </a:stretch>
            </p:blipFill>
            <p:spPr>
              <a:xfrm>
                <a:off x="3778068" y="1112592"/>
                <a:ext cx="4632816" cy="4632816"/>
              </a:xfrm>
              <a:prstGeom prst="rect">
                <a:avLst/>
              </a:prstGeom>
            </p:spPr>
          </p:pic>
        </p:grpSp>
        <p:sp>
          <p:nvSpPr>
            <p:cNvPr id="57" name="文本框 56"/>
            <p:cNvSpPr txBox="1"/>
            <p:nvPr/>
          </p:nvSpPr>
          <p:spPr>
            <a:xfrm>
              <a:off x="3561606" y="1403037"/>
              <a:ext cx="44935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3D4F16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单击此处添加您的标题 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355855"/>
            <a:ext cx="12192000" cy="19938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矩形 16"/>
          <p:cNvSpPr/>
          <p:nvPr/>
        </p:nvSpPr>
        <p:spPr>
          <a:xfrm>
            <a:off x="0" y="2355855"/>
            <a:ext cx="12192000" cy="1993889"/>
          </a:xfrm>
          <a:prstGeom prst="rect">
            <a:avLst/>
          </a:prstGeom>
          <a:solidFill>
            <a:srgbClr val="80973C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721788" y="4170639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987426" y="3844856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940644" y="4627003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188685" y="555771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206626" y="952234"/>
            <a:ext cx="1603874" cy="160387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579940" y="1891257"/>
            <a:ext cx="834526" cy="83452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997514" y="-1709510"/>
            <a:ext cx="3886259" cy="3886259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492314" y="605925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0547518" y="2498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清凉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839632" y="952234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夏日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60552" y="2892385"/>
            <a:ext cx="7879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单击此处添加您的标题文字 </a:t>
            </a:r>
          </a:p>
        </p:txBody>
      </p:sp>
      <p:sp>
        <p:nvSpPr>
          <p:cNvPr id="18" name="矩形 17"/>
          <p:cNvSpPr/>
          <p:nvPr/>
        </p:nvSpPr>
        <p:spPr>
          <a:xfrm>
            <a:off x="0" y="2364393"/>
            <a:ext cx="12192000" cy="57645"/>
          </a:xfrm>
          <a:prstGeom prst="rect">
            <a:avLst/>
          </a:prstGeom>
          <a:gradFill>
            <a:gsLst>
              <a:gs pos="72520">
                <a:srgbClr val="FDFEFE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98000">
                <a:schemeClr val="bg1"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0" y="4292099"/>
            <a:ext cx="12192000" cy="576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500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/>
        </p:nvSpPr>
        <p:spPr>
          <a:xfrm>
            <a:off x="2546047" y="195430"/>
            <a:ext cx="5570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单击此处添加您的标题 </a:t>
            </a:r>
          </a:p>
        </p:txBody>
      </p:sp>
      <p:sp>
        <p:nvSpPr>
          <p:cNvPr id="54" name="矩形 53"/>
          <p:cNvSpPr/>
          <p:nvPr/>
        </p:nvSpPr>
        <p:spPr>
          <a:xfrm>
            <a:off x="0" y="1213345"/>
            <a:ext cx="12192000" cy="4901286"/>
          </a:xfrm>
          <a:prstGeom prst="rect">
            <a:avLst/>
          </a:prstGeom>
          <a:solidFill>
            <a:srgbClr val="80973C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 rot="10800000">
            <a:off x="0" y="1155700"/>
            <a:ext cx="12192000" cy="57645"/>
          </a:xfrm>
          <a:prstGeom prst="rect">
            <a:avLst/>
          </a:prstGeom>
          <a:gradFill>
            <a:gsLst>
              <a:gs pos="100000">
                <a:srgbClr val="FDFEFE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-139700" y="6114631"/>
            <a:ext cx="12192000" cy="576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500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rot="10800000">
            <a:off x="-1790849" y="743368"/>
            <a:ext cx="5371263" cy="5371263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-1413298" y="1155700"/>
            <a:ext cx="4546600" cy="4546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456406" y="1112592"/>
            <a:ext cx="4632816" cy="4632816"/>
          </a:xfrm>
          <a:prstGeom prst="rect">
            <a:avLst/>
          </a:prstGeom>
        </p:spPr>
      </p:pic>
      <p:sp>
        <p:nvSpPr>
          <p:cNvPr id="47" name="椭圆 46"/>
          <p:cNvSpPr/>
          <p:nvPr/>
        </p:nvSpPr>
        <p:spPr>
          <a:xfrm rot="16200000">
            <a:off x="1768845" y="547434"/>
            <a:ext cx="543604" cy="54360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4201181" y="2001995"/>
            <a:ext cx="67477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Microsoft JhengHei UI Light" panose="020B0304030504040204" pitchFamily="34" charset="-122"/>
              </a:rPr>
              <a:t>斑竹枝，斑竹枝，泪痕点点寄相思。楚客欲听瑶瑟怨，潇湘深夜月明时。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Microsoft JhengHei UI Light" panose="020B0304030504040204" pitchFamily="34" charset="-122"/>
              </a:rPr>
              <a:t>斑竹枝，斑竹枝，泪痕点点寄相思。楚客欲听瑶瑟怨，潇湘深夜月明时。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Microsoft JhengHei UI Light" panose="020B0304030504040204" pitchFamily="34" charset="-122"/>
              </a:rPr>
              <a:t>十里西畴熟稻香。槿花篱落竹丝长。垂垂山果挂青黄。浓雾知秋晨气润，薄云遮日午阴凉。不须飞盖护戎装。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355855"/>
            <a:ext cx="12192000" cy="19938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椭圆 5"/>
          <p:cNvSpPr/>
          <p:nvPr/>
        </p:nvSpPr>
        <p:spPr>
          <a:xfrm>
            <a:off x="4721788" y="4170639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987426" y="3844856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940644" y="4627003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188685" y="555771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206626" y="952234"/>
            <a:ext cx="1603874" cy="160387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579940" y="1891257"/>
            <a:ext cx="834526" cy="83452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997514" y="-1709510"/>
            <a:ext cx="3886259" cy="3886259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492314" y="605925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652061" y="2308591"/>
            <a:ext cx="525336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毛糙体简" panose="040B0509000000000000" pitchFamily="81" charset="-122"/>
                <a:ea typeface="苏新诗毛糙体简" panose="040B0509000000000000" pitchFamily="81" charset="-122"/>
              </a:rPr>
              <a:t>THANKS</a:t>
            </a:r>
            <a:endParaRPr lang="zh-CN" alt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毛糙体简" panose="040B0509000000000000" pitchFamily="81" charset="-122"/>
              <a:ea typeface="苏新诗毛糙体简" panose="040B0509000000000000" pitchFamily="81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2364393"/>
            <a:ext cx="12192000" cy="57645"/>
          </a:xfrm>
          <a:prstGeom prst="rect">
            <a:avLst/>
          </a:prstGeom>
          <a:gradFill>
            <a:gsLst>
              <a:gs pos="72520">
                <a:srgbClr val="FDFEFE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98000">
                <a:schemeClr val="bg1"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0" y="4292099"/>
            <a:ext cx="12192000" cy="576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500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宽屏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苏新诗毛糙体简</vt:lpstr>
      <vt:lpstr>幼圆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ypppt</dc:creator>
  <cp:keywords>http:/www.ypppt.com</cp:keywords>
  <dc:description>http://www.ypppt.com/</dc:description>
  <cp:lastModifiedBy>天 下</cp:lastModifiedBy>
  <cp:revision>49</cp:revision>
  <dcterms:created xsi:type="dcterms:W3CDTF">2016-06-19T09:58:00Z</dcterms:created>
  <dcterms:modified xsi:type="dcterms:W3CDTF">2021-01-04T10:18:42Z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