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5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70" r:id="rId11"/>
    <p:sldId id="268" r:id="rId12"/>
    <p:sldId id="267" r:id="rId13"/>
    <p:sldId id="272" r:id="rId14"/>
    <p:sldId id="274" r:id="rId15"/>
  </p:sldIdLst>
  <p:sldSz cx="12192000" cy="6858000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87">
          <p15:clr>
            <a:srgbClr val="A4A3A4"/>
          </p15:clr>
        </p15:guide>
        <p15:guide id="2" pos="4929">
          <p15:clr>
            <a:srgbClr val="A4A3A4"/>
          </p15:clr>
        </p15:guide>
        <p15:guide id="3" pos="6743">
          <p15:clr>
            <a:srgbClr val="A4A3A4"/>
          </p15:clr>
        </p15:guide>
        <p15:guide id="4" pos="4112">
          <p15:clr>
            <a:srgbClr val="A4A3A4"/>
          </p15:clr>
        </p15:guide>
        <p15:guide id="5" pos="2230">
          <p15:clr>
            <a:srgbClr val="A4A3A4"/>
          </p15:clr>
        </p15:guide>
        <p15:guide id="6" pos="733">
          <p15:clr>
            <a:srgbClr val="A4A3A4"/>
          </p15:clr>
        </p15:guide>
        <p15:guide id="7" orient="horz" pos="482">
          <p15:clr>
            <a:srgbClr val="A4A3A4"/>
          </p15:clr>
        </p15:guide>
        <p15:guide id="8" orient="horz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525"/>
    <a:srgbClr val="0194BF"/>
    <a:srgbClr val="098EB7"/>
    <a:srgbClr val="707070"/>
    <a:srgbClr val="EF9191"/>
    <a:srgbClr val="E23636"/>
    <a:srgbClr val="5B9BD5"/>
    <a:srgbClr val="8E8E8E"/>
    <a:srgbClr val="96969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9" autoAdjust="0"/>
    <p:restoredTop sz="94728" autoAdjust="0"/>
  </p:normalViewPr>
  <p:slideViewPr>
    <p:cSldViewPr>
      <p:cViewPr varScale="1">
        <p:scale>
          <a:sx n="90" d="100"/>
          <a:sy n="90" d="100"/>
        </p:scale>
        <p:origin x="264" y="90"/>
      </p:cViewPr>
      <p:guideLst>
        <p:guide pos="7287"/>
        <p:guide pos="4929"/>
        <p:guide pos="6743"/>
        <p:guide pos="4112"/>
        <p:guide pos="2230"/>
        <p:guide pos="733"/>
        <p:guide orient="horz" pos="482"/>
        <p:guide orient="horz"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1632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422F7-B7D4-40F5-A023-C524929E7F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86EE5-1256-4693-A0F4-89BA40FB30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slide" Target="slide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49442" y="1859988"/>
            <a:ext cx="6477074" cy="1638020"/>
            <a:chOff x="2857463" y="1859988"/>
            <a:chExt cx="6477074" cy="1638020"/>
          </a:xfrm>
        </p:grpSpPr>
        <p:sp>
          <p:nvSpPr>
            <p:cNvPr id="9" name="矩形 8"/>
            <p:cNvSpPr/>
            <p:nvPr/>
          </p:nvSpPr>
          <p:spPr>
            <a:xfrm>
              <a:off x="3460625" y="1859988"/>
              <a:ext cx="5270750" cy="1638020"/>
            </a:xfrm>
            <a:prstGeom prst="rect">
              <a:avLst/>
            </a:prstGeom>
            <a:solidFill>
              <a:schemeClr val="tx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+mn-ea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3700546" y="2920648"/>
              <a:ext cx="4806950" cy="0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1" name="文本框 9"/>
            <p:cNvSpPr txBox="1">
              <a:spLocks noChangeArrowheads="1"/>
            </p:cNvSpPr>
            <p:nvPr/>
          </p:nvSpPr>
          <p:spPr bwMode="auto">
            <a:xfrm>
              <a:off x="3787858" y="3019073"/>
              <a:ext cx="4519613" cy="369887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prstClr val="white">
                      <a:lumMod val="95000"/>
                    </a:prstClr>
                  </a:solidFill>
                  <a:latin typeface="+mn-ea"/>
                  <a:ea typeface="+mn-ea"/>
                  <a:cs typeface="+mn-ea"/>
                  <a:sym typeface="+mn-lt"/>
                </a:rPr>
                <a:t>年终总结 工作汇报 计划方案 项目报告</a:t>
              </a:r>
            </a:p>
          </p:txBody>
        </p:sp>
        <p:sp>
          <p:nvSpPr>
            <p:cNvPr id="2054" name="文本框 9"/>
            <p:cNvSpPr txBox="1">
              <a:spLocks noChangeArrowheads="1"/>
            </p:cNvSpPr>
            <p:nvPr/>
          </p:nvSpPr>
          <p:spPr bwMode="auto">
            <a:xfrm>
              <a:off x="2857463" y="1928653"/>
              <a:ext cx="6477074" cy="92333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5400" dirty="0">
                  <a:solidFill>
                    <a:prstClr val="white">
                      <a:lumMod val="95000"/>
                    </a:prstClr>
                  </a:solidFill>
                  <a:latin typeface="+mn-ea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29012" y="4365104"/>
            <a:ext cx="5133975" cy="892175"/>
            <a:chOff x="6402388" y="4206875"/>
            <a:chExt cx="5133975" cy="892175"/>
          </a:xfrm>
        </p:grpSpPr>
        <p:sp>
          <p:nvSpPr>
            <p:cNvPr id="44" name="矩形 43"/>
            <p:cNvSpPr/>
            <p:nvPr/>
          </p:nvSpPr>
          <p:spPr bwMode="auto">
            <a:xfrm rot="2696218">
              <a:off x="6402388" y="4206875"/>
              <a:ext cx="890587" cy="890587"/>
            </a:xfrm>
            <a:prstGeom prst="rect">
              <a:avLst/>
            </a:prstGeom>
            <a:solidFill>
              <a:srgbClr val="098EB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 rot="2705836">
              <a:off x="7816850" y="4206875"/>
              <a:ext cx="890588" cy="890588"/>
            </a:xfrm>
            <a:prstGeom prst="rect">
              <a:avLst/>
            </a:prstGeom>
            <a:solidFill>
              <a:srgbClr val="098EB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 bwMode="auto">
            <a:xfrm rot="2692335">
              <a:off x="9231313" y="4206875"/>
              <a:ext cx="890587" cy="892175"/>
            </a:xfrm>
            <a:prstGeom prst="rect">
              <a:avLst/>
            </a:prstGeom>
            <a:solidFill>
              <a:srgbClr val="098EB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 rot="2691875">
              <a:off x="10645775" y="4206875"/>
              <a:ext cx="890588" cy="890588"/>
            </a:xfrm>
            <a:prstGeom prst="rect">
              <a:avLst/>
            </a:prstGeom>
            <a:solidFill>
              <a:srgbClr val="098EB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060" name="组合 32"/>
            <p:cNvGrpSpPr/>
            <p:nvPr/>
          </p:nvGrpSpPr>
          <p:grpSpPr bwMode="auto">
            <a:xfrm>
              <a:off x="6617068" y="4329696"/>
              <a:ext cx="565682" cy="626716"/>
              <a:chOff x="6362700" y="4127500"/>
              <a:chExt cx="711200" cy="866775"/>
            </a:xfrm>
          </p:grpSpPr>
          <p:sp>
            <p:nvSpPr>
              <p:cNvPr id="208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365875" y="4127500"/>
                <a:ext cx="708025" cy="866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88" name="Freeform 5"/>
              <p:cNvSpPr/>
              <p:nvPr/>
            </p:nvSpPr>
            <p:spPr bwMode="auto">
              <a:xfrm>
                <a:off x="6426200" y="4127500"/>
                <a:ext cx="339725" cy="346075"/>
              </a:xfrm>
              <a:custGeom>
                <a:avLst/>
                <a:gdLst>
                  <a:gd name="T0" fmla="*/ 45806 w 89"/>
                  <a:gd name="T1" fmla="*/ 216772 h 91"/>
                  <a:gd name="T2" fmla="*/ 49623 w 89"/>
                  <a:gd name="T3" fmla="*/ 216772 h 91"/>
                  <a:gd name="T4" fmla="*/ 171771 w 89"/>
                  <a:gd name="T5" fmla="*/ 346075 h 91"/>
                  <a:gd name="T6" fmla="*/ 290102 w 89"/>
                  <a:gd name="T7" fmla="*/ 216772 h 91"/>
                  <a:gd name="T8" fmla="*/ 293919 w 89"/>
                  <a:gd name="T9" fmla="*/ 216772 h 91"/>
                  <a:gd name="T10" fmla="*/ 332091 w 89"/>
                  <a:gd name="T11" fmla="*/ 182545 h 91"/>
                  <a:gd name="T12" fmla="*/ 313005 w 89"/>
                  <a:gd name="T13" fmla="*/ 129303 h 91"/>
                  <a:gd name="T14" fmla="*/ 305371 w 89"/>
                  <a:gd name="T15" fmla="*/ 129303 h 91"/>
                  <a:gd name="T16" fmla="*/ 305371 w 89"/>
                  <a:gd name="T17" fmla="*/ 125500 h 91"/>
                  <a:gd name="T18" fmla="*/ 171771 w 89"/>
                  <a:gd name="T19" fmla="*/ 0 h 91"/>
                  <a:gd name="T20" fmla="*/ 34354 w 89"/>
                  <a:gd name="T21" fmla="*/ 125500 h 91"/>
                  <a:gd name="T22" fmla="*/ 34354 w 89"/>
                  <a:gd name="T23" fmla="*/ 129303 h 91"/>
                  <a:gd name="T24" fmla="*/ 26720 w 89"/>
                  <a:gd name="T25" fmla="*/ 129303 h 91"/>
                  <a:gd name="T26" fmla="*/ 3817 w 89"/>
                  <a:gd name="T27" fmla="*/ 182545 h 91"/>
                  <a:gd name="T28" fmla="*/ 45806 w 89"/>
                  <a:gd name="T29" fmla="*/ 216772 h 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9" h="91">
                    <a:moveTo>
                      <a:pt x="12" y="57"/>
                    </a:moveTo>
                    <a:cubicBezTo>
                      <a:pt x="12" y="57"/>
                      <a:pt x="13" y="57"/>
                      <a:pt x="13" y="57"/>
                    </a:cubicBezTo>
                    <a:cubicBezTo>
                      <a:pt x="17" y="75"/>
                      <a:pt x="29" y="91"/>
                      <a:pt x="45" y="91"/>
                    </a:cubicBezTo>
                    <a:cubicBezTo>
                      <a:pt x="60" y="91"/>
                      <a:pt x="72" y="75"/>
                      <a:pt x="76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81" y="58"/>
                      <a:pt x="86" y="54"/>
                      <a:pt x="87" y="48"/>
                    </a:cubicBezTo>
                    <a:cubicBezTo>
                      <a:pt x="89" y="41"/>
                      <a:pt x="86" y="35"/>
                      <a:pt x="82" y="34"/>
                    </a:cubicBezTo>
                    <a:cubicBezTo>
                      <a:pt x="81" y="34"/>
                      <a:pt x="80" y="34"/>
                      <a:pt x="80" y="34"/>
                    </a:cubicBezTo>
                    <a:cubicBezTo>
                      <a:pt x="80" y="34"/>
                      <a:pt x="80" y="33"/>
                      <a:pt x="80" y="33"/>
                    </a:cubicBezTo>
                    <a:cubicBezTo>
                      <a:pt x="80" y="15"/>
                      <a:pt x="64" y="0"/>
                      <a:pt x="45" y="0"/>
                    </a:cubicBezTo>
                    <a:cubicBezTo>
                      <a:pt x="25" y="0"/>
                      <a:pt x="9" y="15"/>
                      <a:pt x="9" y="33"/>
                    </a:cubicBezTo>
                    <a:cubicBezTo>
                      <a:pt x="9" y="33"/>
                      <a:pt x="9" y="34"/>
                      <a:pt x="9" y="34"/>
                    </a:cubicBezTo>
                    <a:cubicBezTo>
                      <a:pt x="9" y="34"/>
                      <a:pt x="8" y="34"/>
                      <a:pt x="7" y="34"/>
                    </a:cubicBezTo>
                    <a:cubicBezTo>
                      <a:pt x="3" y="35"/>
                      <a:pt x="0" y="41"/>
                      <a:pt x="1" y="48"/>
                    </a:cubicBezTo>
                    <a:cubicBezTo>
                      <a:pt x="3" y="54"/>
                      <a:pt x="8" y="58"/>
                      <a:pt x="12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89" name="Freeform 6"/>
              <p:cNvSpPr/>
              <p:nvPr/>
            </p:nvSpPr>
            <p:spPr bwMode="auto">
              <a:xfrm>
                <a:off x="6362700" y="4481513"/>
                <a:ext cx="460375" cy="341313"/>
              </a:xfrm>
              <a:custGeom>
                <a:avLst/>
                <a:gdLst>
                  <a:gd name="T0" fmla="*/ 361451 w 121"/>
                  <a:gd name="T1" fmla="*/ 0 h 90"/>
                  <a:gd name="T2" fmla="*/ 262528 w 121"/>
                  <a:gd name="T3" fmla="*/ 166864 h 90"/>
                  <a:gd name="T4" fmla="*/ 247309 w 121"/>
                  <a:gd name="T5" fmla="*/ 91017 h 90"/>
                  <a:gd name="T6" fmla="*/ 262528 w 121"/>
                  <a:gd name="T7" fmla="*/ 68263 h 90"/>
                  <a:gd name="T8" fmla="*/ 232090 w 121"/>
                  <a:gd name="T9" fmla="*/ 37924 h 90"/>
                  <a:gd name="T10" fmla="*/ 205457 w 121"/>
                  <a:gd name="T11" fmla="*/ 68263 h 90"/>
                  <a:gd name="T12" fmla="*/ 216871 w 121"/>
                  <a:gd name="T13" fmla="*/ 91017 h 90"/>
                  <a:gd name="T14" fmla="*/ 205457 w 121"/>
                  <a:gd name="T15" fmla="*/ 166864 h 90"/>
                  <a:gd name="T16" fmla="*/ 106533 w 121"/>
                  <a:gd name="T17" fmla="*/ 0 h 90"/>
                  <a:gd name="T18" fmla="*/ 3805 w 121"/>
                  <a:gd name="T19" fmla="*/ 109979 h 90"/>
                  <a:gd name="T20" fmla="*/ 0 w 121"/>
                  <a:gd name="T21" fmla="*/ 318559 h 90"/>
                  <a:gd name="T22" fmla="*/ 235895 w 121"/>
                  <a:gd name="T23" fmla="*/ 341313 h 90"/>
                  <a:gd name="T24" fmla="*/ 327209 w 121"/>
                  <a:gd name="T25" fmla="*/ 337521 h 90"/>
                  <a:gd name="T26" fmla="*/ 331013 w 121"/>
                  <a:gd name="T27" fmla="*/ 163072 h 90"/>
                  <a:gd name="T28" fmla="*/ 331013 w 121"/>
                  <a:gd name="T29" fmla="*/ 91017 h 90"/>
                  <a:gd name="T30" fmla="*/ 460375 w 121"/>
                  <a:gd name="T31" fmla="*/ 91017 h 90"/>
                  <a:gd name="T32" fmla="*/ 361451 w 121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1" h="90">
                    <a:moveTo>
                      <a:pt x="95" y="0"/>
                    </a:moveTo>
                    <a:cubicBezTo>
                      <a:pt x="69" y="44"/>
                      <a:pt x="69" y="44"/>
                      <a:pt x="69" y="4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23"/>
                      <a:pt x="69" y="21"/>
                      <a:pt x="69" y="18"/>
                    </a:cubicBezTo>
                    <a:cubicBezTo>
                      <a:pt x="69" y="14"/>
                      <a:pt x="66" y="10"/>
                      <a:pt x="61" y="10"/>
                    </a:cubicBezTo>
                    <a:cubicBezTo>
                      <a:pt x="57" y="10"/>
                      <a:pt x="54" y="14"/>
                      <a:pt x="54" y="18"/>
                    </a:cubicBezTo>
                    <a:cubicBezTo>
                      <a:pt x="54" y="21"/>
                      <a:pt x="55" y="23"/>
                      <a:pt x="57" y="2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4" y="6"/>
                      <a:pt x="3" y="17"/>
                      <a:pt x="1" y="2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32" y="90"/>
                      <a:pt x="62" y="90"/>
                    </a:cubicBezTo>
                    <a:cubicBezTo>
                      <a:pt x="70" y="90"/>
                      <a:pt x="78" y="90"/>
                      <a:pt x="86" y="89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117" y="14"/>
                      <a:pt x="108" y="5"/>
                      <a:pt x="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90" name="Freeform 7"/>
              <p:cNvSpPr>
                <a:spLocks noEditPoints="1"/>
              </p:cNvSpPr>
              <p:nvPr/>
            </p:nvSpPr>
            <p:spPr bwMode="auto">
              <a:xfrm>
                <a:off x="6700838" y="4587875"/>
                <a:ext cx="368300" cy="401638"/>
              </a:xfrm>
              <a:custGeom>
                <a:avLst/>
                <a:gdLst>
                  <a:gd name="T0" fmla="*/ 356909 w 97"/>
                  <a:gd name="T1" fmla="*/ 56836 h 106"/>
                  <a:gd name="T2" fmla="*/ 360706 w 97"/>
                  <a:gd name="T3" fmla="*/ 56836 h 106"/>
                  <a:gd name="T4" fmla="*/ 360706 w 97"/>
                  <a:gd name="T5" fmla="*/ 0 h 106"/>
                  <a:gd name="T6" fmla="*/ 7594 w 97"/>
                  <a:gd name="T7" fmla="*/ 0 h 106"/>
                  <a:gd name="T8" fmla="*/ 7594 w 97"/>
                  <a:gd name="T9" fmla="*/ 56836 h 106"/>
                  <a:gd name="T10" fmla="*/ 0 w 97"/>
                  <a:gd name="T11" fmla="*/ 367537 h 106"/>
                  <a:gd name="T12" fmla="*/ 34172 w 97"/>
                  <a:gd name="T13" fmla="*/ 401638 h 106"/>
                  <a:gd name="T14" fmla="*/ 330331 w 97"/>
                  <a:gd name="T15" fmla="*/ 401638 h 106"/>
                  <a:gd name="T16" fmla="*/ 368300 w 97"/>
                  <a:gd name="T17" fmla="*/ 367537 h 106"/>
                  <a:gd name="T18" fmla="*/ 356909 w 97"/>
                  <a:gd name="T19" fmla="*/ 56836 h 106"/>
                  <a:gd name="T20" fmla="*/ 292362 w 97"/>
                  <a:gd name="T21" fmla="*/ 174296 h 106"/>
                  <a:gd name="T22" fmla="*/ 277174 w 97"/>
                  <a:gd name="T23" fmla="*/ 185663 h 106"/>
                  <a:gd name="T24" fmla="*/ 91126 w 97"/>
                  <a:gd name="T25" fmla="*/ 185663 h 106"/>
                  <a:gd name="T26" fmla="*/ 75938 w 97"/>
                  <a:gd name="T27" fmla="*/ 174296 h 106"/>
                  <a:gd name="T28" fmla="*/ 75938 w 97"/>
                  <a:gd name="T29" fmla="*/ 102304 h 106"/>
                  <a:gd name="T30" fmla="*/ 106313 w 97"/>
                  <a:gd name="T31" fmla="*/ 102304 h 106"/>
                  <a:gd name="T32" fmla="*/ 106313 w 97"/>
                  <a:gd name="T33" fmla="*/ 155351 h 106"/>
                  <a:gd name="T34" fmla="*/ 261987 w 97"/>
                  <a:gd name="T35" fmla="*/ 155351 h 106"/>
                  <a:gd name="T36" fmla="*/ 261987 w 97"/>
                  <a:gd name="T37" fmla="*/ 102304 h 106"/>
                  <a:gd name="T38" fmla="*/ 292362 w 97"/>
                  <a:gd name="T39" fmla="*/ 102304 h 106"/>
                  <a:gd name="T40" fmla="*/ 292362 w 97"/>
                  <a:gd name="T41" fmla="*/ 174296 h 106"/>
                  <a:gd name="T42" fmla="*/ 349315 w 97"/>
                  <a:gd name="T43" fmla="*/ 45468 h 106"/>
                  <a:gd name="T44" fmla="*/ 18985 w 97"/>
                  <a:gd name="T45" fmla="*/ 45468 h 106"/>
                  <a:gd name="T46" fmla="*/ 18985 w 97"/>
                  <a:gd name="T47" fmla="*/ 11367 h 106"/>
                  <a:gd name="T48" fmla="*/ 349315 w 97"/>
                  <a:gd name="T49" fmla="*/ 11367 h 106"/>
                  <a:gd name="T50" fmla="*/ 349315 w 97"/>
                  <a:gd name="T51" fmla="*/ 45468 h 1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7" h="106">
                    <a:moveTo>
                      <a:pt x="94" y="15"/>
                    </a:move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2"/>
                      <a:pt x="4" y="106"/>
                      <a:pt x="9" y="106"/>
                    </a:cubicBezTo>
                    <a:cubicBezTo>
                      <a:pt x="87" y="106"/>
                      <a:pt x="87" y="106"/>
                      <a:pt x="87" y="106"/>
                    </a:cubicBezTo>
                    <a:cubicBezTo>
                      <a:pt x="93" y="106"/>
                      <a:pt x="97" y="102"/>
                      <a:pt x="97" y="97"/>
                    </a:cubicBezTo>
                    <a:lnTo>
                      <a:pt x="94" y="15"/>
                    </a:lnTo>
                    <a:close/>
                    <a:moveTo>
                      <a:pt x="77" y="46"/>
                    </a:moveTo>
                    <a:cubicBezTo>
                      <a:pt x="77" y="48"/>
                      <a:pt x="75" y="49"/>
                      <a:pt x="73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2" y="49"/>
                      <a:pt x="20" y="48"/>
                      <a:pt x="20" y="46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77" y="27"/>
                      <a:pt x="77" y="27"/>
                      <a:pt x="77" y="27"/>
                    </a:cubicBezTo>
                    <a:lnTo>
                      <a:pt x="77" y="46"/>
                    </a:lnTo>
                    <a:close/>
                    <a:moveTo>
                      <a:pt x="92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92" y="3"/>
                      <a:pt x="92" y="3"/>
                      <a:pt x="92" y="3"/>
                    </a:cubicBezTo>
                    <a:lnTo>
                      <a:pt x="9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061" name="Group 10"/>
            <p:cNvGrpSpPr>
              <a:grpSpLocks noChangeAspect="1"/>
            </p:cNvGrpSpPr>
            <p:nvPr/>
          </p:nvGrpSpPr>
          <p:grpSpPr bwMode="auto">
            <a:xfrm>
              <a:off x="10861081" y="4399563"/>
              <a:ext cx="518131" cy="500777"/>
              <a:chOff x="4953" y="2635"/>
              <a:chExt cx="418" cy="404"/>
            </a:xfrm>
          </p:grpSpPr>
          <p:sp>
            <p:nvSpPr>
              <p:cNvPr id="2082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953" y="2635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83" name="Freeform 11"/>
              <p:cNvSpPr/>
              <p:nvPr/>
            </p:nvSpPr>
            <p:spPr bwMode="auto">
              <a:xfrm>
                <a:off x="5174" y="2637"/>
                <a:ext cx="171" cy="87"/>
              </a:xfrm>
              <a:custGeom>
                <a:avLst/>
                <a:gdLst>
                  <a:gd name="T0" fmla="*/ 171 w 171"/>
                  <a:gd name="T1" fmla="*/ 0 h 87"/>
                  <a:gd name="T2" fmla="*/ 0 w 171"/>
                  <a:gd name="T3" fmla="*/ 0 h 87"/>
                  <a:gd name="T4" fmla="*/ 86 w 171"/>
                  <a:gd name="T5" fmla="*/ 87 h 87"/>
                  <a:gd name="T6" fmla="*/ 171 w 171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" h="87">
                    <a:moveTo>
                      <a:pt x="171" y="0"/>
                    </a:moveTo>
                    <a:lnTo>
                      <a:pt x="0" y="0"/>
                    </a:lnTo>
                    <a:lnTo>
                      <a:pt x="86" y="87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84" name="Freeform 12"/>
              <p:cNvSpPr/>
              <p:nvPr/>
            </p:nvSpPr>
            <p:spPr bwMode="auto">
              <a:xfrm>
                <a:off x="5150" y="2649"/>
                <a:ext cx="221" cy="157"/>
              </a:xfrm>
              <a:custGeom>
                <a:avLst/>
                <a:gdLst>
                  <a:gd name="T0" fmla="*/ 219 w 92"/>
                  <a:gd name="T1" fmla="*/ 0 h 65"/>
                  <a:gd name="T2" fmla="*/ 125 w 92"/>
                  <a:gd name="T3" fmla="*/ 94 h 65"/>
                  <a:gd name="T4" fmla="*/ 96 w 92"/>
                  <a:gd name="T5" fmla="*/ 97 h 65"/>
                  <a:gd name="T6" fmla="*/ 2 w 92"/>
                  <a:gd name="T7" fmla="*/ 0 h 65"/>
                  <a:gd name="T8" fmla="*/ 0 w 92"/>
                  <a:gd name="T9" fmla="*/ 10 h 65"/>
                  <a:gd name="T10" fmla="*/ 0 w 92"/>
                  <a:gd name="T11" fmla="*/ 138 h 65"/>
                  <a:gd name="T12" fmla="*/ 19 w 92"/>
                  <a:gd name="T13" fmla="*/ 157 h 65"/>
                  <a:gd name="T14" fmla="*/ 202 w 92"/>
                  <a:gd name="T15" fmla="*/ 157 h 65"/>
                  <a:gd name="T16" fmla="*/ 221 w 92"/>
                  <a:gd name="T17" fmla="*/ 138 h 65"/>
                  <a:gd name="T18" fmla="*/ 221 w 92"/>
                  <a:gd name="T19" fmla="*/ 10 h 65"/>
                  <a:gd name="T20" fmla="*/ 219 w 92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2" h="65">
                    <a:moveTo>
                      <a:pt x="91" y="0"/>
                    </a:moveTo>
                    <a:cubicBezTo>
                      <a:pt x="52" y="39"/>
                      <a:pt x="52" y="39"/>
                      <a:pt x="52" y="39"/>
                    </a:cubicBezTo>
                    <a:cubicBezTo>
                      <a:pt x="48" y="43"/>
                      <a:pt x="43" y="43"/>
                      <a:pt x="40" y="4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5"/>
                      <a:pt x="8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8" y="65"/>
                      <a:pt x="92" y="61"/>
                      <a:pt x="92" y="57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92" y="2"/>
                      <a:pt x="92" y="1"/>
                      <a:pt x="9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85" name="Freeform 13"/>
              <p:cNvSpPr/>
              <p:nvPr/>
            </p:nvSpPr>
            <p:spPr bwMode="auto">
              <a:xfrm>
                <a:off x="4951" y="2637"/>
                <a:ext cx="346" cy="347"/>
              </a:xfrm>
              <a:custGeom>
                <a:avLst/>
                <a:gdLst>
                  <a:gd name="T0" fmla="*/ 303 w 144"/>
                  <a:gd name="T1" fmla="*/ 243 h 144"/>
                  <a:gd name="T2" fmla="*/ 46 w 144"/>
                  <a:gd name="T3" fmla="*/ 243 h 144"/>
                  <a:gd name="T4" fmla="*/ 46 w 144"/>
                  <a:gd name="T5" fmla="*/ 43 h 144"/>
                  <a:gd name="T6" fmla="*/ 183 w 144"/>
                  <a:gd name="T7" fmla="*/ 43 h 144"/>
                  <a:gd name="T8" fmla="*/ 183 w 144"/>
                  <a:gd name="T9" fmla="*/ 7 h 144"/>
                  <a:gd name="T10" fmla="*/ 185 w 144"/>
                  <a:gd name="T11" fmla="*/ 0 h 144"/>
                  <a:gd name="T12" fmla="*/ 0 w 144"/>
                  <a:gd name="T13" fmla="*/ 0 h 144"/>
                  <a:gd name="T14" fmla="*/ 0 w 144"/>
                  <a:gd name="T15" fmla="*/ 289 h 144"/>
                  <a:gd name="T16" fmla="*/ 111 w 144"/>
                  <a:gd name="T17" fmla="*/ 289 h 144"/>
                  <a:gd name="T18" fmla="*/ 111 w 144"/>
                  <a:gd name="T19" fmla="*/ 347 h 144"/>
                  <a:gd name="T20" fmla="*/ 243 w 144"/>
                  <a:gd name="T21" fmla="*/ 347 h 144"/>
                  <a:gd name="T22" fmla="*/ 243 w 144"/>
                  <a:gd name="T23" fmla="*/ 289 h 144"/>
                  <a:gd name="T24" fmla="*/ 346 w 144"/>
                  <a:gd name="T25" fmla="*/ 289 h 144"/>
                  <a:gd name="T26" fmla="*/ 346 w 144"/>
                  <a:gd name="T27" fmla="*/ 183 h 144"/>
                  <a:gd name="T28" fmla="*/ 303 w 144"/>
                  <a:gd name="T29" fmla="*/ 183 h 144"/>
                  <a:gd name="T30" fmla="*/ 303 w 144"/>
                  <a:gd name="T31" fmla="*/ 243 h 1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4" h="144">
                    <a:moveTo>
                      <a:pt x="126" y="101"/>
                    </a:move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2"/>
                      <a:pt x="77" y="1"/>
                      <a:pt x="7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46" y="120"/>
                      <a:pt x="46" y="120"/>
                      <a:pt x="46" y="120"/>
                    </a:cubicBezTo>
                    <a:cubicBezTo>
                      <a:pt x="46" y="144"/>
                      <a:pt x="46" y="144"/>
                      <a:pt x="46" y="144"/>
                    </a:cubicBezTo>
                    <a:cubicBezTo>
                      <a:pt x="101" y="144"/>
                      <a:pt x="101" y="144"/>
                      <a:pt x="101" y="144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144" y="120"/>
                      <a:pt x="144" y="120"/>
                      <a:pt x="144" y="120"/>
                    </a:cubicBezTo>
                    <a:cubicBezTo>
                      <a:pt x="144" y="76"/>
                      <a:pt x="144" y="76"/>
                      <a:pt x="144" y="76"/>
                    </a:cubicBezTo>
                    <a:cubicBezTo>
                      <a:pt x="126" y="76"/>
                      <a:pt x="126" y="76"/>
                      <a:pt x="126" y="76"/>
                    </a:cubicBezTo>
                    <a:lnTo>
                      <a:pt x="126" y="1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86" name="Rectangle 14"/>
              <p:cNvSpPr>
                <a:spLocks noChangeArrowheads="1"/>
              </p:cNvSpPr>
              <p:nvPr/>
            </p:nvSpPr>
            <p:spPr bwMode="auto">
              <a:xfrm>
                <a:off x="4991" y="3005"/>
                <a:ext cx="272" cy="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062" name="组合 2118"/>
            <p:cNvGrpSpPr/>
            <p:nvPr/>
          </p:nvGrpSpPr>
          <p:grpSpPr bwMode="auto">
            <a:xfrm>
              <a:off x="9418209" y="4377626"/>
              <a:ext cx="618177" cy="563880"/>
              <a:chOff x="9216555" y="4348621"/>
              <a:chExt cx="703106" cy="641487"/>
            </a:xfrm>
          </p:grpSpPr>
          <p:sp>
            <p:nvSpPr>
              <p:cNvPr id="2078" name="Freeform 54"/>
              <p:cNvSpPr>
                <a:spLocks noEditPoints="1"/>
              </p:cNvSpPr>
              <p:nvPr/>
            </p:nvSpPr>
            <p:spPr bwMode="auto">
              <a:xfrm>
                <a:off x="9216555" y="4896445"/>
                <a:ext cx="455613" cy="93663"/>
              </a:xfrm>
              <a:custGeom>
                <a:avLst/>
                <a:gdLst>
                  <a:gd name="T0" fmla="*/ 227807 w 120"/>
                  <a:gd name="T1" fmla="*/ 0 h 25"/>
                  <a:gd name="T2" fmla="*/ 0 w 120"/>
                  <a:gd name="T3" fmla="*/ 44958 h 25"/>
                  <a:gd name="T4" fmla="*/ 227807 w 120"/>
                  <a:gd name="T5" fmla="*/ 93663 h 25"/>
                  <a:gd name="T6" fmla="*/ 455613 w 120"/>
                  <a:gd name="T7" fmla="*/ 44958 h 25"/>
                  <a:gd name="T8" fmla="*/ 227807 w 120"/>
                  <a:gd name="T9" fmla="*/ 0 h 25"/>
                  <a:gd name="T10" fmla="*/ 227807 w 120"/>
                  <a:gd name="T11" fmla="*/ 74930 h 25"/>
                  <a:gd name="T12" fmla="*/ 22781 w 120"/>
                  <a:gd name="T13" fmla="*/ 44958 h 25"/>
                  <a:gd name="T14" fmla="*/ 227807 w 120"/>
                  <a:gd name="T15" fmla="*/ 14986 h 25"/>
                  <a:gd name="T16" fmla="*/ 432832 w 120"/>
                  <a:gd name="T17" fmla="*/ 44958 h 25"/>
                  <a:gd name="T18" fmla="*/ 227807 w 120"/>
                  <a:gd name="T19" fmla="*/ 7493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0" h="25">
                    <a:moveTo>
                      <a:pt x="60" y="0"/>
                    </a:moveTo>
                    <a:cubicBezTo>
                      <a:pt x="21" y="0"/>
                      <a:pt x="0" y="8"/>
                      <a:pt x="0" y="12"/>
                    </a:cubicBezTo>
                    <a:cubicBezTo>
                      <a:pt x="0" y="17"/>
                      <a:pt x="21" y="25"/>
                      <a:pt x="60" y="25"/>
                    </a:cubicBezTo>
                    <a:cubicBezTo>
                      <a:pt x="100" y="25"/>
                      <a:pt x="120" y="17"/>
                      <a:pt x="120" y="12"/>
                    </a:cubicBezTo>
                    <a:cubicBezTo>
                      <a:pt x="120" y="8"/>
                      <a:pt x="100" y="0"/>
                      <a:pt x="60" y="0"/>
                    </a:cubicBezTo>
                    <a:close/>
                    <a:moveTo>
                      <a:pt x="60" y="20"/>
                    </a:moveTo>
                    <a:cubicBezTo>
                      <a:pt x="29" y="20"/>
                      <a:pt x="12" y="15"/>
                      <a:pt x="6" y="12"/>
                    </a:cubicBezTo>
                    <a:cubicBezTo>
                      <a:pt x="12" y="9"/>
                      <a:pt x="29" y="4"/>
                      <a:pt x="60" y="4"/>
                    </a:cubicBezTo>
                    <a:cubicBezTo>
                      <a:pt x="91" y="4"/>
                      <a:pt x="109" y="9"/>
                      <a:pt x="114" y="12"/>
                    </a:cubicBezTo>
                    <a:cubicBezTo>
                      <a:pt x="109" y="15"/>
                      <a:pt x="91" y="20"/>
                      <a:pt x="60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grpSp>
            <p:nvGrpSpPr>
              <p:cNvPr id="2079" name="组合 2096"/>
              <p:cNvGrpSpPr/>
              <p:nvPr/>
            </p:nvGrpSpPr>
            <p:grpSpPr bwMode="auto">
              <a:xfrm>
                <a:off x="9216555" y="4348621"/>
                <a:ext cx="703106" cy="609600"/>
                <a:chOff x="9208617" y="4191595"/>
                <a:chExt cx="703106" cy="609600"/>
              </a:xfrm>
            </p:grpSpPr>
            <p:sp>
              <p:nvSpPr>
                <p:cNvPr id="2080" name="Freeform 55"/>
                <p:cNvSpPr/>
                <p:nvPr/>
              </p:nvSpPr>
              <p:spPr bwMode="auto">
                <a:xfrm>
                  <a:off x="9679947" y="4274145"/>
                  <a:ext cx="231776" cy="527050"/>
                </a:xfrm>
                <a:custGeom>
                  <a:avLst/>
                  <a:gdLst>
                    <a:gd name="T0" fmla="*/ 231775 w 146"/>
                    <a:gd name="T1" fmla="*/ 0 h 332"/>
                    <a:gd name="T2" fmla="*/ 0 w 146"/>
                    <a:gd name="T3" fmla="*/ 0 h 332"/>
                    <a:gd name="T4" fmla="*/ 0 w 146"/>
                    <a:gd name="T5" fmla="*/ 527050 h 332"/>
                    <a:gd name="T6" fmla="*/ 231775 w 146"/>
                    <a:gd name="T7" fmla="*/ 527050 h 332"/>
                    <a:gd name="T8" fmla="*/ 125413 w 146"/>
                    <a:gd name="T9" fmla="*/ 258763 h 332"/>
                    <a:gd name="T10" fmla="*/ 231775 w 146"/>
                    <a:gd name="T11" fmla="*/ 0 h 3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" h="332">
                      <a:moveTo>
                        <a:pt x="146" y="0"/>
                      </a:moveTo>
                      <a:lnTo>
                        <a:pt x="0" y="0"/>
                      </a:lnTo>
                      <a:lnTo>
                        <a:pt x="0" y="332"/>
                      </a:lnTo>
                      <a:lnTo>
                        <a:pt x="146" y="332"/>
                      </a:lnTo>
                      <a:lnTo>
                        <a:pt x="79" y="163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081" name="Freeform 56"/>
                <p:cNvSpPr>
                  <a:spLocks noEditPoints="1"/>
                </p:cNvSpPr>
                <p:nvPr/>
              </p:nvSpPr>
              <p:spPr bwMode="auto">
                <a:xfrm>
                  <a:off x="9208617" y="4191595"/>
                  <a:ext cx="474663" cy="609600"/>
                </a:xfrm>
                <a:custGeom>
                  <a:avLst/>
                  <a:gdLst>
                    <a:gd name="T0" fmla="*/ 235433 w 125"/>
                    <a:gd name="T1" fmla="*/ 0 h 161"/>
                    <a:gd name="T2" fmla="*/ 0 w 125"/>
                    <a:gd name="T3" fmla="*/ 53009 h 161"/>
                    <a:gd name="T4" fmla="*/ 0 w 125"/>
                    <a:gd name="T5" fmla="*/ 53009 h 161"/>
                    <a:gd name="T6" fmla="*/ 0 w 125"/>
                    <a:gd name="T7" fmla="*/ 609600 h 161"/>
                    <a:gd name="T8" fmla="*/ 235433 w 125"/>
                    <a:gd name="T9" fmla="*/ 552805 h 161"/>
                    <a:gd name="T10" fmla="*/ 474663 w 125"/>
                    <a:gd name="T11" fmla="*/ 609600 h 161"/>
                    <a:gd name="T12" fmla="*/ 474663 w 125"/>
                    <a:gd name="T13" fmla="*/ 53009 h 161"/>
                    <a:gd name="T14" fmla="*/ 474663 w 125"/>
                    <a:gd name="T15" fmla="*/ 53009 h 161"/>
                    <a:gd name="T16" fmla="*/ 235433 w 125"/>
                    <a:gd name="T17" fmla="*/ 0 h 161"/>
                    <a:gd name="T18" fmla="*/ 440487 w 125"/>
                    <a:gd name="T19" fmla="*/ 484651 h 161"/>
                    <a:gd name="T20" fmla="*/ 235433 w 125"/>
                    <a:gd name="T21" fmla="*/ 454360 h 161"/>
                    <a:gd name="T22" fmla="*/ 30378 w 125"/>
                    <a:gd name="T23" fmla="*/ 484651 h 161"/>
                    <a:gd name="T24" fmla="*/ 30378 w 125"/>
                    <a:gd name="T25" fmla="*/ 458147 h 161"/>
                    <a:gd name="T26" fmla="*/ 235433 w 125"/>
                    <a:gd name="T27" fmla="*/ 427856 h 161"/>
                    <a:gd name="T28" fmla="*/ 440487 w 125"/>
                    <a:gd name="T29" fmla="*/ 458147 h 161"/>
                    <a:gd name="T30" fmla="*/ 440487 w 125"/>
                    <a:gd name="T31" fmla="*/ 484651 h 161"/>
                    <a:gd name="T32" fmla="*/ 440487 w 125"/>
                    <a:gd name="T33" fmla="*/ 405138 h 161"/>
                    <a:gd name="T34" fmla="*/ 235433 w 125"/>
                    <a:gd name="T35" fmla="*/ 374847 h 161"/>
                    <a:gd name="T36" fmla="*/ 30378 w 125"/>
                    <a:gd name="T37" fmla="*/ 405138 h 161"/>
                    <a:gd name="T38" fmla="*/ 30378 w 125"/>
                    <a:gd name="T39" fmla="*/ 382420 h 161"/>
                    <a:gd name="T40" fmla="*/ 235433 w 125"/>
                    <a:gd name="T41" fmla="*/ 348343 h 161"/>
                    <a:gd name="T42" fmla="*/ 440487 w 125"/>
                    <a:gd name="T43" fmla="*/ 382420 h 161"/>
                    <a:gd name="T44" fmla="*/ 440487 w 125"/>
                    <a:gd name="T45" fmla="*/ 405138 h 161"/>
                    <a:gd name="T46" fmla="*/ 440487 w 125"/>
                    <a:gd name="T47" fmla="*/ 318052 h 161"/>
                    <a:gd name="T48" fmla="*/ 235433 w 125"/>
                    <a:gd name="T49" fmla="*/ 287761 h 161"/>
                    <a:gd name="T50" fmla="*/ 30378 w 125"/>
                    <a:gd name="T51" fmla="*/ 318052 h 161"/>
                    <a:gd name="T52" fmla="*/ 30378 w 125"/>
                    <a:gd name="T53" fmla="*/ 295334 h 161"/>
                    <a:gd name="T54" fmla="*/ 235433 w 125"/>
                    <a:gd name="T55" fmla="*/ 261257 h 161"/>
                    <a:gd name="T56" fmla="*/ 440487 w 125"/>
                    <a:gd name="T57" fmla="*/ 295334 h 161"/>
                    <a:gd name="T58" fmla="*/ 440487 w 125"/>
                    <a:gd name="T59" fmla="*/ 318052 h 161"/>
                    <a:gd name="T60" fmla="*/ 440487 w 125"/>
                    <a:gd name="T61" fmla="*/ 242325 h 161"/>
                    <a:gd name="T62" fmla="*/ 235433 w 125"/>
                    <a:gd name="T63" fmla="*/ 208248 h 161"/>
                    <a:gd name="T64" fmla="*/ 30378 w 125"/>
                    <a:gd name="T65" fmla="*/ 242325 h 161"/>
                    <a:gd name="T66" fmla="*/ 30378 w 125"/>
                    <a:gd name="T67" fmla="*/ 215821 h 161"/>
                    <a:gd name="T68" fmla="*/ 235433 w 125"/>
                    <a:gd name="T69" fmla="*/ 181744 h 161"/>
                    <a:gd name="T70" fmla="*/ 440487 w 125"/>
                    <a:gd name="T71" fmla="*/ 215821 h 161"/>
                    <a:gd name="T72" fmla="*/ 440487 w 125"/>
                    <a:gd name="T73" fmla="*/ 242325 h 161"/>
                    <a:gd name="T74" fmla="*/ 440487 w 125"/>
                    <a:gd name="T75" fmla="*/ 170385 h 161"/>
                    <a:gd name="T76" fmla="*/ 235433 w 125"/>
                    <a:gd name="T77" fmla="*/ 140094 h 161"/>
                    <a:gd name="T78" fmla="*/ 30378 w 125"/>
                    <a:gd name="T79" fmla="*/ 170385 h 161"/>
                    <a:gd name="T80" fmla="*/ 30378 w 125"/>
                    <a:gd name="T81" fmla="*/ 147667 h 161"/>
                    <a:gd name="T82" fmla="*/ 235433 w 125"/>
                    <a:gd name="T83" fmla="*/ 113590 h 161"/>
                    <a:gd name="T84" fmla="*/ 440487 w 125"/>
                    <a:gd name="T85" fmla="*/ 147667 h 161"/>
                    <a:gd name="T86" fmla="*/ 440487 w 125"/>
                    <a:gd name="T87" fmla="*/ 170385 h 16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25" h="161">
                      <a:moveTo>
                        <a:pt x="62" y="0"/>
                      </a:moveTo>
                      <a:cubicBezTo>
                        <a:pt x="30" y="0"/>
                        <a:pt x="3" y="7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53"/>
                        <a:pt x="28" y="146"/>
                        <a:pt x="62" y="146"/>
                      </a:cubicBezTo>
                      <a:cubicBezTo>
                        <a:pt x="97" y="146"/>
                        <a:pt x="125" y="153"/>
                        <a:pt x="125" y="161"/>
                      </a:cubicBezTo>
                      <a:cubicBezTo>
                        <a:pt x="125" y="14"/>
                        <a:pt x="125" y="14"/>
                        <a:pt x="125" y="14"/>
                      </a:cubicBezTo>
                      <a:cubicBezTo>
                        <a:pt x="125" y="14"/>
                        <a:pt x="125" y="14"/>
                        <a:pt x="125" y="14"/>
                      </a:cubicBezTo>
                      <a:cubicBezTo>
                        <a:pt x="122" y="7"/>
                        <a:pt x="95" y="0"/>
                        <a:pt x="62" y="0"/>
                      </a:cubicBezTo>
                      <a:close/>
                      <a:moveTo>
                        <a:pt x="116" y="128"/>
                      </a:moveTo>
                      <a:cubicBezTo>
                        <a:pt x="112" y="125"/>
                        <a:pt x="92" y="120"/>
                        <a:pt x="62" y="120"/>
                      </a:cubicBezTo>
                      <a:cubicBezTo>
                        <a:pt x="32" y="120"/>
                        <a:pt x="13" y="125"/>
                        <a:pt x="8" y="128"/>
                      </a:cubicBezTo>
                      <a:cubicBezTo>
                        <a:pt x="8" y="121"/>
                        <a:pt x="8" y="121"/>
                        <a:pt x="8" y="121"/>
                      </a:cubicBezTo>
                      <a:cubicBezTo>
                        <a:pt x="13" y="118"/>
                        <a:pt x="32" y="113"/>
                        <a:pt x="62" y="113"/>
                      </a:cubicBezTo>
                      <a:cubicBezTo>
                        <a:pt x="92" y="113"/>
                        <a:pt x="112" y="118"/>
                        <a:pt x="116" y="121"/>
                      </a:cubicBezTo>
                      <a:lnTo>
                        <a:pt x="116" y="128"/>
                      </a:lnTo>
                      <a:close/>
                      <a:moveTo>
                        <a:pt x="116" y="107"/>
                      </a:moveTo>
                      <a:cubicBezTo>
                        <a:pt x="112" y="104"/>
                        <a:pt x="92" y="99"/>
                        <a:pt x="62" y="99"/>
                      </a:cubicBezTo>
                      <a:cubicBezTo>
                        <a:pt x="32" y="99"/>
                        <a:pt x="13" y="104"/>
                        <a:pt x="8" y="107"/>
                      </a:cubicBezTo>
                      <a:cubicBezTo>
                        <a:pt x="8" y="101"/>
                        <a:pt x="8" y="101"/>
                        <a:pt x="8" y="101"/>
                      </a:cubicBezTo>
                      <a:cubicBezTo>
                        <a:pt x="13" y="97"/>
                        <a:pt x="32" y="92"/>
                        <a:pt x="62" y="92"/>
                      </a:cubicBezTo>
                      <a:cubicBezTo>
                        <a:pt x="92" y="92"/>
                        <a:pt x="112" y="97"/>
                        <a:pt x="116" y="101"/>
                      </a:cubicBezTo>
                      <a:lnTo>
                        <a:pt x="116" y="107"/>
                      </a:lnTo>
                      <a:close/>
                      <a:moveTo>
                        <a:pt x="116" y="84"/>
                      </a:moveTo>
                      <a:cubicBezTo>
                        <a:pt x="112" y="81"/>
                        <a:pt x="92" y="76"/>
                        <a:pt x="62" y="76"/>
                      </a:cubicBezTo>
                      <a:cubicBezTo>
                        <a:pt x="32" y="76"/>
                        <a:pt x="13" y="81"/>
                        <a:pt x="8" y="84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13" y="74"/>
                        <a:pt x="32" y="69"/>
                        <a:pt x="62" y="69"/>
                      </a:cubicBezTo>
                      <a:cubicBezTo>
                        <a:pt x="92" y="69"/>
                        <a:pt x="112" y="74"/>
                        <a:pt x="116" y="78"/>
                      </a:cubicBezTo>
                      <a:lnTo>
                        <a:pt x="116" y="84"/>
                      </a:lnTo>
                      <a:close/>
                      <a:moveTo>
                        <a:pt x="116" y="64"/>
                      </a:moveTo>
                      <a:cubicBezTo>
                        <a:pt x="112" y="60"/>
                        <a:pt x="92" y="55"/>
                        <a:pt x="62" y="55"/>
                      </a:cubicBezTo>
                      <a:cubicBezTo>
                        <a:pt x="32" y="55"/>
                        <a:pt x="13" y="60"/>
                        <a:pt x="8" y="64"/>
                      </a:cubicBezTo>
                      <a:cubicBezTo>
                        <a:pt x="8" y="57"/>
                        <a:pt x="8" y="57"/>
                        <a:pt x="8" y="57"/>
                      </a:cubicBezTo>
                      <a:cubicBezTo>
                        <a:pt x="13" y="54"/>
                        <a:pt x="32" y="48"/>
                        <a:pt x="62" y="48"/>
                      </a:cubicBezTo>
                      <a:cubicBezTo>
                        <a:pt x="92" y="48"/>
                        <a:pt x="112" y="54"/>
                        <a:pt x="116" y="57"/>
                      </a:cubicBezTo>
                      <a:lnTo>
                        <a:pt x="116" y="64"/>
                      </a:lnTo>
                      <a:close/>
                      <a:moveTo>
                        <a:pt x="116" y="45"/>
                      </a:moveTo>
                      <a:cubicBezTo>
                        <a:pt x="112" y="42"/>
                        <a:pt x="92" y="37"/>
                        <a:pt x="62" y="37"/>
                      </a:cubicBezTo>
                      <a:cubicBezTo>
                        <a:pt x="32" y="37"/>
                        <a:pt x="13" y="42"/>
                        <a:pt x="8" y="45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13" y="35"/>
                        <a:pt x="32" y="30"/>
                        <a:pt x="62" y="30"/>
                      </a:cubicBezTo>
                      <a:cubicBezTo>
                        <a:pt x="92" y="30"/>
                        <a:pt x="112" y="35"/>
                        <a:pt x="116" y="39"/>
                      </a:cubicBezTo>
                      <a:lnTo>
                        <a:pt x="116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063" name="组合 2116"/>
            <p:cNvGrpSpPr/>
            <p:nvPr/>
          </p:nvGrpSpPr>
          <p:grpSpPr bwMode="auto">
            <a:xfrm>
              <a:off x="8022935" y="4406279"/>
              <a:ext cx="623923" cy="500573"/>
              <a:chOff x="7812892" y="4420629"/>
              <a:chExt cx="690279" cy="553647"/>
            </a:xfrm>
          </p:grpSpPr>
          <p:sp>
            <p:nvSpPr>
              <p:cNvPr id="2067" name="Freeform 61"/>
              <p:cNvSpPr>
                <a:spLocks noEditPoints="1"/>
              </p:cNvSpPr>
              <p:nvPr/>
            </p:nvSpPr>
            <p:spPr bwMode="auto">
              <a:xfrm>
                <a:off x="7898287" y="4528797"/>
                <a:ext cx="31312" cy="48391"/>
              </a:xfrm>
              <a:custGeom>
                <a:avLst/>
                <a:gdLst>
                  <a:gd name="T0" fmla="*/ 24354 w 9"/>
                  <a:gd name="T1" fmla="*/ 0 h 14"/>
                  <a:gd name="T2" fmla="*/ 6958 w 9"/>
                  <a:gd name="T3" fmla="*/ 0 h 14"/>
                  <a:gd name="T4" fmla="*/ 0 w 9"/>
                  <a:gd name="T5" fmla="*/ 6913 h 14"/>
                  <a:gd name="T6" fmla="*/ 0 w 9"/>
                  <a:gd name="T7" fmla="*/ 41478 h 14"/>
                  <a:gd name="T8" fmla="*/ 6958 w 9"/>
                  <a:gd name="T9" fmla="*/ 48391 h 14"/>
                  <a:gd name="T10" fmla="*/ 24354 w 9"/>
                  <a:gd name="T11" fmla="*/ 48391 h 14"/>
                  <a:gd name="T12" fmla="*/ 31312 w 9"/>
                  <a:gd name="T13" fmla="*/ 41478 h 14"/>
                  <a:gd name="T14" fmla="*/ 31312 w 9"/>
                  <a:gd name="T15" fmla="*/ 6913 h 14"/>
                  <a:gd name="T16" fmla="*/ 24354 w 9"/>
                  <a:gd name="T17" fmla="*/ 0 h 14"/>
                  <a:gd name="T18" fmla="*/ 24354 w 9"/>
                  <a:gd name="T19" fmla="*/ 41478 h 14"/>
                  <a:gd name="T20" fmla="*/ 6958 w 9"/>
                  <a:gd name="T21" fmla="*/ 41478 h 14"/>
                  <a:gd name="T22" fmla="*/ 6958 w 9"/>
                  <a:gd name="T23" fmla="*/ 6913 h 14"/>
                  <a:gd name="T24" fmla="*/ 24354 w 9"/>
                  <a:gd name="T25" fmla="*/ 6913 h 14"/>
                  <a:gd name="T26" fmla="*/ 24354 w 9"/>
                  <a:gd name="T27" fmla="*/ 41478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14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9" y="13"/>
                      <a:pt x="9" y="1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  <a:moveTo>
                      <a:pt x="7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7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68" name="Freeform 62"/>
              <p:cNvSpPr>
                <a:spLocks noEditPoints="1"/>
              </p:cNvSpPr>
              <p:nvPr/>
            </p:nvSpPr>
            <p:spPr bwMode="auto">
              <a:xfrm>
                <a:off x="7942408" y="4528797"/>
                <a:ext cx="31312" cy="48391"/>
              </a:xfrm>
              <a:custGeom>
                <a:avLst/>
                <a:gdLst>
                  <a:gd name="T0" fmla="*/ 24354 w 9"/>
                  <a:gd name="T1" fmla="*/ 0 h 14"/>
                  <a:gd name="T2" fmla="*/ 6958 w 9"/>
                  <a:gd name="T3" fmla="*/ 0 h 14"/>
                  <a:gd name="T4" fmla="*/ 0 w 9"/>
                  <a:gd name="T5" fmla="*/ 6913 h 14"/>
                  <a:gd name="T6" fmla="*/ 0 w 9"/>
                  <a:gd name="T7" fmla="*/ 41478 h 14"/>
                  <a:gd name="T8" fmla="*/ 6958 w 9"/>
                  <a:gd name="T9" fmla="*/ 48391 h 14"/>
                  <a:gd name="T10" fmla="*/ 24354 w 9"/>
                  <a:gd name="T11" fmla="*/ 48391 h 14"/>
                  <a:gd name="T12" fmla="*/ 31312 w 9"/>
                  <a:gd name="T13" fmla="*/ 41478 h 14"/>
                  <a:gd name="T14" fmla="*/ 31312 w 9"/>
                  <a:gd name="T15" fmla="*/ 6913 h 14"/>
                  <a:gd name="T16" fmla="*/ 24354 w 9"/>
                  <a:gd name="T17" fmla="*/ 0 h 14"/>
                  <a:gd name="T18" fmla="*/ 24354 w 9"/>
                  <a:gd name="T19" fmla="*/ 41478 h 14"/>
                  <a:gd name="T20" fmla="*/ 6958 w 9"/>
                  <a:gd name="T21" fmla="*/ 41478 h 14"/>
                  <a:gd name="T22" fmla="*/ 6958 w 9"/>
                  <a:gd name="T23" fmla="*/ 6913 h 14"/>
                  <a:gd name="T24" fmla="*/ 24354 w 9"/>
                  <a:gd name="T25" fmla="*/ 6913 h 14"/>
                  <a:gd name="T26" fmla="*/ 24354 w 9"/>
                  <a:gd name="T27" fmla="*/ 41478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14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9" y="13"/>
                      <a:pt x="9" y="1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  <a:moveTo>
                      <a:pt x="7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7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69" name="Freeform 63"/>
              <p:cNvSpPr>
                <a:spLocks noEditPoints="1"/>
              </p:cNvSpPr>
              <p:nvPr/>
            </p:nvSpPr>
            <p:spPr bwMode="auto">
              <a:xfrm>
                <a:off x="7986529" y="4528797"/>
                <a:ext cx="31312" cy="48391"/>
              </a:xfrm>
              <a:custGeom>
                <a:avLst/>
                <a:gdLst>
                  <a:gd name="T0" fmla="*/ 24354 w 9"/>
                  <a:gd name="T1" fmla="*/ 0 h 14"/>
                  <a:gd name="T2" fmla="*/ 6958 w 9"/>
                  <a:gd name="T3" fmla="*/ 0 h 14"/>
                  <a:gd name="T4" fmla="*/ 0 w 9"/>
                  <a:gd name="T5" fmla="*/ 6913 h 14"/>
                  <a:gd name="T6" fmla="*/ 0 w 9"/>
                  <a:gd name="T7" fmla="*/ 41478 h 14"/>
                  <a:gd name="T8" fmla="*/ 6958 w 9"/>
                  <a:gd name="T9" fmla="*/ 48391 h 14"/>
                  <a:gd name="T10" fmla="*/ 24354 w 9"/>
                  <a:gd name="T11" fmla="*/ 48391 h 14"/>
                  <a:gd name="T12" fmla="*/ 31312 w 9"/>
                  <a:gd name="T13" fmla="*/ 41478 h 14"/>
                  <a:gd name="T14" fmla="*/ 31312 w 9"/>
                  <a:gd name="T15" fmla="*/ 6913 h 14"/>
                  <a:gd name="T16" fmla="*/ 24354 w 9"/>
                  <a:gd name="T17" fmla="*/ 0 h 14"/>
                  <a:gd name="T18" fmla="*/ 24354 w 9"/>
                  <a:gd name="T19" fmla="*/ 41478 h 14"/>
                  <a:gd name="T20" fmla="*/ 6958 w 9"/>
                  <a:gd name="T21" fmla="*/ 41478 h 14"/>
                  <a:gd name="T22" fmla="*/ 6958 w 9"/>
                  <a:gd name="T23" fmla="*/ 6913 h 14"/>
                  <a:gd name="T24" fmla="*/ 24354 w 9"/>
                  <a:gd name="T25" fmla="*/ 6913 h 14"/>
                  <a:gd name="T26" fmla="*/ 24354 w 9"/>
                  <a:gd name="T27" fmla="*/ 41478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14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9" y="13"/>
                      <a:pt x="9" y="1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  <a:moveTo>
                      <a:pt x="7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7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70" name="Freeform 64"/>
              <p:cNvSpPr/>
              <p:nvPr/>
            </p:nvSpPr>
            <p:spPr bwMode="auto">
              <a:xfrm>
                <a:off x="8023534" y="4555839"/>
                <a:ext cx="11386" cy="11386"/>
              </a:xfrm>
              <a:custGeom>
                <a:avLst/>
                <a:gdLst>
                  <a:gd name="T0" fmla="*/ 7591 w 3"/>
                  <a:gd name="T1" fmla="*/ 0 h 3"/>
                  <a:gd name="T2" fmla="*/ 3795 w 3"/>
                  <a:gd name="T3" fmla="*/ 0 h 3"/>
                  <a:gd name="T4" fmla="*/ 0 w 3"/>
                  <a:gd name="T5" fmla="*/ 0 h 3"/>
                  <a:gd name="T6" fmla="*/ 0 w 3"/>
                  <a:gd name="T7" fmla="*/ 3795 h 3"/>
                  <a:gd name="T8" fmla="*/ 0 w 3"/>
                  <a:gd name="T9" fmla="*/ 7591 h 3"/>
                  <a:gd name="T10" fmla="*/ 0 w 3"/>
                  <a:gd name="T11" fmla="*/ 11386 h 3"/>
                  <a:gd name="T12" fmla="*/ 3795 w 3"/>
                  <a:gd name="T13" fmla="*/ 11386 h 3"/>
                  <a:gd name="T14" fmla="*/ 7591 w 3"/>
                  <a:gd name="T15" fmla="*/ 11386 h 3"/>
                  <a:gd name="T16" fmla="*/ 11386 w 3"/>
                  <a:gd name="T17" fmla="*/ 11386 h 3"/>
                  <a:gd name="T18" fmla="*/ 11386 w 3"/>
                  <a:gd name="T19" fmla="*/ 7591 h 3"/>
                  <a:gd name="T20" fmla="*/ 11386 w 3"/>
                  <a:gd name="T21" fmla="*/ 3795 h 3"/>
                  <a:gd name="T22" fmla="*/ 11386 w 3"/>
                  <a:gd name="T23" fmla="*/ 0 h 3"/>
                  <a:gd name="T24" fmla="*/ 7591 w 3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71" name="Freeform 65"/>
              <p:cNvSpPr>
                <a:spLocks noEditPoints="1"/>
              </p:cNvSpPr>
              <p:nvPr/>
            </p:nvSpPr>
            <p:spPr bwMode="auto">
              <a:xfrm>
                <a:off x="8040613" y="4528797"/>
                <a:ext cx="31312" cy="48391"/>
              </a:xfrm>
              <a:custGeom>
                <a:avLst/>
                <a:gdLst>
                  <a:gd name="T0" fmla="*/ 24354 w 9"/>
                  <a:gd name="T1" fmla="*/ 0 h 14"/>
                  <a:gd name="T2" fmla="*/ 6958 w 9"/>
                  <a:gd name="T3" fmla="*/ 0 h 14"/>
                  <a:gd name="T4" fmla="*/ 0 w 9"/>
                  <a:gd name="T5" fmla="*/ 6913 h 14"/>
                  <a:gd name="T6" fmla="*/ 0 w 9"/>
                  <a:gd name="T7" fmla="*/ 41478 h 14"/>
                  <a:gd name="T8" fmla="*/ 6958 w 9"/>
                  <a:gd name="T9" fmla="*/ 48391 h 14"/>
                  <a:gd name="T10" fmla="*/ 24354 w 9"/>
                  <a:gd name="T11" fmla="*/ 48391 h 14"/>
                  <a:gd name="T12" fmla="*/ 31312 w 9"/>
                  <a:gd name="T13" fmla="*/ 41478 h 14"/>
                  <a:gd name="T14" fmla="*/ 31312 w 9"/>
                  <a:gd name="T15" fmla="*/ 6913 h 14"/>
                  <a:gd name="T16" fmla="*/ 24354 w 9"/>
                  <a:gd name="T17" fmla="*/ 0 h 14"/>
                  <a:gd name="T18" fmla="*/ 24354 w 9"/>
                  <a:gd name="T19" fmla="*/ 41478 h 14"/>
                  <a:gd name="T20" fmla="*/ 6958 w 9"/>
                  <a:gd name="T21" fmla="*/ 41478 h 14"/>
                  <a:gd name="T22" fmla="*/ 6958 w 9"/>
                  <a:gd name="T23" fmla="*/ 6913 h 14"/>
                  <a:gd name="T24" fmla="*/ 24354 w 9"/>
                  <a:gd name="T25" fmla="*/ 6913 h 14"/>
                  <a:gd name="T26" fmla="*/ 24354 w 9"/>
                  <a:gd name="T27" fmla="*/ 41478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14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9" y="13"/>
                      <a:pt x="9" y="1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  <a:moveTo>
                      <a:pt x="7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7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72" name="Freeform 66"/>
              <p:cNvSpPr>
                <a:spLocks noEditPoints="1"/>
              </p:cNvSpPr>
              <p:nvPr/>
            </p:nvSpPr>
            <p:spPr bwMode="auto">
              <a:xfrm>
                <a:off x="8084734" y="4528797"/>
                <a:ext cx="28465" cy="48391"/>
              </a:xfrm>
              <a:custGeom>
                <a:avLst/>
                <a:gdLst>
                  <a:gd name="T0" fmla="*/ 24907 w 8"/>
                  <a:gd name="T1" fmla="*/ 0 h 14"/>
                  <a:gd name="T2" fmla="*/ 3558 w 8"/>
                  <a:gd name="T3" fmla="*/ 0 h 14"/>
                  <a:gd name="T4" fmla="*/ 0 w 8"/>
                  <a:gd name="T5" fmla="*/ 6913 h 14"/>
                  <a:gd name="T6" fmla="*/ 0 w 8"/>
                  <a:gd name="T7" fmla="*/ 41478 h 14"/>
                  <a:gd name="T8" fmla="*/ 3558 w 8"/>
                  <a:gd name="T9" fmla="*/ 48391 h 14"/>
                  <a:gd name="T10" fmla="*/ 24907 w 8"/>
                  <a:gd name="T11" fmla="*/ 48391 h 14"/>
                  <a:gd name="T12" fmla="*/ 28465 w 8"/>
                  <a:gd name="T13" fmla="*/ 41478 h 14"/>
                  <a:gd name="T14" fmla="*/ 28465 w 8"/>
                  <a:gd name="T15" fmla="*/ 6913 h 14"/>
                  <a:gd name="T16" fmla="*/ 24907 w 8"/>
                  <a:gd name="T17" fmla="*/ 0 h 14"/>
                  <a:gd name="T18" fmla="*/ 24907 w 8"/>
                  <a:gd name="T19" fmla="*/ 41478 h 14"/>
                  <a:gd name="T20" fmla="*/ 3558 w 8"/>
                  <a:gd name="T21" fmla="*/ 41478 h 14"/>
                  <a:gd name="T22" fmla="*/ 3558 w 8"/>
                  <a:gd name="T23" fmla="*/ 6913 h 14"/>
                  <a:gd name="T24" fmla="*/ 24907 w 8"/>
                  <a:gd name="T25" fmla="*/ 6913 h 14"/>
                  <a:gd name="T26" fmla="*/ 24907 w 8"/>
                  <a:gd name="T27" fmla="*/ 41478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3"/>
                      <a:pt x="8" y="1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  <a:moveTo>
                      <a:pt x="7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7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73" name="Freeform 67"/>
              <p:cNvSpPr/>
              <p:nvPr/>
            </p:nvSpPr>
            <p:spPr bwMode="auto">
              <a:xfrm>
                <a:off x="8081887" y="4682508"/>
                <a:ext cx="421284" cy="291768"/>
              </a:xfrm>
              <a:custGeom>
                <a:avLst/>
                <a:gdLst>
                  <a:gd name="T0" fmla="*/ 384279 w 296"/>
                  <a:gd name="T1" fmla="*/ 0 h 205"/>
                  <a:gd name="T2" fmla="*/ 237684 w 296"/>
                  <a:gd name="T3" fmla="*/ 257610 h 205"/>
                  <a:gd name="T4" fmla="*/ 17079 w 296"/>
                  <a:gd name="T5" fmla="*/ 257610 h 205"/>
                  <a:gd name="T6" fmla="*/ 0 w 296"/>
                  <a:gd name="T7" fmla="*/ 291768 h 205"/>
                  <a:gd name="T8" fmla="*/ 259033 w 296"/>
                  <a:gd name="T9" fmla="*/ 291768 h 205"/>
                  <a:gd name="T10" fmla="*/ 421284 w 296"/>
                  <a:gd name="T11" fmla="*/ 0 h 205"/>
                  <a:gd name="T12" fmla="*/ 384279 w 296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6" h="205">
                    <a:moveTo>
                      <a:pt x="270" y="0"/>
                    </a:moveTo>
                    <a:lnTo>
                      <a:pt x="167" y="181"/>
                    </a:lnTo>
                    <a:lnTo>
                      <a:pt x="12" y="181"/>
                    </a:lnTo>
                    <a:lnTo>
                      <a:pt x="0" y="205"/>
                    </a:lnTo>
                    <a:lnTo>
                      <a:pt x="182" y="205"/>
                    </a:lnTo>
                    <a:lnTo>
                      <a:pt x="296" y="0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74" name="Freeform 68"/>
              <p:cNvSpPr/>
              <p:nvPr/>
            </p:nvSpPr>
            <p:spPr bwMode="auto">
              <a:xfrm>
                <a:off x="8051999" y="4634118"/>
                <a:ext cx="424131" cy="296038"/>
              </a:xfrm>
              <a:custGeom>
                <a:avLst/>
                <a:gdLst>
                  <a:gd name="T0" fmla="*/ 424131 w 298"/>
                  <a:gd name="T1" fmla="*/ 0 h 208"/>
                  <a:gd name="T2" fmla="*/ 382857 w 298"/>
                  <a:gd name="T3" fmla="*/ 0 h 208"/>
                  <a:gd name="T4" fmla="*/ 227721 w 298"/>
                  <a:gd name="T5" fmla="*/ 278959 h 208"/>
                  <a:gd name="T6" fmla="*/ 9963 w 298"/>
                  <a:gd name="T7" fmla="*/ 278959 h 208"/>
                  <a:gd name="T8" fmla="*/ 0 w 298"/>
                  <a:gd name="T9" fmla="*/ 296038 h 208"/>
                  <a:gd name="T10" fmla="*/ 260456 w 298"/>
                  <a:gd name="T11" fmla="*/ 296038 h 208"/>
                  <a:gd name="T12" fmla="*/ 424131 w 298"/>
                  <a:gd name="T13" fmla="*/ 0 h 2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8" h="208">
                    <a:moveTo>
                      <a:pt x="298" y="0"/>
                    </a:moveTo>
                    <a:lnTo>
                      <a:pt x="269" y="0"/>
                    </a:lnTo>
                    <a:lnTo>
                      <a:pt x="160" y="196"/>
                    </a:lnTo>
                    <a:lnTo>
                      <a:pt x="7" y="196"/>
                    </a:lnTo>
                    <a:lnTo>
                      <a:pt x="0" y="208"/>
                    </a:lnTo>
                    <a:lnTo>
                      <a:pt x="183" y="20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75" name="Freeform 69"/>
              <p:cNvSpPr/>
              <p:nvPr/>
            </p:nvSpPr>
            <p:spPr bwMode="auto">
              <a:xfrm>
                <a:off x="8228483" y="4722360"/>
                <a:ext cx="34158" cy="27042"/>
              </a:xfrm>
              <a:custGeom>
                <a:avLst/>
                <a:gdLst>
                  <a:gd name="T0" fmla="*/ 6832 w 10"/>
                  <a:gd name="T1" fmla="*/ 0 h 8"/>
                  <a:gd name="T2" fmla="*/ 0 w 10"/>
                  <a:gd name="T3" fmla="*/ 16901 h 8"/>
                  <a:gd name="T4" fmla="*/ 17079 w 10"/>
                  <a:gd name="T5" fmla="*/ 23662 h 8"/>
                  <a:gd name="T6" fmla="*/ 34158 w 10"/>
                  <a:gd name="T7" fmla="*/ 27042 h 8"/>
                  <a:gd name="T8" fmla="*/ 34158 w 10"/>
                  <a:gd name="T9" fmla="*/ 27042 h 8"/>
                  <a:gd name="T10" fmla="*/ 23911 w 10"/>
                  <a:gd name="T11" fmla="*/ 13521 h 8"/>
                  <a:gd name="T12" fmla="*/ 6832 w 10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8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7"/>
                      <a:pt x="9" y="7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7"/>
                      <a:pt x="8" y="5"/>
                      <a:pt x="7" y="4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76" name="Freeform 70"/>
              <p:cNvSpPr>
                <a:spLocks noEditPoints="1"/>
              </p:cNvSpPr>
              <p:nvPr/>
            </p:nvSpPr>
            <p:spPr bwMode="auto">
              <a:xfrm>
                <a:off x="7812892" y="4420629"/>
                <a:ext cx="367200" cy="444056"/>
              </a:xfrm>
              <a:custGeom>
                <a:avLst/>
                <a:gdLst>
                  <a:gd name="T0" fmla="*/ 238000 w 108"/>
                  <a:gd name="T1" fmla="*/ 376261 h 131"/>
                  <a:gd name="T2" fmla="*/ 238000 w 108"/>
                  <a:gd name="T3" fmla="*/ 355923 h 131"/>
                  <a:gd name="T4" fmla="*/ 251600 w 108"/>
                  <a:gd name="T5" fmla="*/ 355923 h 131"/>
                  <a:gd name="T6" fmla="*/ 265200 w 108"/>
                  <a:gd name="T7" fmla="*/ 328805 h 131"/>
                  <a:gd name="T8" fmla="*/ 238000 w 108"/>
                  <a:gd name="T9" fmla="*/ 328805 h 131"/>
                  <a:gd name="T10" fmla="*/ 238000 w 108"/>
                  <a:gd name="T11" fmla="*/ 277959 h 131"/>
                  <a:gd name="T12" fmla="*/ 292400 w 108"/>
                  <a:gd name="T13" fmla="*/ 277959 h 131"/>
                  <a:gd name="T14" fmla="*/ 302600 w 108"/>
                  <a:gd name="T15" fmla="*/ 254231 h 131"/>
                  <a:gd name="T16" fmla="*/ 238000 w 108"/>
                  <a:gd name="T17" fmla="*/ 254231 h 131"/>
                  <a:gd name="T18" fmla="*/ 238000 w 108"/>
                  <a:gd name="T19" fmla="*/ 199995 h 131"/>
                  <a:gd name="T20" fmla="*/ 309400 w 108"/>
                  <a:gd name="T21" fmla="*/ 199995 h 131"/>
                  <a:gd name="T22" fmla="*/ 309400 w 108"/>
                  <a:gd name="T23" fmla="*/ 244061 h 131"/>
                  <a:gd name="T24" fmla="*/ 346800 w 108"/>
                  <a:gd name="T25" fmla="*/ 169487 h 131"/>
                  <a:gd name="T26" fmla="*/ 367200 w 108"/>
                  <a:gd name="T27" fmla="*/ 169487 h 131"/>
                  <a:gd name="T28" fmla="*/ 367200 w 108"/>
                  <a:gd name="T29" fmla="*/ 37287 h 131"/>
                  <a:gd name="T30" fmla="*/ 329800 w 108"/>
                  <a:gd name="T31" fmla="*/ 0 h 131"/>
                  <a:gd name="T32" fmla="*/ 37400 w 108"/>
                  <a:gd name="T33" fmla="*/ 0 h 131"/>
                  <a:gd name="T34" fmla="*/ 0 w 108"/>
                  <a:gd name="T35" fmla="*/ 37287 h 131"/>
                  <a:gd name="T36" fmla="*/ 0 w 108"/>
                  <a:gd name="T37" fmla="*/ 406769 h 131"/>
                  <a:gd name="T38" fmla="*/ 37400 w 108"/>
                  <a:gd name="T39" fmla="*/ 444056 h 131"/>
                  <a:gd name="T40" fmla="*/ 204000 w 108"/>
                  <a:gd name="T41" fmla="*/ 444056 h 131"/>
                  <a:gd name="T42" fmla="*/ 238000 w 108"/>
                  <a:gd name="T43" fmla="*/ 376261 h 131"/>
                  <a:gd name="T44" fmla="*/ 214200 w 108"/>
                  <a:gd name="T45" fmla="*/ 328805 h 131"/>
                  <a:gd name="T46" fmla="*/ 146200 w 108"/>
                  <a:gd name="T47" fmla="*/ 328805 h 131"/>
                  <a:gd name="T48" fmla="*/ 146200 w 108"/>
                  <a:gd name="T49" fmla="*/ 277959 h 131"/>
                  <a:gd name="T50" fmla="*/ 214200 w 108"/>
                  <a:gd name="T51" fmla="*/ 277959 h 131"/>
                  <a:gd name="T52" fmla="*/ 214200 w 108"/>
                  <a:gd name="T53" fmla="*/ 328805 h 131"/>
                  <a:gd name="T54" fmla="*/ 217600 w 108"/>
                  <a:gd name="T55" fmla="*/ 254231 h 131"/>
                  <a:gd name="T56" fmla="*/ 146200 w 108"/>
                  <a:gd name="T57" fmla="*/ 254231 h 131"/>
                  <a:gd name="T58" fmla="*/ 146200 w 108"/>
                  <a:gd name="T59" fmla="*/ 199995 h 131"/>
                  <a:gd name="T60" fmla="*/ 217600 w 108"/>
                  <a:gd name="T61" fmla="*/ 199995 h 131"/>
                  <a:gd name="T62" fmla="*/ 217600 w 108"/>
                  <a:gd name="T63" fmla="*/ 254231 h 131"/>
                  <a:gd name="T64" fmla="*/ 54400 w 108"/>
                  <a:gd name="T65" fmla="*/ 44067 h 131"/>
                  <a:gd name="T66" fmla="*/ 309400 w 108"/>
                  <a:gd name="T67" fmla="*/ 44067 h 131"/>
                  <a:gd name="T68" fmla="*/ 309400 w 108"/>
                  <a:gd name="T69" fmla="*/ 166097 h 131"/>
                  <a:gd name="T70" fmla="*/ 54400 w 108"/>
                  <a:gd name="T71" fmla="*/ 166097 h 131"/>
                  <a:gd name="T72" fmla="*/ 54400 w 108"/>
                  <a:gd name="T73" fmla="*/ 44067 h 131"/>
                  <a:gd name="T74" fmla="*/ 122400 w 108"/>
                  <a:gd name="T75" fmla="*/ 406769 h 131"/>
                  <a:gd name="T76" fmla="*/ 54400 w 108"/>
                  <a:gd name="T77" fmla="*/ 406769 h 131"/>
                  <a:gd name="T78" fmla="*/ 54400 w 108"/>
                  <a:gd name="T79" fmla="*/ 355923 h 131"/>
                  <a:gd name="T80" fmla="*/ 122400 w 108"/>
                  <a:gd name="T81" fmla="*/ 355923 h 131"/>
                  <a:gd name="T82" fmla="*/ 122400 w 108"/>
                  <a:gd name="T83" fmla="*/ 406769 h 131"/>
                  <a:gd name="T84" fmla="*/ 122400 w 108"/>
                  <a:gd name="T85" fmla="*/ 328805 h 131"/>
                  <a:gd name="T86" fmla="*/ 54400 w 108"/>
                  <a:gd name="T87" fmla="*/ 328805 h 131"/>
                  <a:gd name="T88" fmla="*/ 54400 w 108"/>
                  <a:gd name="T89" fmla="*/ 277959 h 131"/>
                  <a:gd name="T90" fmla="*/ 122400 w 108"/>
                  <a:gd name="T91" fmla="*/ 277959 h 131"/>
                  <a:gd name="T92" fmla="*/ 122400 w 108"/>
                  <a:gd name="T93" fmla="*/ 328805 h 131"/>
                  <a:gd name="T94" fmla="*/ 125800 w 108"/>
                  <a:gd name="T95" fmla="*/ 254231 h 131"/>
                  <a:gd name="T96" fmla="*/ 54400 w 108"/>
                  <a:gd name="T97" fmla="*/ 254231 h 131"/>
                  <a:gd name="T98" fmla="*/ 54400 w 108"/>
                  <a:gd name="T99" fmla="*/ 199995 h 131"/>
                  <a:gd name="T100" fmla="*/ 125800 w 108"/>
                  <a:gd name="T101" fmla="*/ 199995 h 131"/>
                  <a:gd name="T102" fmla="*/ 125800 w 108"/>
                  <a:gd name="T103" fmla="*/ 254231 h 131"/>
                  <a:gd name="T104" fmla="*/ 146200 w 108"/>
                  <a:gd name="T105" fmla="*/ 355923 h 131"/>
                  <a:gd name="T106" fmla="*/ 214200 w 108"/>
                  <a:gd name="T107" fmla="*/ 355923 h 131"/>
                  <a:gd name="T108" fmla="*/ 214200 w 108"/>
                  <a:gd name="T109" fmla="*/ 406769 h 131"/>
                  <a:gd name="T110" fmla="*/ 146200 w 108"/>
                  <a:gd name="T111" fmla="*/ 406769 h 131"/>
                  <a:gd name="T112" fmla="*/ 146200 w 108"/>
                  <a:gd name="T113" fmla="*/ 355923 h 1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8" h="131">
                    <a:moveTo>
                      <a:pt x="70" y="111"/>
                    </a:moveTo>
                    <a:cubicBezTo>
                      <a:pt x="70" y="105"/>
                      <a:pt x="70" y="105"/>
                      <a:pt x="70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70" y="82"/>
                      <a:pt x="70" y="82"/>
                      <a:pt x="70" y="82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9" y="75"/>
                      <a:pt x="89" y="75"/>
                      <a:pt x="89" y="75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08" y="5"/>
                      <a:pt x="103" y="0"/>
                      <a:pt x="97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6"/>
                      <a:pt x="5" y="131"/>
                      <a:pt x="11" y="131"/>
                    </a:cubicBezTo>
                    <a:cubicBezTo>
                      <a:pt x="60" y="131"/>
                      <a:pt x="60" y="131"/>
                      <a:pt x="60" y="131"/>
                    </a:cubicBezTo>
                    <a:lnTo>
                      <a:pt x="70" y="111"/>
                    </a:lnTo>
                    <a:close/>
                    <a:moveTo>
                      <a:pt x="63" y="97"/>
                    </a:move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63" y="82"/>
                      <a:pt x="63" y="82"/>
                      <a:pt x="63" y="82"/>
                    </a:cubicBezTo>
                    <a:lnTo>
                      <a:pt x="63" y="97"/>
                    </a:lnTo>
                    <a:close/>
                    <a:moveTo>
                      <a:pt x="64" y="75"/>
                    </a:moveTo>
                    <a:cubicBezTo>
                      <a:pt x="43" y="75"/>
                      <a:pt x="43" y="75"/>
                      <a:pt x="43" y="75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64" y="59"/>
                      <a:pt x="64" y="59"/>
                      <a:pt x="64" y="59"/>
                    </a:cubicBezTo>
                    <a:lnTo>
                      <a:pt x="64" y="75"/>
                    </a:lnTo>
                    <a:close/>
                    <a:moveTo>
                      <a:pt x="16" y="13"/>
                    </a:moveTo>
                    <a:cubicBezTo>
                      <a:pt x="91" y="13"/>
                      <a:pt x="91" y="13"/>
                      <a:pt x="91" y="13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16" y="49"/>
                      <a:pt x="16" y="49"/>
                      <a:pt x="16" y="49"/>
                    </a:cubicBezTo>
                    <a:lnTo>
                      <a:pt x="16" y="13"/>
                    </a:lnTo>
                    <a:close/>
                    <a:moveTo>
                      <a:pt x="36" y="120"/>
                    </a:moveTo>
                    <a:cubicBezTo>
                      <a:pt x="16" y="120"/>
                      <a:pt x="16" y="120"/>
                      <a:pt x="16" y="120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36" y="105"/>
                      <a:pt x="36" y="105"/>
                      <a:pt x="36" y="105"/>
                    </a:cubicBezTo>
                    <a:lnTo>
                      <a:pt x="36" y="120"/>
                    </a:lnTo>
                    <a:close/>
                    <a:moveTo>
                      <a:pt x="36" y="97"/>
                    </a:moveTo>
                    <a:cubicBezTo>
                      <a:pt x="16" y="97"/>
                      <a:pt x="16" y="97"/>
                      <a:pt x="16" y="97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36" y="82"/>
                      <a:pt x="36" y="82"/>
                      <a:pt x="36" y="82"/>
                    </a:cubicBezTo>
                    <a:lnTo>
                      <a:pt x="36" y="97"/>
                    </a:lnTo>
                    <a:close/>
                    <a:moveTo>
                      <a:pt x="37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37" y="59"/>
                      <a:pt x="37" y="59"/>
                      <a:pt x="37" y="59"/>
                    </a:cubicBezTo>
                    <a:lnTo>
                      <a:pt x="37" y="75"/>
                    </a:lnTo>
                    <a:close/>
                    <a:moveTo>
                      <a:pt x="43" y="105"/>
                    </a:moveTo>
                    <a:cubicBezTo>
                      <a:pt x="63" y="105"/>
                      <a:pt x="63" y="105"/>
                      <a:pt x="63" y="105"/>
                    </a:cubicBezTo>
                    <a:cubicBezTo>
                      <a:pt x="63" y="120"/>
                      <a:pt x="63" y="120"/>
                      <a:pt x="63" y="120"/>
                    </a:cubicBezTo>
                    <a:cubicBezTo>
                      <a:pt x="43" y="120"/>
                      <a:pt x="43" y="120"/>
                      <a:pt x="43" y="120"/>
                    </a:cubicBezTo>
                    <a:lnTo>
                      <a:pt x="43" y="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77" name="Freeform 71"/>
              <p:cNvSpPr>
                <a:spLocks noEditPoints="1"/>
              </p:cNvSpPr>
              <p:nvPr/>
            </p:nvSpPr>
            <p:spPr bwMode="auto">
              <a:xfrm>
                <a:off x="8013571" y="4604229"/>
                <a:ext cx="421284" cy="294614"/>
              </a:xfrm>
              <a:custGeom>
                <a:avLst/>
                <a:gdLst>
                  <a:gd name="T0" fmla="*/ 421284 w 124"/>
                  <a:gd name="T1" fmla="*/ 3386 h 87"/>
                  <a:gd name="T2" fmla="*/ 156283 w 124"/>
                  <a:gd name="T3" fmla="*/ 0 h 87"/>
                  <a:gd name="T4" fmla="*/ 0 w 124"/>
                  <a:gd name="T5" fmla="*/ 294614 h 87"/>
                  <a:gd name="T6" fmla="*/ 258206 w 124"/>
                  <a:gd name="T7" fmla="*/ 294614 h 87"/>
                  <a:gd name="T8" fmla="*/ 421284 w 124"/>
                  <a:gd name="T9" fmla="*/ 3386 h 87"/>
                  <a:gd name="T10" fmla="*/ 220834 w 124"/>
                  <a:gd name="T11" fmla="*/ 40636 h 87"/>
                  <a:gd name="T12" fmla="*/ 285386 w 124"/>
                  <a:gd name="T13" fmla="*/ 74500 h 87"/>
                  <a:gd name="T14" fmla="*/ 295578 w 124"/>
                  <a:gd name="T15" fmla="*/ 54182 h 87"/>
                  <a:gd name="T16" fmla="*/ 312566 w 124"/>
                  <a:gd name="T17" fmla="*/ 60955 h 87"/>
                  <a:gd name="T18" fmla="*/ 278591 w 124"/>
                  <a:gd name="T19" fmla="*/ 121909 h 87"/>
                  <a:gd name="T20" fmla="*/ 265001 w 124"/>
                  <a:gd name="T21" fmla="*/ 115137 h 87"/>
                  <a:gd name="T22" fmla="*/ 275194 w 124"/>
                  <a:gd name="T23" fmla="*/ 91432 h 87"/>
                  <a:gd name="T24" fmla="*/ 210642 w 124"/>
                  <a:gd name="T25" fmla="*/ 57568 h 87"/>
                  <a:gd name="T26" fmla="*/ 220834 w 124"/>
                  <a:gd name="T27" fmla="*/ 40636 h 87"/>
                  <a:gd name="T28" fmla="*/ 231027 w 124"/>
                  <a:gd name="T29" fmla="*/ 213341 h 87"/>
                  <a:gd name="T30" fmla="*/ 214039 w 124"/>
                  <a:gd name="T31" fmla="*/ 209955 h 87"/>
                  <a:gd name="T32" fmla="*/ 197052 w 124"/>
                  <a:gd name="T33" fmla="*/ 209955 h 87"/>
                  <a:gd name="T34" fmla="*/ 197052 w 124"/>
                  <a:gd name="T35" fmla="*/ 209955 h 87"/>
                  <a:gd name="T36" fmla="*/ 207245 w 124"/>
                  <a:gd name="T37" fmla="*/ 223500 h 87"/>
                  <a:gd name="T38" fmla="*/ 217437 w 124"/>
                  <a:gd name="T39" fmla="*/ 237046 h 87"/>
                  <a:gd name="T40" fmla="*/ 207245 w 124"/>
                  <a:gd name="T41" fmla="*/ 257364 h 87"/>
                  <a:gd name="T42" fmla="*/ 180065 w 124"/>
                  <a:gd name="T43" fmla="*/ 213341 h 87"/>
                  <a:gd name="T44" fmla="*/ 129103 w 124"/>
                  <a:gd name="T45" fmla="*/ 216728 h 87"/>
                  <a:gd name="T46" fmla="*/ 139296 w 124"/>
                  <a:gd name="T47" fmla="*/ 196409 h 87"/>
                  <a:gd name="T48" fmla="*/ 156283 w 124"/>
                  <a:gd name="T49" fmla="*/ 196409 h 87"/>
                  <a:gd name="T50" fmla="*/ 173270 w 124"/>
                  <a:gd name="T51" fmla="*/ 196409 h 87"/>
                  <a:gd name="T52" fmla="*/ 173270 w 124"/>
                  <a:gd name="T53" fmla="*/ 196409 h 87"/>
                  <a:gd name="T54" fmla="*/ 163078 w 124"/>
                  <a:gd name="T55" fmla="*/ 182864 h 87"/>
                  <a:gd name="T56" fmla="*/ 152885 w 124"/>
                  <a:gd name="T57" fmla="*/ 169318 h 87"/>
                  <a:gd name="T58" fmla="*/ 163078 w 124"/>
                  <a:gd name="T59" fmla="*/ 149000 h 87"/>
                  <a:gd name="T60" fmla="*/ 190257 w 124"/>
                  <a:gd name="T61" fmla="*/ 193023 h 87"/>
                  <a:gd name="T62" fmla="*/ 241219 w 124"/>
                  <a:gd name="T63" fmla="*/ 189637 h 87"/>
                  <a:gd name="T64" fmla="*/ 231027 w 124"/>
                  <a:gd name="T65" fmla="*/ 213341 h 87"/>
                  <a:gd name="T66" fmla="*/ 163078 w 124"/>
                  <a:gd name="T67" fmla="*/ 145614 h 87"/>
                  <a:gd name="T68" fmla="*/ 173270 w 124"/>
                  <a:gd name="T69" fmla="*/ 128682 h 87"/>
                  <a:gd name="T70" fmla="*/ 197052 w 124"/>
                  <a:gd name="T71" fmla="*/ 132068 h 87"/>
                  <a:gd name="T72" fmla="*/ 210642 w 124"/>
                  <a:gd name="T73" fmla="*/ 108364 h 87"/>
                  <a:gd name="T74" fmla="*/ 193655 w 124"/>
                  <a:gd name="T75" fmla="*/ 94818 h 87"/>
                  <a:gd name="T76" fmla="*/ 203847 w 124"/>
                  <a:gd name="T77" fmla="*/ 74500 h 87"/>
                  <a:gd name="T78" fmla="*/ 268399 w 124"/>
                  <a:gd name="T79" fmla="*/ 142227 h 87"/>
                  <a:gd name="T80" fmla="*/ 254809 w 124"/>
                  <a:gd name="T81" fmla="*/ 162546 h 87"/>
                  <a:gd name="T82" fmla="*/ 163078 w 124"/>
                  <a:gd name="T83" fmla="*/ 145614 h 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4" h="87">
                    <a:moveTo>
                      <a:pt x="124" y="1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76" y="87"/>
                      <a:pt x="76" y="87"/>
                      <a:pt x="76" y="87"/>
                    </a:cubicBezTo>
                    <a:lnTo>
                      <a:pt x="124" y="1"/>
                    </a:lnTo>
                    <a:close/>
                    <a:moveTo>
                      <a:pt x="65" y="12"/>
                    </a:moveTo>
                    <a:cubicBezTo>
                      <a:pt x="84" y="22"/>
                      <a:pt x="84" y="22"/>
                      <a:pt x="84" y="22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62" y="17"/>
                      <a:pt x="62" y="17"/>
                      <a:pt x="62" y="17"/>
                    </a:cubicBezTo>
                    <a:lnTo>
                      <a:pt x="65" y="12"/>
                    </a:lnTo>
                    <a:close/>
                    <a:moveTo>
                      <a:pt x="68" y="63"/>
                    </a:moveTo>
                    <a:cubicBezTo>
                      <a:pt x="63" y="62"/>
                      <a:pt x="63" y="62"/>
                      <a:pt x="63" y="62"/>
                    </a:cubicBezTo>
                    <a:cubicBezTo>
                      <a:pt x="61" y="62"/>
                      <a:pt x="60" y="62"/>
                      <a:pt x="58" y="62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9" y="63"/>
                      <a:pt x="60" y="64"/>
                      <a:pt x="61" y="66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8" y="58"/>
                      <a:pt x="50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0" y="57"/>
                      <a:pt x="49" y="56"/>
                      <a:pt x="48" y="54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71" y="56"/>
                      <a:pt x="71" y="56"/>
                      <a:pt x="71" y="56"/>
                    </a:cubicBezTo>
                    <a:lnTo>
                      <a:pt x="68" y="63"/>
                    </a:lnTo>
                    <a:close/>
                    <a:moveTo>
                      <a:pt x="48" y="43"/>
                    </a:moveTo>
                    <a:cubicBezTo>
                      <a:pt x="51" y="38"/>
                      <a:pt x="51" y="38"/>
                      <a:pt x="51" y="38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5" y="48"/>
                      <a:pt x="75" y="48"/>
                      <a:pt x="75" y="48"/>
                    </a:cubicBezTo>
                    <a:lnTo>
                      <a:pt x="48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593725" y="6010528"/>
            <a:ext cx="10610647" cy="301372"/>
            <a:chOff x="593725" y="6010528"/>
            <a:chExt cx="10988675" cy="301372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593725" y="6311900"/>
              <a:ext cx="10988675" cy="0"/>
            </a:xfrm>
            <a:prstGeom prst="line">
              <a:avLst/>
            </a:prstGeom>
            <a:ln>
              <a:solidFill>
                <a:srgbClr val="B9B4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2050"/>
            <p:cNvSpPr/>
            <p:nvPr/>
          </p:nvSpPr>
          <p:spPr>
            <a:xfrm rot="2668427">
              <a:off x="682092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矩形 2050"/>
            <p:cNvSpPr/>
            <p:nvPr/>
          </p:nvSpPr>
          <p:spPr>
            <a:xfrm rot="2668427">
              <a:off x="995863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矩形 2050"/>
            <p:cNvSpPr/>
            <p:nvPr/>
          </p:nvSpPr>
          <p:spPr>
            <a:xfrm rot="2668427">
              <a:off x="1309634" y="6010528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矩形 2050"/>
            <p:cNvSpPr/>
            <p:nvPr userDrawn="1"/>
          </p:nvSpPr>
          <p:spPr>
            <a:xfrm rot="2668427">
              <a:off x="1623404" y="6010529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970584" y="6103340"/>
            <a:ext cx="2400219" cy="754660"/>
            <a:chOff x="9970584" y="6103340"/>
            <a:chExt cx="2400219" cy="754660"/>
          </a:xfrm>
        </p:grpSpPr>
        <p:sp>
          <p:nvSpPr>
            <p:cNvPr id="67" name="直角三角形 66"/>
            <p:cNvSpPr/>
            <p:nvPr/>
          </p:nvSpPr>
          <p:spPr>
            <a:xfrm flipH="1">
              <a:off x="10474207" y="6103340"/>
              <a:ext cx="1715390" cy="754660"/>
            </a:xfrm>
            <a:prstGeom prst="rtTriangle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 userDrawn="1"/>
          </p:nvSpPr>
          <p:spPr>
            <a:xfrm rot="20160000">
              <a:off x="9970584" y="6354641"/>
              <a:ext cx="2400219" cy="88008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-182546" y="-11212"/>
            <a:ext cx="2400219" cy="754660"/>
            <a:chOff x="-182546" y="-11212"/>
            <a:chExt cx="2400219" cy="754660"/>
          </a:xfrm>
          <a:solidFill>
            <a:srgbClr val="DF2525"/>
          </a:solidFill>
        </p:grpSpPr>
        <p:sp>
          <p:nvSpPr>
            <p:cNvPr id="88" name="直角三角形 87"/>
            <p:cNvSpPr/>
            <p:nvPr userDrawn="1"/>
          </p:nvSpPr>
          <p:spPr>
            <a:xfrm flipV="1">
              <a:off x="0" y="-11212"/>
              <a:ext cx="1715390" cy="7546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 userDrawn="1"/>
          </p:nvSpPr>
          <p:spPr>
            <a:xfrm rot="20160000">
              <a:off x="-182546" y="398315"/>
              <a:ext cx="2400219" cy="88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5843972" cy="6858000"/>
          </a:xfrm>
          <a:prstGeom prst="rect">
            <a:avLst/>
          </a:prstGeom>
          <a:solidFill>
            <a:srgbClr val="DF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6278" y="2669385"/>
            <a:ext cx="3483927" cy="1451223"/>
            <a:chOff x="1656278" y="2669385"/>
            <a:chExt cx="3483927" cy="1451223"/>
          </a:xfrm>
        </p:grpSpPr>
        <p:sp>
          <p:nvSpPr>
            <p:cNvPr id="5" name="文本框 4"/>
            <p:cNvSpPr txBox="1"/>
            <p:nvPr/>
          </p:nvSpPr>
          <p:spPr>
            <a:xfrm>
              <a:off x="3444708" y="2669385"/>
              <a:ext cx="16954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 录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656278" y="3351167"/>
              <a:ext cx="331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  <a:endParaRPr lang="zh-CN" altLang="en-US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 bwMode="auto">
          <a:xfrm rot="2696218">
            <a:off x="6687455" y="2332580"/>
            <a:ext cx="447590" cy="447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 bwMode="auto">
          <a:xfrm rot="2705836">
            <a:off x="6687455" y="3223611"/>
            <a:ext cx="447591" cy="4475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 bwMode="auto">
          <a:xfrm rot="2692335">
            <a:off x="6687736" y="4114643"/>
            <a:ext cx="447590" cy="448388"/>
          </a:xfrm>
          <a:prstGeom prst="rect">
            <a:avLst/>
          </a:prstGeom>
          <a:solidFill>
            <a:srgbClr val="019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194BF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11073" y="227720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此处添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加标题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511073" y="318579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此处添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加标题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511073" y="4077227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此处添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加标题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95226" y="235302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95226" y="324735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95226" y="413878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259882" y="139475"/>
            <a:ext cx="48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n-ea"/>
                <a:ea typeface="+mn-ea"/>
              </a:rPr>
              <a:t>10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098216" y="2208"/>
            <a:ext cx="490002" cy="764704"/>
            <a:chOff x="11259086" y="0"/>
            <a:chExt cx="490002" cy="764704"/>
          </a:xfrm>
        </p:grpSpPr>
        <p:sp>
          <p:nvSpPr>
            <p:cNvPr id="18" name="MH_Number_1">
              <a:hlinkClick r:id="rId3" action="ppaction://hlinksldjump"/>
            </p:cNvPr>
            <p:cNvSpPr/>
            <p:nvPr>
              <p:custDataLst>
                <p:tags r:id="rId1"/>
              </p:custDataLst>
            </p:nvPr>
          </p:nvSpPr>
          <p:spPr>
            <a:xfrm rot="5400000">
              <a:off x="11121337" y="137749"/>
              <a:ext cx="764704" cy="489206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rgbClr val="019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0" rtlCol="0" anchor="ctr"/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259882" y="139475"/>
              <a:ext cx="489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10</a:t>
              </a:r>
              <a:endParaRPr lang="zh-CN" altLang="en-US" sz="20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1098216" y="2208"/>
            <a:ext cx="490002" cy="764704"/>
            <a:chOff x="11259086" y="0"/>
            <a:chExt cx="490002" cy="764704"/>
          </a:xfrm>
        </p:grpSpPr>
        <p:sp>
          <p:nvSpPr>
            <p:cNvPr id="46" name="MH_Number_1">
              <a:hlinkClick r:id="rId3" action="ppaction://hlinksldjump"/>
            </p:cNvPr>
            <p:cNvSpPr/>
            <p:nvPr>
              <p:custDataLst>
                <p:tags r:id="rId1"/>
              </p:custDataLst>
            </p:nvPr>
          </p:nvSpPr>
          <p:spPr>
            <a:xfrm rot="5400000">
              <a:off x="11121337" y="137749"/>
              <a:ext cx="764704" cy="489206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rgbClr val="019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0" rtlCol="0" anchor="ctr"/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1259882" y="139475"/>
              <a:ext cx="489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11</a:t>
              </a:r>
              <a:endParaRPr lang="zh-CN" altLang="en-US" sz="20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564058" y="1632535"/>
            <a:ext cx="9151938" cy="3471862"/>
            <a:chOff x="1524000" y="2192339"/>
            <a:chExt cx="9151938" cy="3471862"/>
          </a:xfrm>
        </p:grpSpPr>
        <p:sp>
          <p:nvSpPr>
            <p:cNvPr id="42" name="矩形 41"/>
            <p:cNvSpPr/>
            <p:nvPr/>
          </p:nvSpPr>
          <p:spPr>
            <a:xfrm>
              <a:off x="1524000" y="3197226"/>
              <a:ext cx="9151938" cy="2466975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tIns="720000" rIns="1080000" bIns="360000"/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3033714" y="2192339"/>
              <a:ext cx="841375" cy="1317625"/>
            </a:xfrm>
            <a:custGeom>
              <a:avLst/>
              <a:gdLst>
                <a:gd name="connsiteX0" fmla="*/ 0 w 841830"/>
                <a:gd name="connsiteY0" fmla="*/ 0 h 1318547"/>
                <a:gd name="connsiteX1" fmla="*/ 841830 w 841830"/>
                <a:gd name="connsiteY1" fmla="*/ 0 h 1318547"/>
                <a:gd name="connsiteX2" fmla="*/ 841830 w 841830"/>
                <a:gd name="connsiteY2" fmla="*/ 897632 h 1318547"/>
                <a:gd name="connsiteX3" fmla="*/ 420915 w 841830"/>
                <a:gd name="connsiteY3" fmla="*/ 1318547 h 1318547"/>
                <a:gd name="connsiteX4" fmla="*/ 0 w 841830"/>
                <a:gd name="connsiteY4" fmla="*/ 897632 h 131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830" h="1318547">
                  <a:moveTo>
                    <a:pt x="0" y="0"/>
                  </a:moveTo>
                  <a:lnTo>
                    <a:pt x="841830" y="0"/>
                  </a:lnTo>
                  <a:lnTo>
                    <a:pt x="841830" y="897632"/>
                  </a:lnTo>
                  <a:lnTo>
                    <a:pt x="420915" y="1318547"/>
                  </a:lnTo>
                  <a:lnTo>
                    <a:pt x="0" y="897632"/>
                  </a:lnTo>
                  <a:close/>
                </a:path>
              </a:pathLst>
            </a:custGeom>
            <a:solidFill>
              <a:schemeClr val="accent1"/>
            </a:solidFill>
            <a:ln w="10160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1600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</a:rPr>
                <a:t>文本</a:t>
              </a: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4811714" y="2192339"/>
              <a:ext cx="841375" cy="1317625"/>
            </a:xfrm>
            <a:custGeom>
              <a:avLst/>
              <a:gdLst>
                <a:gd name="connsiteX0" fmla="*/ 0 w 841830"/>
                <a:gd name="connsiteY0" fmla="*/ 0 h 1318547"/>
                <a:gd name="connsiteX1" fmla="*/ 841830 w 841830"/>
                <a:gd name="connsiteY1" fmla="*/ 0 h 1318547"/>
                <a:gd name="connsiteX2" fmla="*/ 841830 w 841830"/>
                <a:gd name="connsiteY2" fmla="*/ 897632 h 1318547"/>
                <a:gd name="connsiteX3" fmla="*/ 420915 w 841830"/>
                <a:gd name="connsiteY3" fmla="*/ 1318547 h 1318547"/>
                <a:gd name="connsiteX4" fmla="*/ 0 w 841830"/>
                <a:gd name="connsiteY4" fmla="*/ 897632 h 131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830" h="1318547">
                  <a:moveTo>
                    <a:pt x="0" y="0"/>
                  </a:moveTo>
                  <a:lnTo>
                    <a:pt x="841830" y="0"/>
                  </a:lnTo>
                  <a:lnTo>
                    <a:pt x="841830" y="897632"/>
                  </a:lnTo>
                  <a:lnTo>
                    <a:pt x="420915" y="1318547"/>
                  </a:lnTo>
                  <a:lnTo>
                    <a:pt x="0" y="897632"/>
                  </a:lnTo>
                  <a:close/>
                </a:path>
              </a:pathLst>
            </a:custGeom>
            <a:solidFill>
              <a:schemeClr val="accent1"/>
            </a:solidFill>
            <a:ln w="10160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1600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</a:rPr>
                <a:t>文本</a:t>
              </a: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6589714" y="2192339"/>
              <a:ext cx="841375" cy="1317625"/>
            </a:xfrm>
            <a:custGeom>
              <a:avLst/>
              <a:gdLst>
                <a:gd name="connsiteX0" fmla="*/ 0 w 841830"/>
                <a:gd name="connsiteY0" fmla="*/ 0 h 1318549"/>
                <a:gd name="connsiteX1" fmla="*/ 841830 w 841830"/>
                <a:gd name="connsiteY1" fmla="*/ 0 h 1318549"/>
                <a:gd name="connsiteX2" fmla="*/ 841830 w 841830"/>
                <a:gd name="connsiteY2" fmla="*/ 897634 h 1318549"/>
                <a:gd name="connsiteX3" fmla="*/ 420915 w 841830"/>
                <a:gd name="connsiteY3" fmla="*/ 1318549 h 1318549"/>
                <a:gd name="connsiteX4" fmla="*/ 0 w 841830"/>
                <a:gd name="connsiteY4" fmla="*/ 897634 h 131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830" h="1318549">
                  <a:moveTo>
                    <a:pt x="0" y="0"/>
                  </a:moveTo>
                  <a:lnTo>
                    <a:pt x="841830" y="0"/>
                  </a:lnTo>
                  <a:lnTo>
                    <a:pt x="841830" y="897634"/>
                  </a:lnTo>
                  <a:lnTo>
                    <a:pt x="420915" y="1318549"/>
                  </a:lnTo>
                  <a:lnTo>
                    <a:pt x="0" y="897634"/>
                  </a:lnTo>
                  <a:close/>
                </a:path>
              </a:pathLst>
            </a:custGeom>
            <a:solidFill>
              <a:schemeClr val="accent1"/>
            </a:solidFill>
            <a:ln w="10160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1600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</a:rPr>
                <a:t>文本</a:t>
              </a:r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8367714" y="2192339"/>
              <a:ext cx="841375" cy="1317625"/>
            </a:xfrm>
            <a:custGeom>
              <a:avLst/>
              <a:gdLst>
                <a:gd name="connsiteX0" fmla="*/ 0 w 841830"/>
                <a:gd name="connsiteY0" fmla="*/ 0 h 1318547"/>
                <a:gd name="connsiteX1" fmla="*/ 841830 w 841830"/>
                <a:gd name="connsiteY1" fmla="*/ 0 h 1318547"/>
                <a:gd name="connsiteX2" fmla="*/ 841830 w 841830"/>
                <a:gd name="connsiteY2" fmla="*/ 897632 h 1318547"/>
                <a:gd name="connsiteX3" fmla="*/ 420915 w 841830"/>
                <a:gd name="connsiteY3" fmla="*/ 1318547 h 1318547"/>
                <a:gd name="connsiteX4" fmla="*/ 0 w 841830"/>
                <a:gd name="connsiteY4" fmla="*/ 897632 h 131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830" h="1318547">
                  <a:moveTo>
                    <a:pt x="0" y="0"/>
                  </a:moveTo>
                  <a:lnTo>
                    <a:pt x="841830" y="0"/>
                  </a:lnTo>
                  <a:lnTo>
                    <a:pt x="841830" y="897632"/>
                  </a:lnTo>
                  <a:lnTo>
                    <a:pt x="420915" y="1318547"/>
                  </a:lnTo>
                  <a:lnTo>
                    <a:pt x="0" y="897632"/>
                  </a:lnTo>
                  <a:close/>
                </a:path>
              </a:pathLst>
            </a:custGeom>
            <a:solidFill>
              <a:schemeClr val="accent1"/>
            </a:solidFill>
            <a:ln w="10160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1600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</a:rPr>
                <a:t>文本</a:t>
              </a: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2429480" y="3132245"/>
            <a:ext cx="7421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上海广告有限公司是中国第一家精品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设计机构。拥有顶尖的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设计团队，坚持精益求精，拒接平庸的 设计理念。帮您实现精致、美观动感的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设计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基于演示设计的一站式在线演示、素材销售、服务交易系统诞生于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2013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年，由中国专业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设计领跑者上海广告有限公司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整合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PPT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9970584" y="6103340"/>
            <a:ext cx="2400219" cy="754660"/>
            <a:chOff x="9970584" y="6103340"/>
            <a:chExt cx="2400219" cy="754660"/>
          </a:xfrm>
        </p:grpSpPr>
        <p:sp>
          <p:nvSpPr>
            <p:cNvPr id="30" name="直角三角形 29"/>
            <p:cNvSpPr/>
            <p:nvPr/>
          </p:nvSpPr>
          <p:spPr>
            <a:xfrm flipH="1">
              <a:off x="10474207" y="6103340"/>
              <a:ext cx="1715390" cy="754660"/>
            </a:xfrm>
            <a:prstGeom prst="rtTriangle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 userDrawn="1"/>
          </p:nvSpPr>
          <p:spPr>
            <a:xfrm rot="20160000">
              <a:off x="9970584" y="6354641"/>
              <a:ext cx="2400219" cy="88008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3725" y="6010528"/>
            <a:ext cx="10610647" cy="301372"/>
            <a:chOff x="593725" y="6010528"/>
            <a:chExt cx="10988675" cy="30137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93725" y="6311900"/>
              <a:ext cx="10988675" cy="0"/>
            </a:xfrm>
            <a:prstGeom prst="line">
              <a:avLst/>
            </a:prstGeom>
            <a:ln>
              <a:solidFill>
                <a:srgbClr val="B9B4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2050"/>
            <p:cNvSpPr/>
            <p:nvPr/>
          </p:nvSpPr>
          <p:spPr>
            <a:xfrm rot="2668427">
              <a:off x="682092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2050"/>
            <p:cNvSpPr/>
            <p:nvPr/>
          </p:nvSpPr>
          <p:spPr>
            <a:xfrm rot="2668427">
              <a:off x="995863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2050"/>
            <p:cNvSpPr/>
            <p:nvPr/>
          </p:nvSpPr>
          <p:spPr>
            <a:xfrm rot="2668427">
              <a:off x="1309634" y="6010528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2050"/>
            <p:cNvSpPr/>
            <p:nvPr userDrawn="1"/>
          </p:nvSpPr>
          <p:spPr>
            <a:xfrm rot="2668427">
              <a:off x="1623404" y="6010529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-182546" y="-11212"/>
            <a:ext cx="2400219" cy="754660"/>
            <a:chOff x="-182546" y="-11212"/>
            <a:chExt cx="2400219" cy="754660"/>
          </a:xfrm>
          <a:solidFill>
            <a:srgbClr val="DF2525"/>
          </a:solidFill>
        </p:grpSpPr>
        <p:sp>
          <p:nvSpPr>
            <p:cNvPr id="25" name="直角三角形 24"/>
            <p:cNvSpPr/>
            <p:nvPr userDrawn="1"/>
          </p:nvSpPr>
          <p:spPr>
            <a:xfrm flipV="1">
              <a:off x="0" y="-11212"/>
              <a:ext cx="1715390" cy="7546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 userDrawn="1"/>
          </p:nvSpPr>
          <p:spPr>
            <a:xfrm rot="20160000">
              <a:off x="-182546" y="398315"/>
              <a:ext cx="2400219" cy="88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19566" y="234729"/>
            <a:ext cx="3052303" cy="525228"/>
            <a:chOff x="1819563" y="217934"/>
            <a:chExt cx="3052303" cy="525228"/>
          </a:xfrm>
        </p:grpSpPr>
        <p:sp>
          <p:nvSpPr>
            <p:cNvPr id="28" name="矩形 27"/>
            <p:cNvSpPr/>
            <p:nvPr/>
          </p:nvSpPr>
          <p:spPr>
            <a:xfrm>
              <a:off x="1819563" y="230399"/>
              <a:ext cx="3052302" cy="512763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20360" y="217934"/>
              <a:ext cx="3051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1098216" y="2208"/>
            <a:ext cx="490002" cy="764704"/>
            <a:chOff x="11259086" y="0"/>
            <a:chExt cx="490002" cy="764704"/>
          </a:xfrm>
        </p:grpSpPr>
        <p:sp>
          <p:nvSpPr>
            <p:cNvPr id="46" name="MH_Number_1">
              <a:hlinkClick r:id="rId3" action="ppaction://hlinksldjump"/>
            </p:cNvPr>
            <p:cNvSpPr/>
            <p:nvPr>
              <p:custDataLst>
                <p:tags r:id="rId1"/>
              </p:custDataLst>
            </p:nvPr>
          </p:nvSpPr>
          <p:spPr>
            <a:xfrm rot="5400000">
              <a:off x="11121337" y="137749"/>
              <a:ext cx="764704" cy="489206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rgbClr val="019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0" rtlCol="0" anchor="ctr"/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1259882" y="139475"/>
              <a:ext cx="489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12</a:t>
              </a:r>
              <a:endParaRPr lang="zh-CN" altLang="en-US" sz="20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7327" y="1226341"/>
            <a:ext cx="6537326" cy="4281490"/>
            <a:chOff x="607327" y="1226341"/>
            <a:chExt cx="6537326" cy="4281490"/>
          </a:xfrm>
        </p:grpSpPr>
        <p:grpSp>
          <p:nvGrpSpPr>
            <p:cNvPr id="27" name="组合 14"/>
            <p:cNvGrpSpPr/>
            <p:nvPr/>
          </p:nvGrpSpPr>
          <p:grpSpPr bwMode="auto">
            <a:xfrm>
              <a:off x="607327" y="3255167"/>
              <a:ext cx="1390650" cy="2203180"/>
              <a:chOff x="347682" y="3029957"/>
              <a:chExt cx="1390229" cy="2202980"/>
            </a:xfrm>
          </p:grpSpPr>
          <p:sp>
            <p:nvSpPr>
              <p:cNvPr id="49" name="任意多边形 48"/>
              <p:cNvSpPr/>
              <p:nvPr/>
            </p:nvSpPr>
            <p:spPr>
              <a:xfrm rot="8089122">
                <a:off x="604682" y="3036402"/>
                <a:ext cx="917492" cy="904601"/>
              </a:xfrm>
              <a:custGeom>
                <a:avLst/>
                <a:gdLst>
                  <a:gd name="connsiteX0" fmla="*/ 160704 w 1227047"/>
                  <a:gd name="connsiteY0" fmla="*/ 1066343 h 1227047"/>
                  <a:gd name="connsiteX1" fmla="*/ 0 w 1227047"/>
                  <a:gd name="connsiteY1" fmla="*/ 678369 h 1227047"/>
                  <a:gd name="connsiteX2" fmla="*/ 548678 w 1227047"/>
                  <a:gd name="connsiteY2" fmla="*/ 129691 h 1227047"/>
                  <a:gd name="connsiteX3" fmla="*/ 1227047 w 1227047"/>
                  <a:gd name="connsiteY3" fmla="*/ 0 h 1227047"/>
                  <a:gd name="connsiteX4" fmla="*/ 1097356 w 1227047"/>
                  <a:gd name="connsiteY4" fmla="*/ 678369 h 1227047"/>
                  <a:gd name="connsiteX5" fmla="*/ 548678 w 1227047"/>
                  <a:gd name="connsiteY5" fmla="*/ 1227047 h 1227047"/>
                  <a:gd name="connsiteX6" fmla="*/ 160704 w 1227047"/>
                  <a:gd name="connsiteY6" fmla="*/ 1066343 h 122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047" h="1227047">
                    <a:moveTo>
                      <a:pt x="160704" y="1066343"/>
                    </a:moveTo>
                    <a:cubicBezTo>
                      <a:pt x="61413" y="967052"/>
                      <a:pt x="0" y="829882"/>
                      <a:pt x="0" y="678369"/>
                    </a:cubicBezTo>
                    <a:cubicBezTo>
                      <a:pt x="0" y="375343"/>
                      <a:pt x="245652" y="129691"/>
                      <a:pt x="548678" y="129691"/>
                    </a:cubicBezTo>
                    <a:cubicBezTo>
                      <a:pt x="774801" y="129691"/>
                      <a:pt x="1000924" y="86461"/>
                      <a:pt x="1227047" y="0"/>
                    </a:cubicBezTo>
                    <a:cubicBezTo>
                      <a:pt x="1140586" y="226123"/>
                      <a:pt x="1097356" y="452246"/>
                      <a:pt x="1097356" y="678369"/>
                    </a:cubicBezTo>
                    <a:cubicBezTo>
                      <a:pt x="1097356" y="981395"/>
                      <a:pt x="851704" y="1227047"/>
                      <a:pt x="548678" y="1227047"/>
                    </a:cubicBezTo>
                    <a:cubicBezTo>
                      <a:pt x="397165" y="1227047"/>
                      <a:pt x="259996" y="1165634"/>
                      <a:pt x="160704" y="1066343"/>
                    </a:cubicBezTo>
                    <a:close/>
                  </a:path>
                </a:pathLst>
              </a:custGeom>
              <a:noFill/>
              <a:ln w="19050">
                <a:solidFill>
                  <a:srgbClr val="DF2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007882" y="4205076"/>
                <a:ext cx="119027" cy="12921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DF2525"/>
                  </a:gs>
                </a:gsLst>
                <a:lin ang="5400000" scaled="1"/>
              </a:gradFill>
              <a:ln w="28575">
                <a:solidFill>
                  <a:srgbClr val="DF2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2" name="标题 1"/>
              <p:cNvSpPr txBox="1"/>
              <p:nvPr/>
            </p:nvSpPr>
            <p:spPr bwMode="auto">
              <a:xfrm>
                <a:off x="641281" y="3264886"/>
                <a:ext cx="847468" cy="394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defRPr/>
                </a:pPr>
                <a:r>
                  <a:rPr lang="en-US" altLang="zh-CN" dirty="0">
                    <a:solidFill>
                      <a:srgbClr val="DF2525"/>
                    </a:solidFill>
                    <a:latin typeface="+mn-lt"/>
                  </a:rPr>
                  <a:t>2012 </a:t>
                </a:r>
                <a:endParaRPr lang="zh-CN" altLang="en-US" dirty="0">
                  <a:solidFill>
                    <a:srgbClr val="DF2525"/>
                  </a:solidFill>
                  <a:latin typeface="+mn-lt"/>
                </a:endParaRPr>
              </a:p>
            </p:txBody>
          </p:sp>
          <p:sp>
            <p:nvSpPr>
              <p:cNvPr id="53" name="标题 1"/>
              <p:cNvSpPr txBox="1"/>
              <p:nvPr/>
            </p:nvSpPr>
            <p:spPr bwMode="auto">
              <a:xfrm>
                <a:off x="347682" y="4420481"/>
                <a:ext cx="1390229" cy="81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defRPr/>
                </a:pP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</a:rPr>
                  <a:t>添加文本</a:t>
                </a:r>
                <a:endPara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  <a:p>
                <a:pPr algn="ctr" eaLnBrk="1" hangingPunct="1">
                  <a:lnSpc>
                    <a:spcPct val="130000"/>
                  </a:lnSpc>
                  <a:defRPr/>
                </a:pP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</a:rPr>
                  <a:t>内容</a:t>
                </a:r>
              </a:p>
            </p:txBody>
          </p:sp>
        </p:grpSp>
        <p:grpSp>
          <p:nvGrpSpPr>
            <p:cNvPr id="28" name="组合 19"/>
            <p:cNvGrpSpPr/>
            <p:nvPr/>
          </p:nvGrpSpPr>
          <p:grpSpPr bwMode="auto">
            <a:xfrm>
              <a:off x="2304365" y="2618581"/>
              <a:ext cx="1390650" cy="2203179"/>
              <a:chOff x="347682" y="3029957"/>
              <a:chExt cx="1390229" cy="2202980"/>
            </a:xfrm>
          </p:grpSpPr>
          <p:sp>
            <p:nvSpPr>
              <p:cNvPr id="41" name="任意多边形 40"/>
              <p:cNvSpPr/>
              <p:nvPr/>
            </p:nvSpPr>
            <p:spPr>
              <a:xfrm rot="8089122">
                <a:off x="604682" y="3036402"/>
                <a:ext cx="917492" cy="904601"/>
              </a:xfrm>
              <a:custGeom>
                <a:avLst/>
                <a:gdLst>
                  <a:gd name="connsiteX0" fmla="*/ 160704 w 1227047"/>
                  <a:gd name="connsiteY0" fmla="*/ 1066343 h 1227047"/>
                  <a:gd name="connsiteX1" fmla="*/ 0 w 1227047"/>
                  <a:gd name="connsiteY1" fmla="*/ 678369 h 1227047"/>
                  <a:gd name="connsiteX2" fmla="*/ 548678 w 1227047"/>
                  <a:gd name="connsiteY2" fmla="*/ 129691 h 1227047"/>
                  <a:gd name="connsiteX3" fmla="*/ 1227047 w 1227047"/>
                  <a:gd name="connsiteY3" fmla="*/ 0 h 1227047"/>
                  <a:gd name="connsiteX4" fmla="*/ 1097356 w 1227047"/>
                  <a:gd name="connsiteY4" fmla="*/ 678369 h 1227047"/>
                  <a:gd name="connsiteX5" fmla="*/ 548678 w 1227047"/>
                  <a:gd name="connsiteY5" fmla="*/ 1227047 h 1227047"/>
                  <a:gd name="connsiteX6" fmla="*/ 160704 w 1227047"/>
                  <a:gd name="connsiteY6" fmla="*/ 1066343 h 122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047" h="1227047">
                    <a:moveTo>
                      <a:pt x="160704" y="1066343"/>
                    </a:moveTo>
                    <a:cubicBezTo>
                      <a:pt x="61413" y="967052"/>
                      <a:pt x="0" y="829882"/>
                      <a:pt x="0" y="678369"/>
                    </a:cubicBezTo>
                    <a:cubicBezTo>
                      <a:pt x="0" y="375343"/>
                      <a:pt x="245652" y="129691"/>
                      <a:pt x="548678" y="129691"/>
                    </a:cubicBezTo>
                    <a:cubicBezTo>
                      <a:pt x="774801" y="129691"/>
                      <a:pt x="1000924" y="86461"/>
                      <a:pt x="1227047" y="0"/>
                    </a:cubicBezTo>
                    <a:cubicBezTo>
                      <a:pt x="1140586" y="226123"/>
                      <a:pt x="1097356" y="452246"/>
                      <a:pt x="1097356" y="678369"/>
                    </a:cubicBezTo>
                    <a:cubicBezTo>
                      <a:pt x="1097356" y="981395"/>
                      <a:pt x="851704" y="1227047"/>
                      <a:pt x="548678" y="1227047"/>
                    </a:cubicBezTo>
                    <a:cubicBezTo>
                      <a:pt x="397165" y="1227047"/>
                      <a:pt x="259996" y="1165634"/>
                      <a:pt x="160704" y="1066343"/>
                    </a:cubicBezTo>
                    <a:close/>
                  </a:path>
                </a:pathLst>
              </a:custGeom>
              <a:noFill/>
              <a:ln w="19050">
                <a:solidFill>
                  <a:srgbClr val="DF2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1007882" y="4210949"/>
                <a:ext cx="119026" cy="117464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DF2525"/>
                  </a:gs>
                </a:gsLst>
                <a:lin ang="5400000" scaled="1"/>
              </a:gradFill>
              <a:ln w="28575">
                <a:solidFill>
                  <a:srgbClr val="DF2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7" name="标题 1"/>
              <p:cNvSpPr txBox="1"/>
              <p:nvPr/>
            </p:nvSpPr>
            <p:spPr bwMode="auto">
              <a:xfrm>
                <a:off x="641280" y="3264885"/>
                <a:ext cx="847468" cy="394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defRPr/>
                </a:pPr>
                <a:r>
                  <a:rPr lang="en-US" altLang="zh-CN" dirty="0">
                    <a:solidFill>
                      <a:srgbClr val="DF2525"/>
                    </a:solidFill>
                    <a:latin typeface="+mn-lt"/>
                  </a:rPr>
                  <a:t>2013 </a:t>
                </a:r>
                <a:endParaRPr lang="zh-CN" altLang="en-US" dirty="0">
                  <a:solidFill>
                    <a:srgbClr val="DF2525"/>
                  </a:solidFill>
                  <a:latin typeface="+mn-lt"/>
                </a:endParaRPr>
              </a:p>
            </p:txBody>
          </p:sp>
          <p:sp>
            <p:nvSpPr>
              <p:cNvPr id="48" name="标题 1"/>
              <p:cNvSpPr txBox="1"/>
              <p:nvPr/>
            </p:nvSpPr>
            <p:spPr bwMode="auto">
              <a:xfrm>
                <a:off x="347682" y="4420480"/>
                <a:ext cx="1390229" cy="812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defRPr/>
                </a:pP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</a:rPr>
                  <a:t>添加文本</a:t>
                </a:r>
                <a:endPara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  <a:p>
                <a:pPr algn="ctr" eaLnBrk="1" hangingPunct="1">
                  <a:lnSpc>
                    <a:spcPct val="130000"/>
                  </a:lnSpc>
                  <a:defRPr/>
                </a:pP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</a:rPr>
                  <a:t>内容</a:t>
                </a:r>
              </a:p>
            </p:txBody>
          </p:sp>
        </p:grpSp>
        <p:grpSp>
          <p:nvGrpSpPr>
            <p:cNvPr id="29" name="组合 24"/>
            <p:cNvGrpSpPr/>
            <p:nvPr/>
          </p:nvGrpSpPr>
          <p:grpSpPr bwMode="auto">
            <a:xfrm>
              <a:off x="4001402" y="1823242"/>
              <a:ext cx="1390650" cy="2203180"/>
              <a:chOff x="347682" y="3029957"/>
              <a:chExt cx="1390229" cy="2202980"/>
            </a:xfrm>
          </p:grpSpPr>
          <p:sp>
            <p:nvSpPr>
              <p:cNvPr id="36" name="任意多边形 35"/>
              <p:cNvSpPr/>
              <p:nvPr/>
            </p:nvSpPr>
            <p:spPr>
              <a:xfrm rot="8089122">
                <a:off x="604682" y="3036402"/>
                <a:ext cx="917492" cy="904601"/>
              </a:xfrm>
              <a:custGeom>
                <a:avLst/>
                <a:gdLst>
                  <a:gd name="connsiteX0" fmla="*/ 160704 w 1227047"/>
                  <a:gd name="connsiteY0" fmla="*/ 1066343 h 1227047"/>
                  <a:gd name="connsiteX1" fmla="*/ 0 w 1227047"/>
                  <a:gd name="connsiteY1" fmla="*/ 678369 h 1227047"/>
                  <a:gd name="connsiteX2" fmla="*/ 548678 w 1227047"/>
                  <a:gd name="connsiteY2" fmla="*/ 129691 h 1227047"/>
                  <a:gd name="connsiteX3" fmla="*/ 1227047 w 1227047"/>
                  <a:gd name="connsiteY3" fmla="*/ 0 h 1227047"/>
                  <a:gd name="connsiteX4" fmla="*/ 1097356 w 1227047"/>
                  <a:gd name="connsiteY4" fmla="*/ 678369 h 1227047"/>
                  <a:gd name="connsiteX5" fmla="*/ 548678 w 1227047"/>
                  <a:gd name="connsiteY5" fmla="*/ 1227047 h 1227047"/>
                  <a:gd name="connsiteX6" fmla="*/ 160704 w 1227047"/>
                  <a:gd name="connsiteY6" fmla="*/ 1066343 h 122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047" h="1227047">
                    <a:moveTo>
                      <a:pt x="160704" y="1066343"/>
                    </a:moveTo>
                    <a:cubicBezTo>
                      <a:pt x="61413" y="967052"/>
                      <a:pt x="0" y="829882"/>
                      <a:pt x="0" y="678369"/>
                    </a:cubicBezTo>
                    <a:cubicBezTo>
                      <a:pt x="0" y="375343"/>
                      <a:pt x="245652" y="129691"/>
                      <a:pt x="548678" y="129691"/>
                    </a:cubicBezTo>
                    <a:cubicBezTo>
                      <a:pt x="774801" y="129691"/>
                      <a:pt x="1000924" y="86461"/>
                      <a:pt x="1227047" y="0"/>
                    </a:cubicBezTo>
                    <a:cubicBezTo>
                      <a:pt x="1140586" y="226123"/>
                      <a:pt x="1097356" y="452246"/>
                      <a:pt x="1097356" y="678369"/>
                    </a:cubicBezTo>
                    <a:cubicBezTo>
                      <a:pt x="1097356" y="981395"/>
                      <a:pt x="851704" y="1227047"/>
                      <a:pt x="548678" y="1227047"/>
                    </a:cubicBezTo>
                    <a:cubicBezTo>
                      <a:pt x="397165" y="1227047"/>
                      <a:pt x="259996" y="1165634"/>
                      <a:pt x="160704" y="1066343"/>
                    </a:cubicBezTo>
                    <a:close/>
                  </a:path>
                </a:pathLst>
              </a:custGeom>
              <a:noFill/>
              <a:ln w="19050">
                <a:solidFill>
                  <a:srgbClr val="DF2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007882" y="4205076"/>
                <a:ext cx="119027" cy="12921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DF2525"/>
                  </a:gs>
                </a:gsLst>
                <a:lin ang="5400000" scaled="1"/>
              </a:gradFill>
              <a:ln w="28575">
                <a:solidFill>
                  <a:srgbClr val="DF2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" name="标题 1"/>
              <p:cNvSpPr txBox="1"/>
              <p:nvPr/>
            </p:nvSpPr>
            <p:spPr bwMode="auto">
              <a:xfrm>
                <a:off x="641281" y="3264886"/>
                <a:ext cx="847468" cy="394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defRPr/>
                </a:pPr>
                <a:r>
                  <a:rPr lang="en-US" altLang="zh-CN" dirty="0">
                    <a:solidFill>
                      <a:srgbClr val="DF2525"/>
                    </a:solidFill>
                    <a:latin typeface="+mn-lt"/>
                  </a:rPr>
                  <a:t>2014 </a:t>
                </a:r>
                <a:endParaRPr lang="zh-CN" altLang="en-US" dirty="0">
                  <a:solidFill>
                    <a:srgbClr val="DF2525"/>
                  </a:solidFill>
                  <a:latin typeface="+mn-lt"/>
                </a:endParaRPr>
              </a:p>
            </p:txBody>
          </p:sp>
          <p:sp>
            <p:nvSpPr>
              <p:cNvPr id="40" name="标题 1"/>
              <p:cNvSpPr txBox="1"/>
              <p:nvPr/>
            </p:nvSpPr>
            <p:spPr bwMode="auto">
              <a:xfrm>
                <a:off x="347682" y="4420481"/>
                <a:ext cx="1390229" cy="81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defRPr/>
                </a:pP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</a:rPr>
                  <a:t>添加文本</a:t>
                </a:r>
                <a:endPara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  <a:p>
                <a:pPr algn="ctr" eaLnBrk="1" hangingPunct="1">
                  <a:lnSpc>
                    <a:spcPct val="130000"/>
                  </a:lnSpc>
                  <a:defRPr/>
                </a:pP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</a:rPr>
                  <a:t>内容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 bwMode="auto">
            <a:xfrm>
              <a:off x="5700028" y="1226341"/>
              <a:ext cx="1389063" cy="2203179"/>
              <a:chOff x="347682" y="3029956"/>
              <a:chExt cx="1390229" cy="2202981"/>
            </a:xfrm>
          </p:grpSpPr>
          <p:sp>
            <p:nvSpPr>
              <p:cNvPr id="32" name="任意多边形 31"/>
              <p:cNvSpPr/>
              <p:nvPr/>
            </p:nvSpPr>
            <p:spPr>
              <a:xfrm rot="8089122">
                <a:off x="604705" y="3036679"/>
                <a:ext cx="917492" cy="904046"/>
              </a:xfrm>
              <a:custGeom>
                <a:avLst/>
                <a:gdLst>
                  <a:gd name="connsiteX0" fmla="*/ 160704 w 1227047"/>
                  <a:gd name="connsiteY0" fmla="*/ 1066343 h 1227047"/>
                  <a:gd name="connsiteX1" fmla="*/ 0 w 1227047"/>
                  <a:gd name="connsiteY1" fmla="*/ 678369 h 1227047"/>
                  <a:gd name="connsiteX2" fmla="*/ 548678 w 1227047"/>
                  <a:gd name="connsiteY2" fmla="*/ 129691 h 1227047"/>
                  <a:gd name="connsiteX3" fmla="*/ 1227047 w 1227047"/>
                  <a:gd name="connsiteY3" fmla="*/ 0 h 1227047"/>
                  <a:gd name="connsiteX4" fmla="*/ 1097356 w 1227047"/>
                  <a:gd name="connsiteY4" fmla="*/ 678369 h 1227047"/>
                  <a:gd name="connsiteX5" fmla="*/ 548678 w 1227047"/>
                  <a:gd name="connsiteY5" fmla="*/ 1227047 h 1227047"/>
                  <a:gd name="connsiteX6" fmla="*/ 160704 w 1227047"/>
                  <a:gd name="connsiteY6" fmla="*/ 1066343 h 122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047" h="1227047">
                    <a:moveTo>
                      <a:pt x="160704" y="1066343"/>
                    </a:moveTo>
                    <a:cubicBezTo>
                      <a:pt x="61413" y="967052"/>
                      <a:pt x="0" y="829882"/>
                      <a:pt x="0" y="678369"/>
                    </a:cubicBezTo>
                    <a:cubicBezTo>
                      <a:pt x="0" y="375343"/>
                      <a:pt x="245652" y="129691"/>
                      <a:pt x="548678" y="129691"/>
                    </a:cubicBezTo>
                    <a:cubicBezTo>
                      <a:pt x="774801" y="129691"/>
                      <a:pt x="1000924" y="86461"/>
                      <a:pt x="1227047" y="0"/>
                    </a:cubicBezTo>
                    <a:cubicBezTo>
                      <a:pt x="1140586" y="226123"/>
                      <a:pt x="1097356" y="452246"/>
                      <a:pt x="1097356" y="678369"/>
                    </a:cubicBezTo>
                    <a:cubicBezTo>
                      <a:pt x="1097356" y="981395"/>
                      <a:pt x="851704" y="1227047"/>
                      <a:pt x="548678" y="1227047"/>
                    </a:cubicBezTo>
                    <a:cubicBezTo>
                      <a:pt x="397165" y="1227047"/>
                      <a:pt x="259996" y="1165634"/>
                      <a:pt x="160704" y="1066343"/>
                    </a:cubicBezTo>
                    <a:close/>
                  </a:path>
                </a:pathLst>
              </a:custGeom>
              <a:noFill/>
              <a:ln w="19050">
                <a:solidFill>
                  <a:srgbClr val="0194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008636" y="4210949"/>
                <a:ext cx="117574" cy="117464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8575">
                <a:solidFill>
                  <a:srgbClr val="0194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4" name="标题 1"/>
              <p:cNvSpPr txBox="1"/>
              <p:nvPr/>
            </p:nvSpPr>
            <p:spPr bwMode="auto">
              <a:xfrm>
                <a:off x="640027" y="3264885"/>
                <a:ext cx="848437" cy="39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defRPr/>
                </a:pPr>
                <a:r>
                  <a:rPr lang="en-US" altLang="zh-CN" dirty="0">
                    <a:solidFill>
                      <a:srgbClr val="0194BF"/>
                    </a:solidFill>
                    <a:latin typeface="+mn-lt"/>
                  </a:rPr>
                  <a:t>2015 </a:t>
                </a:r>
                <a:endParaRPr lang="zh-CN" altLang="en-US" dirty="0">
                  <a:solidFill>
                    <a:srgbClr val="0194BF"/>
                  </a:solidFill>
                  <a:latin typeface="+mn-lt"/>
                </a:endParaRPr>
              </a:p>
            </p:txBody>
          </p:sp>
          <p:sp>
            <p:nvSpPr>
              <p:cNvPr id="35" name="标题 1"/>
              <p:cNvSpPr txBox="1"/>
              <p:nvPr/>
            </p:nvSpPr>
            <p:spPr bwMode="auto">
              <a:xfrm>
                <a:off x="347682" y="4420480"/>
                <a:ext cx="1390229" cy="812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defRPr/>
                </a:pP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</a:rPr>
                  <a:t>添加文本</a:t>
                </a:r>
                <a:endPara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  <a:p>
                <a:pPr algn="ctr" eaLnBrk="1" hangingPunct="1">
                  <a:lnSpc>
                    <a:spcPct val="130000"/>
                  </a:lnSpc>
                  <a:defRPr/>
                </a:pP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</a:rPr>
                  <a:t>内容</a:t>
                </a:r>
              </a:p>
            </p:txBody>
          </p:sp>
        </p:grpSp>
        <p:sp>
          <p:nvSpPr>
            <p:cNvPr id="31" name="任意多边形 30"/>
            <p:cNvSpPr/>
            <p:nvPr/>
          </p:nvSpPr>
          <p:spPr>
            <a:xfrm>
              <a:off x="607328" y="3548856"/>
              <a:ext cx="6537325" cy="1958975"/>
            </a:xfrm>
            <a:custGeom>
              <a:avLst/>
              <a:gdLst>
                <a:gd name="connsiteX0" fmla="*/ 0 w 7506788"/>
                <a:gd name="connsiteY0" fmla="*/ 2960914 h 2960914"/>
                <a:gd name="connsiteX1" fmla="*/ 1132114 w 7506788"/>
                <a:gd name="connsiteY1" fmla="*/ 2960914 h 2960914"/>
                <a:gd name="connsiteX2" fmla="*/ 1132114 w 7506788"/>
                <a:gd name="connsiteY2" fmla="*/ 2464526 h 2960914"/>
                <a:gd name="connsiteX3" fmla="*/ 2429691 w 7506788"/>
                <a:gd name="connsiteY3" fmla="*/ 2464526 h 2960914"/>
                <a:gd name="connsiteX4" fmla="*/ 2429691 w 7506788"/>
                <a:gd name="connsiteY4" fmla="*/ 1950720 h 2960914"/>
                <a:gd name="connsiteX5" fmla="*/ 3701143 w 7506788"/>
                <a:gd name="connsiteY5" fmla="*/ 1950720 h 2960914"/>
                <a:gd name="connsiteX6" fmla="*/ 3701143 w 7506788"/>
                <a:gd name="connsiteY6" fmla="*/ 1358537 h 2960914"/>
                <a:gd name="connsiteX7" fmla="*/ 5007428 w 7506788"/>
                <a:gd name="connsiteY7" fmla="*/ 1358537 h 2960914"/>
                <a:gd name="connsiteX8" fmla="*/ 5007428 w 7506788"/>
                <a:gd name="connsiteY8" fmla="*/ 670560 h 2960914"/>
                <a:gd name="connsiteX9" fmla="*/ 6226628 w 7506788"/>
                <a:gd name="connsiteY9" fmla="*/ 670560 h 2960914"/>
                <a:gd name="connsiteX10" fmla="*/ 6226628 w 7506788"/>
                <a:gd name="connsiteY10" fmla="*/ 0 h 2960914"/>
                <a:gd name="connsiteX11" fmla="*/ 7506788 w 7506788"/>
                <a:gd name="connsiteY11" fmla="*/ 0 h 2960914"/>
                <a:gd name="connsiteX0-1" fmla="*/ 0 w 7376159"/>
                <a:gd name="connsiteY0-2" fmla="*/ 2969623 h 2969623"/>
                <a:gd name="connsiteX1-3" fmla="*/ 1132114 w 7376159"/>
                <a:gd name="connsiteY1-4" fmla="*/ 2969623 h 2969623"/>
                <a:gd name="connsiteX2-5" fmla="*/ 1132114 w 7376159"/>
                <a:gd name="connsiteY2-6" fmla="*/ 2473235 h 2969623"/>
                <a:gd name="connsiteX3-7" fmla="*/ 2429691 w 7376159"/>
                <a:gd name="connsiteY3-8" fmla="*/ 2473235 h 2969623"/>
                <a:gd name="connsiteX4-9" fmla="*/ 2429691 w 7376159"/>
                <a:gd name="connsiteY4-10" fmla="*/ 1959429 h 2969623"/>
                <a:gd name="connsiteX5-11" fmla="*/ 3701143 w 7376159"/>
                <a:gd name="connsiteY5-12" fmla="*/ 1959429 h 2969623"/>
                <a:gd name="connsiteX6-13" fmla="*/ 3701143 w 7376159"/>
                <a:gd name="connsiteY6-14" fmla="*/ 1367246 h 2969623"/>
                <a:gd name="connsiteX7-15" fmla="*/ 5007428 w 7376159"/>
                <a:gd name="connsiteY7-16" fmla="*/ 1367246 h 2969623"/>
                <a:gd name="connsiteX8-17" fmla="*/ 5007428 w 7376159"/>
                <a:gd name="connsiteY8-18" fmla="*/ 679269 h 2969623"/>
                <a:gd name="connsiteX9-19" fmla="*/ 6226628 w 7376159"/>
                <a:gd name="connsiteY9-20" fmla="*/ 679269 h 2969623"/>
                <a:gd name="connsiteX10-21" fmla="*/ 6226628 w 7376159"/>
                <a:gd name="connsiteY10-22" fmla="*/ 8709 h 2969623"/>
                <a:gd name="connsiteX11-23" fmla="*/ 7376159 w 7376159"/>
                <a:gd name="connsiteY11-24" fmla="*/ 0 h 2969623"/>
                <a:gd name="connsiteX0-25" fmla="*/ 0 w 6244045"/>
                <a:gd name="connsiteY0-26" fmla="*/ 2969623 h 2969623"/>
                <a:gd name="connsiteX1-27" fmla="*/ 0 w 6244045"/>
                <a:gd name="connsiteY1-28" fmla="*/ 2473235 h 2969623"/>
                <a:gd name="connsiteX2-29" fmla="*/ 1297577 w 6244045"/>
                <a:gd name="connsiteY2-30" fmla="*/ 2473235 h 2969623"/>
                <a:gd name="connsiteX3-31" fmla="*/ 1297577 w 6244045"/>
                <a:gd name="connsiteY3-32" fmla="*/ 1959429 h 2969623"/>
                <a:gd name="connsiteX4-33" fmla="*/ 2569029 w 6244045"/>
                <a:gd name="connsiteY4-34" fmla="*/ 1959429 h 2969623"/>
                <a:gd name="connsiteX5-35" fmla="*/ 2569029 w 6244045"/>
                <a:gd name="connsiteY5-36" fmla="*/ 1367246 h 2969623"/>
                <a:gd name="connsiteX6-37" fmla="*/ 3875314 w 6244045"/>
                <a:gd name="connsiteY6-38" fmla="*/ 1367246 h 2969623"/>
                <a:gd name="connsiteX7-39" fmla="*/ 3875314 w 6244045"/>
                <a:gd name="connsiteY7-40" fmla="*/ 679269 h 2969623"/>
                <a:gd name="connsiteX8-41" fmla="*/ 5094514 w 6244045"/>
                <a:gd name="connsiteY8-42" fmla="*/ 679269 h 2969623"/>
                <a:gd name="connsiteX9-43" fmla="*/ 5094514 w 6244045"/>
                <a:gd name="connsiteY9-44" fmla="*/ 8709 h 2969623"/>
                <a:gd name="connsiteX10-45" fmla="*/ 6244045 w 6244045"/>
                <a:gd name="connsiteY10-46" fmla="*/ 0 h 2969623"/>
                <a:gd name="connsiteX0-47" fmla="*/ 0 w 6244045"/>
                <a:gd name="connsiteY0-48" fmla="*/ 2473235 h 2473235"/>
                <a:gd name="connsiteX1-49" fmla="*/ 1297577 w 6244045"/>
                <a:gd name="connsiteY1-50" fmla="*/ 2473235 h 2473235"/>
                <a:gd name="connsiteX2-51" fmla="*/ 1297577 w 6244045"/>
                <a:gd name="connsiteY2-52" fmla="*/ 1959429 h 2473235"/>
                <a:gd name="connsiteX3-53" fmla="*/ 2569029 w 6244045"/>
                <a:gd name="connsiteY3-54" fmla="*/ 1959429 h 2473235"/>
                <a:gd name="connsiteX4-55" fmla="*/ 2569029 w 6244045"/>
                <a:gd name="connsiteY4-56" fmla="*/ 1367246 h 2473235"/>
                <a:gd name="connsiteX5-57" fmla="*/ 3875314 w 6244045"/>
                <a:gd name="connsiteY5-58" fmla="*/ 1367246 h 2473235"/>
                <a:gd name="connsiteX6-59" fmla="*/ 3875314 w 6244045"/>
                <a:gd name="connsiteY6-60" fmla="*/ 679269 h 2473235"/>
                <a:gd name="connsiteX7-61" fmla="*/ 5094514 w 6244045"/>
                <a:gd name="connsiteY7-62" fmla="*/ 679269 h 2473235"/>
                <a:gd name="connsiteX8-63" fmla="*/ 5094514 w 6244045"/>
                <a:gd name="connsiteY8-64" fmla="*/ 8709 h 2473235"/>
                <a:gd name="connsiteX9-65" fmla="*/ 6244045 w 6244045"/>
                <a:gd name="connsiteY9-66" fmla="*/ 0 h 2473235"/>
                <a:gd name="connsiteX0-67" fmla="*/ 0 w 6075448"/>
                <a:gd name="connsiteY0-68" fmla="*/ 2473235 h 2473235"/>
                <a:gd name="connsiteX1-69" fmla="*/ 1128980 w 6075448"/>
                <a:gd name="connsiteY1-70" fmla="*/ 2473235 h 2473235"/>
                <a:gd name="connsiteX2-71" fmla="*/ 1128980 w 6075448"/>
                <a:gd name="connsiteY2-72" fmla="*/ 1959429 h 2473235"/>
                <a:gd name="connsiteX3-73" fmla="*/ 2400432 w 6075448"/>
                <a:gd name="connsiteY3-74" fmla="*/ 1959429 h 2473235"/>
                <a:gd name="connsiteX4-75" fmla="*/ 2400432 w 6075448"/>
                <a:gd name="connsiteY4-76" fmla="*/ 1367246 h 2473235"/>
                <a:gd name="connsiteX5-77" fmla="*/ 3706717 w 6075448"/>
                <a:gd name="connsiteY5-78" fmla="*/ 1367246 h 2473235"/>
                <a:gd name="connsiteX6-79" fmla="*/ 3706717 w 6075448"/>
                <a:gd name="connsiteY6-80" fmla="*/ 679269 h 2473235"/>
                <a:gd name="connsiteX7-81" fmla="*/ 4925917 w 6075448"/>
                <a:gd name="connsiteY7-82" fmla="*/ 679269 h 2473235"/>
                <a:gd name="connsiteX8-83" fmla="*/ 4925917 w 6075448"/>
                <a:gd name="connsiteY8-84" fmla="*/ 8709 h 2473235"/>
                <a:gd name="connsiteX9-85" fmla="*/ 6075448 w 6075448"/>
                <a:gd name="connsiteY9-86" fmla="*/ 0 h 2473235"/>
                <a:gd name="connsiteX0-87" fmla="*/ 0 w 4946468"/>
                <a:gd name="connsiteY0-88" fmla="*/ 2473235 h 2473235"/>
                <a:gd name="connsiteX1-89" fmla="*/ 0 w 4946468"/>
                <a:gd name="connsiteY1-90" fmla="*/ 1959429 h 2473235"/>
                <a:gd name="connsiteX2-91" fmla="*/ 1271452 w 4946468"/>
                <a:gd name="connsiteY2-92" fmla="*/ 1959429 h 2473235"/>
                <a:gd name="connsiteX3-93" fmla="*/ 1271452 w 4946468"/>
                <a:gd name="connsiteY3-94" fmla="*/ 1367246 h 2473235"/>
                <a:gd name="connsiteX4-95" fmla="*/ 2577737 w 4946468"/>
                <a:gd name="connsiteY4-96" fmla="*/ 1367246 h 2473235"/>
                <a:gd name="connsiteX5-97" fmla="*/ 2577737 w 4946468"/>
                <a:gd name="connsiteY5-98" fmla="*/ 679269 h 2473235"/>
                <a:gd name="connsiteX6-99" fmla="*/ 3796937 w 4946468"/>
                <a:gd name="connsiteY6-100" fmla="*/ 679269 h 2473235"/>
                <a:gd name="connsiteX7-101" fmla="*/ 3796937 w 4946468"/>
                <a:gd name="connsiteY7-102" fmla="*/ 8709 h 2473235"/>
                <a:gd name="connsiteX8-103" fmla="*/ 4946468 w 4946468"/>
                <a:gd name="connsiteY8-104" fmla="*/ 0 h 2473235"/>
                <a:gd name="connsiteX0-105" fmla="*/ 0 w 4946468"/>
                <a:gd name="connsiteY0-106" fmla="*/ 1959429 h 1959429"/>
                <a:gd name="connsiteX1-107" fmla="*/ 1271452 w 4946468"/>
                <a:gd name="connsiteY1-108" fmla="*/ 1959429 h 1959429"/>
                <a:gd name="connsiteX2-109" fmla="*/ 1271452 w 4946468"/>
                <a:gd name="connsiteY2-110" fmla="*/ 1367246 h 1959429"/>
                <a:gd name="connsiteX3-111" fmla="*/ 2577737 w 4946468"/>
                <a:gd name="connsiteY3-112" fmla="*/ 1367246 h 1959429"/>
                <a:gd name="connsiteX4-113" fmla="*/ 2577737 w 4946468"/>
                <a:gd name="connsiteY4-114" fmla="*/ 679269 h 1959429"/>
                <a:gd name="connsiteX5-115" fmla="*/ 3796937 w 4946468"/>
                <a:gd name="connsiteY5-116" fmla="*/ 679269 h 1959429"/>
                <a:gd name="connsiteX6-117" fmla="*/ 3796937 w 4946468"/>
                <a:gd name="connsiteY6-118" fmla="*/ 8709 h 1959429"/>
                <a:gd name="connsiteX7-119" fmla="*/ 4946468 w 4946468"/>
                <a:gd name="connsiteY7-120" fmla="*/ 0 h 19594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946468" h="1959429">
                  <a:moveTo>
                    <a:pt x="0" y="1959429"/>
                  </a:moveTo>
                  <a:lnTo>
                    <a:pt x="1271452" y="1959429"/>
                  </a:lnTo>
                  <a:lnTo>
                    <a:pt x="1271452" y="1367246"/>
                  </a:lnTo>
                  <a:lnTo>
                    <a:pt x="2577737" y="1367246"/>
                  </a:lnTo>
                  <a:lnTo>
                    <a:pt x="2577737" y="679269"/>
                  </a:lnTo>
                  <a:lnTo>
                    <a:pt x="3796937" y="679269"/>
                  </a:lnTo>
                  <a:lnTo>
                    <a:pt x="3796937" y="8709"/>
                  </a:lnTo>
                  <a:lnTo>
                    <a:pt x="4946468" y="0"/>
                  </a:lnTo>
                </a:path>
              </a:pathLst>
            </a:custGeom>
            <a:noFill/>
            <a:ln w="57150">
              <a:solidFill>
                <a:srgbClr val="DF2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55819" y="2176210"/>
            <a:ext cx="4162427" cy="2406253"/>
            <a:chOff x="7553057" y="2561965"/>
            <a:chExt cx="4162427" cy="2406253"/>
          </a:xfrm>
        </p:grpSpPr>
        <p:sp>
          <p:nvSpPr>
            <p:cNvPr id="54" name="文本框 53"/>
            <p:cNvSpPr txBox="1"/>
            <p:nvPr/>
          </p:nvSpPr>
          <p:spPr>
            <a:xfrm>
              <a:off x="7559760" y="2561965"/>
              <a:ext cx="2932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553057" y="3213892"/>
              <a:ext cx="41624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上海广告有限公司是中国第一家精品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设计机构。 拥有顶尖的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设计团队，坚持精益求精，拒接平庸的设计理念。帮您实现精致、美观、动感的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970584" y="6103340"/>
            <a:ext cx="2400219" cy="754660"/>
            <a:chOff x="9970584" y="6103340"/>
            <a:chExt cx="2400219" cy="754660"/>
          </a:xfrm>
        </p:grpSpPr>
        <p:sp>
          <p:nvSpPr>
            <p:cNvPr id="43" name="直角三角形 42"/>
            <p:cNvSpPr/>
            <p:nvPr/>
          </p:nvSpPr>
          <p:spPr>
            <a:xfrm flipH="1">
              <a:off x="10474207" y="6103340"/>
              <a:ext cx="1715390" cy="754660"/>
            </a:xfrm>
            <a:prstGeom prst="rtTriangle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 userDrawn="1"/>
          </p:nvSpPr>
          <p:spPr>
            <a:xfrm rot="20160000">
              <a:off x="9970584" y="6354641"/>
              <a:ext cx="2400219" cy="88008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93725" y="6010528"/>
            <a:ext cx="10610647" cy="301372"/>
            <a:chOff x="593725" y="6010528"/>
            <a:chExt cx="10988675" cy="301372"/>
          </a:xfrm>
        </p:grpSpPr>
        <p:cxnSp>
          <p:nvCxnSpPr>
            <p:cNvPr id="69" name="直接连接符 68"/>
            <p:cNvCxnSpPr/>
            <p:nvPr/>
          </p:nvCxnSpPr>
          <p:spPr>
            <a:xfrm>
              <a:off x="593725" y="6311900"/>
              <a:ext cx="10988675" cy="0"/>
            </a:xfrm>
            <a:prstGeom prst="line">
              <a:avLst/>
            </a:prstGeom>
            <a:ln>
              <a:solidFill>
                <a:srgbClr val="B9B4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2050"/>
            <p:cNvSpPr/>
            <p:nvPr/>
          </p:nvSpPr>
          <p:spPr>
            <a:xfrm rot="2668427">
              <a:off x="682092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矩形 2050"/>
            <p:cNvSpPr/>
            <p:nvPr/>
          </p:nvSpPr>
          <p:spPr>
            <a:xfrm rot="2668427">
              <a:off x="995863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矩形 2050"/>
            <p:cNvSpPr/>
            <p:nvPr/>
          </p:nvSpPr>
          <p:spPr>
            <a:xfrm rot="2668427">
              <a:off x="1309634" y="6010528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矩形 2050"/>
            <p:cNvSpPr/>
            <p:nvPr userDrawn="1"/>
          </p:nvSpPr>
          <p:spPr>
            <a:xfrm rot="2668427">
              <a:off x="1623404" y="6010529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-182546" y="-11212"/>
            <a:ext cx="2400219" cy="754660"/>
            <a:chOff x="-182546" y="-11212"/>
            <a:chExt cx="2400219" cy="754660"/>
          </a:xfrm>
          <a:solidFill>
            <a:srgbClr val="DF2525"/>
          </a:solidFill>
        </p:grpSpPr>
        <p:sp>
          <p:nvSpPr>
            <p:cNvPr id="57" name="直角三角形 56"/>
            <p:cNvSpPr/>
            <p:nvPr userDrawn="1"/>
          </p:nvSpPr>
          <p:spPr>
            <a:xfrm flipV="1">
              <a:off x="0" y="-11212"/>
              <a:ext cx="1715390" cy="7546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 userDrawn="1"/>
          </p:nvSpPr>
          <p:spPr>
            <a:xfrm rot="20160000">
              <a:off x="-182546" y="398315"/>
              <a:ext cx="2400219" cy="88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919566" y="234729"/>
            <a:ext cx="3052303" cy="525228"/>
            <a:chOff x="1819563" y="217934"/>
            <a:chExt cx="3052303" cy="525228"/>
          </a:xfrm>
        </p:grpSpPr>
        <p:sp>
          <p:nvSpPr>
            <p:cNvPr id="60" name="矩形 59"/>
            <p:cNvSpPr/>
            <p:nvPr/>
          </p:nvSpPr>
          <p:spPr>
            <a:xfrm>
              <a:off x="1819563" y="230399"/>
              <a:ext cx="3052302" cy="512763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820360" y="217934"/>
              <a:ext cx="3051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1098216" y="2208"/>
            <a:ext cx="490002" cy="764704"/>
            <a:chOff x="11259086" y="0"/>
            <a:chExt cx="490002" cy="764704"/>
          </a:xfrm>
        </p:grpSpPr>
        <p:sp>
          <p:nvSpPr>
            <p:cNvPr id="46" name="MH_Number_1">
              <a:hlinkClick r:id="rId3" action="ppaction://hlinksldjump"/>
            </p:cNvPr>
            <p:cNvSpPr/>
            <p:nvPr>
              <p:custDataLst>
                <p:tags r:id="rId1"/>
              </p:custDataLst>
            </p:nvPr>
          </p:nvSpPr>
          <p:spPr>
            <a:xfrm rot="5400000">
              <a:off x="11121337" y="137749"/>
              <a:ext cx="764704" cy="489206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rgbClr val="019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0" rtlCol="0" anchor="ctr"/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1259882" y="139475"/>
              <a:ext cx="489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13</a:t>
              </a:r>
              <a:endParaRPr lang="zh-CN" altLang="en-US" sz="20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97448" y="881323"/>
            <a:ext cx="7797105" cy="4672174"/>
            <a:chOff x="2619375" y="1511302"/>
            <a:chExt cx="6911975" cy="4141787"/>
          </a:xfrm>
        </p:grpSpPr>
        <p:sp>
          <p:nvSpPr>
            <p:cNvPr id="85" name="任意多边形 28"/>
            <p:cNvSpPr/>
            <p:nvPr/>
          </p:nvSpPr>
          <p:spPr bwMode="auto">
            <a:xfrm>
              <a:off x="2678113" y="2733675"/>
              <a:ext cx="1712912" cy="190500"/>
            </a:xfrm>
            <a:custGeom>
              <a:avLst/>
              <a:gdLst>
                <a:gd name="T0" fmla="*/ 0 w 1524075"/>
                <a:gd name="T1" fmla="*/ 0 h 169416"/>
                <a:gd name="T2" fmla="*/ 1427460 w 1524075"/>
                <a:gd name="T3" fmla="*/ 0 h 169416"/>
                <a:gd name="T4" fmla="*/ 1524075 w 1524075"/>
                <a:gd name="T5" fmla="*/ 84708 h 169416"/>
                <a:gd name="T6" fmla="*/ 1427460 w 1524075"/>
                <a:gd name="T7" fmla="*/ 169416 h 169416"/>
                <a:gd name="T8" fmla="*/ 0 w 1524075"/>
                <a:gd name="T9" fmla="*/ 169416 h 169416"/>
                <a:gd name="T10" fmla="*/ 96615 w 1524075"/>
                <a:gd name="T11" fmla="*/ 84708 h 169416"/>
                <a:gd name="T12" fmla="*/ 0 w 1524075"/>
                <a:gd name="T13" fmla="*/ 0 h 169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4075" h="169416">
                  <a:moveTo>
                    <a:pt x="0" y="0"/>
                  </a:moveTo>
                  <a:lnTo>
                    <a:pt x="1427460" y="0"/>
                  </a:lnTo>
                  <a:lnTo>
                    <a:pt x="1524075" y="84708"/>
                  </a:lnTo>
                  <a:lnTo>
                    <a:pt x="1427460" y="169416"/>
                  </a:lnTo>
                  <a:lnTo>
                    <a:pt x="0" y="169416"/>
                  </a:lnTo>
                  <a:lnTo>
                    <a:pt x="96615" y="84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6" name="椭圆 12"/>
            <p:cNvSpPr>
              <a:spLocks noChangeArrowheads="1"/>
            </p:cNvSpPr>
            <p:nvPr/>
          </p:nvSpPr>
          <p:spPr bwMode="auto">
            <a:xfrm>
              <a:off x="3100388" y="3411538"/>
              <a:ext cx="773112" cy="773112"/>
            </a:xfrm>
            <a:prstGeom prst="ellipse">
              <a:avLst/>
            </a:prstGeom>
            <a:solidFill>
              <a:srgbClr val="019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FFFFFF"/>
                  </a:solidFill>
                  <a:latin typeface="宋体" panose="02010600030101010101" pitchFamily="2" charset="-122"/>
                </a:rPr>
                <a:t>文本</a:t>
              </a:r>
            </a:p>
          </p:txBody>
        </p:sp>
        <p:cxnSp>
          <p:nvCxnSpPr>
            <p:cNvPr id="87" name="直接连接符 14"/>
            <p:cNvCxnSpPr>
              <a:cxnSpLocks noChangeShapeType="1"/>
            </p:cNvCxnSpPr>
            <p:nvPr/>
          </p:nvCxnSpPr>
          <p:spPr bwMode="auto">
            <a:xfrm flipH="1" flipV="1">
              <a:off x="3484564" y="2924176"/>
              <a:ext cx="1587" cy="481013"/>
            </a:xfrm>
            <a:prstGeom prst="line">
              <a:avLst/>
            </a:prstGeom>
            <a:noFill/>
            <a:ln w="19050" cmpd="sng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椭圆 26"/>
            <p:cNvSpPr>
              <a:spLocks noChangeArrowheads="1"/>
            </p:cNvSpPr>
            <p:nvPr/>
          </p:nvSpPr>
          <p:spPr bwMode="auto">
            <a:xfrm flipV="1">
              <a:off x="3448051" y="2792414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任意多边形 31"/>
            <p:cNvSpPr/>
            <p:nvPr/>
          </p:nvSpPr>
          <p:spPr bwMode="auto">
            <a:xfrm>
              <a:off x="4391026" y="2733675"/>
              <a:ext cx="1712913" cy="190500"/>
            </a:xfrm>
            <a:custGeom>
              <a:avLst/>
              <a:gdLst>
                <a:gd name="T0" fmla="*/ 0 w 1524075"/>
                <a:gd name="T1" fmla="*/ 0 h 169416"/>
                <a:gd name="T2" fmla="*/ 1427460 w 1524075"/>
                <a:gd name="T3" fmla="*/ 0 h 169416"/>
                <a:gd name="T4" fmla="*/ 1524075 w 1524075"/>
                <a:gd name="T5" fmla="*/ 84708 h 169416"/>
                <a:gd name="T6" fmla="*/ 1427460 w 1524075"/>
                <a:gd name="T7" fmla="*/ 169416 h 169416"/>
                <a:gd name="T8" fmla="*/ 0 w 1524075"/>
                <a:gd name="T9" fmla="*/ 169416 h 169416"/>
                <a:gd name="T10" fmla="*/ 96615 w 1524075"/>
                <a:gd name="T11" fmla="*/ 84708 h 169416"/>
                <a:gd name="T12" fmla="*/ 0 w 1524075"/>
                <a:gd name="T13" fmla="*/ 0 h 169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4075" h="169416">
                  <a:moveTo>
                    <a:pt x="0" y="0"/>
                  </a:moveTo>
                  <a:lnTo>
                    <a:pt x="1427460" y="0"/>
                  </a:lnTo>
                  <a:lnTo>
                    <a:pt x="1524075" y="84708"/>
                  </a:lnTo>
                  <a:lnTo>
                    <a:pt x="1427460" y="169416"/>
                  </a:lnTo>
                  <a:lnTo>
                    <a:pt x="0" y="169416"/>
                  </a:lnTo>
                  <a:lnTo>
                    <a:pt x="96615" y="84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1" name="椭圆 32"/>
            <p:cNvSpPr>
              <a:spLocks noChangeArrowheads="1"/>
            </p:cNvSpPr>
            <p:nvPr/>
          </p:nvSpPr>
          <p:spPr bwMode="auto">
            <a:xfrm>
              <a:off x="4814888" y="3411538"/>
              <a:ext cx="773112" cy="773112"/>
            </a:xfrm>
            <a:prstGeom prst="ellipse">
              <a:avLst/>
            </a:prstGeom>
            <a:solidFill>
              <a:srgbClr val="DF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FFFFFF"/>
                  </a:solidFill>
                  <a:latin typeface="宋体" panose="02010600030101010101" pitchFamily="2" charset="-122"/>
                </a:rPr>
                <a:t>文本</a:t>
              </a:r>
            </a:p>
          </p:txBody>
        </p:sp>
        <p:cxnSp>
          <p:nvCxnSpPr>
            <p:cNvPr id="92" name="直接连接符 33"/>
            <p:cNvCxnSpPr>
              <a:cxnSpLocks noChangeShapeType="1"/>
            </p:cNvCxnSpPr>
            <p:nvPr/>
          </p:nvCxnSpPr>
          <p:spPr bwMode="auto">
            <a:xfrm flipH="1" flipV="1">
              <a:off x="5197475" y="2924176"/>
              <a:ext cx="1588" cy="481013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" name="椭圆 34"/>
            <p:cNvSpPr>
              <a:spLocks noChangeArrowheads="1"/>
            </p:cNvSpPr>
            <p:nvPr/>
          </p:nvSpPr>
          <p:spPr bwMode="auto">
            <a:xfrm flipV="1">
              <a:off x="5162551" y="2792414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任意多边形 36"/>
            <p:cNvSpPr/>
            <p:nvPr/>
          </p:nvSpPr>
          <p:spPr bwMode="auto">
            <a:xfrm>
              <a:off x="6103938" y="2733675"/>
              <a:ext cx="1714500" cy="190500"/>
            </a:xfrm>
            <a:custGeom>
              <a:avLst/>
              <a:gdLst>
                <a:gd name="T0" fmla="*/ 0 w 1524075"/>
                <a:gd name="T1" fmla="*/ 0 h 169416"/>
                <a:gd name="T2" fmla="*/ 1427460 w 1524075"/>
                <a:gd name="T3" fmla="*/ 0 h 169416"/>
                <a:gd name="T4" fmla="*/ 1524075 w 1524075"/>
                <a:gd name="T5" fmla="*/ 84708 h 169416"/>
                <a:gd name="T6" fmla="*/ 1427460 w 1524075"/>
                <a:gd name="T7" fmla="*/ 169416 h 169416"/>
                <a:gd name="T8" fmla="*/ 0 w 1524075"/>
                <a:gd name="T9" fmla="*/ 169416 h 169416"/>
                <a:gd name="T10" fmla="*/ 96615 w 1524075"/>
                <a:gd name="T11" fmla="*/ 84708 h 169416"/>
                <a:gd name="T12" fmla="*/ 0 w 1524075"/>
                <a:gd name="T13" fmla="*/ 0 h 169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4075" h="169416">
                  <a:moveTo>
                    <a:pt x="0" y="0"/>
                  </a:moveTo>
                  <a:lnTo>
                    <a:pt x="1427460" y="0"/>
                  </a:lnTo>
                  <a:lnTo>
                    <a:pt x="1524075" y="84708"/>
                  </a:lnTo>
                  <a:lnTo>
                    <a:pt x="1427460" y="169416"/>
                  </a:lnTo>
                  <a:lnTo>
                    <a:pt x="0" y="169416"/>
                  </a:lnTo>
                  <a:lnTo>
                    <a:pt x="96615" y="84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5" name="椭圆 37"/>
            <p:cNvSpPr>
              <a:spLocks noChangeArrowheads="1"/>
            </p:cNvSpPr>
            <p:nvPr/>
          </p:nvSpPr>
          <p:spPr bwMode="auto">
            <a:xfrm>
              <a:off x="6527801" y="3411538"/>
              <a:ext cx="773113" cy="773112"/>
            </a:xfrm>
            <a:prstGeom prst="ellipse">
              <a:avLst/>
            </a:prstGeom>
            <a:solidFill>
              <a:srgbClr val="019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FFFFFF"/>
                  </a:solidFill>
                  <a:latin typeface="宋体" panose="02010600030101010101" pitchFamily="2" charset="-122"/>
                </a:rPr>
                <a:t>文本</a:t>
              </a:r>
            </a:p>
          </p:txBody>
        </p:sp>
        <p:cxnSp>
          <p:nvCxnSpPr>
            <p:cNvPr id="96" name="直接连接符 38"/>
            <p:cNvCxnSpPr>
              <a:cxnSpLocks noChangeShapeType="1"/>
            </p:cNvCxnSpPr>
            <p:nvPr/>
          </p:nvCxnSpPr>
          <p:spPr bwMode="auto">
            <a:xfrm flipH="1" flipV="1">
              <a:off x="6911975" y="2924176"/>
              <a:ext cx="0" cy="481013"/>
            </a:xfrm>
            <a:prstGeom prst="line">
              <a:avLst/>
            </a:prstGeom>
            <a:noFill/>
            <a:ln w="19050" cmpd="sng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椭圆 39"/>
            <p:cNvSpPr>
              <a:spLocks noChangeArrowheads="1"/>
            </p:cNvSpPr>
            <p:nvPr/>
          </p:nvSpPr>
          <p:spPr bwMode="auto">
            <a:xfrm flipV="1">
              <a:off x="6875464" y="2792414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任意多边形 41"/>
            <p:cNvSpPr/>
            <p:nvPr/>
          </p:nvSpPr>
          <p:spPr bwMode="auto">
            <a:xfrm>
              <a:off x="7818438" y="2733675"/>
              <a:ext cx="1712912" cy="190500"/>
            </a:xfrm>
            <a:custGeom>
              <a:avLst/>
              <a:gdLst>
                <a:gd name="T0" fmla="*/ 0 w 1524075"/>
                <a:gd name="T1" fmla="*/ 0 h 169416"/>
                <a:gd name="T2" fmla="*/ 1427460 w 1524075"/>
                <a:gd name="T3" fmla="*/ 0 h 169416"/>
                <a:gd name="T4" fmla="*/ 1524075 w 1524075"/>
                <a:gd name="T5" fmla="*/ 84708 h 169416"/>
                <a:gd name="T6" fmla="*/ 1427460 w 1524075"/>
                <a:gd name="T7" fmla="*/ 169416 h 169416"/>
                <a:gd name="T8" fmla="*/ 0 w 1524075"/>
                <a:gd name="T9" fmla="*/ 169416 h 169416"/>
                <a:gd name="T10" fmla="*/ 96615 w 1524075"/>
                <a:gd name="T11" fmla="*/ 84708 h 169416"/>
                <a:gd name="T12" fmla="*/ 0 w 1524075"/>
                <a:gd name="T13" fmla="*/ 0 h 169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4075" h="169416">
                  <a:moveTo>
                    <a:pt x="0" y="0"/>
                  </a:moveTo>
                  <a:lnTo>
                    <a:pt x="1427460" y="0"/>
                  </a:lnTo>
                  <a:lnTo>
                    <a:pt x="1524075" y="84708"/>
                  </a:lnTo>
                  <a:lnTo>
                    <a:pt x="1427460" y="169416"/>
                  </a:lnTo>
                  <a:lnTo>
                    <a:pt x="0" y="169416"/>
                  </a:lnTo>
                  <a:lnTo>
                    <a:pt x="96615" y="84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9" name="椭圆 42"/>
            <p:cNvSpPr>
              <a:spLocks noChangeArrowheads="1"/>
            </p:cNvSpPr>
            <p:nvPr/>
          </p:nvSpPr>
          <p:spPr bwMode="auto">
            <a:xfrm>
              <a:off x="8240713" y="3411538"/>
              <a:ext cx="773112" cy="773112"/>
            </a:xfrm>
            <a:prstGeom prst="ellipse">
              <a:avLst/>
            </a:prstGeom>
            <a:solidFill>
              <a:srgbClr val="DF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FFFFFF"/>
                  </a:solidFill>
                  <a:latin typeface="宋体" panose="02010600030101010101" pitchFamily="2" charset="-122"/>
                </a:rPr>
                <a:t>文本</a:t>
              </a:r>
            </a:p>
          </p:txBody>
        </p:sp>
        <p:cxnSp>
          <p:nvCxnSpPr>
            <p:cNvPr id="100" name="直接连接符 43"/>
            <p:cNvCxnSpPr>
              <a:cxnSpLocks noChangeShapeType="1"/>
            </p:cNvCxnSpPr>
            <p:nvPr/>
          </p:nvCxnSpPr>
          <p:spPr bwMode="auto">
            <a:xfrm flipH="1" flipV="1">
              <a:off x="8624889" y="2924176"/>
              <a:ext cx="1587" cy="481013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椭圆 44"/>
            <p:cNvSpPr>
              <a:spLocks noChangeArrowheads="1"/>
            </p:cNvSpPr>
            <p:nvPr/>
          </p:nvSpPr>
          <p:spPr bwMode="auto">
            <a:xfrm flipV="1">
              <a:off x="8588376" y="2792414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文本框 47"/>
            <p:cNvSpPr txBox="1">
              <a:spLocks noChangeArrowheads="1"/>
            </p:cNvSpPr>
            <p:nvPr/>
          </p:nvSpPr>
          <p:spPr bwMode="auto">
            <a:xfrm>
              <a:off x="2619375" y="4429126"/>
              <a:ext cx="1714500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7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上海广告有限公司是中国第一家精品</a:t>
              </a:r>
              <a:r>
                <a:rPr lang="en-US" altLang="zh-CN" sz="17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sz="17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设计机构</a:t>
              </a:r>
            </a:p>
          </p:txBody>
        </p:sp>
        <p:sp>
          <p:nvSpPr>
            <p:cNvPr id="103" name="文本框 48"/>
            <p:cNvSpPr txBox="1">
              <a:spLocks noChangeArrowheads="1"/>
            </p:cNvSpPr>
            <p:nvPr/>
          </p:nvSpPr>
          <p:spPr bwMode="auto">
            <a:xfrm>
              <a:off x="4348163" y="4429126"/>
              <a:ext cx="1712912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7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上海广告有限公司是中国第一家精品</a:t>
              </a:r>
              <a:r>
                <a:rPr lang="en-US" altLang="zh-CN" sz="17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sz="17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设计机构</a:t>
              </a:r>
            </a:p>
          </p:txBody>
        </p:sp>
        <p:sp>
          <p:nvSpPr>
            <p:cNvPr id="104" name="文本框 49"/>
            <p:cNvSpPr txBox="1">
              <a:spLocks noChangeArrowheads="1"/>
            </p:cNvSpPr>
            <p:nvPr/>
          </p:nvSpPr>
          <p:spPr bwMode="auto">
            <a:xfrm>
              <a:off x="6053138" y="4429126"/>
              <a:ext cx="1712912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7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上海广告有限公司是中国第一家精品</a:t>
              </a:r>
              <a:r>
                <a:rPr lang="en-US" altLang="zh-CN" sz="17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sz="17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设计机构</a:t>
              </a:r>
            </a:p>
          </p:txBody>
        </p:sp>
        <p:sp>
          <p:nvSpPr>
            <p:cNvPr id="105" name="文本框 50"/>
            <p:cNvSpPr txBox="1">
              <a:spLocks noChangeArrowheads="1"/>
            </p:cNvSpPr>
            <p:nvPr/>
          </p:nvSpPr>
          <p:spPr bwMode="auto">
            <a:xfrm>
              <a:off x="7783513" y="4429126"/>
              <a:ext cx="1712912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7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上海广告有限公司是中国第一家精品</a:t>
              </a:r>
              <a:r>
                <a:rPr lang="en-US" altLang="zh-CN" sz="17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sz="17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设计机构</a:t>
              </a:r>
            </a:p>
          </p:txBody>
        </p:sp>
        <p:sp>
          <p:nvSpPr>
            <p:cNvPr id="106" name="矩形 22"/>
            <p:cNvSpPr>
              <a:spLocks noChangeArrowheads="1"/>
            </p:cNvSpPr>
            <p:nvPr/>
          </p:nvSpPr>
          <p:spPr bwMode="auto">
            <a:xfrm>
              <a:off x="3826669" y="1511302"/>
              <a:ext cx="4452937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点击</a:t>
              </a:r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此处</a:t>
              </a:r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添加标题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970584" y="6103340"/>
            <a:ext cx="2400219" cy="754660"/>
            <a:chOff x="9970584" y="6103340"/>
            <a:chExt cx="2400219" cy="754660"/>
          </a:xfrm>
        </p:grpSpPr>
        <p:sp>
          <p:nvSpPr>
            <p:cNvPr id="42" name="直角三角形 41"/>
            <p:cNvSpPr/>
            <p:nvPr/>
          </p:nvSpPr>
          <p:spPr>
            <a:xfrm flipH="1">
              <a:off x="10474207" y="6103340"/>
              <a:ext cx="1715390" cy="754660"/>
            </a:xfrm>
            <a:prstGeom prst="rtTriangle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 userDrawn="1"/>
          </p:nvSpPr>
          <p:spPr>
            <a:xfrm rot="20160000">
              <a:off x="9970584" y="6354641"/>
              <a:ext cx="2400219" cy="88008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93725" y="6010528"/>
            <a:ext cx="10610647" cy="301372"/>
            <a:chOff x="593725" y="6010528"/>
            <a:chExt cx="10988675" cy="301372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593725" y="6311900"/>
              <a:ext cx="10988675" cy="0"/>
            </a:xfrm>
            <a:prstGeom prst="line">
              <a:avLst/>
            </a:prstGeom>
            <a:ln>
              <a:solidFill>
                <a:srgbClr val="B9B4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2050"/>
            <p:cNvSpPr/>
            <p:nvPr/>
          </p:nvSpPr>
          <p:spPr>
            <a:xfrm rot="2668427">
              <a:off x="682092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2050"/>
            <p:cNvSpPr/>
            <p:nvPr/>
          </p:nvSpPr>
          <p:spPr>
            <a:xfrm rot="2668427">
              <a:off x="995863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矩形 2050"/>
            <p:cNvSpPr/>
            <p:nvPr/>
          </p:nvSpPr>
          <p:spPr>
            <a:xfrm rot="2668427">
              <a:off x="1309634" y="6010528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矩形 2050"/>
            <p:cNvSpPr/>
            <p:nvPr userDrawn="1"/>
          </p:nvSpPr>
          <p:spPr>
            <a:xfrm rot="2668427">
              <a:off x="1623404" y="6010529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-182546" y="-11212"/>
            <a:ext cx="2400219" cy="754660"/>
            <a:chOff x="-182546" y="-11212"/>
            <a:chExt cx="2400219" cy="754660"/>
          </a:xfrm>
          <a:solidFill>
            <a:srgbClr val="DF2525"/>
          </a:solidFill>
        </p:grpSpPr>
        <p:sp>
          <p:nvSpPr>
            <p:cNvPr id="40" name="直角三角形 39"/>
            <p:cNvSpPr/>
            <p:nvPr userDrawn="1"/>
          </p:nvSpPr>
          <p:spPr>
            <a:xfrm flipV="1">
              <a:off x="0" y="-11212"/>
              <a:ext cx="1715390" cy="7546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 userDrawn="1"/>
          </p:nvSpPr>
          <p:spPr>
            <a:xfrm rot="20160000">
              <a:off x="-182546" y="398315"/>
              <a:ext cx="2400219" cy="88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919566" y="234729"/>
            <a:ext cx="3052303" cy="525228"/>
            <a:chOff x="1819563" y="217934"/>
            <a:chExt cx="3052303" cy="525228"/>
          </a:xfrm>
        </p:grpSpPr>
        <p:sp>
          <p:nvSpPr>
            <p:cNvPr id="55" name="矩形 54"/>
            <p:cNvSpPr/>
            <p:nvPr/>
          </p:nvSpPr>
          <p:spPr>
            <a:xfrm>
              <a:off x="1819563" y="230399"/>
              <a:ext cx="3052302" cy="512763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820360" y="217934"/>
              <a:ext cx="3051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20464" y="2723860"/>
            <a:ext cx="6751073" cy="1173192"/>
            <a:chOff x="2720464" y="2723860"/>
            <a:chExt cx="6751073" cy="1173192"/>
          </a:xfrm>
        </p:grpSpPr>
        <p:sp>
          <p:nvSpPr>
            <p:cNvPr id="44" name="矩形 43"/>
            <p:cNvSpPr/>
            <p:nvPr/>
          </p:nvSpPr>
          <p:spPr bwMode="auto">
            <a:xfrm rot="2696218">
              <a:off x="2720464" y="2723860"/>
              <a:ext cx="1171104" cy="1171104"/>
            </a:xfrm>
            <a:prstGeom prst="rect">
              <a:avLst/>
            </a:prstGeom>
            <a:solidFill>
              <a:srgbClr val="098EB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 rot="2705836">
              <a:off x="4580453" y="2723860"/>
              <a:ext cx="1171105" cy="1171105"/>
            </a:xfrm>
            <a:prstGeom prst="rect">
              <a:avLst/>
            </a:prstGeom>
            <a:solidFill>
              <a:srgbClr val="098EB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 bwMode="auto">
            <a:xfrm rot="2692335">
              <a:off x="6440443" y="2723860"/>
              <a:ext cx="1171104" cy="1173192"/>
            </a:xfrm>
            <a:prstGeom prst="rect">
              <a:avLst/>
            </a:prstGeom>
            <a:solidFill>
              <a:srgbClr val="098EB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 rot="2691875">
              <a:off x="8300432" y="2723860"/>
              <a:ext cx="1171105" cy="1171105"/>
            </a:xfrm>
            <a:prstGeom prst="rect">
              <a:avLst/>
            </a:prstGeom>
            <a:solidFill>
              <a:srgbClr val="098EB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879916" y="2884455"/>
              <a:ext cx="8522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+mn-ea"/>
                  <a:ea typeface="+mn-ea"/>
                </a:rPr>
                <a:t>谢</a:t>
              </a: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4739905" y="2884455"/>
              <a:ext cx="8522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+mn-ea"/>
                  <a:ea typeface="+mn-ea"/>
                </a:rPr>
                <a:t>谢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6595388" y="2884455"/>
              <a:ext cx="8522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+mn-ea"/>
                  <a:ea typeface="+mn-ea"/>
                </a:rPr>
                <a:t>欣</a:t>
              </a: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8459884" y="2884455"/>
              <a:ext cx="8522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+mn-ea"/>
                  <a:ea typeface="+mn-ea"/>
                </a:rPr>
                <a:t>赏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970584" y="6103340"/>
            <a:ext cx="2400219" cy="754660"/>
            <a:chOff x="9970584" y="6103340"/>
            <a:chExt cx="2400219" cy="754660"/>
          </a:xfrm>
        </p:grpSpPr>
        <p:sp>
          <p:nvSpPr>
            <p:cNvPr id="20" name="直角三角形 19"/>
            <p:cNvSpPr/>
            <p:nvPr/>
          </p:nvSpPr>
          <p:spPr>
            <a:xfrm flipH="1">
              <a:off x="10474207" y="6103340"/>
              <a:ext cx="1715390" cy="754660"/>
            </a:xfrm>
            <a:prstGeom prst="rtTriangle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 userDrawn="1"/>
          </p:nvSpPr>
          <p:spPr>
            <a:xfrm rot="20160000">
              <a:off x="9970584" y="6354641"/>
              <a:ext cx="2400219" cy="88008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3725" y="6010528"/>
            <a:ext cx="10610647" cy="301372"/>
            <a:chOff x="593725" y="6010528"/>
            <a:chExt cx="10988675" cy="30137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593725" y="6311900"/>
              <a:ext cx="10988675" cy="0"/>
            </a:xfrm>
            <a:prstGeom prst="line">
              <a:avLst/>
            </a:prstGeom>
            <a:ln>
              <a:solidFill>
                <a:srgbClr val="B9B4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050"/>
            <p:cNvSpPr/>
            <p:nvPr/>
          </p:nvSpPr>
          <p:spPr>
            <a:xfrm rot="2668427">
              <a:off x="682092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050"/>
            <p:cNvSpPr/>
            <p:nvPr/>
          </p:nvSpPr>
          <p:spPr>
            <a:xfrm rot="2668427">
              <a:off x="995863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050"/>
            <p:cNvSpPr/>
            <p:nvPr/>
          </p:nvSpPr>
          <p:spPr>
            <a:xfrm rot="2668427">
              <a:off x="1309634" y="6010528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050"/>
            <p:cNvSpPr/>
            <p:nvPr userDrawn="1"/>
          </p:nvSpPr>
          <p:spPr>
            <a:xfrm rot="2668427">
              <a:off x="1623404" y="6010529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-182546" y="-11212"/>
            <a:ext cx="2400219" cy="754660"/>
            <a:chOff x="-182546" y="-11212"/>
            <a:chExt cx="2400219" cy="754660"/>
          </a:xfrm>
          <a:solidFill>
            <a:srgbClr val="DF2525"/>
          </a:solidFill>
        </p:grpSpPr>
        <p:sp>
          <p:nvSpPr>
            <p:cNvPr id="29" name="直角三角形 28"/>
            <p:cNvSpPr/>
            <p:nvPr userDrawn="1"/>
          </p:nvSpPr>
          <p:spPr>
            <a:xfrm flipV="1">
              <a:off x="0" y="-11212"/>
              <a:ext cx="1715390" cy="7546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 userDrawn="1"/>
          </p:nvSpPr>
          <p:spPr>
            <a:xfrm rot="20160000">
              <a:off x="-182546" y="398315"/>
              <a:ext cx="2400219" cy="88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5843972" cy="6858000"/>
          </a:xfrm>
          <a:prstGeom prst="rect">
            <a:avLst/>
          </a:prstGeom>
          <a:solidFill>
            <a:srgbClr val="DF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6278" y="2669385"/>
            <a:ext cx="3483927" cy="1451223"/>
            <a:chOff x="1656278" y="2669385"/>
            <a:chExt cx="3483927" cy="1451223"/>
          </a:xfrm>
        </p:grpSpPr>
        <p:sp>
          <p:nvSpPr>
            <p:cNvPr id="5" name="文本框 4"/>
            <p:cNvSpPr txBox="1"/>
            <p:nvPr/>
          </p:nvSpPr>
          <p:spPr>
            <a:xfrm>
              <a:off x="3444708" y="2669385"/>
              <a:ext cx="16954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 录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656278" y="3351167"/>
              <a:ext cx="331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  <a:endParaRPr lang="zh-CN" altLang="en-US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687455" y="2277205"/>
            <a:ext cx="4207994" cy="2285826"/>
            <a:chOff x="6687455" y="1822709"/>
            <a:chExt cx="4207994" cy="2285826"/>
          </a:xfrm>
        </p:grpSpPr>
        <p:sp>
          <p:nvSpPr>
            <p:cNvPr id="44" name="矩形 43"/>
            <p:cNvSpPr/>
            <p:nvPr/>
          </p:nvSpPr>
          <p:spPr bwMode="auto">
            <a:xfrm rot="2696218">
              <a:off x="6687455" y="1878084"/>
              <a:ext cx="447590" cy="447590"/>
            </a:xfrm>
            <a:prstGeom prst="rect">
              <a:avLst/>
            </a:prstGeom>
            <a:solidFill>
              <a:srgbClr val="019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 rot="2705836">
              <a:off x="6687455" y="2769115"/>
              <a:ext cx="447591" cy="4475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 bwMode="auto">
            <a:xfrm rot="2692335">
              <a:off x="6687736" y="3660147"/>
              <a:ext cx="447590" cy="4483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511073" y="1822709"/>
              <a:ext cx="3384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7511073" y="2731300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B2B2B2"/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400" dirty="0">
                  <a:solidFill>
                    <a:srgbClr val="B2B2B2"/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400" dirty="0">
                  <a:solidFill>
                    <a:srgbClr val="B2B2B2"/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7511073" y="3622731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B2B2B2"/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400" dirty="0">
                  <a:solidFill>
                    <a:srgbClr val="B2B2B2"/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400" dirty="0">
                  <a:solidFill>
                    <a:srgbClr val="B2B2B2"/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6695226" y="1898530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95226" y="2792855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695226" y="3684286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098216" y="2208"/>
            <a:ext cx="490002" cy="764704"/>
            <a:chOff x="11259086" y="0"/>
            <a:chExt cx="490002" cy="764704"/>
          </a:xfrm>
        </p:grpSpPr>
        <p:sp>
          <p:nvSpPr>
            <p:cNvPr id="35" name="MH_Number_1">
              <a:hlinkClick r:id="rId3" action="ppaction://hlinksldjump"/>
            </p:cNvPr>
            <p:cNvSpPr/>
            <p:nvPr>
              <p:custDataLst>
                <p:tags r:id="rId1"/>
              </p:custDataLst>
            </p:nvPr>
          </p:nvSpPr>
          <p:spPr>
            <a:xfrm rot="5400000">
              <a:off x="11121337" y="137749"/>
              <a:ext cx="764704" cy="489206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rgbClr val="019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0" rtlCol="0" anchor="ctr"/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259882" y="139475"/>
              <a:ext cx="489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092628" y="1182918"/>
            <a:ext cx="10006744" cy="4549159"/>
            <a:chOff x="1507840" y="1760314"/>
            <a:chExt cx="8664510" cy="3938967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1593614" y="4038600"/>
              <a:ext cx="2519643" cy="0"/>
            </a:xfrm>
            <a:prstGeom prst="line">
              <a:avLst/>
            </a:prstGeom>
            <a:noFill/>
            <a:ln w="19050" cap="flat" cmpd="sng" algn="ctr">
              <a:solidFill>
                <a:srgbClr val="DF2525"/>
              </a:solidFill>
              <a:prstDash val="solid"/>
              <a:miter lim="800000"/>
            </a:ln>
            <a:effectLst/>
          </p:spPr>
        </p:cxnSp>
        <p:cxnSp>
          <p:nvCxnSpPr>
            <p:cNvPr id="38" name="直接连接符 37"/>
            <p:cNvCxnSpPr/>
            <p:nvPr/>
          </p:nvCxnSpPr>
          <p:spPr>
            <a:xfrm>
              <a:off x="4559849" y="4038600"/>
              <a:ext cx="2519643" cy="0"/>
            </a:xfrm>
            <a:prstGeom prst="line">
              <a:avLst/>
            </a:prstGeom>
            <a:noFill/>
            <a:ln w="19050" cap="flat" cmpd="sng" algn="ctr">
              <a:solidFill>
                <a:srgbClr val="DF2525"/>
              </a:solidFill>
              <a:prstDash val="solid"/>
              <a:miter lim="800000"/>
            </a:ln>
            <a:effectLst/>
          </p:spPr>
        </p:cxnSp>
        <p:cxnSp>
          <p:nvCxnSpPr>
            <p:cNvPr id="39" name="直接连接符 38"/>
            <p:cNvCxnSpPr/>
            <p:nvPr/>
          </p:nvCxnSpPr>
          <p:spPr>
            <a:xfrm>
              <a:off x="7651706" y="4038600"/>
              <a:ext cx="2519643" cy="0"/>
            </a:xfrm>
            <a:prstGeom prst="line">
              <a:avLst/>
            </a:prstGeom>
            <a:noFill/>
            <a:ln w="19050" cap="flat" cmpd="sng" algn="ctr">
              <a:solidFill>
                <a:srgbClr val="DF2525"/>
              </a:solidFill>
              <a:prstDash val="solid"/>
              <a:miter lim="800000"/>
            </a:ln>
            <a:effectLst/>
          </p:spPr>
        </p:cxnSp>
        <p:sp>
          <p:nvSpPr>
            <p:cNvPr id="40" name="文本框 39"/>
            <p:cNvSpPr txBox="1"/>
            <p:nvPr/>
          </p:nvSpPr>
          <p:spPr>
            <a:xfrm>
              <a:off x="1507840" y="3621653"/>
              <a:ext cx="1606786" cy="399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8E8E8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487271" y="3621653"/>
              <a:ext cx="1606786" cy="399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8E8E8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578868" y="3621653"/>
              <a:ext cx="1606786" cy="399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8E8E8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09273" y="4180268"/>
              <a:ext cx="2597386" cy="151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上海广告有限公司是中国第一家精品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设计机构拥 有顶尖的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设计的团队坚持精益求精，拒接平庸的设计理念。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481390" y="4180268"/>
              <a:ext cx="2597386" cy="151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上海广告有限公司是中国第一家精品</a:t>
              </a:r>
              <a:r>
                <a:rPr lang="en-US" altLang="zh-CN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lang="zh-CN" altLang="en-US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设计机构拥 有顶尖的</a:t>
              </a:r>
              <a:r>
                <a:rPr lang="en-US" altLang="zh-CN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lang="zh-CN" altLang="en-US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设计的团队坚持精益求精，拒接平庸的设计理念。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574964" y="4180268"/>
              <a:ext cx="2597386" cy="151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上海广告有限公司是中国第一家精品</a:t>
              </a:r>
              <a:r>
                <a:rPr lang="en-US" altLang="zh-CN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lang="zh-CN" altLang="en-US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设计机构拥 有顶尖的</a:t>
              </a:r>
              <a:r>
                <a:rPr lang="en-US" altLang="zh-CN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lang="zh-CN" altLang="en-US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设计的团队坚持精益求精，拒接平庸的设计理念。</a:t>
              </a: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1" t="8065" r="261" b="11289"/>
            <a:stretch>
              <a:fillRect/>
            </a:stretch>
          </p:blipFill>
          <p:spPr>
            <a:xfrm>
              <a:off x="1582617" y="1764680"/>
              <a:ext cx="2539367" cy="1524000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" t="4348" r="-1222" b="8696"/>
            <a:stretch>
              <a:fillRect/>
            </a:stretch>
          </p:blipFill>
          <p:spPr>
            <a:xfrm>
              <a:off x="4556167" y="1764680"/>
              <a:ext cx="2595637" cy="1524000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68"/>
            <a:stretch>
              <a:fillRect/>
            </a:stretch>
          </p:blipFill>
          <p:spPr>
            <a:xfrm>
              <a:off x="7655629" y="1760314"/>
              <a:ext cx="2470084" cy="152400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1098216" y="2208"/>
            <a:ext cx="490002" cy="764704"/>
            <a:chOff x="11259086" y="0"/>
            <a:chExt cx="490002" cy="764704"/>
          </a:xfrm>
        </p:grpSpPr>
        <p:sp>
          <p:nvSpPr>
            <p:cNvPr id="29" name="MH_Number_1">
              <a:hlinkClick r:id="rId6" action="ppaction://hlinksldjump"/>
            </p:cNvPr>
            <p:cNvSpPr/>
            <p:nvPr>
              <p:custDataLst>
                <p:tags r:id="rId1"/>
              </p:custDataLst>
            </p:nvPr>
          </p:nvSpPr>
          <p:spPr>
            <a:xfrm rot="5400000">
              <a:off x="11121337" y="137749"/>
              <a:ext cx="764704" cy="489206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rgbClr val="019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0" rtlCol="0" anchor="ctr"/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1259882" y="139475"/>
              <a:ext cx="489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970584" y="6103340"/>
            <a:ext cx="2400219" cy="754660"/>
            <a:chOff x="9970584" y="6103340"/>
            <a:chExt cx="2400219" cy="754660"/>
          </a:xfrm>
        </p:grpSpPr>
        <p:sp>
          <p:nvSpPr>
            <p:cNvPr id="53" name="直角三角形 52"/>
            <p:cNvSpPr/>
            <p:nvPr/>
          </p:nvSpPr>
          <p:spPr>
            <a:xfrm flipH="1">
              <a:off x="10474207" y="6103340"/>
              <a:ext cx="1715390" cy="754660"/>
            </a:xfrm>
            <a:prstGeom prst="rtTriangle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 userDrawn="1"/>
          </p:nvSpPr>
          <p:spPr>
            <a:xfrm rot="20160000">
              <a:off x="9970584" y="6354641"/>
              <a:ext cx="2400219" cy="88008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93725" y="6010528"/>
            <a:ext cx="10610647" cy="301372"/>
            <a:chOff x="593725" y="6010528"/>
            <a:chExt cx="10988675" cy="301372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593725" y="6311900"/>
              <a:ext cx="10988675" cy="0"/>
            </a:xfrm>
            <a:prstGeom prst="line">
              <a:avLst/>
            </a:prstGeom>
            <a:ln>
              <a:solidFill>
                <a:srgbClr val="B9B4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2050"/>
            <p:cNvSpPr/>
            <p:nvPr/>
          </p:nvSpPr>
          <p:spPr>
            <a:xfrm rot="2668427">
              <a:off x="682092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矩形 2050"/>
            <p:cNvSpPr/>
            <p:nvPr/>
          </p:nvSpPr>
          <p:spPr>
            <a:xfrm rot="2668427">
              <a:off x="995863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矩形 2050"/>
            <p:cNvSpPr/>
            <p:nvPr/>
          </p:nvSpPr>
          <p:spPr>
            <a:xfrm rot="2668427">
              <a:off x="1309634" y="6010528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矩形 2050"/>
            <p:cNvSpPr/>
            <p:nvPr userDrawn="1"/>
          </p:nvSpPr>
          <p:spPr>
            <a:xfrm rot="2668427">
              <a:off x="1623404" y="6010529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919566" y="234729"/>
            <a:ext cx="3052303" cy="525228"/>
            <a:chOff x="1819563" y="217934"/>
            <a:chExt cx="3052303" cy="525228"/>
          </a:xfrm>
        </p:grpSpPr>
        <p:sp>
          <p:nvSpPr>
            <p:cNvPr id="62" name="矩形 61"/>
            <p:cNvSpPr/>
            <p:nvPr/>
          </p:nvSpPr>
          <p:spPr>
            <a:xfrm>
              <a:off x="1819563" y="230399"/>
              <a:ext cx="3052302" cy="512763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820360" y="217934"/>
              <a:ext cx="3051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-182546" y="-11212"/>
            <a:ext cx="2400219" cy="754660"/>
            <a:chOff x="-182546" y="-11212"/>
            <a:chExt cx="2400219" cy="754660"/>
          </a:xfrm>
          <a:solidFill>
            <a:srgbClr val="DF2525"/>
          </a:solidFill>
        </p:grpSpPr>
        <p:sp>
          <p:nvSpPr>
            <p:cNvPr id="31" name="直角三角形 30"/>
            <p:cNvSpPr/>
            <p:nvPr userDrawn="1"/>
          </p:nvSpPr>
          <p:spPr>
            <a:xfrm flipV="1">
              <a:off x="0" y="-11212"/>
              <a:ext cx="1715390" cy="7546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 userDrawn="1"/>
          </p:nvSpPr>
          <p:spPr>
            <a:xfrm rot="20160000">
              <a:off x="-182546" y="398315"/>
              <a:ext cx="2400219" cy="88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08531" y="1713658"/>
            <a:ext cx="8662022" cy="3815780"/>
            <a:chOff x="1773541" y="1713658"/>
            <a:chExt cx="8662022" cy="3815780"/>
          </a:xfrm>
        </p:grpSpPr>
        <p:sp>
          <p:nvSpPr>
            <p:cNvPr id="72" name="流程图: 手动输入 71"/>
            <p:cNvSpPr/>
            <p:nvPr/>
          </p:nvSpPr>
          <p:spPr>
            <a:xfrm>
              <a:off x="3750233" y="4076106"/>
              <a:ext cx="854901" cy="1453332"/>
            </a:xfrm>
            <a:prstGeom prst="flowChartManualInput">
              <a:avLst/>
            </a:prstGeom>
            <a:solidFill>
              <a:srgbClr val="0194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3" name="直接连接符 72"/>
            <p:cNvCxnSpPr/>
            <p:nvPr/>
          </p:nvCxnSpPr>
          <p:spPr>
            <a:xfrm>
              <a:off x="3083416" y="5529438"/>
              <a:ext cx="7352147" cy="0"/>
            </a:xfrm>
            <a:prstGeom prst="line">
              <a:avLst/>
            </a:prstGeom>
            <a:noFill/>
            <a:ln w="25400" cap="flat" cmpd="sng" algn="ctr">
              <a:solidFill>
                <a:srgbClr val="DF2525"/>
              </a:solidFill>
              <a:prstDash val="solid"/>
              <a:miter lim="800000"/>
            </a:ln>
            <a:effectLst/>
          </p:spPr>
        </p:cxnSp>
        <p:sp>
          <p:nvSpPr>
            <p:cNvPr id="74" name="流程图: 手动输入 73"/>
            <p:cNvSpPr/>
            <p:nvPr/>
          </p:nvSpPr>
          <p:spPr>
            <a:xfrm>
              <a:off x="5309789" y="3477676"/>
              <a:ext cx="814405" cy="2051762"/>
            </a:xfrm>
            <a:prstGeom prst="flowChartManualInput">
              <a:avLst/>
            </a:prstGeom>
            <a:solidFill>
              <a:srgbClr val="DF252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5" name="流程图: 手动输入 74"/>
            <p:cNvSpPr/>
            <p:nvPr/>
          </p:nvSpPr>
          <p:spPr>
            <a:xfrm>
              <a:off x="6828849" y="2779241"/>
              <a:ext cx="898532" cy="2735683"/>
            </a:xfrm>
            <a:prstGeom prst="flowChartManualInput">
              <a:avLst/>
            </a:prstGeom>
            <a:solidFill>
              <a:srgbClr val="0194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流程图: 手动输入 75"/>
            <p:cNvSpPr/>
            <p:nvPr/>
          </p:nvSpPr>
          <p:spPr>
            <a:xfrm>
              <a:off x="8432037" y="1767874"/>
              <a:ext cx="898532" cy="3761564"/>
            </a:xfrm>
            <a:prstGeom prst="flowChartManualInput">
              <a:avLst/>
            </a:prstGeom>
            <a:solidFill>
              <a:srgbClr val="DF252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1869451" y="2109834"/>
              <a:ext cx="7263139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78" name="直接连接符 77"/>
            <p:cNvCxnSpPr/>
            <p:nvPr/>
          </p:nvCxnSpPr>
          <p:spPr>
            <a:xfrm>
              <a:off x="1869451" y="2936238"/>
              <a:ext cx="5714790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79" name="直接连接符 78"/>
            <p:cNvCxnSpPr/>
            <p:nvPr/>
          </p:nvCxnSpPr>
          <p:spPr>
            <a:xfrm>
              <a:off x="1869451" y="3762643"/>
              <a:ext cx="4103524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80" name="直接连接符 79"/>
            <p:cNvCxnSpPr/>
            <p:nvPr/>
          </p:nvCxnSpPr>
          <p:spPr>
            <a:xfrm>
              <a:off x="1869451" y="4589047"/>
              <a:ext cx="2564703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sp>
          <p:nvSpPr>
            <p:cNvPr id="81" name="文本框 80"/>
            <p:cNvSpPr txBox="1"/>
            <p:nvPr/>
          </p:nvSpPr>
          <p:spPr>
            <a:xfrm>
              <a:off x="1773541" y="1713658"/>
              <a:ext cx="1795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773541" y="2524194"/>
              <a:ext cx="1795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773541" y="3330100"/>
              <a:ext cx="1795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773541" y="4140968"/>
              <a:ext cx="1795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3921214" y="4765802"/>
              <a:ext cx="502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5464731" y="4765802"/>
              <a:ext cx="502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7018826" y="4768410"/>
              <a:ext cx="502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8630016" y="4765802"/>
              <a:ext cx="502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4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1098216" y="2208"/>
            <a:ext cx="490002" cy="764704"/>
            <a:chOff x="11259086" y="0"/>
            <a:chExt cx="490002" cy="764704"/>
          </a:xfrm>
        </p:grpSpPr>
        <p:sp>
          <p:nvSpPr>
            <p:cNvPr id="97" name="MH_Number_1">
              <a:hlinkClick r:id="rId3" action="ppaction://hlinksldjump"/>
            </p:cNvPr>
            <p:cNvSpPr/>
            <p:nvPr>
              <p:custDataLst>
                <p:tags r:id="rId1"/>
              </p:custDataLst>
            </p:nvPr>
          </p:nvSpPr>
          <p:spPr>
            <a:xfrm rot="5400000">
              <a:off x="11121337" y="137749"/>
              <a:ext cx="764704" cy="489206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rgbClr val="019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0" rtlCol="0" anchor="ctr"/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11259882" y="139475"/>
              <a:ext cx="489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5" name="椭圆 44"/>
          <p:cNvSpPr/>
          <p:nvPr/>
        </p:nvSpPr>
        <p:spPr>
          <a:xfrm>
            <a:off x="9155637" y="2082990"/>
            <a:ext cx="93676" cy="936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88587" y="3715265"/>
            <a:ext cx="93676" cy="936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456440" y="4542209"/>
            <a:ext cx="93676" cy="936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7597125" y="2905175"/>
            <a:ext cx="93676" cy="936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9970584" y="6103340"/>
            <a:ext cx="2400219" cy="754660"/>
            <a:chOff x="9970584" y="6103340"/>
            <a:chExt cx="2400219" cy="754660"/>
          </a:xfrm>
        </p:grpSpPr>
        <p:sp>
          <p:nvSpPr>
            <p:cNvPr id="50" name="直角三角形 49"/>
            <p:cNvSpPr/>
            <p:nvPr/>
          </p:nvSpPr>
          <p:spPr>
            <a:xfrm flipH="1">
              <a:off x="10474207" y="6103340"/>
              <a:ext cx="1715390" cy="754660"/>
            </a:xfrm>
            <a:prstGeom prst="rtTriangle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 userDrawn="1"/>
          </p:nvSpPr>
          <p:spPr>
            <a:xfrm rot="20160000">
              <a:off x="9970584" y="6354641"/>
              <a:ext cx="2400219" cy="88008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93725" y="6010528"/>
            <a:ext cx="10610647" cy="301372"/>
            <a:chOff x="593725" y="6010528"/>
            <a:chExt cx="10988675" cy="301372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593725" y="6311900"/>
              <a:ext cx="10988675" cy="0"/>
            </a:xfrm>
            <a:prstGeom prst="line">
              <a:avLst/>
            </a:prstGeom>
            <a:ln>
              <a:solidFill>
                <a:srgbClr val="B9B4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2050"/>
            <p:cNvSpPr/>
            <p:nvPr/>
          </p:nvSpPr>
          <p:spPr>
            <a:xfrm rot="2668427">
              <a:off x="682092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2050"/>
            <p:cNvSpPr/>
            <p:nvPr/>
          </p:nvSpPr>
          <p:spPr>
            <a:xfrm rot="2668427">
              <a:off x="995863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2050"/>
            <p:cNvSpPr/>
            <p:nvPr/>
          </p:nvSpPr>
          <p:spPr>
            <a:xfrm rot="2668427">
              <a:off x="1309634" y="6010528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矩形 2050"/>
            <p:cNvSpPr/>
            <p:nvPr userDrawn="1"/>
          </p:nvSpPr>
          <p:spPr>
            <a:xfrm rot="2668427">
              <a:off x="1623404" y="6010529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-182546" y="-11212"/>
            <a:ext cx="2400219" cy="754660"/>
            <a:chOff x="-182546" y="-11212"/>
            <a:chExt cx="2400219" cy="754660"/>
          </a:xfrm>
          <a:solidFill>
            <a:srgbClr val="DF2525"/>
          </a:solidFill>
        </p:grpSpPr>
        <p:sp>
          <p:nvSpPr>
            <p:cNvPr id="40" name="直角三角形 39"/>
            <p:cNvSpPr/>
            <p:nvPr userDrawn="1"/>
          </p:nvSpPr>
          <p:spPr>
            <a:xfrm flipV="1">
              <a:off x="0" y="-11212"/>
              <a:ext cx="1715390" cy="7546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 userDrawn="1"/>
          </p:nvSpPr>
          <p:spPr>
            <a:xfrm rot="20160000">
              <a:off x="-182546" y="398315"/>
              <a:ext cx="2400219" cy="88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919566" y="234729"/>
            <a:ext cx="3052303" cy="525228"/>
            <a:chOff x="1819563" y="217934"/>
            <a:chExt cx="3052303" cy="525228"/>
          </a:xfrm>
        </p:grpSpPr>
        <p:sp>
          <p:nvSpPr>
            <p:cNvPr id="43" name="矩形 42"/>
            <p:cNvSpPr/>
            <p:nvPr/>
          </p:nvSpPr>
          <p:spPr>
            <a:xfrm>
              <a:off x="1819563" y="230399"/>
              <a:ext cx="3052302" cy="512763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820360" y="217934"/>
              <a:ext cx="3051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982577" y="1553456"/>
            <a:ext cx="9582710" cy="4230919"/>
            <a:chOff x="982577" y="1059969"/>
            <a:chExt cx="9582710" cy="4230919"/>
          </a:xfrm>
        </p:grpSpPr>
        <p:sp>
          <p:nvSpPr>
            <p:cNvPr id="3" name="圆角矩形 2"/>
            <p:cNvSpPr/>
            <p:nvPr/>
          </p:nvSpPr>
          <p:spPr>
            <a:xfrm>
              <a:off x="1305194" y="2636912"/>
              <a:ext cx="1044116" cy="1044116"/>
            </a:xfrm>
            <a:prstGeom prst="round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3313343" y="2636912"/>
              <a:ext cx="1044116" cy="1044116"/>
            </a:xfrm>
            <a:prstGeom prst="roundRect">
              <a:avLst/>
            </a:prstGeom>
            <a:solidFill>
              <a:srgbClr val="CC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5321492" y="2636911"/>
              <a:ext cx="1044116" cy="1044116"/>
            </a:xfrm>
            <a:prstGeom prst="roundRect">
              <a:avLst/>
            </a:prstGeom>
            <a:solidFill>
              <a:srgbClr val="B35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82577" y="3868960"/>
              <a:ext cx="1689349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上海广告有限公司是中国第一家精品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设计机构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417755" y="1059969"/>
              <a:ext cx="4147532" cy="4198002"/>
              <a:chOff x="5818703" y="1221987"/>
              <a:chExt cx="4147532" cy="4198002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6852084" y="2312876"/>
                <a:ext cx="2016224" cy="20162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2225">
                <a:solidFill>
                  <a:srgbClr val="DF2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5818703" y="1221987"/>
                <a:ext cx="4147532" cy="4198002"/>
                <a:chOff x="5818703" y="1221987"/>
                <a:chExt cx="4147532" cy="4198002"/>
              </a:xfrm>
            </p:grpSpPr>
            <p:sp>
              <p:nvSpPr>
                <p:cNvPr id="13" name="空心弧 12"/>
                <p:cNvSpPr/>
                <p:nvPr/>
              </p:nvSpPr>
              <p:spPr>
                <a:xfrm rot="16200000" flipV="1">
                  <a:off x="6370707" y="1858394"/>
                  <a:ext cx="2938636" cy="2938636"/>
                </a:xfrm>
                <a:prstGeom prst="blockArc">
                  <a:avLst>
                    <a:gd name="adj1" fmla="val 10893509"/>
                    <a:gd name="adj2" fmla="val 21593895"/>
                    <a:gd name="adj3" fmla="val 6499"/>
                  </a:avLst>
                </a:prstGeom>
                <a:solidFill>
                  <a:srgbClr val="DF25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空心弧 20"/>
                <p:cNvSpPr>
                  <a:spLocks noChangeAspect="1"/>
                </p:cNvSpPr>
                <p:nvPr/>
              </p:nvSpPr>
              <p:spPr>
                <a:xfrm rot="16200000" flipV="1">
                  <a:off x="5992730" y="1525411"/>
                  <a:ext cx="3665562" cy="3665562"/>
                </a:xfrm>
                <a:prstGeom prst="blockArc">
                  <a:avLst>
                    <a:gd name="adj1" fmla="val 13908777"/>
                    <a:gd name="adj2" fmla="val 21567843"/>
                    <a:gd name="adj3" fmla="val 5555"/>
                  </a:avLst>
                </a:prstGeom>
                <a:solidFill>
                  <a:srgbClr val="CC38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空心弧 21"/>
                <p:cNvSpPr/>
                <p:nvPr/>
              </p:nvSpPr>
              <p:spPr>
                <a:xfrm rot="16200000" flipV="1">
                  <a:off x="5793468" y="1247222"/>
                  <a:ext cx="4198002" cy="4147532"/>
                </a:xfrm>
                <a:prstGeom prst="blockArc">
                  <a:avLst>
                    <a:gd name="adj1" fmla="val 16179602"/>
                    <a:gd name="adj2" fmla="val 83209"/>
                    <a:gd name="adj3" fmla="val 4631"/>
                  </a:avLst>
                </a:prstGeom>
                <a:solidFill>
                  <a:srgbClr val="B351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9" name="文本框 48"/>
            <p:cNvSpPr txBox="1"/>
            <p:nvPr/>
          </p:nvSpPr>
          <p:spPr>
            <a:xfrm>
              <a:off x="2990726" y="3868960"/>
              <a:ext cx="1689349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上海广告有限公司是中国第一家精品</a:t>
              </a:r>
              <a:r>
                <a:rPr lang="en-US" altLang="zh-CN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lang="zh-CN" altLang="en-US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设计机构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998875" y="3868960"/>
              <a:ext cx="1689349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上海广告有限公司是中国第一家精品</a:t>
              </a:r>
              <a:r>
                <a:rPr lang="en-US" altLang="zh-CN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lang="zh-CN" altLang="en-US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设计机构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1827252" y="1146371"/>
            <a:ext cx="6615793" cy="1984028"/>
            <a:chOff x="1827252" y="1146371"/>
            <a:chExt cx="6615793" cy="1984028"/>
          </a:xfrm>
        </p:grpSpPr>
        <p:cxnSp>
          <p:nvCxnSpPr>
            <p:cNvPr id="43" name="直接连接符 42"/>
            <p:cNvCxnSpPr>
              <a:stCxn id="13" idx="1"/>
            </p:cNvCxnSpPr>
            <p:nvPr/>
          </p:nvCxnSpPr>
          <p:spPr>
            <a:xfrm flipH="1" flipV="1">
              <a:off x="7859903" y="1730433"/>
              <a:ext cx="581614" cy="55492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>
              <a:stCxn id="21" idx="1"/>
            </p:cNvCxnSpPr>
            <p:nvPr/>
          </p:nvCxnSpPr>
          <p:spPr>
            <a:xfrm flipH="1" flipV="1">
              <a:off x="7859904" y="1425185"/>
              <a:ext cx="580850" cy="53358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>
              <a:stCxn id="22" idx="1"/>
            </p:cNvCxnSpPr>
            <p:nvPr/>
          </p:nvCxnSpPr>
          <p:spPr>
            <a:xfrm flipH="1" flipV="1">
              <a:off x="7859903" y="1146371"/>
              <a:ext cx="583142" cy="50372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2349310" y="1146371"/>
              <a:ext cx="55105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4367213" y="1425183"/>
              <a:ext cx="349269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348413" y="1730433"/>
              <a:ext cx="151149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>
              <a:endCxn id="26" idx="0"/>
            </p:cNvCxnSpPr>
            <p:nvPr/>
          </p:nvCxnSpPr>
          <p:spPr>
            <a:xfrm flipH="1">
              <a:off x="5843550" y="1730433"/>
              <a:ext cx="504863" cy="139996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>
              <a:endCxn id="25" idx="0"/>
            </p:cNvCxnSpPr>
            <p:nvPr/>
          </p:nvCxnSpPr>
          <p:spPr>
            <a:xfrm flipH="1">
              <a:off x="3835401" y="1425182"/>
              <a:ext cx="541271" cy="170521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>
              <a:endCxn id="3" idx="0"/>
            </p:cNvCxnSpPr>
            <p:nvPr/>
          </p:nvCxnSpPr>
          <p:spPr>
            <a:xfrm flipH="1">
              <a:off x="1827252" y="1146371"/>
              <a:ext cx="522058" cy="19840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组合 118"/>
          <p:cNvGrpSpPr/>
          <p:nvPr/>
        </p:nvGrpSpPr>
        <p:grpSpPr>
          <a:xfrm>
            <a:off x="11098216" y="2208"/>
            <a:ext cx="490002" cy="764704"/>
            <a:chOff x="11259086" y="0"/>
            <a:chExt cx="490002" cy="764704"/>
          </a:xfrm>
        </p:grpSpPr>
        <p:sp>
          <p:nvSpPr>
            <p:cNvPr id="120" name="MH_Number_1">
              <a:hlinkClick r:id="rId4" action="ppaction://hlinksldjump"/>
            </p:cNvPr>
            <p:cNvSpPr/>
            <p:nvPr>
              <p:custDataLst>
                <p:tags r:id="rId1"/>
              </p:custDataLst>
            </p:nvPr>
          </p:nvSpPr>
          <p:spPr>
            <a:xfrm rot="5400000">
              <a:off x="11121337" y="137749"/>
              <a:ext cx="764704" cy="489206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rgbClr val="019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0" rtlCol="0" anchor="ctr"/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11259882" y="139475"/>
              <a:ext cx="489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05</a:t>
              </a:r>
              <a:endParaRPr lang="zh-CN" altLang="en-US" sz="20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8" name="Group 15"/>
          <p:cNvGrpSpPr>
            <a:grpSpLocks noChangeAspect="1"/>
          </p:cNvGrpSpPr>
          <p:nvPr/>
        </p:nvGrpSpPr>
        <p:grpSpPr bwMode="auto">
          <a:xfrm>
            <a:off x="1519445" y="3427310"/>
            <a:ext cx="619125" cy="517525"/>
            <a:chOff x="3645" y="1997"/>
            <a:chExt cx="390" cy="326"/>
          </a:xfrm>
        </p:grpSpPr>
        <p:sp>
          <p:nvSpPr>
            <p:cNvPr id="19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645" y="1997"/>
              <a:ext cx="39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3643" y="1999"/>
              <a:ext cx="279" cy="256"/>
            </a:xfrm>
            <a:custGeom>
              <a:avLst/>
              <a:gdLst>
                <a:gd name="T0" fmla="*/ 114 w 116"/>
                <a:gd name="T1" fmla="*/ 42 h 106"/>
                <a:gd name="T2" fmla="*/ 116 w 116"/>
                <a:gd name="T3" fmla="*/ 42 h 106"/>
                <a:gd name="T4" fmla="*/ 59 w 116"/>
                <a:gd name="T5" fmla="*/ 0 h 106"/>
                <a:gd name="T6" fmla="*/ 0 w 116"/>
                <a:gd name="T7" fmla="*/ 49 h 106"/>
                <a:gd name="T8" fmla="*/ 23 w 116"/>
                <a:gd name="T9" fmla="*/ 88 h 106"/>
                <a:gd name="T10" fmla="*/ 24 w 116"/>
                <a:gd name="T11" fmla="*/ 88 h 106"/>
                <a:gd name="T12" fmla="*/ 18 w 116"/>
                <a:gd name="T13" fmla="*/ 106 h 106"/>
                <a:gd name="T14" fmla="*/ 39 w 116"/>
                <a:gd name="T15" fmla="*/ 95 h 106"/>
                <a:gd name="T16" fmla="*/ 40 w 116"/>
                <a:gd name="T17" fmla="*/ 95 h 106"/>
                <a:gd name="T18" fmla="*/ 59 w 116"/>
                <a:gd name="T19" fmla="*/ 98 h 106"/>
                <a:gd name="T20" fmla="*/ 63 w 116"/>
                <a:gd name="T21" fmla="*/ 98 h 106"/>
                <a:gd name="T22" fmla="*/ 61 w 116"/>
                <a:gd name="T23" fmla="*/ 86 h 106"/>
                <a:gd name="T24" fmla="*/ 114 w 116"/>
                <a:gd name="T25" fmla="*/ 42 h 106"/>
                <a:gd name="T26" fmla="*/ 79 w 116"/>
                <a:gd name="T27" fmla="*/ 24 h 106"/>
                <a:gd name="T28" fmla="*/ 87 w 116"/>
                <a:gd name="T29" fmla="*/ 32 h 106"/>
                <a:gd name="T30" fmla="*/ 79 w 116"/>
                <a:gd name="T31" fmla="*/ 40 h 106"/>
                <a:gd name="T32" fmla="*/ 71 w 116"/>
                <a:gd name="T33" fmla="*/ 32 h 106"/>
                <a:gd name="T34" fmla="*/ 79 w 116"/>
                <a:gd name="T35" fmla="*/ 24 h 106"/>
                <a:gd name="T36" fmla="*/ 38 w 116"/>
                <a:gd name="T37" fmla="*/ 40 h 106"/>
                <a:gd name="T38" fmla="*/ 30 w 116"/>
                <a:gd name="T39" fmla="*/ 32 h 106"/>
                <a:gd name="T40" fmla="*/ 38 w 116"/>
                <a:gd name="T41" fmla="*/ 24 h 106"/>
                <a:gd name="T42" fmla="*/ 47 w 116"/>
                <a:gd name="T43" fmla="*/ 32 h 106"/>
                <a:gd name="T44" fmla="*/ 38 w 116"/>
                <a:gd name="T45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106">
                  <a:moveTo>
                    <a:pt x="114" y="42"/>
                  </a:moveTo>
                  <a:cubicBezTo>
                    <a:pt x="115" y="42"/>
                    <a:pt x="116" y="42"/>
                    <a:pt x="116" y="42"/>
                  </a:cubicBezTo>
                  <a:cubicBezTo>
                    <a:pt x="112" y="18"/>
                    <a:pt x="88" y="0"/>
                    <a:pt x="59" y="0"/>
                  </a:cubicBezTo>
                  <a:cubicBezTo>
                    <a:pt x="26" y="0"/>
                    <a:pt x="0" y="22"/>
                    <a:pt x="0" y="49"/>
                  </a:cubicBezTo>
                  <a:cubicBezTo>
                    <a:pt x="0" y="65"/>
                    <a:pt x="9" y="79"/>
                    <a:pt x="23" y="88"/>
                  </a:cubicBezTo>
                  <a:cubicBezTo>
                    <a:pt x="23" y="88"/>
                    <a:pt x="24" y="88"/>
                    <a:pt x="24" y="88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40" y="95"/>
                    <a:pt x="40" y="95"/>
                  </a:cubicBezTo>
                  <a:cubicBezTo>
                    <a:pt x="46" y="97"/>
                    <a:pt x="52" y="98"/>
                    <a:pt x="59" y="98"/>
                  </a:cubicBezTo>
                  <a:cubicBezTo>
                    <a:pt x="60" y="98"/>
                    <a:pt x="61" y="98"/>
                    <a:pt x="63" y="98"/>
                  </a:cubicBezTo>
                  <a:cubicBezTo>
                    <a:pt x="61" y="94"/>
                    <a:pt x="61" y="90"/>
                    <a:pt x="61" y="86"/>
                  </a:cubicBezTo>
                  <a:cubicBezTo>
                    <a:pt x="61" y="62"/>
                    <a:pt x="85" y="42"/>
                    <a:pt x="114" y="42"/>
                  </a:cubicBezTo>
                  <a:close/>
                  <a:moveTo>
                    <a:pt x="79" y="24"/>
                  </a:moveTo>
                  <a:cubicBezTo>
                    <a:pt x="84" y="24"/>
                    <a:pt x="87" y="28"/>
                    <a:pt x="87" y="32"/>
                  </a:cubicBezTo>
                  <a:cubicBezTo>
                    <a:pt x="87" y="37"/>
                    <a:pt x="84" y="40"/>
                    <a:pt x="79" y="40"/>
                  </a:cubicBezTo>
                  <a:cubicBezTo>
                    <a:pt x="74" y="40"/>
                    <a:pt x="71" y="37"/>
                    <a:pt x="71" y="32"/>
                  </a:cubicBezTo>
                  <a:cubicBezTo>
                    <a:pt x="71" y="28"/>
                    <a:pt x="74" y="24"/>
                    <a:pt x="79" y="24"/>
                  </a:cubicBezTo>
                  <a:close/>
                  <a:moveTo>
                    <a:pt x="38" y="40"/>
                  </a:moveTo>
                  <a:cubicBezTo>
                    <a:pt x="34" y="40"/>
                    <a:pt x="30" y="37"/>
                    <a:pt x="30" y="32"/>
                  </a:cubicBezTo>
                  <a:cubicBezTo>
                    <a:pt x="30" y="28"/>
                    <a:pt x="34" y="24"/>
                    <a:pt x="38" y="24"/>
                  </a:cubicBezTo>
                  <a:cubicBezTo>
                    <a:pt x="43" y="24"/>
                    <a:pt x="47" y="28"/>
                    <a:pt x="47" y="32"/>
                  </a:cubicBezTo>
                  <a:cubicBezTo>
                    <a:pt x="47" y="37"/>
                    <a:pt x="43" y="40"/>
                    <a:pt x="38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3799" y="2108"/>
              <a:ext cx="238" cy="215"/>
            </a:xfrm>
            <a:custGeom>
              <a:avLst/>
              <a:gdLst>
                <a:gd name="T0" fmla="*/ 0 w 99"/>
                <a:gd name="T1" fmla="*/ 41 h 89"/>
                <a:gd name="T2" fmla="*/ 49 w 99"/>
                <a:gd name="T3" fmla="*/ 83 h 89"/>
                <a:gd name="T4" fmla="*/ 65 w 99"/>
                <a:gd name="T5" fmla="*/ 80 h 89"/>
                <a:gd name="T6" fmla="*/ 66 w 99"/>
                <a:gd name="T7" fmla="*/ 80 h 89"/>
                <a:gd name="T8" fmla="*/ 84 w 99"/>
                <a:gd name="T9" fmla="*/ 89 h 89"/>
                <a:gd name="T10" fmla="*/ 79 w 99"/>
                <a:gd name="T11" fmla="*/ 74 h 89"/>
                <a:gd name="T12" fmla="*/ 79 w 99"/>
                <a:gd name="T13" fmla="*/ 74 h 89"/>
                <a:gd name="T14" fmla="*/ 99 w 99"/>
                <a:gd name="T15" fmla="*/ 41 h 89"/>
                <a:gd name="T16" fmla="*/ 49 w 99"/>
                <a:gd name="T17" fmla="*/ 0 h 89"/>
                <a:gd name="T18" fmla="*/ 0 w 99"/>
                <a:gd name="T19" fmla="*/ 41 h 89"/>
                <a:gd name="T20" fmla="*/ 60 w 99"/>
                <a:gd name="T21" fmla="*/ 27 h 89"/>
                <a:gd name="T22" fmla="*/ 66 w 99"/>
                <a:gd name="T23" fmla="*/ 21 h 89"/>
                <a:gd name="T24" fmla="*/ 73 w 99"/>
                <a:gd name="T25" fmla="*/ 27 h 89"/>
                <a:gd name="T26" fmla="*/ 66 w 99"/>
                <a:gd name="T27" fmla="*/ 34 h 89"/>
                <a:gd name="T28" fmla="*/ 60 w 99"/>
                <a:gd name="T29" fmla="*/ 27 h 89"/>
                <a:gd name="T30" fmla="*/ 25 w 99"/>
                <a:gd name="T31" fmla="*/ 27 h 89"/>
                <a:gd name="T32" fmla="*/ 32 w 99"/>
                <a:gd name="T33" fmla="*/ 21 h 89"/>
                <a:gd name="T34" fmla="*/ 39 w 99"/>
                <a:gd name="T35" fmla="*/ 27 h 89"/>
                <a:gd name="T36" fmla="*/ 32 w 99"/>
                <a:gd name="T37" fmla="*/ 34 h 89"/>
                <a:gd name="T38" fmla="*/ 25 w 99"/>
                <a:gd name="T39" fmla="*/ 2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89">
                  <a:moveTo>
                    <a:pt x="0" y="41"/>
                  </a:moveTo>
                  <a:cubicBezTo>
                    <a:pt x="0" y="64"/>
                    <a:pt x="22" y="83"/>
                    <a:pt x="49" y="83"/>
                  </a:cubicBezTo>
                  <a:cubicBezTo>
                    <a:pt x="55" y="83"/>
                    <a:pt x="60" y="82"/>
                    <a:pt x="65" y="80"/>
                  </a:cubicBezTo>
                  <a:cubicBezTo>
                    <a:pt x="65" y="80"/>
                    <a:pt x="66" y="80"/>
                    <a:pt x="66" y="80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91" y="67"/>
                    <a:pt x="99" y="55"/>
                    <a:pt x="99" y="41"/>
                  </a:cubicBezTo>
                  <a:cubicBezTo>
                    <a:pt x="99" y="19"/>
                    <a:pt x="77" y="0"/>
                    <a:pt x="49" y="0"/>
                  </a:cubicBezTo>
                  <a:cubicBezTo>
                    <a:pt x="22" y="0"/>
                    <a:pt x="0" y="19"/>
                    <a:pt x="0" y="41"/>
                  </a:cubicBezTo>
                  <a:close/>
                  <a:moveTo>
                    <a:pt x="60" y="27"/>
                  </a:moveTo>
                  <a:cubicBezTo>
                    <a:pt x="60" y="24"/>
                    <a:pt x="63" y="21"/>
                    <a:pt x="66" y="21"/>
                  </a:cubicBezTo>
                  <a:cubicBezTo>
                    <a:pt x="70" y="21"/>
                    <a:pt x="73" y="24"/>
                    <a:pt x="73" y="27"/>
                  </a:cubicBezTo>
                  <a:cubicBezTo>
                    <a:pt x="73" y="31"/>
                    <a:pt x="70" y="34"/>
                    <a:pt x="66" y="34"/>
                  </a:cubicBezTo>
                  <a:cubicBezTo>
                    <a:pt x="63" y="34"/>
                    <a:pt x="60" y="31"/>
                    <a:pt x="60" y="27"/>
                  </a:cubicBezTo>
                  <a:close/>
                  <a:moveTo>
                    <a:pt x="25" y="27"/>
                  </a:moveTo>
                  <a:cubicBezTo>
                    <a:pt x="25" y="24"/>
                    <a:pt x="28" y="21"/>
                    <a:pt x="32" y="21"/>
                  </a:cubicBezTo>
                  <a:cubicBezTo>
                    <a:pt x="36" y="21"/>
                    <a:pt x="39" y="24"/>
                    <a:pt x="39" y="27"/>
                  </a:cubicBezTo>
                  <a:cubicBezTo>
                    <a:pt x="39" y="31"/>
                    <a:pt x="36" y="34"/>
                    <a:pt x="32" y="34"/>
                  </a:cubicBezTo>
                  <a:cubicBezTo>
                    <a:pt x="28" y="34"/>
                    <a:pt x="25" y="31"/>
                    <a:pt x="25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Freeform 21"/>
          <p:cNvSpPr>
            <a:spLocks noEditPoints="1"/>
          </p:cNvSpPr>
          <p:nvPr/>
        </p:nvSpPr>
        <p:spPr bwMode="auto">
          <a:xfrm>
            <a:off x="5596391" y="3372262"/>
            <a:ext cx="501650" cy="560388"/>
          </a:xfrm>
          <a:custGeom>
            <a:avLst/>
            <a:gdLst>
              <a:gd name="T0" fmla="*/ 21 w 131"/>
              <a:gd name="T1" fmla="*/ 73 h 146"/>
              <a:gd name="T2" fmla="*/ 33 w 131"/>
              <a:gd name="T3" fmla="*/ 48 h 146"/>
              <a:gd name="T4" fmla="*/ 16 w 131"/>
              <a:gd name="T5" fmla="*/ 32 h 146"/>
              <a:gd name="T6" fmla="*/ 2 w 131"/>
              <a:gd name="T7" fmla="*/ 51 h 146"/>
              <a:gd name="T8" fmla="*/ 21 w 131"/>
              <a:gd name="T9" fmla="*/ 73 h 146"/>
              <a:gd name="T10" fmla="*/ 37 w 131"/>
              <a:gd name="T11" fmla="*/ 104 h 146"/>
              <a:gd name="T12" fmla="*/ 36 w 131"/>
              <a:gd name="T13" fmla="*/ 112 h 146"/>
              <a:gd name="T14" fmla="*/ 43 w 131"/>
              <a:gd name="T15" fmla="*/ 118 h 146"/>
              <a:gd name="T16" fmla="*/ 51 w 131"/>
              <a:gd name="T17" fmla="*/ 118 h 146"/>
              <a:gd name="T18" fmla="*/ 51 w 131"/>
              <a:gd name="T19" fmla="*/ 99 h 146"/>
              <a:gd name="T20" fmla="*/ 43 w 131"/>
              <a:gd name="T21" fmla="*/ 99 h 146"/>
              <a:gd name="T22" fmla="*/ 37 w 131"/>
              <a:gd name="T23" fmla="*/ 104 h 146"/>
              <a:gd name="T24" fmla="*/ 49 w 131"/>
              <a:gd name="T25" fmla="*/ 43 h 146"/>
              <a:gd name="T26" fmla="*/ 64 w 131"/>
              <a:gd name="T27" fmla="*/ 21 h 146"/>
              <a:gd name="T28" fmla="*/ 49 w 131"/>
              <a:gd name="T29" fmla="*/ 0 h 146"/>
              <a:gd name="T30" fmla="*/ 34 w 131"/>
              <a:gd name="T31" fmla="*/ 21 h 146"/>
              <a:gd name="T32" fmla="*/ 49 w 131"/>
              <a:gd name="T33" fmla="*/ 43 h 146"/>
              <a:gd name="T34" fmla="*/ 85 w 131"/>
              <a:gd name="T35" fmla="*/ 44 h 146"/>
              <a:gd name="T36" fmla="*/ 104 w 131"/>
              <a:gd name="T37" fmla="*/ 25 h 146"/>
              <a:gd name="T38" fmla="*/ 91 w 131"/>
              <a:gd name="T39" fmla="*/ 3 h 146"/>
              <a:gd name="T40" fmla="*/ 72 w 131"/>
              <a:gd name="T41" fmla="*/ 23 h 146"/>
              <a:gd name="T42" fmla="*/ 85 w 131"/>
              <a:gd name="T43" fmla="*/ 44 h 146"/>
              <a:gd name="T44" fmla="*/ 112 w 131"/>
              <a:gd name="T45" fmla="*/ 97 h 146"/>
              <a:gd name="T46" fmla="*/ 85 w 131"/>
              <a:gd name="T47" fmla="*/ 69 h 146"/>
              <a:gd name="T48" fmla="*/ 45 w 131"/>
              <a:gd name="T49" fmla="*/ 68 h 146"/>
              <a:gd name="T50" fmla="*/ 27 w 131"/>
              <a:gd name="T51" fmla="*/ 87 h 146"/>
              <a:gd name="T52" fmla="*/ 11 w 131"/>
              <a:gd name="T53" fmla="*/ 118 h 146"/>
              <a:gd name="T54" fmla="*/ 30 w 131"/>
              <a:gd name="T55" fmla="*/ 137 h 146"/>
              <a:gd name="T56" fmla="*/ 54 w 131"/>
              <a:gd name="T57" fmla="*/ 135 h 146"/>
              <a:gd name="T58" fmla="*/ 78 w 131"/>
              <a:gd name="T59" fmla="*/ 136 h 146"/>
              <a:gd name="T60" fmla="*/ 117 w 131"/>
              <a:gd name="T61" fmla="*/ 127 h 146"/>
              <a:gd name="T62" fmla="*/ 112 w 131"/>
              <a:gd name="T63" fmla="*/ 97 h 146"/>
              <a:gd name="T64" fmla="*/ 60 w 131"/>
              <a:gd name="T65" fmla="*/ 126 h 146"/>
              <a:gd name="T66" fmla="*/ 41 w 131"/>
              <a:gd name="T67" fmla="*/ 126 h 146"/>
              <a:gd name="T68" fmla="*/ 28 w 131"/>
              <a:gd name="T69" fmla="*/ 118 h 146"/>
              <a:gd name="T70" fmla="*/ 27 w 131"/>
              <a:gd name="T71" fmla="*/ 104 h 146"/>
              <a:gd name="T72" fmla="*/ 41 w 131"/>
              <a:gd name="T73" fmla="*/ 91 h 146"/>
              <a:gd name="T74" fmla="*/ 51 w 131"/>
              <a:gd name="T75" fmla="*/ 91 h 146"/>
              <a:gd name="T76" fmla="*/ 51 w 131"/>
              <a:gd name="T77" fmla="*/ 79 h 146"/>
              <a:gd name="T78" fmla="*/ 60 w 131"/>
              <a:gd name="T79" fmla="*/ 79 h 146"/>
              <a:gd name="T80" fmla="*/ 60 w 131"/>
              <a:gd name="T81" fmla="*/ 126 h 146"/>
              <a:gd name="T82" fmla="*/ 97 w 131"/>
              <a:gd name="T83" fmla="*/ 126 h 146"/>
              <a:gd name="T84" fmla="*/ 74 w 131"/>
              <a:gd name="T85" fmla="*/ 126 h 146"/>
              <a:gd name="T86" fmla="*/ 65 w 131"/>
              <a:gd name="T87" fmla="*/ 117 h 146"/>
              <a:gd name="T88" fmla="*/ 65 w 131"/>
              <a:gd name="T89" fmla="*/ 93 h 146"/>
              <a:gd name="T90" fmla="*/ 74 w 131"/>
              <a:gd name="T91" fmla="*/ 92 h 146"/>
              <a:gd name="T92" fmla="*/ 74 w 131"/>
              <a:gd name="T93" fmla="*/ 115 h 146"/>
              <a:gd name="T94" fmla="*/ 78 w 131"/>
              <a:gd name="T95" fmla="*/ 118 h 146"/>
              <a:gd name="T96" fmla="*/ 87 w 131"/>
              <a:gd name="T97" fmla="*/ 118 h 146"/>
              <a:gd name="T98" fmla="*/ 87 w 131"/>
              <a:gd name="T99" fmla="*/ 93 h 146"/>
              <a:gd name="T100" fmla="*/ 97 w 131"/>
              <a:gd name="T101" fmla="*/ 93 h 146"/>
              <a:gd name="T102" fmla="*/ 97 w 131"/>
              <a:gd name="T103" fmla="*/ 126 h 146"/>
              <a:gd name="T104" fmla="*/ 129 w 131"/>
              <a:gd name="T105" fmla="*/ 59 h 146"/>
              <a:gd name="T106" fmla="*/ 112 w 131"/>
              <a:gd name="T107" fmla="*/ 42 h 146"/>
              <a:gd name="T108" fmla="*/ 97 w 131"/>
              <a:gd name="T109" fmla="*/ 63 h 146"/>
              <a:gd name="T110" fmla="*/ 114 w 131"/>
              <a:gd name="T111" fmla="*/ 82 h 146"/>
              <a:gd name="T112" fmla="*/ 129 w 131"/>
              <a:gd name="T113" fmla="*/ 5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1" h="146">
                <a:moveTo>
                  <a:pt x="21" y="73"/>
                </a:moveTo>
                <a:cubicBezTo>
                  <a:pt x="36" y="70"/>
                  <a:pt x="34" y="52"/>
                  <a:pt x="33" y="48"/>
                </a:cubicBezTo>
                <a:cubicBezTo>
                  <a:pt x="32" y="42"/>
                  <a:pt x="25" y="31"/>
                  <a:pt x="16" y="32"/>
                </a:cubicBezTo>
                <a:cubicBezTo>
                  <a:pt x="3" y="33"/>
                  <a:pt x="2" y="51"/>
                  <a:pt x="2" y="51"/>
                </a:cubicBezTo>
                <a:cubicBezTo>
                  <a:pt x="0" y="59"/>
                  <a:pt x="6" y="76"/>
                  <a:pt x="21" y="73"/>
                </a:cubicBezTo>
                <a:close/>
                <a:moveTo>
                  <a:pt x="37" y="104"/>
                </a:moveTo>
                <a:cubicBezTo>
                  <a:pt x="36" y="106"/>
                  <a:pt x="35" y="109"/>
                  <a:pt x="36" y="112"/>
                </a:cubicBezTo>
                <a:cubicBezTo>
                  <a:pt x="38" y="118"/>
                  <a:pt x="43" y="118"/>
                  <a:pt x="43" y="118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51" y="99"/>
                  <a:pt x="51" y="99"/>
                  <a:pt x="51" y="99"/>
                </a:cubicBezTo>
                <a:cubicBezTo>
                  <a:pt x="43" y="99"/>
                  <a:pt x="43" y="99"/>
                  <a:pt x="43" y="99"/>
                </a:cubicBezTo>
                <a:cubicBezTo>
                  <a:pt x="39" y="100"/>
                  <a:pt x="37" y="103"/>
                  <a:pt x="37" y="104"/>
                </a:cubicBezTo>
                <a:close/>
                <a:moveTo>
                  <a:pt x="49" y="43"/>
                </a:moveTo>
                <a:cubicBezTo>
                  <a:pt x="57" y="43"/>
                  <a:pt x="64" y="33"/>
                  <a:pt x="64" y="21"/>
                </a:cubicBezTo>
                <a:cubicBezTo>
                  <a:pt x="64" y="9"/>
                  <a:pt x="57" y="0"/>
                  <a:pt x="49" y="0"/>
                </a:cubicBezTo>
                <a:cubicBezTo>
                  <a:pt x="40" y="0"/>
                  <a:pt x="34" y="9"/>
                  <a:pt x="34" y="21"/>
                </a:cubicBezTo>
                <a:cubicBezTo>
                  <a:pt x="34" y="33"/>
                  <a:pt x="40" y="43"/>
                  <a:pt x="49" y="43"/>
                </a:cubicBezTo>
                <a:close/>
                <a:moveTo>
                  <a:pt x="85" y="44"/>
                </a:moveTo>
                <a:cubicBezTo>
                  <a:pt x="96" y="46"/>
                  <a:pt x="103" y="34"/>
                  <a:pt x="104" y="25"/>
                </a:cubicBezTo>
                <a:cubicBezTo>
                  <a:pt x="106" y="16"/>
                  <a:pt x="99" y="5"/>
                  <a:pt x="91" y="3"/>
                </a:cubicBezTo>
                <a:cubicBezTo>
                  <a:pt x="83" y="2"/>
                  <a:pt x="73" y="14"/>
                  <a:pt x="72" y="23"/>
                </a:cubicBezTo>
                <a:cubicBezTo>
                  <a:pt x="71" y="33"/>
                  <a:pt x="73" y="43"/>
                  <a:pt x="85" y="44"/>
                </a:cubicBezTo>
                <a:close/>
                <a:moveTo>
                  <a:pt x="112" y="97"/>
                </a:moveTo>
                <a:cubicBezTo>
                  <a:pt x="112" y="97"/>
                  <a:pt x="95" y="84"/>
                  <a:pt x="85" y="69"/>
                </a:cubicBezTo>
                <a:cubicBezTo>
                  <a:pt x="71" y="48"/>
                  <a:pt x="52" y="57"/>
                  <a:pt x="45" y="68"/>
                </a:cubicBezTo>
                <a:cubicBezTo>
                  <a:pt x="39" y="78"/>
                  <a:pt x="29" y="85"/>
                  <a:pt x="27" y="87"/>
                </a:cubicBezTo>
                <a:cubicBezTo>
                  <a:pt x="26" y="89"/>
                  <a:pt x="6" y="99"/>
                  <a:pt x="11" y="118"/>
                </a:cubicBezTo>
                <a:cubicBezTo>
                  <a:pt x="15" y="137"/>
                  <a:pt x="30" y="137"/>
                  <a:pt x="30" y="137"/>
                </a:cubicBezTo>
                <a:cubicBezTo>
                  <a:pt x="30" y="137"/>
                  <a:pt x="41" y="138"/>
                  <a:pt x="54" y="135"/>
                </a:cubicBezTo>
                <a:cubicBezTo>
                  <a:pt x="67" y="132"/>
                  <a:pt x="78" y="136"/>
                  <a:pt x="78" y="136"/>
                </a:cubicBezTo>
                <a:cubicBezTo>
                  <a:pt x="78" y="136"/>
                  <a:pt x="108" y="146"/>
                  <a:pt x="117" y="127"/>
                </a:cubicBezTo>
                <a:cubicBezTo>
                  <a:pt x="125" y="107"/>
                  <a:pt x="112" y="97"/>
                  <a:pt x="112" y="97"/>
                </a:cubicBezTo>
                <a:close/>
                <a:moveTo>
                  <a:pt x="60" y="126"/>
                </a:moveTo>
                <a:cubicBezTo>
                  <a:pt x="41" y="126"/>
                  <a:pt x="41" y="126"/>
                  <a:pt x="41" y="126"/>
                </a:cubicBezTo>
                <a:cubicBezTo>
                  <a:pt x="32" y="124"/>
                  <a:pt x="29" y="119"/>
                  <a:pt x="28" y="118"/>
                </a:cubicBezTo>
                <a:cubicBezTo>
                  <a:pt x="28" y="117"/>
                  <a:pt x="26" y="112"/>
                  <a:pt x="27" y="104"/>
                </a:cubicBezTo>
                <a:cubicBezTo>
                  <a:pt x="30" y="92"/>
                  <a:pt x="41" y="91"/>
                  <a:pt x="41" y="91"/>
                </a:cubicBezTo>
                <a:cubicBezTo>
                  <a:pt x="51" y="91"/>
                  <a:pt x="51" y="91"/>
                  <a:pt x="51" y="91"/>
                </a:cubicBezTo>
                <a:cubicBezTo>
                  <a:pt x="51" y="79"/>
                  <a:pt x="51" y="79"/>
                  <a:pt x="51" y="79"/>
                </a:cubicBezTo>
                <a:cubicBezTo>
                  <a:pt x="60" y="79"/>
                  <a:pt x="60" y="79"/>
                  <a:pt x="60" y="79"/>
                </a:cubicBezTo>
                <a:lnTo>
                  <a:pt x="60" y="126"/>
                </a:lnTo>
                <a:close/>
                <a:moveTo>
                  <a:pt x="97" y="126"/>
                </a:moveTo>
                <a:cubicBezTo>
                  <a:pt x="74" y="126"/>
                  <a:pt x="74" y="126"/>
                  <a:pt x="74" y="126"/>
                </a:cubicBezTo>
                <a:cubicBezTo>
                  <a:pt x="65" y="124"/>
                  <a:pt x="65" y="117"/>
                  <a:pt x="65" y="117"/>
                </a:cubicBezTo>
                <a:cubicBezTo>
                  <a:pt x="65" y="93"/>
                  <a:pt x="65" y="93"/>
                  <a:pt x="65" y="93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75" y="117"/>
                  <a:pt x="78" y="118"/>
                  <a:pt x="78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7" y="93"/>
                  <a:pt x="87" y="93"/>
                  <a:pt x="87" y="93"/>
                </a:cubicBezTo>
                <a:cubicBezTo>
                  <a:pt x="97" y="93"/>
                  <a:pt x="97" y="93"/>
                  <a:pt x="97" y="93"/>
                </a:cubicBezTo>
                <a:lnTo>
                  <a:pt x="97" y="126"/>
                </a:lnTo>
                <a:close/>
                <a:moveTo>
                  <a:pt x="129" y="59"/>
                </a:moveTo>
                <a:cubicBezTo>
                  <a:pt x="129" y="55"/>
                  <a:pt x="125" y="42"/>
                  <a:pt x="112" y="42"/>
                </a:cubicBezTo>
                <a:cubicBezTo>
                  <a:pt x="99" y="42"/>
                  <a:pt x="97" y="54"/>
                  <a:pt x="97" y="63"/>
                </a:cubicBezTo>
                <a:cubicBezTo>
                  <a:pt x="97" y="71"/>
                  <a:pt x="97" y="83"/>
                  <a:pt x="114" y="82"/>
                </a:cubicBezTo>
                <a:cubicBezTo>
                  <a:pt x="131" y="82"/>
                  <a:pt x="129" y="64"/>
                  <a:pt x="129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3548856" y="3340566"/>
            <a:ext cx="573088" cy="623780"/>
            <a:chOff x="3548856" y="3340566"/>
            <a:chExt cx="573088" cy="623780"/>
          </a:xfrm>
          <a:solidFill>
            <a:schemeClr val="bg1"/>
          </a:solidFill>
        </p:grpSpPr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3598069" y="3383857"/>
              <a:ext cx="100013" cy="1141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6"/>
            <p:cNvSpPr/>
            <p:nvPr/>
          </p:nvSpPr>
          <p:spPr bwMode="auto">
            <a:xfrm>
              <a:off x="3548856" y="3517665"/>
              <a:ext cx="155575" cy="379778"/>
            </a:xfrm>
            <a:custGeom>
              <a:avLst/>
              <a:gdLst>
                <a:gd name="T0" fmla="*/ 15 w 41"/>
                <a:gd name="T1" fmla="*/ 0 h 80"/>
                <a:gd name="T2" fmla="*/ 7 w 41"/>
                <a:gd name="T3" fmla="*/ 13 h 80"/>
                <a:gd name="T4" fmla="*/ 22 w 41"/>
                <a:gd name="T5" fmla="*/ 23 h 80"/>
                <a:gd name="T6" fmla="*/ 27 w 41"/>
                <a:gd name="T7" fmla="*/ 38 h 80"/>
                <a:gd name="T8" fmla="*/ 0 w 41"/>
                <a:gd name="T9" fmla="*/ 67 h 80"/>
                <a:gd name="T10" fmla="*/ 20 w 41"/>
                <a:gd name="T11" fmla="*/ 80 h 80"/>
                <a:gd name="T12" fmla="*/ 37 w 41"/>
                <a:gd name="T13" fmla="*/ 43 h 80"/>
                <a:gd name="T14" fmla="*/ 35 w 41"/>
                <a:gd name="T15" fmla="*/ 18 h 80"/>
                <a:gd name="T16" fmla="*/ 15 w 41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80">
                  <a:moveTo>
                    <a:pt x="15" y="0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32" y="28"/>
                    <a:pt x="27" y="38"/>
                  </a:cubicBezTo>
                  <a:cubicBezTo>
                    <a:pt x="23" y="47"/>
                    <a:pt x="0" y="67"/>
                    <a:pt x="0" y="6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34" y="50"/>
                    <a:pt x="33" y="54"/>
                    <a:pt x="37" y="43"/>
                  </a:cubicBezTo>
                  <a:cubicBezTo>
                    <a:pt x="41" y="32"/>
                    <a:pt x="41" y="24"/>
                    <a:pt x="35" y="18"/>
                  </a:cubicBezTo>
                  <a:cubicBezTo>
                    <a:pt x="27" y="10"/>
                    <a:pt x="27" y="9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7"/>
            <p:cNvSpPr/>
            <p:nvPr/>
          </p:nvSpPr>
          <p:spPr bwMode="auto">
            <a:xfrm>
              <a:off x="3671094" y="3340566"/>
              <a:ext cx="450850" cy="623780"/>
            </a:xfrm>
            <a:custGeom>
              <a:avLst/>
              <a:gdLst>
                <a:gd name="T0" fmla="*/ 113 w 118"/>
                <a:gd name="T1" fmla="*/ 34 h 131"/>
                <a:gd name="T2" fmla="*/ 35 w 118"/>
                <a:gd name="T3" fmla="*/ 21 h 131"/>
                <a:gd name="T4" fmla="*/ 39 w 118"/>
                <a:gd name="T5" fmla="*/ 12 h 131"/>
                <a:gd name="T6" fmla="*/ 21 w 118"/>
                <a:gd name="T7" fmla="*/ 7 h 131"/>
                <a:gd name="T8" fmla="*/ 0 w 118"/>
                <a:gd name="T9" fmla="*/ 43 h 131"/>
                <a:gd name="T10" fmla="*/ 13 w 118"/>
                <a:gd name="T11" fmla="*/ 50 h 131"/>
                <a:gd name="T12" fmla="*/ 23 w 118"/>
                <a:gd name="T13" fmla="*/ 39 h 131"/>
                <a:gd name="T14" fmla="*/ 31 w 118"/>
                <a:gd name="T15" fmla="*/ 35 h 131"/>
                <a:gd name="T16" fmla="*/ 17 w 118"/>
                <a:gd name="T17" fmla="*/ 56 h 131"/>
                <a:gd name="T18" fmla="*/ 24 w 118"/>
                <a:gd name="T19" fmla="*/ 63 h 131"/>
                <a:gd name="T20" fmla="*/ 36 w 118"/>
                <a:gd name="T21" fmla="*/ 52 h 131"/>
                <a:gd name="T22" fmla="*/ 42 w 118"/>
                <a:gd name="T23" fmla="*/ 52 h 131"/>
                <a:gd name="T24" fmla="*/ 42 w 118"/>
                <a:gd name="T25" fmla="*/ 63 h 131"/>
                <a:gd name="T26" fmla="*/ 16 w 118"/>
                <a:gd name="T27" fmla="*/ 63 h 131"/>
                <a:gd name="T28" fmla="*/ 16 w 118"/>
                <a:gd name="T29" fmla="*/ 72 h 131"/>
                <a:gd name="T30" fmla="*/ 42 w 118"/>
                <a:gd name="T31" fmla="*/ 72 h 131"/>
                <a:gd name="T32" fmla="*/ 42 w 118"/>
                <a:gd name="T33" fmla="*/ 94 h 131"/>
                <a:gd name="T34" fmla="*/ 41 w 118"/>
                <a:gd name="T35" fmla="*/ 94 h 131"/>
                <a:gd name="T36" fmla="*/ 32 w 118"/>
                <a:gd name="T37" fmla="*/ 91 h 131"/>
                <a:gd name="T38" fmla="*/ 32 w 118"/>
                <a:gd name="T39" fmla="*/ 77 h 131"/>
                <a:gd name="T40" fmla="*/ 14 w 118"/>
                <a:gd name="T41" fmla="*/ 77 h 131"/>
                <a:gd name="T42" fmla="*/ 13 w 118"/>
                <a:gd name="T43" fmla="*/ 78 h 131"/>
                <a:gd name="T44" fmla="*/ 32 w 118"/>
                <a:gd name="T45" fmla="*/ 106 h 131"/>
                <a:gd name="T46" fmla="*/ 76 w 118"/>
                <a:gd name="T47" fmla="*/ 95 h 131"/>
                <a:gd name="T48" fmla="*/ 79 w 118"/>
                <a:gd name="T49" fmla="*/ 104 h 131"/>
                <a:gd name="T50" fmla="*/ 93 w 118"/>
                <a:gd name="T51" fmla="*/ 98 h 131"/>
                <a:gd name="T52" fmla="*/ 83 w 118"/>
                <a:gd name="T53" fmla="*/ 74 h 131"/>
                <a:gd name="T54" fmla="*/ 71 w 118"/>
                <a:gd name="T55" fmla="*/ 78 h 131"/>
                <a:gd name="T56" fmla="*/ 74 w 118"/>
                <a:gd name="T57" fmla="*/ 86 h 131"/>
                <a:gd name="T58" fmla="*/ 63 w 118"/>
                <a:gd name="T59" fmla="*/ 91 h 131"/>
                <a:gd name="T60" fmla="*/ 63 w 118"/>
                <a:gd name="T61" fmla="*/ 72 h 131"/>
                <a:gd name="T62" fmla="*/ 89 w 118"/>
                <a:gd name="T63" fmla="*/ 72 h 131"/>
                <a:gd name="T64" fmla="*/ 89 w 118"/>
                <a:gd name="T65" fmla="*/ 63 h 131"/>
                <a:gd name="T66" fmla="*/ 63 w 118"/>
                <a:gd name="T67" fmla="*/ 63 h 131"/>
                <a:gd name="T68" fmla="*/ 63 w 118"/>
                <a:gd name="T69" fmla="*/ 52 h 131"/>
                <a:gd name="T70" fmla="*/ 89 w 118"/>
                <a:gd name="T71" fmla="*/ 52 h 131"/>
                <a:gd name="T72" fmla="*/ 89 w 118"/>
                <a:gd name="T73" fmla="*/ 43 h 131"/>
                <a:gd name="T74" fmla="*/ 44 w 118"/>
                <a:gd name="T75" fmla="*/ 43 h 131"/>
                <a:gd name="T76" fmla="*/ 50 w 118"/>
                <a:gd name="T77" fmla="*/ 33 h 131"/>
                <a:gd name="T78" fmla="*/ 42 w 118"/>
                <a:gd name="T79" fmla="*/ 31 h 131"/>
                <a:gd name="T80" fmla="*/ 94 w 118"/>
                <a:gd name="T81" fmla="*/ 41 h 131"/>
                <a:gd name="T82" fmla="*/ 94 w 118"/>
                <a:gd name="T83" fmla="*/ 92 h 131"/>
                <a:gd name="T84" fmla="*/ 76 w 118"/>
                <a:gd name="T85" fmla="*/ 109 h 131"/>
                <a:gd name="T86" fmla="*/ 65 w 118"/>
                <a:gd name="T87" fmla="*/ 107 h 131"/>
                <a:gd name="T88" fmla="*/ 62 w 118"/>
                <a:gd name="T89" fmla="*/ 117 h 131"/>
                <a:gd name="T90" fmla="*/ 114 w 118"/>
                <a:gd name="T91" fmla="*/ 94 h 131"/>
                <a:gd name="T92" fmla="*/ 113 w 118"/>
                <a:gd name="T93" fmla="*/ 3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131">
                  <a:moveTo>
                    <a:pt x="113" y="34"/>
                  </a:moveTo>
                  <a:cubicBezTo>
                    <a:pt x="113" y="34"/>
                    <a:pt x="109" y="0"/>
                    <a:pt x="35" y="21"/>
                  </a:cubicBezTo>
                  <a:cubicBezTo>
                    <a:pt x="38" y="16"/>
                    <a:pt x="39" y="12"/>
                    <a:pt x="39" y="1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13" y="31"/>
                    <a:pt x="0" y="43"/>
                  </a:cubicBezTo>
                  <a:cubicBezTo>
                    <a:pt x="0" y="43"/>
                    <a:pt x="13" y="50"/>
                    <a:pt x="13" y="50"/>
                  </a:cubicBezTo>
                  <a:cubicBezTo>
                    <a:pt x="16" y="46"/>
                    <a:pt x="20" y="42"/>
                    <a:pt x="23" y="39"/>
                  </a:cubicBezTo>
                  <a:cubicBezTo>
                    <a:pt x="26" y="37"/>
                    <a:pt x="28" y="36"/>
                    <a:pt x="31" y="35"/>
                  </a:cubicBezTo>
                  <a:cubicBezTo>
                    <a:pt x="28" y="41"/>
                    <a:pt x="22" y="50"/>
                    <a:pt x="17" y="56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30" y="58"/>
                    <a:pt x="36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94"/>
                    <a:pt x="42" y="94"/>
                    <a:pt x="41" y="94"/>
                  </a:cubicBezTo>
                  <a:cubicBezTo>
                    <a:pt x="38" y="94"/>
                    <a:pt x="34" y="93"/>
                    <a:pt x="32" y="91"/>
                  </a:cubicBezTo>
                  <a:cubicBezTo>
                    <a:pt x="30" y="87"/>
                    <a:pt x="32" y="81"/>
                    <a:pt x="32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7" y="107"/>
                    <a:pt x="32" y="106"/>
                  </a:cubicBezTo>
                  <a:cubicBezTo>
                    <a:pt x="56" y="107"/>
                    <a:pt x="69" y="100"/>
                    <a:pt x="76" y="95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1" y="88"/>
                    <a:pt x="67" y="90"/>
                    <a:pt x="63" y="91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7" y="39"/>
                    <a:pt x="49" y="35"/>
                    <a:pt x="50" y="33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76" y="19"/>
                    <a:pt x="95" y="21"/>
                    <a:pt x="94" y="41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6" y="110"/>
                    <a:pt x="76" y="109"/>
                  </a:cubicBezTo>
                  <a:cubicBezTo>
                    <a:pt x="65" y="107"/>
                    <a:pt x="65" y="107"/>
                    <a:pt x="65" y="107"/>
                  </a:cubicBezTo>
                  <a:cubicBezTo>
                    <a:pt x="62" y="117"/>
                    <a:pt x="62" y="117"/>
                    <a:pt x="62" y="117"/>
                  </a:cubicBezTo>
                  <a:cubicBezTo>
                    <a:pt x="62" y="117"/>
                    <a:pt x="110" y="131"/>
                    <a:pt x="114" y="94"/>
                  </a:cubicBezTo>
                  <a:cubicBezTo>
                    <a:pt x="118" y="57"/>
                    <a:pt x="113" y="34"/>
                    <a:pt x="1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970584" y="6103340"/>
            <a:ext cx="2400219" cy="754660"/>
            <a:chOff x="9970584" y="6103340"/>
            <a:chExt cx="2400219" cy="754660"/>
          </a:xfrm>
        </p:grpSpPr>
        <p:sp>
          <p:nvSpPr>
            <p:cNvPr id="57" name="直角三角形 56"/>
            <p:cNvSpPr/>
            <p:nvPr/>
          </p:nvSpPr>
          <p:spPr>
            <a:xfrm flipH="1">
              <a:off x="10474207" y="6103340"/>
              <a:ext cx="1715390" cy="754660"/>
            </a:xfrm>
            <a:prstGeom prst="rtTriangle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 userDrawn="1"/>
          </p:nvSpPr>
          <p:spPr>
            <a:xfrm rot="20160000">
              <a:off x="9970584" y="6354641"/>
              <a:ext cx="2400219" cy="88008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93725" y="6010528"/>
            <a:ext cx="10610647" cy="301372"/>
            <a:chOff x="593725" y="6010528"/>
            <a:chExt cx="10988675" cy="301372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593725" y="6311900"/>
              <a:ext cx="10988675" cy="0"/>
            </a:xfrm>
            <a:prstGeom prst="line">
              <a:avLst/>
            </a:prstGeom>
            <a:ln>
              <a:solidFill>
                <a:srgbClr val="B9B4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矩形 2050"/>
            <p:cNvSpPr/>
            <p:nvPr/>
          </p:nvSpPr>
          <p:spPr>
            <a:xfrm rot="2668427">
              <a:off x="682092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矩形 2050"/>
            <p:cNvSpPr/>
            <p:nvPr/>
          </p:nvSpPr>
          <p:spPr>
            <a:xfrm rot="2668427">
              <a:off x="995863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矩形 2050"/>
            <p:cNvSpPr/>
            <p:nvPr/>
          </p:nvSpPr>
          <p:spPr>
            <a:xfrm rot="2668427">
              <a:off x="1309634" y="6010528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矩形 2050"/>
            <p:cNvSpPr/>
            <p:nvPr userDrawn="1"/>
          </p:nvSpPr>
          <p:spPr>
            <a:xfrm rot="2668427">
              <a:off x="1623404" y="6010529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-182546" y="-11212"/>
            <a:ext cx="2400219" cy="754660"/>
            <a:chOff x="-182546" y="-11212"/>
            <a:chExt cx="2400219" cy="754660"/>
          </a:xfrm>
          <a:solidFill>
            <a:srgbClr val="DF2525"/>
          </a:solidFill>
        </p:grpSpPr>
        <p:sp>
          <p:nvSpPr>
            <p:cNvPr id="52" name="直角三角形 51"/>
            <p:cNvSpPr/>
            <p:nvPr userDrawn="1"/>
          </p:nvSpPr>
          <p:spPr>
            <a:xfrm flipV="1">
              <a:off x="0" y="-11212"/>
              <a:ext cx="1715390" cy="7546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 userDrawn="1"/>
          </p:nvSpPr>
          <p:spPr>
            <a:xfrm rot="20160000">
              <a:off x="-182546" y="398315"/>
              <a:ext cx="2400219" cy="88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919566" y="234729"/>
            <a:ext cx="3052303" cy="525228"/>
            <a:chOff x="1819563" y="217934"/>
            <a:chExt cx="3052303" cy="525228"/>
          </a:xfrm>
        </p:grpSpPr>
        <p:sp>
          <p:nvSpPr>
            <p:cNvPr id="72" name="矩形 71"/>
            <p:cNvSpPr/>
            <p:nvPr/>
          </p:nvSpPr>
          <p:spPr>
            <a:xfrm>
              <a:off x="1819563" y="230399"/>
              <a:ext cx="3052302" cy="512763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820360" y="217934"/>
              <a:ext cx="3051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5843972" cy="6858000"/>
          </a:xfrm>
          <a:prstGeom prst="rect">
            <a:avLst/>
          </a:prstGeom>
          <a:solidFill>
            <a:srgbClr val="DF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6278" y="2669385"/>
            <a:ext cx="3483927" cy="1451223"/>
            <a:chOff x="1656278" y="2669385"/>
            <a:chExt cx="3483927" cy="1451223"/>
          </a:xfrm>
        </p:grpSpPr>
        <p:sp>
          <p:nvSpPr>
            <p:cNvPr id="5" name="文本框 4"/>
            <p:cNvSpPr txBox="1"/>
            <p:nvPr/>
          </p:nvSpPr>
          <p:spPr>
            <a:xfrm>
              <a:off x="3444708" y="2669385"/>
              <a:ext cx="16954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 录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656278" y="3351167"/>
              <a:ext cx="331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  <a:endParaRPr lang="zh-CN" altLang="en-US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687455" y="2277205"/>
            <a:ext cx="4207994" cy="2285826"/>
            <a:chOff x="6687455" y="1822709"/>
            <a:chExt cx="4207994" cy="2285826"/>
          </a:xfrm>
        </p:grpSpPr>
        <p:sp>
          <p:nvSpPr>
            <p:cNvPr id="44" name="矩形 43"/>
            <p:cNvSpPr/>
            <p:nvPr/>
          </p:nvSpPr>
          <p:spPr bwMode="auto">
            <a:xfrm rot="2696218">
              <a:off x="6687455" y="1878084"/>
              <a:ext cx="447590" cy="44759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 rot="2705836">
              <a:off x="6687455" y="2769115"/>
              <a:ext cx="447591" cy="447591"/>
            </a:xfrm>
            <a:prstGeom prst="rect">
              <a:avLst/>
            </a:prstGeom>
            <a:solidFill>
              <a:srgbClr val="019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 bwMode="auto">
            <a:xfrm rot="2692335">
              <a:off x="6687736" y="3660147"/>
              <a:ext cx="447590" cy="4483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511073" y="1822709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40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7511073" y="2731300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7511073" y="3622731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B2B2B2"/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400" dirty="0">
                  <a:solidFill>
                    <a:srgbClr val="B2B2B2"/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400" dirty="0">
                  <a:solidFill>
                    <a:srgbClr val="B2B2B2"/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6695226" y="1898530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95226" y="2792855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695226" y="3684286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MH_Number_1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 rot="5400000">
            <a:off x="11121337" y="137749"/>
            <a:ext cx="764704" cy="489206"/>
          </a:xfrm>
          <a:custGeom>
            <a:avLst/>
            <a:gdLst>
              <a:gd name="connsiteX0" fmla="*/ 0 w 943532"/>
              <a:gd name="connsiteY0" fmla="*/ 0 h 360040"/>
              <a:gd name="connsiteX1" fmla="*/ 943532 w 943532"/>
              <a:gd name="connsiteY1" fmla="*/ 0 h 360040"/>
              <a:gd name="connsiteX2" fmla="*/ 792088 w 943532"/>
              <a:gd name="connsiteY2" fmla="*/ 180020 h 360040"/>
              <a:gd name="connsiteX3" fmla="*/ 943532 w 943532"/>
              <a:gd name="connsiteY3" fmla="*/ 360040 h 360040"/>
              <a:gd name="connsiteX4" fmla="*/ 0 w 943532"/>
              <a:gd name="connsiteY4" fmla="*/ 36004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32" h="360040">
                <a:moveTo>
                  <a:pt x="0" y="0"/>
                </a:moveTo>
                <a:lnTo>
                  <a:pt x="943532" y="0"/>
                </a:lnTo>
                <a:lnTo>
                  <a:pt x="792088" y="180020"/>
                </a:lnTo>
                <a:lnTo>
                  <a:pt x="943532" y="360040"/>
                </a:lnTo>
                <a:lnTo>
                  <a:pt x="0" y="360040"/>
                </a:lnTo>
                <a:close/>
              </a:path>
            </a:pathLst>
          </a:custGeom>
          <a:solidFill>
            <a:srgbClr val="019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ctr"/>
          <a:lstStyle/>
          <a:p>
            <a:pPr algn="ctr"/>
            <a:endParaRPr lang="zh-CN" altLang="en-US" sz="20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259882" y="139475"/>
            <a:ext cx="48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n-ea"/>
                <a:ea typeface="+mn-ea"/>
              </a:rPr>
              <a:t>06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-2277" y="1309608"/>
            <a:ext cx="12180677" cy="3096344"/>
            <a:chOff x="-1" y="1484784"/>
            <a:chExt cx="12180677" cy="3096344"/>
          </a:xfrm>
        </p:grpSpPr>
        <p:grpSp>
          <p:nvGrpSpPr>
            <p:cNvPr id="44" name="组合 43"/>
            <p:cNvGrpSpPr/>
            <p:nvPr/>
          </p:nvGrpSpPr>
          <p:grpSpPr>
            <a:xfrm>
              <a:off x="-1" y="1484784"/>
              <a:ext cx="12180677" cy="3096344"/>
              <a:chOff x="-1" y="1484784"/>
              <a:chExt cx="12180677" cy="309634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-1" y="1484784"/>
                <a:ext cx="7392145" cy="3096344"/>
              </a:xfrm>
              <a:prstGeom prst="rect">
                <a:avLst/>
              </a:prstGeom>
              <a:solidFill>
                <a:srgbClr val="DF2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F2525"/>
                  </a:solidFill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71" b="13131"/>
              <a:stretch>
                <a:fillRect/>
              </a:stretch>
            </p:blipFill>
            <p:spPr>
              <a:xfrm>
                <a:off x="7392145" y="1484784"/>
                <a:ext cx="4788531" cy="3096344"/>
              </a:xfrm>
              <a:prstGeom prst="rect">
                <a:avLst/>
              </a:prstGeom>
            </p:spPr>
          </p:pic>
        </p:grpSp>
        <p:sp>
          <p:nvSpPr>
            <p:cNvPr id="51" name="文本框 50"/>
            <p:cNvSpPr txBox="1"/>
            <p:nvPr/>
          </p:nvSpPr>
          <p:spPr>
            <a:xfrm>
              <a:off x="331665" y="1687984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400" dirty="0">
                  <a:solidFill>
                    <a:schemeClr val="bg1"/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4962" y="2310883"/>
              <a:ext cx="6815154" cy="208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上海广告有限公司是中国第一家精品</a:t>
              </a:r>
              <a:r>
                <a:rPr lang="en-US" altLang="zh-CN" dirty="0">
                  <a:solidFill>
                    <a:schemeClr val="bg1"/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设计机构。拥有顶尖的</a:t>
              </a:r>
              <a:r>
                <a:rPr lang="en-US" altLang="zh-CN" dirty="0">
                  <a:solidFill>
                    <a:schemeClr val="bg1"/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设计团队，坚持精益求精，拒接平庸的设计理念。帮您实现精致、美观、动感的</a:t>
              </a:r>
              <a:r>
                <a:rPr lang="en-US" altLang="zh-CN" dirty="0">
                  <a:solidFill>
                    <a:schemeClr val="bg1"/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设计</a:t>
              </a: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基于演示设计的一站式在线演示、素材销售、服务交易系统诞生于</a:t>
              </a:r>
              <a:r>
                <a:rPr lang="en-US" altLang="zh-CN" dirty="0">
                  <a:solidFill>
                    <a:schemeClr val="bg1"/>
                  </a:solidFill>
                  <a:latin typeface="+mn-ea"/>
                  <a:ea typeface="+mn-ea"/>
                </a:rPr>
                <a:t>2013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年，由中国专业</a:t>
              </a:r>
              <a:r>
                <a:rPr lang="en-US" altLang="zh-CN" dirty="0">
                  <a:solidFill>
                    <a:schemeClr val="bg1"/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设计领跑者上海广告有限公司</a:t>
              </a:r>
              <a:r>
                <a:rPr lang="en-US" altLang="zh-CN" dirty="0">
                  <a:solidFill>
                    <a:schemeClr val="bg1"/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整合</a:t>
              </a:r>
              <a:r>
                <a:rPr lang="en-US" altLang="zh-CN" dirty="0">
                  <a:solidFill>
                    <a:schemeClr val="bg1"/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设计、</a:t>
              </a:r>
              <a:r>
                <a:rPr lang="en-US" altLang="zh-CN" dirty="0">
                  <a:solidFill>
                    <a:schemeClr val="bg1"/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论坛、</a:t>
              </a:r>
              <a:r>
                <a:rPr lang="en-US" altLang="zh-CN" dirty="0">
                  <a:solidFill>
                    <a:schemeClr val="bg1"/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商城、</a:t>
              </a:r>
              <a:r>
                <a:rPr lang="en-US" altLang="zh-CN" dirty="0">
                  <a:solidFill>
                    <a:schemeClr val="bg1"/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市场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01" y="4921891"/>
            <a:ext cx="890726" cy="68157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23" y="4818475"/>
            <a:ext cx="1080190" cy="80952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84" y="4722045"/>
            <a:ext cx="1040821" cy="81690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68" y="4818475"/>
            <a:ext cx="890725" cy="85135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72" y="4765561"/>
            <a:ext cx="1031250" cy="957183"/>
          </a:xfrm>
          <a:prstGeom prst="rect">
            <a:avLst/>
          </a:prstGeom>
        </p:spPr>
      </p:pic>
      <p:grpSp>
        <p:nvGrpSpPr>
          <p:cNvPr id="71" name="组合 70"/>
          <p:cNvGrpSpPr/>
          <p:nvPr/>
        </p:nvGrpSpPr>
        <p:grpSpPr>
          <a:xfrm>
            <a:off x="11098216" y="2208"/>
            <a:ext cx="490002" cy="764704"/>
            <a:chOff x="11259086" y="0"/>
            <a:chExt cx="490002" cy="764704"/>
          </a:xfrm>
        </p:grpSpPr>
        <p:sp>
          <p:nvSpPr>
            <p:cNvPr id="72" name="MH_Number_1">
              <a:hlinkClick r:id="rId9" action="ppaction://hlinksldjump"/>
            </p:cNvPr>
            <p:cNvSpPr/>
            <p:nvPr>
              <p:custDataLst>
                <p:tags r:id="rId1"/>
              </p:custDataLst>
            </p:nvPr>
          </p:nvSpPr>
          <p:spPr>
            <a:xfrm rot="5400000">
              <a:off x="11121337" y="137749"/>
              <a:ext cx="764704" cy="489206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rgbClr val="019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0" rtlCol="0" anchor="ctr"/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1259882" y="139475"/>
              <a:ext cx="489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07</a:t>
              </a:r>
              <a:endParaRPr lang="zh-CN" altLang="en-US" sz="20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970584" y="6103340"/>
            <a:ext cx="2400219" cy="754660"/>
            <a:chOff x="9970584" y="6103340"/>
            <a:chExt cx="2400219" cy="754660"/>
          </a:xfrm>
        </p:grpSpPr>
        <p:sp>
          <p:nvSpPr>
            <p:cNvPr id="28" name="直角三角形 27"/>
            <p:cNvSpPr/>
            <p:nvPr/>
          </p:nvSpPr>
          <p:spPr>
            <a:xfrm flipH="1">
              <a:off x="10474207" y="6103340"/>
              <a:ext cx="1715390" cy="754660"/>
            </a:xfrm>
            <a:prstGeom prst="rtTriangle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 userDrawn="1"/>
          </p:nvSpPr>
          <p:spPr>
            <a:xfrm rot="20160000">
              <a:off x="9970584" y="6354641"/>
              <a:ext cx="2400219" cy="88008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93725" y="6010528"/>
            <a:ext cx="10610647" cy="301372"/>
            <a:chOff x="593725" y="6010528"/>
            <a:chExt cx="10988675" cy="301372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93725" y="6311900"/>
              <a:ext cx="10988675" cy="0"/>
            </a:xfrm>
            <a:prstGeom prst="line">
              <a:avLst/>
            </a:prstGeom>
            <a:ln>
              <a:solidFill>
                <a:srgbClr val="B9B4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2050"/>
            <p:cNvSpPr/>
            <p:nvPr/>
          </p:nvSpPr>
          <p:spPr>
            <a:xfrm rot="2668427">
              <a:off x="682092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2050"/>
            <p:cNvSpPr/>
            <p:nvPr/>
          </p:nvSpPr>
          <p:spPr>
            <a:xfrm rot="2668427">
              <a:off x="995863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2050"/>
            <p:cNvSpPr/>
            <p:nvPr/>
          </p:nvSpPr>
          <p:spPr>
            <a:xfrm rot="2668427">
              <a:off x="1309634" y="6010528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2050"/>
            <p:cNvSpPr/>
            <p:nvPr userDrawn="1"/>
          </p:nvSpPr>
          <p:spPr>
            <a:xfrm rot="2668427">
              <a:off x="1623404" y="6010529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-182546" y="-11212"/>
            <a:ext cx="2400219" cy="754660"/>
            <a:chOff x="-182546" y="-11212"/>
            <a:chExt cx="2400219" cy="754660"/>
          </a:xfrm>
          <a:solidFill>
            <a:srgbClr val="DF2525"/>
          </a:solidFill>
        </p:grpSpPr>
        <p:sp>
          <p:nvSpPr>
            <p:cNvPr id="35" name="直角三角形 34"/>
            <p:cNvSpPr/>
            <p:nvPr userDrawn="1"/>
          </p:nvSpPr>
          <p:spPr>
            <a:xfrm flipV="1">
              <a:off x="0" y="-11212"/>
              <a:ext cx="1715390" cy="7546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 userDrawn="1"/>
          </p:nvSpPr>
          <p:spPr>
            <a:xfrm rot="20160000">
              <a:off x="-182546" y="398315"/>
              <a:ext cx="2400219" cy="88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919566" y="234729"/>
            <a:ext cx="3052303" cy="525228"/>
            <a:chOff x="1819563" y="217934"/>
            <a:chExt cx="3052303" cy="525228"/>
          </a:xfrm>
        </p:grpSpPr>
        <p:sp>
          <p:nvSpPr>
            <p:cNvPr id="41" name="矩形 40"/>
            <p:cNvSpPr/>
            <p:nvPr/>
          </p:nvSpPr>
          <p:spPr>
            <a:xfrm>
              <a:off x="1819563" y="230399"/>
              <a:ext cx="3052302" cy="512763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820360" y="217934"/>
              <a:ext cx="3051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474019" y="1700808"/>
            <a:ext cx="9228086" cy="1980220"/>
            <a:chOff x="1440422" y="2100177"/>
            <a:chExt cx="9228086" cy="1980220"/>
          </a:xfrm>
        </p:grpSpPr>
        <p:grpSp>
          <p:nvGrpSpPr>
            <p:cNvPr id="7" name="组合 6"/>
            <p:cNvGrpSpPr/>
            <p:nvPr/>
          </p:nvGrpSpPr>
          <p:grpSpPr>
            <a:xfrm>
              <a:off x="1440422" y="2100177"/>
              <a:ext cx="1980220" cy="1980220"/>
              <a:chOff x="1440422" y="2100177"/>
              <a:chExt cx="1980220" cy="1980220"/>
            </a:xfrm>
            <a:solidFill>
              <a:srgbClr val="0194BF"/>
            </a:solidFill>
          </p:grpSpPr>
          <p:sp>
            <p:nvSpPr>
              <p:cNvPr id="5" name="泪滴形 4"/>
              <p:cNvSpPr/>
              <p:nvPr/>
            </p:nvSpPr>
            <p:spPr>
              <a:xfrm flipV="1">
                <a:off x="1440422" y="2100177"/>
                <a:ext cx="1980220" cy="1980220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107668" y="3753036"/>
                <a:ext cx="183345" cy="1833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856377" y="2100177"/>
              <a:ext cx="1980220" cy="1980220"/>
              <a:chOff x="1440422" y="2100177"/>
              <a:chExt cx="1980220" cy="1980220"/>
            </a:xfrm>
          </p:grpSpPr>
          <p:sp>
            <p:nvSpPr>
              <p:cNvPr id="30" name="泪滴形 29"/>
              <p:cNvSpPr/>
              <p:nvPr/>
            </p:nvSpPr>
            <p:spPr>
              <a:xfrm flipV="1">
                <a:off x="1440422" y="2100177"/>
                <a:ext cx="1980220" cy="1980220"/>
              </a:xfrm>
              <a:prstGeom prst="teardrop">
                <a:avLst/>
              </a:prstGeom>
              <a:solidFill>
                <a:srgbClr val="DF2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107668" y="3753036"/>
                <a:ext cx="183345" cy="1833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72332" y="2100177"/>
              <a:ext cx="1980220" cy="1980220"/>
              <a:chOff x="1440422" y="2100177"/>
              <a:chExt cx="1980220" cy="1980220"/>
            </a:xfrm>
            <a:solidFill>
              <a:srgbClr val="0194BF"/>
            </a:solidFill>
          </p:grpSpPr>
          <p:sp>
            <p:nvSpPr>
              <p:cNvPr id="34" name="泪滴形 33"/>
              <p:cNvSpPr/>
              <p:nvPr/>
            </p:nvSpPr>
            <p:spPr>
              <a:xfrm flipV="1">
                <a:off x="1440422" y="2100177"/>
                <a:ext cx="1980220" cy="1980220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107668" y="3753036"/>
                <a:ext cx="183345" cy="1833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688288" y="2100177"/>
              <a:ext cx="1980220" cy="1980220"/>
              <a:chOff x="1440422" y="2100177"/>
              <a:chExt cx="1980220" cy="1980220"/>
            </a:xfrm>
          </p:grpSpPr>
          <p:sp>
            <p:nvSpPr>
              <p:cNvPr id="37" name="泪滴形 36"/>
              <p:cNvSpPr/>
              <p:nvPr/>
            </p:nvSpPr>
            <p:spPr>
              <a:xfrm flipV="1">
                <a:off x="1440422" y="2100177"/>
                <a:ext cx="1980220" cy="1980220"/>
              </a:xfrm>
              <a:prstGeom prst="teardrop">
                <a:avLst/>
              </a:prstGeom>
              <a:solidFill>
                <a:srgbClr val="DF2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107668" y="3753036"/>
                <a:ext cx="183345" cy="1833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001608" y="4143079"/>
            <a:ext cx="8172908" cy="1394479"/>
            <a:chOff x="2001608" y="4172107"/>
            <a:chExt cx="8172908" cy="1394479"/>
          </a:xfrm>
        </p:grpSpPr>
        <p:sp>
          <p:nvSpPr>
            <p:cNvPr id="9" name="矩形 8"/>
            <p:cNvSpPr/>
            <p:nvPr/>
          </p:nvSpPr>
          <p:spPr>
            <a:xfrm>
              <a:off x="2001608" y="4172107"/>
              <a:ext cx="81729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上海广告有限公司是中国第一家精品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设计机构。拥有顶尖的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设计团队，坚持精益求精，拒接平庸的设计理念帮您实现精致、美观、动感的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2001608" y="4920255"/>
              <a:ext cx="81729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上海广告有限公司是中国第一家精品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设计机构。拥有顶尖的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设计团队，坚持精益求精，拒接平庸的设计理念帮您实现精致、美观、动感的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928803" y="2367752"/>
            <a:ext cx="130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  <a:ea typeface="+mn-ea"/>
              </a:rPr>
              <a:t>50</a:t>
            </a: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%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44758" y="2367752"/>
            <a:ext cx="130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  <a:ea typeface="+mn-ea"/>
              </a:rPr>
              <a:t>35</a:t>
            </a: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%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60713" y="2367752"/>
            <a:ext cx="130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  <a:ea typeface="+mn-ea"/>
              </a:rPr>
              <a:t>25</a:t>
            </a: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%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171114" y="2367752"/>
            <a:ext cx="130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  <a:ea typeface="+mn-ea"/>
              </a:rPr>
              <a:t>18</a:t>
            </a: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%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1098216" y="2208"/>
            <a:ext cx="490002" cy="764704"/>
            <a:chOff x="11259086" y="0"/>
            <a:chExt cx="490002" cy="764704"/>
          </a:xfrm>
        </p:grpSpPr>
        <p:sp>
          <p:nvSpPr>
            <p:cNvPr id="53" name="MH_Number_1">
              <a:hlinkClick r:id="rId3" action="ppaction://hlinksldjump"/>
            </p:cNvPr>
            <p:cNvSpPr/>
            <p:nvPr>
              <p:custDataLst>
                <p:tags r:id="rId1"/>
              </p:custDataLst>
            </p:nvPr>
          </p:nvSpPr>
          <p:spPr>
            <a:xfrm rot="5400000">
              <a:off x="11121337" y="137749"/>
              <a:ext cx="764704" cy="489206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rgbClr val="019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0" rtlCol="0" anchor="ctr"/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1259882" y="139475"/>
              <a:ext cx="489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08</a:t>
              </a:r>
              <a:endParaRPr lang="zh-CN" altLang="en-US" sz="20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970584" y="6103340"/>
            <a:ext cx="2400219" cy="754660"/>
            <a:chOff x="9970584" y="6103340"/>
            <a:chExt cx="2400219" cy="754660"/>
          </a:xfrm>
        </p:grpSpPr>
        <p:sp>
          <p:nvSpPr>
            <p:cNvPr id="39" name="直角三角形 38"/>
            <p:cNvSpPr/>
            <p:nvPr/>
          </p:nvSpPr>
          <p:spPr>
            <a:xfrm flipH="1">
              <a:off x="10474207" y="6103340"/>
              <a:ext cx="1715390" cy="754660"/>
            </a:xfrm>
            <a:prstGeom prst="rtTriangle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 userDrawn="1"/>
          </p:nvSpPr>
          <p:spPr>
            <a:xfrm rot="20160000">
              <a:off x="9970584" y="6354641"/>
              <a:ext cx="2400219" cy="88008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93725" y="6010528"/>
            <a:ext cx="10610647" cy="301372"/>
            <a:chOff x="593725" y="6010528"/>
            <a:chExt cx="10988675" cy="301372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593725" y="6311900"/>
              <a:ext cx="10988675" cy="0"/>
            </a:xfrm>
            <a:prstGeom prst="line">
              <a:avLst/>
            </a:prstGeom>
            <a:ln>
              <a:solidFill>
                <a:srgbClr val="B9B4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2050"/>
            <p:cNvSpPr/>
            <p:nvPr/>
          </p:nvSpPr>
          <p:spPr>
            <a:xfrm rot="2668427">
              <a:off x="682092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矩形 2050"/>
            <p:cNvSpPr/>
            <p:nvPr/>
          </p:nvSpPr>
          <p:spPr>
            <a:xfrm rot="2668427">
              <a:off x="995863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矩形 2050"/>
            <p:cNvSpPr/>
            <p:nvPr/>
          </p:nvSpPr>
          <p:spPr>
            <a:xfrm rot="2668427">
              <a:off x="1309634" y="6010528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2050"/>
            <p:cNvSpPr/>
            <p:nvPr userDrawn="1"/>
          </p:nvSpPr>
          <p:spPr>
            <a:xfrm rot="2668427">
              <a:off x="1623404" y="6010529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-182546" y="-11212"/>
            <a:ext cx="2400219" cy="754660"/>
            <a:chOff x="-182546" y="-11212"/>
            <a:chExt cx="2400219" cy="754660"/>
          </a:xfrm>
          <a:solidFill>
            <a:srgbClr val="DF2525"/>
          </a:solidFill>
        </p:grpSpPr>
        <p:sp>
          <p:nvSpPr>
            <p:cNvPr id="56" name="直角三角形 55"/>
            <p:cNvSpPr/>
            <p:nvPr userDrawn="1"/>
          </p:nvSpPr>
          <p:spPr>
            <a:xfrm flipV="1">
              <a:off x="0" y="-11212"/>
              <a:ext cx="1715390" cy="7546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 userDrawn="1"/>
          </p:nvSpPr>
          <p:spPr>
            <a:xfrm rot="20160000">
              <a:off x="-182546" y="398315"/>
              <a:ext cx="2400219" cy="88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919566" y="234729"/>
            <a:ext cx="3052303" cy="525228"/>
            <a:chOff x="1819563" y="217934"/>
            <a:chExt cx="3052303" cy="525228"/>
          </a:xfrm>
        </p:grpSpPr>
        <p:sp>
          <p:nvSpPr>
            <p:cNvPr id="59" name="矩形 58"/>
            <p:cNvSpPr/>
            <p:nvPr/>
          </p:nvSpPr>
          <p:spPr>
            <a:xfrm>
              <a:off x="1819563" y="230399"/>
              <a:ext cx="3052302" cy="512763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820360" y="217934"/>
              <a:ext cx="3051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3166" r="6032" b="6604"/>
          <a:stretch>
            <a:fillRect/>
          </a:stretch>
        </p:blipFill>
        <p:spPr>
          <a:xfrm>
            <a:off x="587388" y="3573017"/>
            <a:ext cx="2988332" cy="20522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7635" r="2666" b="5314"/>
          <a:stretch>
            <a:fillRect/>
          </a:stretch>
        </p:blipFill>
        <p:spPr>
          <a:xfrm>
            <a:off x="587388" y="1052737"/>
            <a:ext cx="2988332" cy="205222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280751" y="987502"/>
            <a:ext cx="7423690" cy="2129255"/>
            <a:chOff x="4280751" y="987502"/>
            <a:chExt cx="7423690" cy="2129255"/>
          </a:xfrm>
        </p:grpSpPr>
        <p:sp>
          <p:nvSpPr>
            <p:cNvPr id="42" name="文本框 41"/>
            <p:cNvSpPr txBox="1"/>
            <p:nvPr/>
          </p:nvSpPr>
          <p:spPr>
            <a:xfrm>
              <a:off x="4280751" y="987502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283348" y="1639429"/>
              <a:ext cx="742109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上海广告有限公司是中国第一家精品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设计机构。拥有顶尖的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设计团队，坚持精益求精，拒接平庸的 设计理念。帮您实现精致、美观动感的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</a:t>
              </a:r>
            </a:p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基于演示设计的一站式在线演示、素材销售、服务交易系统诞生于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2013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年，由中国专业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设计领跑者上海广告有限公司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整合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098216" y="2208"/>
            <a:ext cx="490002" cy="764704"/>
            <a:chOff x="11259086" y="0"/>
            <a:chExt cx="490002" cy="764704"/>
          </a:xfrm>
        </p:grpSpPr>
        <p:sp>
          <p:nvSpPr>
            <p:cNvPr id="46" name="MH_Number_1">
              <a:hlinkClick r:id="rId5" action="ppaction://hlinksldjump"/>
            </p:cNvPr>
            <p:cNvSpPr/>
            <p:nvPr>
              <p:custDataLst>
                <p:tags r:id="rId1"/>
              </p:custDataLst>
            </p:nvPr>
          </p:nvSpPr>
          <p:spPr>
            <a:xfrm rot="5400000">
              <a:off x="11121337" y="137749"/>
              <a:ext cx="764704" cy="489206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rgbClr val="019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0" rtlCol="0" anchor="ctr"/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1259882" y="139475"/>
              <a:ext cx="489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09</a:t>
              </a:r>
              <a:endParaRPr lang="zh-CN" altLang="en-US" sz="20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280751" y="3497372"/>
            <a:ext cx="7423690" cy="2129255"/>
            <a:chOff x="4280751" y="939872"/>
            <a:chExt cx="7423690" cy="2129255"/>
          </a:xfrm>
        </p:grpSpPr>
        <p:sp>
          <p:nvSpPr>
            <p:cNvPr id="57" name="文本框 56"/>
            <p:cNvSpPr txBox="1"/>
            <p:nvPr/>
          </p:nvSpPr>
          <p:spPr>
            <a:xfrm>
              <a:off x="4280751" y="939872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283348" y="1591799"/>
              <a:ext cx="742109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上海广告有限公司是中国第一家精品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设计机构。拥有顶尖的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设计团队，坚持精益求精，拒接平庸的 设计理念。帮您实现精致、美观动感的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</a:t>
              </a:r>
            </a:p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基于演示设计的一站式在线演示、素材销售、服务交易系统诞生于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2013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年，由中国专业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设计领跑者上海广告有限公司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整合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PPT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970584" y="6103340"/>
            <a:ext cx="2400219" cy="754660"/>
            <a:chOff x="9970584" y="6103340"/>
            <a:chExt cx="2400219" cy="754660"/>
          </a:xfrm>
        </p:grpSpPr>
        <p:sp>
          <p:nvSpPr>
            <p:cNvPr id="25" name="直角三角形 24"/>
            <p:cNvSpPr/>
            <p:nvPr/>
          </p:nvSpPr>
          <p:spPr>
            <a:xfrm flipH="1">
              <a:off x="10474207" y="6103340"/>
              <a:ext cx="1715390" cy="754660"/>
            </a:xfrm>
            <a:prstGeom prst="rtTriangle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 userDrawn="1"/>
          </p:nvSpPr>
          <p:spPr>
            <a:xfrm rot="20160000">
              <a:off x="9970584" y="6354641"/>
              <a:ext cx="2400219" cy="88008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3725" y="6010528"/>
            <a:ext cx="10610647" cy="301372"/>
            <a:chOff x="593725" y="6010528"/>
            <a:chExt cx="10988675" cy="30137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93725" y="6311900"/>
              <a:ext cx="10988675" cy="0"/>
            </a:xfrm>
            <a:prstGeom prst="line">
              <a:avLst/>
            </a:prstGeom>
            <a:ln>
              <a:solidFill>
                <a:srgbClr val="B9B4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2050"/>
            <p:cNvSpPr/>
            <p:nvPr/>
          </p:nvSpPr>
          <p:spPr>
            <a:xfrm rot="2668427">
              <a:off x="682092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2050"/>
            <p:cNvSpPr/>
            <p:nvPr/>
          </p:nvSpPr>
          <p:spPr>
            <a:xfrm rot="2668427">
              <a:off x="995863" y="6010528"/>
              <a:ext cx="164592" cy="164592"/>
            </a:xfrm>
            <a:prstGeom prst="rect">
              <a:avLst/>
            </a:prstGeom>
            <a:solidFill>
              <a:srgbClr val="098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2050"/>
            <p:cNvSpPr/>
            <p:nvPr/>
          </p:nvSpPr>
          <p:spPr>
            <a:xfrm rot="2668427">
              <a:off x="1309634" y="6010528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2050"/>
            <p:cNvSpPr/>
            <p:nvPr userDrawn="1"/>
          </p:nvSpPr>
          <p:spPr>
            <a:xfrm rot="2668427">
              <a:off x="1623404" y="6010529"/>
              <a:ext cx="164592" cy="164592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-182546" y="-11212"/>
            <a:ext cx="2400219" cy="754660"/>
            <a:chOff x="-182546" y="-11212"/>
            <a:chExt cx="2400219" cy="754660"/>
          </a:xfrm>
          <a:solidFill>
            <a:srgbClr val="DF2525"/>
          </a:solidFill>
        </p:grpSpPr>
        <p:sp>
          <p:nvSpPr>
            <p:cNvPr id="27" name="直角三角形 26"/>
            <p:cNvSpPr/>
            <p:nvPr userDrawn="1"/>
          </p:nvSpPr>
          <p:spPr>
            <a:xfrm flipV="1">
              <a:off x="0" y="-11212"/>
              <a:ext cx="1715390" cy="7546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 userDrawn="1"/>
          </p:nvSpPr>
          <p:spPr>
            <a:xfrm rot="20160000">
              <a:off x="-182546" y="398315"/>
              <a:ext cx="2400219" cy="88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19566" y="234729"/>
            <a:ext cx="3052303" cy="525228"/>
            <a:chOff x="1819563" y="217934"/>
            <a:chExt cx="3052303" cy="525228"/>
          </a:xfrm>
        </p:grpSpPr>
        <p:sp>
          <p:nvSpPr>
            <p:cNvPr id="30" name="矩形 29"/>
            <p:cNvSpPr/>
            <p:nvPr/>
          </p:nvSpPr>
          <p:spPr>
            <a:xfrm>
              <a:off x="1819563" y="230399"/>
              <a:ext cx="3052302" cy="512763"/>
            </a:xfrm>
            <a:prstGeom prst="rect">
              <a:avLst/>
            </a:prstGeom>
            <a:solidFill>
              <a:srgbClr val="D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820360" y="217934"/>
              <a:ext cx="3051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此处添</a:t>
              </a:r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加标题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65"/>
  <p:tag name="MH_SECTIONID" val="266,267,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5154422"/>
  <p:tag name="MH_LIBRARY" val="CONTENTS"/>
  <p:tag name="MH_TYPE" val="NUMBER"/>
  <p:tag name="ID" val="547124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5154422"/>
  <p:tag name="MH_LIBRARY" val="CONTENTS"/>
  <p:tag name="MH_TYPE" val="NUMBER"/>
  <p:tag name="ID" val="547124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5154422"/>
  <p:tag name="MH_LIBRARY" val="CONTENTS"/>
  <p:tag name="MH_TYPE" val="NUMBER"/>
  <p:tag name="ID" val="547124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5154422"/>
  <p:tag name="MH_LIBRARY" val="CONTENTS"/>
  <p:tag name="MH_TYPE" val="NUMBER"/>
  <p:tag name="ID" val="547124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5154422"/>
  <p:tag name="MH_LIBRARY" val="CONTENTS"/>
  <p:tag name="MH_TYPE" val="NUMBER"/>
  <p:tag name="ID" val="547124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5154422"/>
  <p:tag name="MH_LIBRARY" val="CONTENTS"/>
  <p:tag name="MH_TYPE" val="NUMBER"/>
  <p:tag name="ID" val="547124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5154422"/>
  <p:tag name="MH_LIBRARY" val="CONTENTS"/>
  <p:tag name="MH_TYPE" val="NUMBER"/>
  <p:tag name="ID" val="547124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5154422"/>
  <p:tag name="MH_LIBRARY" val="CONTENTS"/>
  <p:tag name="MH_TYPE" val="NUMBER"/>
  <p:tag name="ID" val="547124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5154422"/>
  <p:tag name="MH_LIBRARY" val="CONTENTS"/>
  <p:tag name="MH_TYPE" val="NUMBER"/>
  <p:tag name="ID" val="547124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5154422"/>
  <p:tag name="MH_LIBRARY" val="CONTENTS"/>
  <p:tag name="MH_TYPE" val="NUMBER"/>
  <p:tag name="ID" val="547124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5154422"/>
  <p:tag name="MH_LIBRARY" val="CONTENTS"/>
  <p:tag name="MH_TYPE" val="NUMBER"/>
  <p:tag name="ID" val="547124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5154422"/>
  <p:tag name="MH_LIBRARY" val="CONTENTS"/>
  <p:tag name="MH_TYPE" val="NUMBER"/>
  <p:tag name="ID" val="547124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Office PowerPoint</Application>
  <PresentationFormat>宽屏</PresentationFormat>
  <Paragraphs>113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keywords>http:/www.ypppt.com</cp:keywords>
  <dc:description>http://www.ypppt.com/</dc:description>
  <cp:lastModifiedBy>天 下</cp:lastModifiedBy>
  <cp:revision>136</cp:revision>
  <dcterms:created xsi:type="dcterms:W3CDTF">2015-06-25T00:26:00Z</dcterms:created>
  <dcterms:modified xsi:type="dcterms:W3CDTF">2021-01-04T10:18:42Z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