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4.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5.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0.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3.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4.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5.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27.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322" r:id="rId3"/>
    <p:sldId id="370" r:id="rId4"/>
    <p:sldId id="377" r:id="rId5"/>
    <p:sldId id="378" r:id="rId6"/>
    <p:sldId id="372" r:id="rId7"/>
    <p:sldId id="352" r:id="rId8"/>
    <p:sldId id="351" r:id="rId9"/>
    <p:sldId id="349" r:id="rId10"/>
    <p:sldId id="348" r:id="rId11"/>
    <p:sldId id="347" r:id="rId12"/>
    <p:sldId id="359" r:id="rId13"/>
    <p:sldId id="371" r:id="rId14"/>
    <p:sldId id="357" r:id="rId15"/>
    <p:sldId id="356" r:id="rId16"/>
    <p:sldId id="355" r:id="rId17"/>
    <p:sldId id="354" r:id="rId18"/>
    <p:sldId id="358" r:id="rId19"/>
    <p:sldId id="368" r:id="rId20"/>
    <p:sldId id="369" r:id="rId21"/>
    <p:sldId id="374" r:id="rId22"/>
    <p:sldId id="373" r:id="rId23"/>
    <p:sldId id="365" r:id="rId24"/>
    <p:sldId id="364" r:id="rId25"/>
    <p:sldId id="363" r:id="rId26"/>
    <p:sldId id="362" r:id="rId27"/>
    <p:sldId id="361" r:id="rId28"/>
    <p:sldId id="36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0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sorterViewPr>
    <p:cViewPr>
      <p:scale>
        <a:sx n="100" d="100"/>
        <a:sy n="100" d="100"/>
      </p:scale>
      <p:origin x="0" y="-1872"/>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5DC2EF-0D54-4E4D-BE2C-9D552347A642}" type="datetimeFigureOut">
              <a:rPr lang="zh-CN" altLang="en-US" smtClean="0"/>
              <a:t>2021/1/4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BD6ED-4589-4F49-B407-50E6897B1A49}"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5A131-21E5-4B5C-8511-D8AF6DD7967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BE866-C9F4-4953-AF6C-27968751A9E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3E7D5AB3-58AC-42D6-9EEF-6ECFAE45B749}" type="slidenum">
              <a:rPr lang="zh-CN" altLang="en-US" smtClean="0">
                <a:latin typeface="Calibri" panose="020F0502020204030204" pitchFamily="34" charset="0"/>
                <a:ea typeface="宋体" panose="02010600030101010101" pitchFamily="2" charset="-122"/>
              </a:rPr>
              <a:t>12</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22</a:t>
            </a:fld>
            <a:endParaRPr lang="en-US" altLang="zh-CN">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23</a:t>
            </a:fld>
            <a:endParaRPr lang="en-US" altLang="zh-CN">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24</a:t>
            </a:fld>
            <a:endParaRPr lang="en-US" altLang="zh-CN">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25</a:t>
            </a:fld>
            <a:endParaRPr lang="en-US" altLang="zh-CN">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26</a:t>
            </a:fld>
            <a:endParaRPr lang="en-US" altLang="zh-CN">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pitchFamily="34" charset="0"/>
              </a:rPr>
              <a:t>27</a:t>
            </a:fld>
            <a:endParaRPr lang="en-US" altLang="zh-CN">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218" y="1600198"/>
            <a:ext cx="7793182" cy="1473345"/>
          </a:xfrm>
        </p:spPr>
        <p:txBody>
          <a:bodyPr anchor="b">
            <a:normAutofit/>
          </a:bodyPr>
          <a:lstStyle>
            <a:lvl1pPr algn="ctr">
              <a:defRPr sz="4800"/>
            </a:lvl1pPr>
          </a:lstStyle>
          <a:p>
            <a:r>
              <a:rPr lang="zh-CN" altLang="en-US" dirty="0"/>
              <a:t>编辑标题</a:t>
            </a:r>
            <a:endParaRPr lang="en-US" dirty="0"/>
          </a:p>
        </p:txBody>
      </p:sp>
      <p:sp>
        <p:nvSpPr>
          <p:cNvPr id="3" name="Subtitle 2"/>
          <p:cNvSpPr>
            <a:spLocks noGrp="1"/>
          </p:cNvSpPr>
          <p:nvPr>
            <p:ph type="subTitle" idx="1"/>
          </p:nvPr>
        </p:nvSpPr>
        <p:spPr>
          <a:xfrm>
            <a:off x="360218" y="3165619"/>
            <a:ext cx="7793182" cy="595889"/>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638834"/>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3"/>
            <a:ext cx="2743200" cy="365125"/>
          </a:xfrm>
          <a:prstGeom prst="rect">
            <a:avLst/>
          </a:prstGeom>
        </p:spPr>
        <p:txBody>
          <a:bodyPr/>
          <a:lstStyle/>
          <a:p>
            <a:fld id="{6EF2F5ED-D19D-4097-92A9-D6092B3D6E68}"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3"/>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3"/>
            <a:ext cx="2743200" cy="365125"/>
          </a:xfrm>
          <a:prstGeom prst="rect">
            <a:avLst/>
          </a:prstGeom>
        </p:spPr>
        <p:txBody>
          <a:bodyPr/>
          <a:lstStyle/>
          <a:p>
            <a:fld id="{A7AAEAA2-D029-4D23-B6D5-DE004B8B3E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3B70F"/>
                </a:solidFill>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838200" y="1249136"/>
            <a:ext cx="10515599" cy="5029200"/>
          </a:xfrm>
        </p:spPr>
        <p:txBody>
          <a:bodyPr/>
          <a:lstStyle>
            <a:lvl1pPr marL="0" indent="0">
              <a:buFont typeface="Arial" panose="020B0604020202020204"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t>‹#›</a:t>
            </a:fld>
            <a:endParaRPr lang="en-US" dirty="0"/>
          </a:p>
        </p:txBody>
      </p:sp>
      <p:grpSp>
        <p:nvGrpSpPr>
          <p:cNvPr id="18" name="组合 17"/>
          <p:cNvGrpSpPr/>
          <p:nvPr/>
        </p:nvGrpSpPr>
        <p:grpSpPr>
          <a:xfrm>
            <a:off x="0" y="2526566"/>
            <a:ext cx="12192000" cy="1804869"/>
            <a:chOff x="0" y="3052763"/>
            <a:chExt cx="9144000" cy="753535"/>
          </a:xfrm>
        </p:grpSpPr>
        <p:sp>
          <p:nvSpPr>
            <p:cNvPr id="13" name="矩形 12"/>
            <p:cNvSpPr/>
            <p:nvPr/>
          </p:nvSpPr>
          <p:spPr>
            <a:xfrm>
              <a:off x="2019300" y="3052763"/>
              <a:ext cx="51054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100" b="1" dirty="0">
                <a:solidFill>
                  <a:srgbClr val="FFFFFF"/>
                </a:solidFill>
              </a:endParaRPr>
            </a:p>
          </p:txBody>
        </p:sp>
        <p:sp>
          <p:nvSpPr>
            <p:cNvPr id="14" name="矩形 13"/>
            <p:cNvSpPr/>
            <p:nvPr/>
          </p:nvSpPr>
          <p:spPr>
            <a:xfrm>
              <a:off x="0" y="320146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5" name="矩形 14"/>
            <p:cNvSpPr/>
            <p:nvPr/>
          </p:nvSpPr>
          <p:spPr>
            <a:xfrm>
              <a:off x="6867525" y="320040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6" name="任意多边形 15"/>
            <p:cNvSpPr/>
            <p:nvPr/>
          </p:nvSpPr>
          <p:spPr>
            <a:xfrm>
              <a:off x="2019300" y="305382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7" name="任意多边形 16"/>
            <p:cNvSpPr/>
            <p:nvPr/>
          </p:nvSpPr>
          <p:spPr>
            <a:xfrm flipH="1">
              <a:off x="6867525" y="3052763"/>
              <a:ext cx="257175"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grpSp>
      <p:sp>
        <p:nvSpPr>
          <p:cNvPr id="2" name="Title 1"/>
          <p:cNvSpPr>
            <a:spLocks noGrp="1"/>
          </p:cNvSpPr>
          <p:nvPr>
            <p:ph type="title" hasCustomPrompt="1"/>
          </p:nvPr>
        </p:nvSpPr>
        <p:spPr>
          <a:xfrm>
            <a:off x="3035300" y="2526566"/>
            <a:ext cx="6121400" cy="1448707"/>
          </a:xfrm>
        </p:spPr>
        <p:txBody>
          <a:bodyPr anchor="ctr" anchorCtr="0">
            <a:normAutofit/>
          </a:bodyPr>
          <a:lstStyle>
            <a:lvl1pPr algn="ctr">
              <a:defRPr sz="4000">
                <a:solidFill>
                  <a:schemeClr val="bg1"/>
                </a:solidFill>
              </a:defRPr>
            </a:lvl1pPr>
          </a:lstStyle>
          <a:p>
            <a:r>
              <a:rPr lang="zh-CN" altLang="en-US" dirty="0"/>
              <a:t>编辑标题</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269713"/>
            <a:ext cx="5181600" cy="4935143"/>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025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348652"/>
            <a:ext cx="5157787"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Content Placeholder 3"/>
          <p:cNvSpPr>
            <a:spLocks noGrp="1"/>
          </p:cNvSpPr>
          <p:nvPr>
            <p:ph sz="half" idx="2"/>
          </p:nvPr>
        </p:nvSpPr>
        <p:spPr>
          <a:xfrm>
            <a:off x="839788" y="2007731"/>
            <a:ext cx="5157787" cy="426244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348652"/>
            <a:ext cx="5183188"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007731"/>
            <a:ext cx="5183188" cy="426244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34634" y="1880301"/>
            <a:ext cx="8322733" cy="1992163"/>
          </a:xfrm>
        </p:spPr>
        <p:txBody>
          <a:bodyPr>
            <a:normAutofit/>
          </a:bodyPr>
          <a:lstStyle>
            <a:lvl1pPr algn="ctr">
              <a:defRPr sz="13800"/>
            </a:lvl1pPr>
          </a:lstStyle>
          <a:p>
            <a:r>
              <a:rPr lang="zh-CN" altLang="en-US" dirty="0"/>
              <a:t>编辑标题</a:t>
            </a:r>
            <a:endParaRPr lang="en-US" dirty="0"/>
          </a:p>
        </p:txBody>
      </p:sp>
      <p:sp>
        <p:nvSpPr>
          <p:cNvPr id="3" name="Date Placeholder 2"/>
          <p:cNvSpPr>
            <a:spLocks noGrp="1"/>
          </p:cNvSpPr>
          <p:nvPr>
            <p:ph type="dt" sz="half" idx="10"/>
          </p:nvPr>
        </p:nvSpPr>
        <p:spPr/>
        <p:txBody>
          <a:bodyPr>
            <a:normAutofit/>
          </a:bodyPr>
          <a:lstStyle/>
          <a:p>
            <a:fld id="{C764DE79-268F-4C1A-8933-263129D2AF90}" type="datetimeFigureOut">
              <a:rPr lang="en-US" dirty="0"/>
              <a:t>1/4/2021</a:t>
            </a:fld>
            <a:endParaRPr lang="en-US" dirty="0"/>
          </a:p>
        </p:txBody>
      </p:sp>
      <p:sp>
        <p:nvSpPr>
          <p:cNvPr id="4" name="Footer Placeholder 3"/>
          <p:cNvSpPr>
            <a:spLocks noGrp="1"/>
          </p:cNvSpPr>
          <p:nvPr>
            <p:ph type="ftr" sz="quarter" idx="11"/>
          </p:nvPr>
        </p:nvSpPr>
        <p:spPr/>
        <p:txBody>
          <a:bodyPr>
            <a:normAutofit/>
          </a:bodyPr>
          <a:lstStyle/>
          <a:p>
            <a:endParaRPr lang="en-US" dirty="0"/>
          </a:p>
        </p:txBody>
      </p:sp>
      <p:sp>
        <p:nvSpPr>
          <p:cNvPr id="5" name="Slide Number Placeholder 4"/>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6" name="圆角矩形 5"/>
          <p:cNvSpPr/>
          <p:nvPr/>
        </p:nvSpPr>
        <p:spPr>
          <a:xfrm>
            <a:off x="2626179" y="3872465"/>
            <a:ext cx="6939642" cy="491721"/>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C764DE79-268F-4C1A-8933-263129D2AF90}" type="datetimeFigureOut">
              <a:rPr lang="en-US" dirty="0"/>
              <a:t>1/4/2021</a:t>
            </a:fld>
            <a:endParaRPr lang="en-US" dirty="0"/>
          </a:p>
        </p:txBody>
      </p:sp>
      <p:sp>
        <p:nvSpPr>
          <p:cNvPr id="3" name="Footer Placeholder 2"/>
          <p:cNvSpPr>
            <a:spLocks noGrp="1"/>
          </p:cNvSpPr>
          <p:nvPr>
            <p:ph type="ftr" sz="quarter" idx="11"/>
          </p:nvPr>
        </p:nvSpPr>
        <p:spPr/>
        <p:txBody>
          <a:bodyPr>
            <a:normAutofit/>
          </a:bodyPr>
          <a:lstStyle/>
          <a:p>
            <a:endParaRPr lang="en-US" dirty="0"/>
          </a:p>
        </p:txBody>
      </p:sp>
      <p:sp>
        <p:nvSpPr>
          <p:cNvPr id="4" name="Slide Number Placeholder 3"/>
          <p:cNvSpPr>
            <a:spLocks noGrp="1"/>
          </p:cNvSpPr>
          <p:nvPr>
            <p:ph type="sldNum" sz="quarter" idx="12"/>
          </p:nvPr>
        </p:nvSpPr>
        <p:spPr/>
        <p:txBody>
          <a:bodyPr>
            <a:normAutofit/>
          </a:bodyPr>
          <a:lstStyle/>
          <a:p>
            <a:fld id="{48F63A3B-78C7-47BE-AE5E-E10140E04643}" type="slidenum">
              <a:rPr lang="en-US" dirty="0"/>
              <a:t>‹#›</a:t>
            </a:fld>
            <a:endParaRPr lang="en-US" dirty="0"/>
          </a:p>
        </p:txBody>
      </p:sp>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r>
              <a:rPr lang="zh-CN" altLang="en-US"/>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066564" y="365125"/>
            <a:ext cx="1287236" cy="5557693"/>
          </a:xfrm>
        </p:spPr>
        <p:txBody>
          <a:bodyPr vert="eaVert"/>
          <a:lstStyle/>
          <a:p>
            <a:r>
              <a:rPr lang="zh-CN" altLang="en-US" dirty="0"/>
              <a:t>编辑标题</a:t>
            </a:r>
            <a:endParaRPr lang="en-US" dirty="0"/>
          </a:p>
        </p:txBody>
      </p:sp>
      <p:sp>
        <p:nvSpPr>
          <p:cNvPr id="3" name="Vertical Text Placeholder 2"/>
          <p:cNvSpPr>
            <a:spLocks noGrp="1"/>
          </p:cNvSpPr>
          <p:nvPr>
            <p:ph type="body" orient="vert" idx="1"/>
          </p:nvPr>
        </p:nvSpPr>
        <p:spPr>
          <a:xfrm>
            <a:off x="838200" y="365125"/>
            <a:ext cx="9171214" cy="555769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a:extLst>
              <a:ext uri="{28A0092B-C50C-407E-A947-70E740481C1C}">
                <a14:useLocalDpi xmlns:a14="http://schemas.microsoft.com/office/drawing/2010/main" val="0"/>
              </a:ext>
            </a:extLst>
          </a:blip>
          <a:srcRect t="78491"/>
          <a:stretch>
            <a:fillRect/>
          </a:stretch>
        </p:blipFill>
        <p:spPr>
          <a:xfrm>
            <a:off x="0" y="4847772"/>
            <a:ext cx="12192000" cy="2010228"/>
          </a:xfrm>
          <a:prstGeom prst="rect">
            <a:avLst/>
          </a:prstGeom>
        </p:spPr>
      </p:pic>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custDataLst>
              <p:tags r:id="rId13"/>
            </p:custDataLst>
          </p:nvPr>
        </p:nvSpPr>
        <p:spPr>
          <a:xfrm>
            <a:off x="838200" y="1281793"/>
            <a:ext cx="10515600" cy="489517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600">
                <a:solidFill>
                  <a:schemeClr val="bg1"/>
                </a:solidFill>
              </a:defRPr>
            </a:lvl1pPr>
          </a:lstStyle>
          <a:p>
            <a:fld id="{C764DE79-268F-4C1A-8933-263129D2AF90}" type="datetimeFigureOut">
              <a:rPr lang="en-US" smtClean="0"/>
              <a:t>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600">
                <a:solidFill>
                  <a:schemeClr val="bg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600">
                <a:solidFill>
                  <a:schemeClr val="bg1"/>
                </a:solidFill>
              </a:defRPr>
            </a:lvl1pPr>
          </a:lstStyle>
          <a:p>
            <a:fld id="{48F63A3B-78C7-47BE-AE5E-E10140E0464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Tx/>
        <a:buBlip>
          <a:blip r:embed="rId15"/>
        </a:buBlip>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slideLayout" Target="../slideLayouts/slideLayout7.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notesSlide" Target="../notesSlides/notesSlide1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tags" Target="../tags/tag81.xml"/><Relationship Id="rId21" Type="http://schemas.openxmlformats.org/officeDocument/2006/relationships/slideLayout" Target="../slideLayouts/slideLayout7.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notesSlide" Target="../notesSlides/notesSlide1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08.xml"/><Relationship Id="rId7"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notesSlide" Target="../notesSlides/notesSlide16.xml"/><Relationship Id="rId4" Type="http://schemas.openxmlformats.org/officeDocument/2006/relationships/tags" Target="../tags/tag122.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notesSlide" Target="../notesSlides/notesSlide17.xml"/><Relationship Id="rId5" Type="http://schemas.openxmlformats.org/officeDocument/2006/relationships/tags" Target="../tags/tag131.xml"/><Relationship Id="rId10" Type="http://schemas.openxmlformats.org/officeDocument/2006/relationships/slideLayout" Target="../slideLayouts/slideLayout2.xml"/><Relationship Id="rId4" Type="http://schemas.openxmlformats.org/officeDocument/2006/relationships/tags" Target="../tags/tag130.xml"/><Relationship Id="rId9" Type="http://schemas.openxmlformats.org/officeDocument/2006/relationships/tags" Target="../tags/tag135.xml"/></Relationships>
</file>

<file path=ppt/slides/_rels/slide18.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notesSlide" Target="../notesSlides/notesSlide1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slideLayout" Target="../slideLayouts/slideLayout2.xml"/><Relationship Id="rId5" Type="http://schemas.openxmlformats.org/officeDocument/2006/relationships/tags" Target="../tags/tag140.xml"/><Relationship Id="rId10" Type="http://schemas.openxmlformats.org/officeDocument/2006/relationships/tags" Target="../tags/tag145.xml"/><Relationship Id="rId4" Type="http://schemas.openxmlformats.org/officeDocument/2006/relationships/tags" Target="../tags/tag139.xml"/><Relationship Id="rId9" Type="http://schemas.openxmlformats.org/officeDocument/2006/relationships/tags" Target="../tags/tag144.xml"/></Relationships>
</file>

<file path=ppt/slides/_rels/slide19.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image" Target="../media/image6.png"/><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notesSlide" Target="../notesSlides/notesSlide19.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Layout" Target="../slideLayouts/slideLayout7.xml"/><Relationship Id="rId5" Type="http://schemas.openxmlformats.org/officeDocument/2006/relationships/tags" Target="../tags/tag150.xml"/><Relationship Id="rId10" Type="http://schemas.openxmlformats.org/officeDocument/2006/relationships/tags" Target="../tags/tag155.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image" Target="../media/image8.jpeg"/><Relationship Id="rId5" Type="http://schemas.openxmlformats.org/officeDocument/2006/relationships/tags" Target="../tags/tag160.xml"/><Relationship Id="rId10" Type="http://schemas.openxmlformats.org/officeDocument/2006/relationships/image" Target="../media/image7.jpeg"/><Relationship Id="rId4" Type="http://schemas.openxmlformats.org/officeDocument/2006/relationships/tags" Target="../tags/tag159.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170.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image" Target="../media/image4.jpe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image" Target="../media/image5.jpeg"/><Relationship Id="rId5" Type="http://schemas.openxmlformats.org/officeDocument/2006/relationships/tags" Target="../tags/tag167.xml"/><Relationship Id="rId10" Type="http://schemas.openxmlformats.org/officeDocument/2006/relationships/notesSlide" Target="../notesSlides/notesSlide21.xml"/><Relationship Id="rId4" Type="http://schemas.openxmlformats.org/officeDocument/2006/relationships/tags" Target="../tags/tag166.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7.xml"/><Relationship Id="rId7" Type="http://schemas.openxmlformats.org/officeDocument/2006/relationships/tags" Target="../tags/tag181.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notesSlide" Target="../notesSlides/notesSlide24.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2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tags" Target="../tags/tag20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5" Type="http://schemas.openxmlformats.org/officeDocument/2006/relationships/notesSlide" Target="../notesSlides/notesSlide25.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slideLayout" Target="../slideLayouts/slideLayout2.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 Type="http://schemas.openxmlformats.org/officeDocument/2006/relationships/tags" Target="../tags/tag206.xml"/><Relationship Id="rId16" Type="http://schemas.openxmlformats.org/officeDocument/2006/relationships/tags" Target="../tags/tag220.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tags" Target="../tags/tag219.xml"/><Relationship Id="rId10" Type="http://schemas.openxmlformats.org/officeDocument/2006/relationships/tags" Target="../tags/tag214.xml"/><Relationship Id="rId19" Type="http://schemas.openxmlformats.org/officeDocument/2006/relationships/notesSlide" Target="../notesSlides/notesSlide26.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s/_rels/slide27.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3" Type="http://schemas.openxmlformats.org/officeDocument/2006/relationships/tags" Target="../tags/tag224.xml"/><Relationship Id="rId21" Type="http://schemas.openxmlformats.org/officeDocument/2006/relationships/slideLayout" Target="../slideLayouts/slideLayout2.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5" Type="http://schemas.openxmlformats.org/officeDocument/2006/relationships/tags" Target="../tags/tag236.xml"/><Relationship Id="rId10" Type="http://schemas.openxmlformats.org/officeDocument/2006/relationships/tags" Target="../tags/tag231.xml"/><Relationship Id="rId19" Type="http://schemas.openxmlformats.org/officeDocument/2006/relationships/tags" Target="../tags/tag240.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2.xml"/><Relationship Id="rId7"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5.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7.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notesSlide" Target="../notesSlides/notesSlide7.xml"/><Relationship Id="rId4" Type="http://schemas.openxmlformats.org/officeDocument/2006/relationships/tags" Target="../tags/tag32.xml"/><Relationship Id="rId9"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notesSlide" Target="../notesSlides/notesSlide8.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s/_rels/slide9.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notesSlide" Target="../notesSlides/notesSlide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slideLayout" Target="../slideLayouts/slideLayout7.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da-DK" altLang="zh-CN"/>
              <a:t>LOREM IPSUM DOLOR</a:t>
            </a:r>
            <a:endParaRPr lang="zh-CN" altLang="en-US" dirty="0"/>
          </a:p>
        </p:txBody>
      </p:sp>
      <p:sp>
        <p:nvSpPr>
          <p:cNvPr id="3" name="副标题 2"/>
          <p:cNvSpPr>
            <a:spLocks noGrp="1"/>
          </p:cNvSpPr>
          <p:nvPr>
            <p:ph type="subTitle" idx="1"/>
            <p:custDataLst>
              <p:tags r:id="rId3"/>
            </p:custDataLst>
          </p:nvPr>
        </p:nvSpPr>
        <p:spPr/>
        <p:txBody>
          <a:bodyPr>
            <a:normAutofit/>
          </a:bodyPr>
          <a:lstStyle/>
          <a:p>
            <a:r>
              <a:rPr lang="da-DK" altLang="zh-CN"/>
              <a:t>LOREM IPSUM DOLOR</a:t>
            </a:r>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p:nvPr>
            <p:custDataLst>
              <p:tags r:id="rId2"/>
            </p:custDataLst>
          </p:nvPr>
        </p:nvSpPr>
        <p:spPr>
          <a:xfrm>
            <a:off x="4200170" y="3013001"/>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2" name="矩形 31"/>
          <p:cNvSpPr/>
          <p:nvPr>
            <p:custDataLst>
              <p:tags r:id="rId3"/>
            </p:custDataLst>
          </p:nvPr>
        </p:nvSpPr>
        <p:spPr>
          <a:xfrm>
            <a:off x="4200171" y="3014630"/>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3" name="文本框 4"/>
          <p:cNvSpPr txBox="1">
            <a:spLocks noChangeArrowheads="1"/>
          </p:cNvSpPr>
          <p:nvPr>
            <p:custDataLst>
              <p:tags r:id="rId4"/>
            </p:custDataLst>
          </p:nvPr>
        </p:nvSpPr>
        <p:spPr bwMode="auto">
          <a:xfrm>
            <a:off x="4441171" y="3087907"/>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35" name="矩形 3"/>
          <p:cNvSpPr/>
          <p:nvPr>
            <p:custDataLst>
              <p:tags r:id="rId5"/>
            </p:custDataLst>
          </p:nvPr>
        </p:nvSpPr>
        <p:spPr>
          <a:xfrm>
            <a:off x="4200170" y="4119588"/>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6" name="矩形 35"/>
          <p:cNvSpPr/>
          <p:nvPr>
            <p:custDataLst>
              <p:tags r:id="rId6"/>
            </p:custDataLst>
          </p:nvPr>
        </p:nvSpPr>
        <p:spPr>
          <a:xfrm>
            <a:off x="4200171" y="4119588"/>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7" name="文本框 26"/>
          <p:cNvSpPr txBox="1">
            <a:spLocks noChangeArrowheads="1"/>
          </p:cNvSpPr>
          <p:nvPr>
            <p:custDataLst>
              <p:tags r:id="rId7"/>
            </p:custDataLst>
          </p:nvPr>
        </p:nvSpPr>
        <p:spPr bwMode="auto">
          <a:xfrm>
            <a:off x="4441171" y="4196123"/>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04</a:t>
            </a:r>
            <a:endParaRPr lang="zh-CN" altLang="en-US" dirty="0">
              <a:solidFill>
                <a:schemeClr val="bg1"/>
              </a:solidFill>
              <a:latin typeface="+mn-lt"/>
              <a:ea typeface="+mn-ea"/>
            </a:endParaRPr>
          </a:p>
        </p:txBody>
      </p:sp>
      <p:sp>
        <p:nvSpPr>
          <p:cNvPr id="39" name="矩形 3"/>
          <p:cNvSpPr/>
          <p:nvPr>
            <p:custDataLst>
              <p:tags r:id="rId8"/>
            </p:custDataLst>
          </p:nvPr>
        </p:nvSpPr>
        <p:spPr>
          <a:xfrm>
            <a:off x="4200170" y="5226176"/>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0" name="矩形 39"/>
          <p:cNvSpPr/>
          <p:nvPr>
            <p:custDataLst>
              <p:tags r:id="rId9"/>
            </p:custDataLst>
          </p:nvPr>
        </p:nvSpPr>
        <p:spPr>
          <a:xfrm>
            <a:off x="4200171" y="522617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41" name="文本框 30"/>
          <p:cNvSpPr txBox="1">
            <a:spLocks noChangeArrowheads="1"/>
          </p:cNvSpPr>
          <p:nvPr>
            <p:custDataLst>
              <p:tags r:id="rId10"/>
            </p:custDataLst>
          </p:nvPr>
        </p:nvSpPr>
        <p:spPr bwMode="auto">
          <a:xfrm>
            <a:off x="4441171" y="5301082"/>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05</a:t>
            </a:r>
            <a:endParaRPr lang="zh-CN" altLang="en-US" dirty="0">
              <a:solidFill>
                <a:schemeClr val="bg1"/>
              </a:solidFill>
              <a:latin typeface="+mn-lt"/>
              <a:ea typeface="+mn-ea"/>
            </a:endParaRPr>
          </a:p>
        </p:txBody>
      </p:sp>
      <p:sp>
        <p:nvSpPr>
          <p:cNvPr id="47" name="矩形 3"/>
          <p:cNvSpPr/>
          <p:nvPr>
            <p:custDataLst>
              <p:tags r:id="rId11"/>
            </p:custDataLst>
          </p:nvPr>
        </p:nvSpPr>
        <p:spPr>
          <a:xfrm>
            <a:off x="4200170" y="803083"/>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8" name="矩形 47"/>
          <p:cNvSpPr/>
          <p:nvPr>
            <p:custDataLst>
              <p:tags r:id="rId12"/>
            </p:custDataLst>
          </p:nvPr>
        </p:nvSpPr>
        <p:spPr>
          <a:xfrm>
            <a:off x="4200171" y="803083"/>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49" name="文本框 30"/>
          <p:cNvSpPr txBox="1">
            <a:spLocks noChangeArrowheads="1"/>
          </p:cNvSpPr>
          <p:nvPr>
            <p:custDataLst>
              <p:tags r:id="rId13"/>
            </p:custDataLst>
          </p:nvPr>
        </p:nvSpPr>
        <p:spPr bwMode="auto">
          <a:xfrm>
            <a:off x="4441171" y="877989"/>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51" name="矩形 3"/>
          <p:cNvSpPr/>
          <p:nvPr>
            <p:custDataLst>
              <p:tags r:id="rId14"/>
            </p:custDataLst>
          </p:nvPr>
        </p:nvSpPr>
        <p:spPr>
          <a:xfrm>
            <a:off x="4200170" y="1908042"/>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52" name="矩形 51"/>
          <p:cNvSpPr/>
          <p:nvPr>
            <p:custDataLst>
              <p:tags r:id="rId15"/>
            </p:custDataLst>
          </p:nvPr>
        </p:nvSpPr>
        <p:spPr>
          <a:xfrm>
            <a:off x="4200171" y="190804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53" name="文本框 34"/>
          <p:cNvSpPr txBox="1">
            <a:spLocks noChangeArrowheads="1"/>
          </p:cNvSpPr>
          <p:nvPr>
            <p:custDataLst>
              <p:tags r:id="rId16"/>
            </p:custDataLst>
          </p:nvPr>
        </p:nvSpPr>
        <p:spPr bwMode="auto">
          <a:xfrm>
            <a:off x="4441171" y="1982948"/>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54" name="矩形 53"/>
          <p:cNvSpPr/>
          <p:nvPr>
            <p:custDataLst>
              <p:tags r:id="rId17"/>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a:solidFill>
                <a:schemeClr val="accent1"/>
              </a:solidFill>
              <a:latin typeface="+mj-lt"/>
              <a:ea typeface="+mj-ea"/>
              <a:cs typeface="+mj-cs"/>
            </a:endParaRPr>
          </a:p>
          <a:p>
            <a:pPr algn="ctr">
              <a:defRPr/>
            </a:pPr>
            <a:r>
              <a:rPr lang="en-US" altLang="zh-CN" sz="3200" b="1" spc="400">
                <a:solidFill>
                  <a:schemeClr val="accent1"/>
                </a:solidFill>
                <a:latin typeface="+mj-lt"/>
                <a:ea typeface="+mj-ea"/>
                <a:cs typeface="+mj-cs"/>
              </a:rPr>
              <a:t>CONTENTS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2"/>
            </p:custDataLst>
          </p:nvPr>
        </p:nvSpPr>
        <p:spPr>
          <a:xfrm>
            <a:off x="4200170" y="2621703"/>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 name="矩形 2"/>
          <p:cNvSpPr/>
          <p:nvPr>
            <p:custDataLst>
              <p:tags r:id="rId3"/>
            </p:custDataLst>
          </p:nvPr>
        </p:nvSpPr>
        <p:spPr>
          <a:xfrm>
            <a:off x="4200171" y="2623332"/>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53" name="文本框 4"/>
          <p:cNvSpPr txBox="1">
            <a:spLocks noChangeArrowheads="1"/>
          </p:cNvSpPr>
          <p:nvPr>
            <p:custDataLst>
              <p:tags r:id="rId4"/>
            </p:custDataLst>
          </p:nvPr>
        </p:nvSpPr>
        <p:spPr bwMode="auto">
          <a:xfrm>
            <a:off x="4441171" y="2696609"/>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25" name="矩形 3"/>
          <p:cNvSpPr/>
          <p:nvPr>
            <p:custDataLst>
              <p:tags r:id="rId5"/>
            </p:custDataLst>
          </p:nvPr>
        </p:nvSpPr>
        <p:spPr>
          <a:xfrm>
            <a:off x="4200170" y="3557355"/>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6" name="矩形 25"/>
          <p:cNvSpPr/>
          <p:nvPr>
            <p:custDataLst>
              <p:tags r:id="rId6"/>
            </p:custDataLst>
          </p:nvPr>
        </p:nvSpPr>
        <p:spPr>
          <a:xfrm>
            <a:off x="4200171" y="3557355"/>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57" name="文本框 26"/>
          <p:cNvSpPr txBox="1">
            <a:spLocks noChangeArrowheads="1"/>
          </p:cNvSpPr>
          <p:nvPr>
            <p:custDataLst>
              <p:tags r:id="rId7"/>
            </p:custDataLst>
          </p:nvPr>
        </p:nvSpPr>
        <p:spPr bwMode="auto">
          <a:xfrm>
            <a:off x="4441171" y="3633890"/>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04</a:t>
            </a:r>
            <a:endParaRPr lang="zh-CN" altLang="en-US" dirty="0">
              <a:solidFill>
                <a:schemeClr val="bg1"/>
              </a:solidFill>
              <a:latin typeface="+mn-lt"/>
              <a:ea typeface="+mn-ea"/>
            </a:endParaRPr>
          </a:p>
        </p:txBody>
      </p:sp>
      <p:sp>
        <p:nvSpPr>
          <p:cNvPr id="29" name="矩形 3"/>
          <p:cNvSpPr/>
          <p:nvPr>
            <p:custDataLst>
              <p:tags r:id="rId8"/>
            </p:custDataLst>
          </p:nvPr>
        </p:nvSpPr>
        <p:spPr>
          <a:xfrm>
            <a:off x="4200170" y="4493007"/>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0" name="矩形 29"/>
          <p:cNvSpPr/>
          <p:nvPr>
            <p:custDataLst>
              <p:tags r:id="rId9"/>
            </p:custDataLst>
          </p:nvPr>
        </p:nvSpPr>
        <p:spPr>
          <a:xfrm>
            <a:off x="4200171" y="4493007"/>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060" name="文本框 30"/>
          <p:cNvSpPr txBox="1">
            <a:spLocks noChangeArrowheads="1"/>
          </p:cNvSpPr>
          <p:nvPr>
            <p:custDataLst>
              <p:tags r:id="rId10"/>
            </p:custDataLst>
          </p:nvPr>
        </p:nvSpPr>
        <p:spPr bwMode="auto">
          <a:xfrm>
            <a:off x="4441171" y="4567913"/>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05</a:t>
            </a:r>
            <a:endParaRPr lang="zh-CN" altLang="en-US" dirty="0">
              <a:solidFill>
                <a:schemeClr val="bg1"/>
              </a:solidFill>
              <a:latin typeface="+mn-lt"/>
              <a:ea typeface="+mn-ea"/>
            </a:endParaRPr>
          </a:p>
        </p:txBody>
      </p:sp>
      <p:sp>
        <p:nvSpPr>
          <p:cNvPr id="33" name="矩形 3"/>
          <p:cNvSpPr/>
          <p:nvPr>
            <p:custDataLst>
              <p:tags r:id="rId11"/>
            </p:custDataLst>
          </p:nvPr>
        </p:nvSpPr>
        <p:spPr>
          <a:xfrm>
            <a:off x="4200170" y="5427030"/>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4" name="矩形 33"/>
          <p:cNvSpPr/>
          <p:nvPr>
            <p:custDataLst>
              <p:tags r:id="rId12"/>
            </p:custDataLst>
          </p:nvPr>
        </p:nvSpPr>
        <p:spPr>
          <a:xfrm>
            <a:off x="4200171" y="5427030"/>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063" name="文本框 34"/>
          <p:cNvSpPr txBox="1">
            <a:spLocks noChangeArrowheads="1"/>
          </p:cNvSpPr>
          <p:nvPr>
            <p:custDataLst>
              <p:tags r:id="rId13"/>
            </p:custDataLst>
          </p:nvPr>
        </p:nvSpPr>
        <p:spPr bwMode="auto">
          <a:xfrm>
            <a:off x="4441171" y="5501936"/>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06</a:t>
            </a:r>
            <a:endParaRPr lang="zh-CN" altLang="en-US" dirty="0">
              <a:solidFill>
                <a:schemeClr val="bg1"/>
              </a:solidFill>
              <a:latin typeface="+mn-lt"/>
              <a:ea typeface="+mn-ea"/>
            </a:endParaRPr>
          </a:p>
        </p:txBody>
      </p:sp>
      <p:sp>
        <p:nvSpPr>
          <p:cNvPr id="16" name="矩形 3"/>
          <p:cNvSpPr/>
          <p:nvPr>
            <p:custDataLst>
              <p:tags r:id="rId14"/>
            </p:custDataLst>
          </p:nvPr>
        </p:nvSpPr>
        <p:spPr>
          <a:xfrm>
            <a:off x="4200170" y="753655"/>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17" name="矩形 16"/>
          <p:cNvSpPr/>
          <p:nvPr>
            <p:custDataLst>
              <p:tags r:id="rId15"/>
            </p:custDataLst>
          </p:nvPr>
        </p:nvSpPr>
        <p:spPr>
          <a:xfrm>
            <a:off x="4200171" y="753655"/>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18" name="文本框 30"/>
          <p:cNvSpPr txBox="1">
            <a:spLocks noChangeArrowheads="1"/>
          </p:cNvSpPr>
          <p:nvPr>
            <p:custDataLst>
              <p:tags r:id="rId16"/>
            </p:custDataLst>
          </p:nvPr>
        </p:nvSpPr>
        <p:spPr bwMode="auto">
          <a:xfrm>
            <a:off x="4441171" y="828561"/>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19" name="矩形 3"/>
          <p:cNvSpPr/>
          <p:nvPr>
            <p:custDataLst>
              <p:tags r:id="rId17"/>
            </p:custDataLst>
          </p:nvPr>
        </p:nvSpPr>
        <p:spPr>
          <a:xfrm>
            <a:off x="4200170" y="1687679"/>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0" name="矩形 19"/>
          <p:cNvSpPr/>
          <p:nvPr>
            <p:custDataLst>
              <p:tags r:id="rId18"/>
            </p:custDataLst>
          </p:nvPr>
        </p:nvSpPr>
        <p:spPr>
          <a:xfrm>
            <a:off x="4200171" y="1687679"/>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1" name="文本框 34"/>
          <p:cNvSpPr txBox="1">
            <a:spLocks noChangeArrowheads="1"/>
          </p:cNvSpPr>
          <p:nvPr>
            <p:custDataLst>
              <p:tags r:id="rId19"/>
            </p:custDataLst>
          </p:nvPr>
        </p:nvSpPr>
        <p:spPr bwMode="auto">
          <a:xfrm>
            <a:off x="4441171" y="1762585"/>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27" name="矩形 26"/>
          <p:cNvSpPr/>
          <p:nvPr>
            <p:custDataLst>
              <p:tags r:id="rId20"/>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a:solidFill>
                <a:schemeClr val="accent1"/>
              </a:solidFill>
              <a:latin typeface="+mj-lt"/>
              <a:ea typeface="+mj-ea"/>
              <a:cs typeface="+mj-cs"/>
            </a:endParaRPr>
          </a:p>
          <a:p>
            <a:pPr algn="ctr">
              <a:defRPr/>
            </a:pPr>
            <a:r>
              <a:rPr lang="en-US" altLang="zh-CN" sz="3200" b="1" spc="400">
                <a:solidFill>
                  <a:schemeClr val="accent1"/>
                </a:solidFill>
                <a:latin typeface="+mj-lt"/>
                <a:ea typeface="+mj-ea"/>
                <a:cs typeface="+mj-cs"/>
              </a:rPr>
              <a:t>CONTENTS</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en-US" altLang="zh-CN"/>
              <a:t>LOREM IPSUM DOLOR</a:t>
            </a:r>
            <a:endParaRPr lang="zh-CN" altLang="en-US"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
        <p:nvSpPr>
          <p:cNvPr id="8" name="任意多边形 7"/>
          <p:cNvSpPr/>
          <p:nvPr>
            <p:custDataLst>
              <p:tags r:id="rId3"/>
            </p:custDataLst>
          </p:nvPr>
        </p:nvSpPr>
        <p:spPr>
          <a:xfrm rot="2186675">
            <a:off x="405200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10" name="直接连接符 9"/>
          <p:cNvCxnSpPr/>
          <p:nvPr>
            <p:custDataLst>
              <p:tags r:id="rId4"/>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5"/>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elit.Lorem ipsum dolor sit amet, consectetur adipisicing elit.Lorem ipsum dolor sit amet, consectetur adipisicing elit.Lorem ips</a:t>
            </a:r>
            <a:endParaRPr lang="zh-CN" altLang="en-US" dirty="0"/>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elit.Lorem ipsum dolor sit amet, consectetur adipisicing elit.Lorem ipsum dolor sit amet, consectetur adipisicing elit.Lorem ips</a:t>
            </a:r>
            <a:endParaRPr lang="zh-CN" altLang="en-US" dirty="0"/>
          </a:p>
        </p:txBody>
      </p:sp>
      <p:sp>
        <p:nvSpPr>
          <p:cNvPr id="10" name="任意多边形 9"/>
          <p:cNvSpPr/>
          <p:nvPr>
            <p:custDataLst>
              <p:tags r:id="rId3"/>
            </p:custDataLst>
          </p:nvPr>
        </p:nvSpPr>
        <p:spPr>
          <a:xfrm rot="2186675">
            <a:off x="7627229"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1" name="任意多边形 10"/>
          <p:cNvSpPr/>
          <p:nvPr>
            <p:custDataLst>
              <p:tags r:id="rId4"/>
            </p:custDataLst>
          </p:nvPr>
        </p:nvSpPr>
        <p:spPr>
          <a:xfrm rot="2186675">
            <a:off x="405200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12" name="直接连接符 11"/>
          <p:cNvCxnSpPr/>
          <p:nvPr>
            <p:custDataLst>
              <p:tags r:id="rId5"/>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6"/>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a:t>Lorem ipsum dolor sit amet, consectetur adipisicing elit.Lorem ipsum dolor sit amet, consectetur adipisicing elit.Lorem ipsum dolor sit amet, consectetur adipisicing elit.Lorem ips</a:t>
            </a:r>
            <a:endParaRPr lang="zh-CN" altLang="en-US" dirty="0"/>
          </a:p>
        </p:txBody>
      </p:sp>
      <p:sp>
        <p:nvSpPr>
          <p:cNvPr id="11" name="任意多边形 10"/>
          <p:cNvSpPr/>
          <p:nvPr>
            <p:custDataLst>
              <p:tags r:id="rId3"/>
            </p:custDataLst>
          </p:nvPr>
        </p:nvSpPr>
        <p:spPr>
          <a:xfrm rot="2186675">
            <a:off x="9815754"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2" name="任意多边形 11"/>
          <p:cNvSpPr/>
          <p:nvPr>
            <p:custDataLst>
              <p:tags r:id="rId4"/>
            </p:custDataLst>
          </p:nvPr>
        </p:nvSpPr>
        <p:spPr>
          <a:xfrm rot="2186675">
            <a:off x="6042821"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3" name="任意多边形 12"/>
          <p:cNvSpPr/>
          <p:nvPr>
            <p:custDataLst>
              <p:tags r:id="rId5"/>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14" name="直接连接符 13"/>
          <p:cNvCxnSpPr/>
          <p:nvPr>
            <p:custDataLst>
              <p:tags r:id="rId6"/>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7"/>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elit.Lorem ipsum dolor sit amet, consectetur adipisicing elit.Lorem ipsum dolor sit amet, consectetur adipisicing elit.Lorem ips</a:t>
            </a:r>
            <a:endParaRPr lang="zh-CN" altLang="en-US" dirty="0"/>
          </a:p>
        </p:txBody>
      </p:sp>
      <p:sp>
        <p:nvSpPr>
          <p:cNvPr id="11" name="任意多边形 10"/>
          <p:cNvSpPr/>
          <p:nvPr>
            <p:custDataLst>
              <p:tags r:id="rId3"/>
            </p:custDataLst>
          </p:nvPr>
        </p:nvSpPr>
        <p:spPr>
          <a:xfrm rot="2186675">
            <a:off x="9782802"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2" name="任意多边形 11"/>
          <p:cNvSpPr/>
          <p:nvPr>
            <p:custDataLst>
              <p:tags r:id="rId4"/>
            </p:custDataLst>
          </p:nvPr>
        </p:nvSpPr>
        <p:spPr>
          <a:xfrm rot="2186675">
            <a:off x="7278498"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3" name="任意多边形 12"/>
          <p:cNvSpPr/>
          <p:nvPr>
            <p:custDataLst>
              <p:tags r:id="rId5"/>
            </p:custDataLst>
          </p:nvPr>
        </p:nvSpPr>
        <p:spPr>
          <a:xfrm rot="2186675">
            <a:off x="4774193"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4" name="任意多边形 13"/>
          <p:cNvSpPr/>
          <p:nvPr>
            <p:custDataLst>
              <p:tags r:id="rId6"/>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16" name="直接连接符 15"/>
          <p:cNvCxnSpPr/>
          <p:nvPr>
            <p:custDataLst>
              <p:tags r:id="rId7"/>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8"/>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a:t>Lorem ipsum dolor sit amet, consectetur adipisicing elit.Lorem ipsum dolor sit amet, consectetur adipisicing elit.Lorem ipsum dolor sit amet, consectetur adipisicing elit.Lorem ips</a:t>
            </a:r>
            <a:endParaRPr lang="zh-CN" altLang="en-US" dirty="0"/>
          </a:p>
        </p:txBody>
      </p:sp>
      <p:sp>
        <p:nvSpPr>
          <p:cNvPr id="18" name="任意多边形 17"/>
          <p:cNvSpPr/>
          <p:nvPr>
            <p:custDataLst>
              <p:tags r:id="rId3"/>
            </p:custDataLst>
          </p:nvPr>
        </p:nvSpPr>
        <p:spPr>
          <a:xfrm rot="2186675">
            <a:off x="7937524"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9" name="任意多边形 18"/>
          <p:cNvSpPr/>
          <p:nvPr>
            <p:custDataLst>
              <p:tags r:id="rId4"/>
            </p:custDataLst>
          </p:nvPr>
        </p:nvSpPr>
        <p:spPr>
          <a:xfrm rot="2186675">
            <a:off x="6048312"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0" name="任意多边形 19"/>
          <p:cNvSpPr/>
          <p:nvPr>
            <p:custDataLst>
              <p:tags r:id="rId5"/>
            </p:custDataLst>
          </p:nvPr>
        </p:nvSpPr>
        <p:spPr>
          <a:xfrm rot="2186675">
            <a:off x="4159100"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1" name="任意多边形 20"/>
          <p:cNvSpPr/>
          <p:nvPr>
            <p:custDataLst>
              <p:tags r:id="rId6"/>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22" name="任意多边形 21"/>
          <p:cNvSpPr/>
          <p:nvPr>
            <p:custDataLst>
              <p:tags r:id="rId7"/>
            </p:custDataLst>
          </p:nvPr>
        </p:nvSpPr>
        <p:spPr>
          <a:xfrm rot="2186675">
            <a:off x="9826736"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24" name="直接连接符 23"/>
          <p:cNvCxnSpPr/>
          <p:nvPr>
            <p:custDataLst>
              <p:tags r:id="rId8"/>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9"/>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文本框 167"/>
          <p:cNvSpPr txBox="1"/>
          <p:nvPr>
            <p:custDataLst>
              <p:tags r:id="rId2"/>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lang="da-DK" altLang="zh-CN"/>
              <a:t>Lorem ipsum dolor sit amet, consectetur adipisicing elit.Lorem ipsum dolor sit amet, consectetur adipisicing elit.Lorem ipsum dolor sit amet, consectetur adipisicing elit.Lorem ips</a:t>
            </a:r>
            <a:endParaRPr lang="zh-CN" altLang="en-US" dirty="0"/>
          </a:p>
        </p:txBody>
      </p:sp>
      <p:sp>
        <p:nvSpPr>
          <p:cNvPr id="165" name="任意多边形 164"/>
          <p:cNvSpPr/>
          <p:nvPr>
            <p:custDataLst>
              <p:tags r:id="rId3"/>
            </p:custDataLst>
          </p:nvPr>
        </p:nvSpPr>
        <p:spPr>
          <a:xfrm rot="2186675">
            <a:off x="7047835"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4" name="任意多边形 163"/>
          <p:cNvSpPr/>
          <p:nvPr>
            <p:custDataLst>
              <p:tags r:id="rId4"/>
            </p:custDataLst>
          </p:nvPr>
        </p:nvSpPr>
        <p:spPr>
          <a:xfrm rot="2186675">
            <a:off x="5455186"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3" name="任意多边形 162"/>
          <p:cNvSpPr/>
          <p:nvPr>
            <p:custDataLst>
              <p:tags r:id="rId5"/>
            </p:custDataLst>
          </p:nvPr>
        </p:nvSpPr>
        <p:spPr>
          <a:xfrm rot="2186675">
            <a:off x="3862537"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62" name="任意多边形 161"/>
          <p:cNvSpPr/>
          <p:nvPr>
            <p:custDataLst>
              <p:tags r:id="rId6"/>
            </p:custDataLst>
          </p:nvPr>
        </p:nvSpPr>
        <p:spPr>
          <a:xfrm rot="2186675">
            <a:off x="2269888" y="1871233"/>
            <a:ext cx="512763" cy="2795587"/>
          </a:xfrm>
          <a:custGeom>
            <a:avLst/>
            <a:gdLst>
              <a:gd name="connsiteX0" fmla="*/ 14677 w 414958"/>
              <a:gd name="connsiteY0" fmla="*/ 14677 h 2795970"/>
              <a:gd name="connsiteX1" fmla="*/ 50110 w 414958"/>
              <a:gd name="connsiteY1" fmla="*/ 0 h 2795970"/>
              <a:gd name="connsiteX2" fmla="*/ 364848 w 414958"/>
              <a:gd name="connsiteY2" fmla="*/ 0 h 2795970"/>
              <a:gd name="connsiteX3" fmla="*/ 414958 w 414958"/>
              <a:gd name="connsiteY3" fmla="*/ 50110 h 2795970"/>
              <a:gd name="connsiteX4" fmla="*/ 414958 w 414958"/>
              <a:gd name="connsiteY4" fmla="*/ 2404952 h 2795970"/>
              <a:gd name="connsiteX5" fmla="*/ 0 w 414958"/>
              <a:gd name="connsiteY5" fmla="*/ 2795970 h 2795970"/>
              <a:gd name="connsiteX6" fmla="*/ 0 w 414958"/>
              <a:gd name="connsiteY6" fmla="*/ 50110 h 2795970"/>
              <a:gd name="connsiteX7" fmla="*/ 14677 w 414958"/>
              <a:gd name="connsiteY7" fmla="*/ 14677 h 27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0">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9" name="任意多边形 8"/>
          <p:cNvSpPr/>
          <p:nvPr>
            <p:custDataLst>
              <p:tags r:id="rId7"/>
            </p:custDataLst>
          </p:nvPr>
        </p:nvSpPr>
        <p:spPr>
          <a:xfrm rot="2186675">
            <a:off x="8640484" y="1871233"/>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sp>
        <p:nvSpPr>
          <p:cNvPr id="10" name="任意多边形 9"/>
          <p:cNvSpPr/>
          <p:nvPr>
            <p:custDataLst>
              <p:tags r:id="rId8"/>
            </p:custDataLst>
          </p:nvPr>
        </p:nvSpPr>
        <p:spPr>
          <a:xfrm rot="2186675">
            <a:off x="10233134" y="1871234"/>
            <a:ext cx="512763" cy="2795587"/>
          </a:xfrm>
          <a:custGeom>
            <a:avLst/>
            <a:gdLst>
              <a:gd name="connsiteX0" fmla="*/ 14677 w 414958"/>
              <a:gd name="connsiteY0" fmla="*/ 14677 h 2795971"/>
              <a:gd name="connsiteX1" fmla="*/ 50110 w 414958"/>
              <a:gd name="connsiteY1" fmla="*/ 0 h 2795971"/>
              <a:gd name="connsiteX2" fmla="*/ 364848 w 414958"/>
              <a:gd name="connsiteY2" fmla="*/ 0 h 2795971"/>
              <a:gd name="connsiteX3" fmla="*/ 414958 w 414958"/>
              <a:gd name="connsiteY3" fmla="*/ 50110 h 2795971"/>
              <a:gd name="connsiteX4" fmla="*/ 414958 w 414958"/>
              <a:gd name="connsiteY4" fmla="*/ 2404952 h 2795971"/>
              <a:gd name="connsiteX5" fmla="*/ 0 w 414958"/>
              <a:gd name="connsiteY5" fmla="*/ 2795971 h 2795971"/>
              <a:gd name="connsiteX6" fmla="*/ 0 w 414958"/>
              <a:gd name="connsiteY6" fmla="*/ 50110 h 2795971"/>
              <a:gd name="connsiteX7" fmla="*/ 14677 w 414958"/>
              <a:gd name="connsiteY7" fmla="*/ 14677 h 279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58" h="2795971">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tIns="180000">
            <a:normAutofit/>
          </a:bodyPr>
          <a:lstStyle/>
          <a:p>
            <a:pPr algn="ctr">
              <a:defRPr/>
            </a:pPr>
            <a:r>
              <a:rPr lang="en-US" altLang="zh-CN" sz="2000">
                <a:solidFill>
                  <a:schemeClr val="bg1"/>
                </a:solidFill>
              </a:rPr>
              <a:t>LOREM IPSUM </a:t>
            </a:r>
            <a:endParaRPr lang="zh-CN" altLang="en-US" sz="2000" dirty="0">
              <a:solidFill>
                <a:schemeClr val="bg1"/>
              </a:solidFill>
            </a:endParaRPr>
          </a:p>
        </p:txBody>
      </p:sp>
      <p:cxnSp>
        <p:nvCxnSpPr>
          <p:cNvPr id="8253" name="直接连接符 8252"/>
          <p:cNvCxnSpPr/>
          <p:nvPr>
            <p:custDataLst>
              <p:tags r:id="rId9"/>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0"/>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custDataLst>
              <p:tags r:id="rId2"/>
            </p:custDataLst>
          </p:nvPr>
        </p:nvSpPr>
        <p:spPr>
          <a:xfrm>
            <a:off x="7580292" y="3221179"/>
            <a:ext cx="1044132" cy="1044132"/>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7" name="椭圆 26"/>
          <p:cNvSpPr/>
          <p:nvPr>
            <p:custDataLst>
              <p:tags r:id="rId3"/>
            </p:custDataLst>
          </p:nvPr>
        </p:nvSpPr>
        <p:spPr>
          <a:xfrm>
            <a:off x="4788978" y="3765519"/>
            <a:ext cx="363358" cy="363358"/>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hangingPunct="1">
              <a:spcBef>
                <a:spcPts val="0"/>
              </a:spcBef>
              <a:spcAft>
                <a:spcPts val="0"/>
              </a:spcAft>
              <a:defRPr/>
            </a:pPr>
            <a:endParaRPr lang="zh-CN" altLang="en-US"/>
          </a:p>
        </p:txBody>
      </p:sp>
      <p:sp>
        <p:nvSpPr>
          <p:cNvPr id="28" name="椭圆 27"/>
          <p:cNvSpPr/>
          <p:nvPr>
            <p:custDataLst>
              <p:tags r:id="rId4"/>
            </p:custDataLst>
          </p:nvPr>
        </p:nvSpPr>
        <p:spPr>
          <a:xfrm>
            <a:off x="7580292" y="4287586"/>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eaLnBrk="1" hangingPunct="1">
              <a:spcBef>
                <a:spcPts val="0"/>
              </a:spcBef>
              <a:spcAft>
                <a:spcPts val="0"/>
              </a:spcAft>
              <a:defRPr/>
            </a:pPr>
            <a:endParaRPr lang="zh-CN" altLang="en-US"/>
          </a:p>
        </p:txBody>
      </p:sp>
      <p:sp>
        <p:nvSpPr>
          <p:cNvPr id="29" name="椭圆 28"/>
          <p:cNvSpPr/>
          <p:nvPr>
            <p:custDataLst>
              <p:tags r:id="rId5"/>
            </p:custDataLst>
          </p:nvPr>
        </p:nvSpPr>
        <p:spPr>
          <a:xfrm>
            <a:off x="3567576" y="3515624"/>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eaLnBrk="1" hangingPunct="1">
              <a:spcBef>
                <a:spcPts val="0"/>
              </a:spcBef>
              <a:spcAft>
                <a:spcPts val="0"/>
              </a:spcAft>
              <a:defRPr/>
            </a:pPr>
            <a:endParaRPr lang="zh-CN" altLang="en-US"/>
          </a:p>
        </p:txBody>
      </p:sp>
      <p:sp>
        <p:nvSpPr>
          <p:cNvPr id="30" name="椭圆 29"/>
          <p:cNvSpPr/>
          <p:nvPr>
            <p:custDataLst>
              <p:tags r:id="rId6"/>
            </p:custDataLst>
          </p:nvPr>
        </p:nvSpPr>
        <p:spPr>
          <a:xfrm>
            <a:off x="4289187" y="1117600"/>
            <a:ext cx="3621050" cy="355005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1" name="椭圆 30"/>
          <p:cNvSpPr/>
          <p:nvPr>
            <p:custDataLst>
              <p:tags r:id="rId7"/>
            </p:custDataLst>
          </p:nvPr>
        </p:nvSpPr>
        <p:spPr>
          <a:xfrm>
            <a:off x="4187558" y="4426107"/>
            <a:ext cx="349436" cy="348044"/>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eaLnBrk="1" hangingPunct="1">
              <a:spcBef>
                <a:spcPts val="0"/>
              </a:spcBef>
              <a:spcAft>
                <a:spcPts val="0"/>
              </a:spcAft>
              <a:defRPr/>
            </a:pPr>
            <a:endParaRPr lang="zh-CN" altLang="en-US"/>
          </a:p>
        </p:txBody>
      </p:sp>
      <p:pic>
        <p:nvPicPr>
          <p:cNvPr id="33" name="图片占位符 7"/>
          <p:cNvPicPr>
            <a:picLocks noChangeAspect="1"/>
          </p:cNvPicPr>
          <p:nvPr>
            <p:custDataLst>
              <p:tags r:id="rId8"/>
            </p:custDataLst>
          </p:nvPr>
        </p:nvPicPr>
        <p:blipFill>
          <a:blip r:embed="rId13">
            <a:extLst>
              <a:ext uri="{28A0092B-C50C-407E-A947-70E740481C1C}">
                <a14:useLocalDpi xmlns:a14="http://schemas.microsoft.com/office/drawing/2010/main" val="0"/>
              </a:ext>
            </a:extLst>
          </a:blip>
          <a:srcRect l="39" r="39"/>
          <a:stretch>
            <a:fillRect/>
          </a:stretch>
        </p:blipFill>
        <p:spPr>
          <a:xfrm>
            <a:off x="4446999" y="1310400"/>
            <a:ext cx="3322800" cy="3153600"/>
          </a:xfrm>
          <a:prstGeom prst="rect">
            <a:avLst/>
          </a:prstGeom>
        </p:spPr>
      </p:pic>
      <p:sp>
        <p:nvSpPr>
          <p:cNvPr id="35" name="文本框 34"/>
          <p:cNvSpPr txBox="1"/>
          <p:nvPr>
            <p:custDataLst>
              <p:tags r:id="rId9"/>
            </p:custDataLst>
          </p:nvPr>
        </p:nvSpPr>
        <p:spPr>
          <a:xfrm>
            <a:off x="2517600" y="4759200"/>
            <a:ext cx="7156800" cy="1562400"/>
          </a:xfrm>
          <a:prstGeom prst="rect">
            <a:avLst/>
          </a:prstGeom>
        </p:spPr>
        <p:txBody>
          <a:bodyPr>
            <a:normAutofit/>
          </a:bodyPr>
          <a:lstStyle>
            <a:defPPr>
              <a:defRPr lang="zh-CN"/>
            </a:defPPr>
            <a:lvl1pPr marL="342900" indent="-342900">
              <a:lnSpc>
                <a:spcPct val="90000"/>
              </a:lnSpc>
              <a:spcBef>
                <a:spcPts val="1000"/>
              </a:spcBef>
              <a:buFontTx/>
              <a:buBlip>
                <a:blip r:embed="rId14"/>
              </a:buBlip>
              <a:defRPr sz="2400"/>
            </a:lvl1pPr>
            <a:lvl2pPr marL="800100" indent="-342900">
              <a:lnSpc>
                <a:spcPct val="90000"/>
              </a:lnSpc>
              <a:spcBef>
                <a:spcPts val="500"/>
              </a:spcBef>
              <a:buFont typeface="Arial" panose="020B0604020202020204" pitchFamily="34" charset="0"/>
              <a:buChar char="•"/>
              <a:defRPr sz="2000"/>
            </a:lvl2pPr>
            <a:lvl3pPr marL="1257300" indent="-342900">
              <a:lnSpc>
                <a:spcPct val="90000"/>
              </a:lnSpc>
              <a:spcBef>
                <a:spcPts val="500"/>
              </a:spcBef>
              <a:buFont typeface="Arial" panose="020B0604020202020204" pitchFamily="34" charset="0"/>
              <a:buChar char="•"/>
            </a:lvl3pPr>
            <a:lvl4pPr marL="1657350" indent="-285750">
              <a:lnSpc>
                <a:spcPct val="90000"/>
              </a:lnSpc>
              <a:spcBef>
                <a:spcPts val="500"/>
              </a:spcBef>
              <a:buFont typeface="Arial" panose="020B0604020202020204" pitchFamily="34" charset="0"/>
              <a:buChar char="•"/>
            </a:lvl4pPr>
            <a:lvl5pPr marL="2114550" indent="-28575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elit.Lorem</a:t>
            </a:r>
            <a:r>
              <a:rPr lang="en-US" altLang="zh-CN" dirty="0"/>
              <a:t>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elit.Lorem</a:t>
            </a:r>
            <a:r>
              <a:rPr lang="en-US" altLang="zh-CN" dirty="0"/>
              <a:t>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elit.Lorem</a:t>
            </a:r>
            <a:r>
              <a:rPr lang="en-US" altLang="zh-CN" dirty="0"/>
              <a:t> </a:t>
            </a:r>
            <a:r>
              <a:rPr lang="en-US" altLang="zh-CN" dirty="0" err="1"/>
              <a:t>ips</a:t>
            </a:r>
            <a:endParaRPr lang="zh-CN" altLang="en-US" dirty="0"/>
          </a:p>
        </p:txBody>
      </p:sp>
      <p:sp>
        <p:nvSpPr>
          <p:cNvPr id="36" name="文本框 35"/>
          <p:cNvSpPr txBox="1"/>
          <p:nvPr>
            <p:custDataLst>
              <p:tags r:id="rId10"/>
            </p:custDataLst>
          </p:nvPr>
        </p:nvSpPr>
        <p:spPr>
          <a:xfrm>
            <a:off x="2262000" y="262800"/>
            <a:ext cx="7668000" cy="802800"/>
          </a:xfrm>
          <a:prstGeom prst="rect">
            <a:avLst/>
          </a:prstGeom>
        </p:spPr>
        <p:txBody>
          <a:bodyPr>
            <a:normAutofit/>
          </a:bodyPr>
          <a:lstStyle>
            <a:defPPr>
              <a:defRPr lang="zh-CN"/>
            </a:defPPr>
            <a:lvl1pPr>
              <a:lnSpc>
                <a:spcPct val="90000"/>
              </a:lnSpc>
              <a:spcBef>
                <a:spcPct val="0"/>
              </a:spcBef>
              <a:buNone/>
              <a:defRPr sz="4400">
                <a:solidFill>
                  <a:schemeClr val="accent1"/>
                </a:solidFill>
                <a:latin typeface="+mj-lt"/>
                <a:ea typeface="+mj-ea"/>
                <a:cs typeface="+mj-cs"/>
              </a:defRPr>
            </a:lvl1pPr>
          </a:lstStyle>
          <a:p>
            <a:pPr algn="ctr"/>
            <a:r>
              <a:rPr lang="en-US" altLang="zh-CN" sz="3600" dirty="0"/>
              <a:t>LOREM IPSUM DOLOR</a:t>
            </a:r>
            <a:endParaRPr lang="zh-CN" altLang="en-US" sz="36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2"/>
            </p:custDataLst>
          </p:nvPr>
        </p:nvSpPr>
        <p:spPr>
          <a:xfrm>
            <a:off x="722184" y="1356228"/>
            <a:ext cx="50800"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 name="标题 2"/>
          <p:cNvSpPr>
            <a:spLocks noGrp="1"/>
          </p:cNvSpPr>
          <p:nvPr>
            <p:ph type="title"/>
            <p:custDataLst>
              <p:tags r:id="rId3"/>
            </p:custDataLst>
          </p:nvPr>
        </p:nvSpPr>
        <p:spPr/>
        <p:txBody>
          <a:bodyPr/>
          <a:lstStyle/>
          <a:p>
            <a:r>
              <a:rPr lang="en-US" altLang="zh-CN"/>
              <a:t>LOREM IPSUM DOLOR</a:t>
            </a:r>
            <a:endParaRPr lang="zh-CN" altLang="en-US"/>
          </a:p>
        </p:txBody>
      </p:sp>
      <p:sp>
        <p:nvSpPr>
          <p:cNvPr id="4" name="内容占位符 3"/>
          <p:cNvSpPr>
            <a:spLocks noGrp="1"/>
          </p:cNvSpPr>
          <p:nvPr>
            <p:ph idx="1"/>
            <p:custDataLst>
              <p:tags r:id="rId4"/>
            </p:custDataLst>
          </p:nvPr>
        </p:nvSpPr>
        <p:spPr/>
        <p:txBody>
          <a:bodyPr/>
          <a:lstStyle/>
          <a:p>
            <a:pPr>
              <a:lnSpc>
                <a:spcPct val="150000"/>
              </a:lnSpc>
            </a:pPr>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2349218"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 name="矩形 3"/>
          <p:cNvSpPr/>
          <p:nvPr>
            <p:custDataLst>
              <p:tags r:id="rId3"/>
            </p:custDataLst>
          </p:nvPr>
        </p:nvSpPr>
        <p:spPr>
          <a:xfrm>
            <a:off x="2567569" y="1567552"/>
            <a:ext cx="2938320" cy="2718985"/>
          </a:xfrm>
          <a:prstGeom prst="rect">
            <a:avLst/>
          </a:prstGeom>
          <a:blipFill dpi="0" rotWithShape="1">
            <a:blip r:embed="rId10">
              <a:extLst>
                <a:ext uri="{28A0092B-C50C-407E-A947-70E740481C1C}">
                  <a14:useLocalDpi xmlns:a14="http://schemas.microsoft.com/office/drawing/2010/main" val="0"/>
                </a:ext>
              </a:extLst>
            </a:blip>
            <a:srcRect/>
            <a:stretch>
              <a:fillRect l="-11690" r="-11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6" name="矩形 5"/>
          <p:cNvSpPr/>
          <p:nvPr>
            <p:custDataLst>
              <p:tags r:id="rId4"/>
            </p:custDataLst>
          </p:nvPr>
        </p:nvSpPr>
        <p:spPr>
          <a:xfrm>
            <a:off x="6467761"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a:p>
        </p:txBody>
      </p:sp>
      <p:sp>
        <p:nvSpPr>
          <p:cNvPr id="7" name="矩形 6"/>
          <p:cNvSpPr/>
          <p:nvPr>
            <p:custDataLst>
              <p:tags r:id="rId5"/>
            </p:custDataLst>
          </p:nvPr>
        </p:nvSpPr>
        <p:spPr>
          <a:xfrm>
            <a:off x="6686112" y="1567552"/>
            <a:ext cx="2938320" cy="2718985"/>
          </a:xfrm>
          <a:prstGeom prst="rect">
            <a:avLst/>
          </a:prstGeom>
          <a:blipFill dpi="0" rotWithShape="1">
            <a:blip r:embed="rId11">
              <a:extLst>
                <a:ext uri="{28A0092B-C50C-407E-A947-70E740481C1C}">
                  <a14:useLocalDpi xmlns:a14="http://schemas.microsoft.com/office/drawing/2010/main" val="0"/>
                </a:ext>
              </a:extLst>
            </a:blip>
            <a:srcRect/>
            <a:stretch>
              <a:fillRect l="-11690" r="-11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57" name="文本框 8"/>
          <p:cNvSpPr txBox="1">
            <a:spLocks noChangeArrowheads="1"/>
          </p:cNvSpPr>
          <p:nvPr>
            <p:custDataLst>
              <p:tags r:id="rId6"/>
            </p:custDataLst>
          </p:nvPr>
        </p:nvSpPr>
        <p:spPr bwMode="auto">
          <a:xfrm>
            <a:off x="2265364" y="262997"/>
            <a:ext cx="76660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600"/>
              </a:spcBef>
              <a:spcAft>
                <a:spcPts val="600"/>
              </a:spcAft>
            </a:pPr>
            <a:r>
              <a:rPr lang="da-DK" altLang="zh-CN" sz="3200" b="1" dirty="0">
                <a:solidFill>
                  <a:schemeClr val="accent1"/>
                </a:solidFill>
                <a:latin typeface="+mj-lt"/>
                <a:ea typeface="+mj-ea"/>
                <a:cs typeface="+mj-cs"/>
              </a:rPr>
              <a:t>LOREM IPSUM DOLOR</a:t>
            </a:r>
            <a:endParaRPr lang="zh-CN" altLang="en-US" sz="3200" b="1" dirty="0">
              <a:solidFill>
                <a:schemeClr val="accent1"/>
              </a:solidFill>
              <a:latin typeface="+mj-lt"/>
              <a:ea typeface="+mj-ea"/>
              <a:cs typeface="+mj-cs"/>
            </a:endParaRPr>
          </a:p>
        </p:txBody>
      </p:sp>
      <p:sp>
        <p:nvSpPr>
          <p:cNvPr id="10" name="文本框 9"/>
          <p:cNvSpPr txBox="1"/>
          <p:nvPr>
            <p:custDataLst>
              <p:tags r:id="rId7"/>
            </p:custDataLst>
          </p:nvPr>
        </p:nvSpPr>
        <p:spPr>
          <a:xfrm>
            <a:off x="2640013" y="4733328"/>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 sed do eiusmod tempor incididunt ut labore et dolore magna aliqua. Ut enim ad minim veniam, quis nostrud exercitation ullamco labori</a:t>
            </a:r>
            <a:endParaRPr lang="zh-CN" altLang="en-US"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custDataLst>
              <p:tags r:id="rId2"/>
            </p:custDataLst>
          </p:nvPr>
        </p:nvSpPr>
        <p:spPr bwMode="auto">
          <a:xfrm>
            <a:off x="3568700" y="3568974"/>
            <a:ext cx="2520950" cy="520700"/>
          </a:xfrm>
          <a:prstGeom prst="rect">
            <a:avLst/>
          </a:prstGeom>
          <a:solidFill>
            <a:schemeClr val="accent1">
              <a:lumMod val="20000"/>
              <a:lumOff val="80000"/>
              <a:alpha val="59608"/>
            </a:schemeClr>
          </a:solidFill>
          <a:ln>
            <a:noFill/>
          </a:ln>
        </p:spPr>
        <p:txBody>
          <a:bodyPr anchor="ctr">
            <a:normAutofit/>
          </a:body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7" name="矩形 4"/>
          <p:cNvSpPr>
            <a:spLocks noChangeArrowheads="1"/>
          </p:cNvSpPr>
          <p:nvPr>
            <p:custDataLst>
              <p:tags r:id="rId3"/>
            </p:custDataLst>
          </p:nvPr>
        </p:nvSpPr>
        <p:spPr bwMode="auto">
          <a:xfrm>
            <a:off x="6157913" y="3568974"/>
            <a:ext cx="3384550" cy="520700"/>
          </a:xfrm>
          <a:prstGeom prst="rect">
            <a:avLst/>
          </a:prstGeom>
          <a:solidFill>
            <a:schemeClr val="accent1">
              <a:lumMod val="20000"/>
              <a:lumOff val="80000"/>
              <a:alpha val="59999"/>
            </a:schemeClr>
          </a:solidFill>
          <a:ln>
            <a:noFill/>
          </a:ln>
        </p:spPr>
        <p:txBody>
          <a:bodyPr anchor="ctr">
            <a:normAutofit/>
          </a:bodyPr>
          <a:lstStyle/>
          <a:p>
            <a:pPr algn="ctr">
              <a:defRPr/>
            </a:pPr>
            <a:endParaRPr lang="zh-CN" altLang="zh-CN">
              <a:solidFill>
                <a:srgbClr val="FFFFFF"/>
              </a:solidFill>
              <a:latin typeface="宋体" panose="02010600030101010101" pitchFamily="2" charset="-122"/>
              <a:sym typeface="宋体" panose="02010600030101010101" pitchFamily="2" charset="-122"/>
            </a:endParaRPr>
          </a:p>
        </p:txBody>
      </p:sp>
      <p:sp>
        <p:nvSpPr>
          <p:cNvPr id="3" name="矩形 2"/>
          <p:cNvSpPr/>
          <p:nvPr>
            <p:custDataLst>
              <p:tags r:id="rId4"/>
            </p:custDataLst>
          </p:nvPr>
        </p:nvSpPr>
        <p:spPr>
          <a:xfrm>
            <a:off x="6187318" y="1502838"/>
            <a:ext cx="4278943" cy="3209204"/>
          </a:xfrm>
          <a:prstGeom prst="rect">
            <a:avLst/>
          </a:prstGeom>
          <a:blipFill dpi="0" rotWithShape="1">
            <a:blip r:embed="rId11">
              <a:extLst>
                <a:ext uri="{28A0092B-C50C-407E-A947-70E740481C1C}">
                  <a14:useLocalDpi xmlns:a14="http://schemas.microsoft.com/office/drawing/2010/main" val="0"/>
                </a:ext>
              </a:extLst>
            </a:blip>
            <a:srcRect/>
            <a:stretch>
              <a:fillRect l="-6222" r="-6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矩形 1"/>
          <p:cNvSpPr/>
          <p:nvPr>
            <p:custDataLst>
              <p:tags r:id="rId5"/>
            </p:custDataLst>
          </p:nvPr>
        </p:nvSpPr>
        <p:spPr>
          <a:xfrm>
            <a:off x="2913694" y="1502839"/>
            <a:ext cx="3187322" cy="3209204"/>
          </a:xfrm>
          <a:prstGeom prst="rect">
            <a:avLst/>
          </a:prstGeom>
          <a:blipFill dpi="0" rotWithShape="1">
            <a:blip r:embed="rId12" cstate="print">
              <a:extLst>
                <a:ext uri="{28A0092B-C50C-407E-A947-70E740481C1C}">
                  <a14:useLocalDpi xmlns:a14="http://schemas.microsoft.com/office/drawing/2010/main" val="0"/>
                </a:ext>
              </a:extLst>
            </a:blip>
            <a:srcRect/>
            <a:stretch>
              <a:fillRect l="-30549" r="-30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058" name="矩形 5"/>
          <p:cNvSpPr>
            <a:spLocks noChangeArrowheads="1"/>
          </p:cNvSpPr>
          <p:nvPr>
            <p:custDataLst>
              <p:tags r:id="rId6"/>
            </p:custDataLst>
          </p:nvPr>
        </p:nvSpPr>
        <p:spPr bwMode="auto">
          <a:xfrm>
            <a:off x="1725740" y="1501835"/>
            <a:ext cx="979420" cy="320920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custDataLst>
              <p:tags r:id="rId7"/>
            </p:custDataLst>
          </p:nvPr>
        </p:nvSpPr>
        <p:spPr>
          <a:xfrm>
            <a:off x="2640013" y="4823943"/>
            <a:ext cx="7200900" cy="1781175"/>
          </a:xfrm>
          <a:prstGeom prst="rect">
            <a:avLst/>
          </a:prstGeom>
          <a:noFill/>
        </p:spPr>
        <p:txBody>
          <a:bodyPr>
            <a:normAutofit/>
          </a:bodyPr>
          <a:lstStyle/>
          <a:p>
            <a:pPr algn="just">
              <a:lnSpc>
                <a:spcPct val="150000"/>
              </a:lnSpc>
              <a:spcBef>
                <a:spcPts val="600"/>
              </a:spcBef>
              <a:defRPr/>
            </a:pPr>
            <a:r>
              <a:rPr lang="da-DK" altLang="zh-CN" dirty="0"/>
              <a:t>Lorem ipsum dolor sit amet, consectetur adipisicing elit.Lorem ipsum dolor sit amet, consectetur adipisicing elit.Lorem ipsum dolor sit amet, consectetur adipisicing elit.Lorem ips</a:t>
            </a:r>
            <a:endParaRPr lang="zh-CN" altLang="en-US" dirty="0"/>
          </a:p>
        </p:txBody>
      </p:sp>
      <p:sp>
        <p:nvSpPr>
          <p:cNvPr id="13" name="文本框 8"/>
          <p:cNvSpPr txBox="1">
            <a:spLocks noChangeArrowheads="1"/>
          </p:cNvSpPr>
          <p:nvPr>
            <p:custDataLst>
              <p:tags r:id="rId8"/>
            </p:custDataLst>
          </p:nvPr>
        </p:nvSpPr>
        <p:spPr bwMode="auto">
          <a:xfrm>
            <a:off x="2265364" y="262997"/>
            <a:ext cx="76660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ts val="600"/>
              </a:spcBef>
              <a:spcAft>
                <a:spcPts val="600"/>
              </a:spcAft>
            </a:pPr>
            <a:r>
              <a:rPr lang="da-DK" altLang="zh-CN" sz="3200" b="1" dirty="0">
                <a:solidFill>
                  <a:schemeClr val="accent1"/>
                </a:solidFill>
                <a:latin typeface="+mj-lt"/>
                <a:ea typeface="+mj-ea"/>
                <a:cs typeface="+mj-cs"/>
              </a:rPr>
              <a:t>LOREM IPSUM DOLOR</a:t>
            </a:r>
            <a:endParaRPr lang="zh-CN" altLang="en-US" sz="3200" b="1" dirty="0">
              <a:solidFill>
                <a:schemeClr val="accent1"/>
              </a:solidFill>
              <a:latin typeface="+mj-lt"/>
              <a:ea typeface="+mj-ea"/>
              <a:cs typeface="+mj-cs"/>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custDataLst>
              <p:tags r:id="rId2"/>
            </p:custDataLst>
          </p:nvPr>
        </p:nvSpPr>
        <p:spPr>
          <a:xfrm>
            <a:off x="3645352" y="2896633"/>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01</a:t>
            </a:r>
          </a:p>
        </p:txBody>
      </p:sp>
      <p:sp>
        <p:nvSpPr>
          <p:cNvPr id="10" name="KSO_GT2"/>
          <p:cNvSpPr txBox="1"/>
          <p:nvPr>
            <p:custDataLst>
              <p:tags r:id="rId3"/>
            </p:custDataLst>
          </p:nvPr>
        </p:nvSpPr>
        <p:spPr>
          <a:xfrm>
            <a:off x="5201242" y="2785861"/>
            <a:ext cx="3611834" cy="1220082"/>
          </a:xfrm>
          <a:prstGeom prst="rect">
            <a:avLst/>
          </a:prstGeom>
          <a:noFill/>
        </p:spPr>
        <p:txBody>
          <a:bodyPr lIns="0" tIns="0" rIns="0" bIns="0" anchor="ctr" anchorCtr="1">
            <a:normAutofit/>
          </a:bodyPr>
          <a:lstStyle/>
          <a:p>
            <a:pPr>
              <a:lnSpc>
                <a:spcPct val="120000"/>
              </a:lnSpc>
              <a:defRPr/>
            </a:pPr>
            <a:r>
              <a:rPr lang="en-US" altLang="zh-CN" kern="0" dirty="0" err="1"/>
              <a:t>Lorem</a:t>
            </a:r>
            <a:r>
              <a:rPr lang="en-US" altLang="zh-CN" kern="0" dirty="0"/>
              <a:t> </a:t>
            </a:r>
            <a:r>
              <a:rPr lang="en-US" altLang="zh-CN" kern="0" dirty="0" err="1"/>
              <a:t>ipsum</a:t>
            </a:r>
            <a:r>
              <a:rPr lang="en-US" altLang="zh-CN" kern="0" dirty="0"/>
              <a:t> dolor sit </a:t>
            </a:r>
            <a:r>
              <a:rPr lang="en-US" altLang="zh-CN" kern="0" dirty="0" err="1"/>
              <a:t>amet</a:t>
            </a:r>
            <a:r>
              <a:rPr lang="en-US" altLang="zh-CN" kern="0" dirty="0"/>
              <a:t>, </a:t>
            </a:r>
            <a:r>
              <a:rPr lang="en-US" altLang="zh-CN" kern="0" dirty="0" err="1"/>
              <a:t>consectetur</a:t>
            </a:r>
            <a:r>
              <a:rPr lang="en-US" altLang="zh-CN" kern="0" dirty="0"/>
              <a:t> </a:t>
            </a:r>
            <a:r>
              <a:rPr lang="en-US" altLang="zh-CN" kern="0" dirty="0" err="1"/>
              <a:t>adipisicing</a:t>
            </a:r>
            <a:r>
              <a:rPr lang="en-US" altLang="zh-CN" kern="0" dirty="0"/>
              <a:t> </a:t>
            </a:r>
            <a:r>
              <a:rPr lang="en-US" altLang="zh-CN" kern="0" dirty="0" err="1"/>
              <a:t>elit.Lorem</a:t>
            </a:r>
            <a:r>
              <a:rPr lang="en-US" altLang="zh-CN" kern="0" dirty="0"/>
              <a:t> </a:t>
            </a:r>
            <a:r>
              <a:rPr lang="en-US" altLang="zh-CN" kern="0" dirty="0" err="1"/>
              <a:t>ipsum</a:t>
            </a:r>
            <a:r>
              <a:rPr lang="en-US" altLang="zh-CN" kern="0" dirty="0"/>
              <a:t> dolor sit a</a:t>
            </a:r>
            <a:endParaRPr lang="zh-CN" altLang="en-US" kern="0" dirty="0"/>
          </a:p>
        </p:txBody>
      </p:sp>
      <p:sp>
        <p:nvSpPr>
          <p:cNvPr id="6" name="文本框 5"/>
          <p:cNvSpPr txBox="1"/>
          <p:nvPr>
            <p:custDataLst>
              <p:tags r:id="rId4"/>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1"/>
          <p:cNvSpPr/>
          <p:nvPr>
            <p:custDataLst>
              <p:tags r:id="rId2"/>
            </p:custDataLst>
          </p:nvPr>
        </p:nvSpPr>
        <p:spPr>
          <a:xfrm rot="19929491">
            <a:off x="4001155" y="3305563"/>
            <a:ext cx="3820467" cy="37623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a:bodyPr>
          <a:lstStyle/>
          <a:p>
            <a:pPr algn="ctr">
              <a:defRPr/>
            </a:pPr>
            <a:endParaRPr lang="en-US" kern="0">
              <a:solidFill>
                <a:sysClr val="window" lastClr="FFFFFF"/>
              </a:solidFill>
            </a:endParaRPr>
          </a:p>
        </p:txBody>
      </p:sp>
      <p:sp>
        <p:nvSpPr>
          <p:cNvPr id="60" name="椭圆 59"/>
          <p:cNvSpPr/>
          <p:nvPr>
            <p:custDataLst>
              <p:tags r:id="rId3"/>
            </p:custDataLst>
          </p:nvPr>
        </p:nvSpPr>
        <p:spPr>
          <a:xfrm>
            <a:off x="3542816" y="4052895"/>
            <a:ext cx="998538" cy="99853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8" name="椭圆 57"/>
          <p:cNvSpPr/>
          <p:nvPr>
            <p:custDataLst>
              <p:tags r:id="rId4"/>
            </p:custDataLst>
          </p:nvPr>
        </p:nvSpPr>
        <p:spPr>
          <a:xfrm>
            <a:off x="7477125" y="1814466"/>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01</a:t>
            </a:r>
          </a:p>
        </p:txBody>
      </p:sp>
      <p:sp>
        <p:nvSpPr>
          <p:cNvPr id="9" name="KSO_GT3"/>
          <p:cNvSpPr txBox="1"/>
          <p:nvPr>
            <p:custDataLst>
              <p:tags r:id="rId5"/>
            </p:custDataLst>
          </p:nvPr>
        </p:nvSpPr>
        <p:spPr>
          <a:xfrm>
            <a:off x="2983223" y="3004364"/>
            <a:ext cx="2389967" cy="842300"/>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10" name="KSO_GT2"/>
          <p:cNvSpPr txBox="1"/>
          <p:nvPr>
            <p:custDataLst>
              <p:tags r:id="rId6"/>
            </p:custDataLst>
          </p:nvPr>
        </p:nvSpPr>
        <p:spPr>
          <a:xfrm>
            <a:off x="7023146" y="3004363"/>
            <a:ext cx="2389967" cy="842301"/>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8" name="文本框 7"/>
          <p:cNvSpPr txBox="1"/>
          <p:nvPr>
            <p:custDataLst>
              <p:tags r:id="rId7"/>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1"/>
          <p:cNvSpPr/>
          <p:nvPr>
            <p:custDataLst>
              <p:tags r:id="rId2"/>
            </p:custDataLst>
          </p:nvPr>
        </p:nvSpPr>
        <p:spPr>
          <a:xfrm rot="293950">
            <a:off x="4800601" y="1785938"/>
            <a:ext cx="2847975" cy="29527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85000" lnSpcReduction="20000"/>
          </a:bodyPr>
          <a:lstStyle/>
          <a:p>
            <a:pPr algn="ctr">
              <a:defRPr/>
            </a:pPr>
            <a:endParaRPr lang="en-US" kern="0">
              <a:solidFill>
                <a:sysClr val="window" lastClr="FFFFFF"/>
              </a:solidFill>
            </a:endParaRPr>
          </a:p>
        </p:txBody>
      </p:sp>
      <p:sp>
        <p:nvSpPr>
          <p:cNvPr id="62" name="椭圆 61"/>
          <p:cNvSpPr/>
          <p:nvPr>
            <p:custDataLst>
              <p:tags r:id="rId3"/>
            </p:custDataLst>
          </p:nvPr>
        </p:nvSpPr>
        <p:spPr>
          <a:xfrm>
            <a:off x="4151314" y="1362075"/>
            <a:ext cx="695325" cy="695325"/>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defRPr/>
            </a:pPr>
            <a:r>
              <a:rPr lang="en-US" altLang="zh-CN" sz="2800" b="1">
                <a:solidFill>
                  <a:schemeClr val="bg1"/>
                </a:solidFill>
                <a:latin typeface="+mn-lt"/>
                <a:ea typeface="+mn-ea"/>
              </a:rPr>
              <a:t>01</a:t>
            </a:r>
          </a:p>
        </p:txBody>
      </p:sp>
      <p:sp>
        <p:nvSpPr>
          <p:cNvPr id="45" name="矩形 1"/>
          <p:cNvSpPr/>
          <p:nvPr>
            <p:custDataLst>
              <p:tags r:id="rId4"/>
            </p:custDataLst>
          </p:nvPr>
        </p:nvSpPr>
        <p:spPr>
          <a:xfrm rot="19929491">
            <a:off x="4001155" y="2983346"/>
            <a:ext cx="3820467" cy="37623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a:bodyPr>
          <a:lstStyle/>
          <a:p>
            <a:pPr algn="ctr">
              <a:defRPr/>
            </a:pPr>
            <a:endParaRPr lang="en-US" kern="0">
              <a:solidFill>
                <a:sysClr val="window" lastClr="FFFFFF"/>
              </a:solidFill>
            </a:endParaRPr>
          </a:p>
        </p:txBody>
      </p:sp>
      <p:sp>
        <p:nvSpPr>
          <p:cNvPr id="60" name="椭圆 59"/>
          <p:cNvSpPr/>
          <p:nvPr>
            <p:custDataLst>
              <p:tags r:id="rId5"/>
            </p:custDataLst>
          </p:nvPr>
        </p:nvSpPr>
        <p:spPr>
          <a:xfrm>
            <a:off x="3542816" y="3730678"/>
            <a:ext cx="998538" cy="99853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03</a:t>
            </a:r>
          </a:p>
        </p:txBody>
      </p:sp>
      <p:sp>
        <p:nvSpPr>
          <p:cNvPr id="58" name="椭圆 57"/>
          <p:cNvSpPr/>
          <p:nvPr>
            <p:custDataLst>
              <p:tags r:id="rId6"/>
            </p:custDataLst>
          </p:nvPr>
        </p:nvSpPr>
        <p:spPr>
          <a:xfrm>
            <a:off x="7477125" y="1492249"/>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11" name="KSO_GT1"/>
          <p:cNvSpPr txBox="1"/>
          <p:nvPr>
            <p:custDataLst>
              <p:tags r:id="rId7"/>
            </p:custDataLst>
          </p:nvPr>
        </p:nvSpPr>
        <p:spPr>
          <a:xfrm>
            <a:off x="3440113" y="2202285"/>
            <a:ext cx="2117725" cy="802713"/>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12" name="KSO_GT3"/>
          <p:cNvSpPr txBox="1"/>
          <p:nvPr>
            <p:custDataLst>
              <p:tags r:id="rId8"/>
            </p:custDataLst>
          </p:nvPr>
        </p:nvSpPr>
        <p:spPr>
          <a:xfrm>
            <a:off x="2983223" y="4850679"/>
            <a:ext cx="2117725" cy="847389"/>
          </a:xfrm>
          <a:prstGeom prst="rect">
            <a:avLst/>
          </a:prstGeom>
          <a:noFill/>
        </p:spPr>
        <p:txBody>
          <a:bodyPr lIns="0" tIns="0" rIns="0" bIns="0" anchor="ctr" anchorCtr="1">
            <a:normAutofit/>
          </a:bodyPr>
          <a:lstStyle/>
          <a:p>
            <a:pPr>
              <a:lnSpc>
                <a:spcPct val="120000"/>
              </a:lnSpc>
              <a:defRPr/>
            </a:pPr>
            <a:r>
              <a:rPr lang="da-DK" altLang="zh-CN" kern="0"/>
              <a:t>Lorem ipsum dolor sit amet</a:t>
            </a:r>
            <a:endParaRPr lang="zh-CN" altLang="en-US" kern="0" dirty="0"/>
          </a:p>
        </p:txBody>
      </p:sp>
      <p:sp>
        <p:nvSpPr>
          <p:cNvPr id="13" name="KSO_GT2"/>
          <p:cNvSpPr txBox="1"/>
          <p:nvPr>
            <p:custDataLst>
              <p:tags r:id="rId9"/>
            </p:custDataLst>
          </p:nvPr>
        </p:nvSpPr>
        <p:spPr>
          <a:xfrm>
            <a:off x="7023146" y="2724231"/>
            <a:ext cx="2117725" cy="806369"/>
          </a:xfrm>
          <a:prstGeom prst="rect">
            <a:avLst/>
          </a:prstGeom>
          <a:noFill/>
        </p:spPr>
        <p:txBody>
          <a:bodyPr lIns="0" tIns="0" rIns="0" bIns="0" anchor="ctr" anchorCtr="1">
            <a:normAutofit/>
          </a:bodyPr>
          <a:lstStyle/>
          <a:p>
            <a:pPr>
              <a:lnSpc>
                <a:spcPct val="120000"/>
              </a:lnSpc>
              <a:defRPr/>
            </a:pPr>
            <a:r>
              <a:rPr lang="da-DK" altLang="zh-CN" kern="0" dirty="0"/>
              <a:t>Lorem ipsum dolor sit amet</a:t>
            </a:r>
            <a:endParaRPr lang="zh-CN" altLang="en-US" kern="0" dirty="0"/>
          </a:p>
        </p:txBody>
      </p:sp>
      <p:sp>
        <p:nvSpPr>
          <p:cNvPr id="14" name="文本框 13"/>
          <p:cNvSpPr txBox="1"/>
          <p:nvPr>
            <p:custDataLst>
              <p:tags r:id="rId10"/>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
          <p:cNvSpPr/>
          <p:nvPr>
            <p:custDataLst>
              <p:tags r:id="rId2"/>
            </p:custDataLst>
          </p:nvPr>
        </p:nvSpPr>
        <p:spPr>
          <a:xfrm rot="708470">
            <a:off x="4554706" y="4324143"/>
            <a:ext cx="2316291" cy="287338"/>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85000" lnSpcReduction="20000"/>
          </a:bodyPr>
          <a:lstStyle/>
          <a:p>
            <a:pPr algn="ctr">
              <a:defRPr/>
            </a:pPr>
            <a:endParaRPr lang="en-US" kern="0">
              <a:solidFill>
                <a:sysClr val="window" lastClr="FFFFFF"/>
              </a:solidFill>
            </a:endParaRPr>
          </a:p>
        </p:txBody>
      </p:sp>
      <p:sp>
        <p:nvSpPr>
          <p:cNvPr id="43" name="矩形 1"/>
          <p:cNvSpPr/>
          <p:nvPr>
            <p:custDataLst>
              <p:tags r:id="rId3"/>
            </p:custDataLst>
          </p:nvPr>
        </p:nvSpPr>
        <p:spPr>
          <a:xfrm rot="293950">
            <a:off x="4800601" y="2347392"/>
            <a:ext cx="2847975" cy="29527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85000" lnSpcReduction="20000"/>
          </a:bodyPr>
          <a:lstStyle/>
          <a:p>
            <a:pPr algn="ctr">
              <a:defRPr/>
            </a:pPr>
            <a:endParaRPr lang="en-US" kern="0">
              <a:solidFill>
                <a:sysClr val="window" lastClr="FFFFFF"/>
              </a:solidFill>
            </a:endParaRPr>
          </a:p>
        </p:txBody>
      </p:sp>
      <p:sp>
        <p:nvSpPr>
          <p:cNvPr id="62" name="椭圆 61"/>
          <p:cNvSpPr/>
          <p:nvPr>
            <p:custDataLst>
              <p:tags r:id="rId4"/>
            </p:custDataLst>
          </p:nvPr>
        </p:nvSpPr>
        <p:spPr>
          <a:xfrm>
            <a:off x="4151314" y="1923529"/>
            <a:ext cx="695325" cy="695325"/>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defRPr/>
            </a:pPr>
            <a:r>
              <a:rPr lang="en-US" altLang="zh-CN" sz="2800" b="1">
                <a:solidFill>
                  <a:schemeClr val="bg1"/>
                </a:solidFill>
                <a:latin typeface="+mn-lt"/>
                <a:ea typeface="+mn-ea"/>
              </a:rPr>
              <a:t>01</a:t>
            </a:r>
          </a:p>
        </p:txBody>
      </p:sp>
      <p:sp>
        <p:nvSpPr>
          <p:cNvPr id="45" name="矩形 1"/>
          <p:cNvSpPr/>
          <p:nvPr>
            <p:custDataLst>
              <p:tags r:id="rId5"/>
            </p:custDataLst>
          </p:nvPr>
        </p:nvSpPr>
        <p:spPr>
          <a:xfrm rot="20288553">
            <a:off x="4187702" y="3251464"/>
            <a:ext cx="3710481" cy="37623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a:bodyPr>
          <a:lstStyle/>
          <a:p>
            <a:pPr algn="ctr">
              <a:defRPr/>
            </a:pPr>
            <a:endParaRPr lang="en-US" kern="0">
              <a:solidFill>
                <a:sysClr val="window" lastClr="FFFFFF"/>
              </a:solidFill>
            </a:endParaRPr>
          </a:p>
        </p:txBody>
      </p:sp>
      <p:sp>
        <p:nvSpPr>
          <p:cNvPr id="60" name="椭圆 59"/>
          <p:cNvSpPr/>
          <p:nvPr>
            <p:custDataLst>
              <p:tags r:id="rId6"/>
            </p:custDataLst>
          </p:nvPr>
        </p:nvSpPr>
        <p:spPr>
          <a:xfrm>
            <a:off x="3711575" y="3816886"/>
            <a:ext cx="998538" cy="99853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03</a:t>
            </a:r>
          </a:p>
        </p:txBody>
      </p:sp>
      <p:sp>
        <p:nvSpPr>
          <p:cNvPr id="58" name="椭圆 57"/>
          <p:cNvSpPr/>
          <p:nvPr>
            <p:custDataLst>
              <p:tags r:id="rId7"/>
            </p:custDataLst>
          </p:nvPr>
        </p:nvSpPr>
        <p:spPr>
          <a:xfrm>
            <a:off x="7477125" y="2053703"/>
            <a:ext cx="998538" cy="99853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6" name="椭圆 55"/>
          <p:cNvSpPr/>
          <p:nvPr>
            <p:custDataLst>
              <p:tags r:id="rId8"/>
            </p:custDataLst>
          </p:nvPr>
        </p:nvSpPr>
        <p:spPr>
          <a:xfrm>
            <a:off x="6618289" y="4315361"/>
            <a:ext cx="674687" cy="67468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800" b="1" kern="0" dirty="0">
                <a:ln w="18415" cmpd="sng">
                  <a:noFill/>
                  <a:prstDash val="solid"/>
                </a:ln>
                <a:solidFill>
                  <a:schemeClr val="bg1"/>
                </a:solidFill>
              </a:rPr>
              <a:t>04</a:t>
            </a:r>
          </a:p>
        </p:txBody>
      </p:sp>
      <p:sp>
        <p:nvSpPr>
          <p:cNvPr id="70" name="KSO_GT1"/>
          <p:cNvSpPr txBox="1"/>
          <p:nvPr>
            <p:custDataLst>
              <p:tags r:id="rId9"/>
            </p:custDataLst>
          </p:nvPr>
        </p:nvSpPr>
        <p:spPr>
          <a:xfrm>
            <a:off x="3296179" y="2687855"/>
            <a:ext cx="2393421" cy="726638"/>
          </a:xfrm>
          <a:prstGeom prst="rect">
            <a:avLst/>
          </a:prstGeom>
          <a:noFill/>
        </p:spPr>
        <p:txBody>
          <a:bodyPr lIns="0" tIns="0" rIns="0" bIns="0" anchor="ctr" anchorCtr="1">
            <a:normAutofit/>
          </a:bodyPr>
          <a:lstStyle/>
          <a:p>
            <a:pPr>
              <a:lnSpc>
                <a:spcPct val="120000"/>
              </a:lnSpc>
              <a:defRPr/>
            </a:pPr>
            <a:r>
              <a:rPr lang="fr-FR" altLang="zh-CN" kern="0" dirty="0"/>
              <a:t>Lorem ipsum dolor sit amet, consecte</a:t>
            </a:r>
            <a:endParaRPr lang="zh-CN" altLang="en-US" kern="0" dirty="0"/>
          </a:p>
        </p:txBody>
      </p:sp>
      <p:sp>
        <p:nvSpPr>
          <p:cNvPr id="71" name="KSO_GT3"/>
          <p:cNvSpPr txBox="1"/>
          <p:nvPr>
            <p:custDataLst>
              <p:tags r:id="rId10"/>
            </p:custDataLst>
          </p:nvPr>
        </p:nvSpPr>
        <p:spPr>
          <a:xfrm>
            <a:off x="2972873" y="4915277"/>
            <a:ext cx="2393421" cy="716056"/>
          </a:xfrm>
          <a:prstGeom prst="rect">
            <a:avLst/>
          </a:prstGeom>
          <a:noFill/>
        </p:spPr>
        <p:txBody>
          <a:bodyPr lIns="0" tIns="0" rIns="0" bIns="0" anchor="ctr" anchorCtr="1">
            <a:normAutofit/>
          </a:bodyPr>
          <a:lstStyle/>
          <a:p>
            <a:pPr>
              <a:lnSpc>
                <a:spcPct val="120000"/>
              </a:lnSpc>
              <a:defRPr/>
            </a:pPr>
            <a:r>
              <a:rPr lang="fr-FR" altLang="zh-CN" kern="0"/>
              <a:t>Lorem ipsum dolor sit amet, consecte</a:t>
            </a:r>
            <a:endParaRPr lang="zh-CN" altLang="en-US" kern="0" dirty="0"/>
          </a:p>
        </p:txBody>
      </p:sp>
      <p:sp>
        <p:nvSpPr>
          <p:cNvPr id="73" name="KSO_GT2"/>
          <p:cNvSpPr txBox="1"/>
          <p:nvPr>
            <p:custDataLst>
              <p:tags r:id="rId11"/>
            </p:custDataLst>
          </p:nvPr>
        </p:nvSpPr>
        <p:spPr>
          <a:xfrm>
            <a:off x="6825567" y="3178046"/>
            <a:ext cx="2393421" cy="767531"/>
          </a:xfrm>
          <a:prstGeom prst="rect">
            <a:avLst/>
          </a:prstGeom>
          <a:noFill/>
        </p:spPr>
        <p:txBody>
          <a:bodyPr lIns="0" tIns="0" rIns="0" bIns="0" anchor="ctr" anchorCtr="1">
            <a:normAutofit/>
          </a:bodyPr>
          <a:lstStyle/>
          <a:p>
            <a:pPr>
              <a:lnSpc>
                <a:spcPct val="120000"/>
              </a:lnSpc>
              <a:defRPr/>
            </a:pPr>
            <a:r>
              <a:rPr lang="fr-FR" altLang="zh-CN" kern="0"/>
              <a:t>Lorem ipsum dolor sit amet, consecte</a:t>
            </a:r>
            <a:endParaRPr lang="zh-CN" altLang="en-US" kern="0" dirty="0"/>
          </a:p>
        </p:txBody>
      </p:sp>
      <p:sp>
        <p:nvSpPr>
          <p:cNvPr id="74" name="KSO_GT4"/>
          <p:cNvSpPr txBox="1"/>
          <p:nvPr>
            <p:custDataLst>
              <p:tags r:id="rId12"/>
            </p:custDataLst>
          </p:nvPr>
        </p:nvSpPr>
        <p:spPr>
          <a:xfrm>
            <a:off x="7349822" y="4355392"/>
            <a:ext cx="2251682" cy="724243"/>
          </a:xfrm>
          <a:prstGeom prst="rect">
            <a:avLst/>
          </a:prstGeom>
          <a:noFill/>
        </p:spPr>
        <p:txBody>
          <a:bodyPr lIns="0" tIns="0" rIns="0" bIns="0" anchor="ctr" anchorCtr="1">
            <a:normAutofit/>
          </a:bodyPr>
          <a:lstStyle/>
          <a:p>
            <a:pPr>
              <a:lnSpc>
                <a:spcPct val="120000"/>
              </a:lnSpc>
              <a:defRPr/>
            </a:pPr>
            <a:r>
              <a:rPr lang="fr-FR" altLang="zh-CN" kern="0"/>
              <a:t>Lorem ipsum dolor sit amet, consecte</a:t>
            </a:r>
            <a:endParaRPr lang="zh-CN" altLang="en-US" kern="0" dirty="0"/>
          </a:p>
        </p:txBody>
      </p:sp>
      <p:sp>
        <p:nvSpPr>
          <p:cNvPr id="14" name="文本框 13"/>
          <p:cNvSpPr txBox="1"/>
          <p:nvPr>
            <p:custDataLst>
              <p:tags r:id="rId13"/>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1"/>
          <p:cNvSpPr/>
          <p:nvPr>
            <p:custDataLst>
              <p:tags r:id="rId2"/>
            </p:custDataLst>
          </p:nvPr>
        </p:nvSpPr>
        <p:spPr>
          <a:xfrm rot="18992610">
            <a:off x="5659490" y="4172298"/>
            <a:ext cx="1341267" cy="26632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42" name="矩形 1"/>
          <p:cNvSpPr/>
          <p:nvPr>
            <p:custDataLst>
              <p:tags r:id="rId3"/>
            </p:custDataLst>
          </p:nvPr>
        </p:nvSpPr>
        <p:spPr>
          <a:xfrm rot="708470">
            <a:off x="5002687" y="3507375"/>
            <a:ext cx="1981953" cy="266321"/>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43" name="矩形 1"/>
          <p:cNvSpPr/>
          <p:nvPr>
            <p:custDataLst>
              <p:tags r:id="rId4"/>
            </p:custDataLst>
          </p:nvPr>
        </p:nvSpPr>
        <p:spPr>
          <a:xfrm rot="293950">
            <a:off x="5067428" y="2134575"/>
            <a:ext cx="2639661" cy="2736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62" name="椭圆 61"/>
          <p:cNvSpPr/>
          <p:nvPr>
            <p:custDataLst>
              <p:tags r:id="rId5"/>
            </p:custDataLst>
          </p:nvPr>
        </p:nvSpPr>
        <p:spPr>
          <a:xfrm>
            <a:off x="4423273" y="1741714"/>
            <a:ext cx="644466" cy="644466"/>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defRPr/>
            </a:pPr>
            <a:r>
              <a:rPr lang="en-US" altLang="zh-CN" sz="2800" b="1">
                <a:solidFill>
                  <a:schemeClr val="bg1"/>
                </a:solidFill>
                <a:latin typeface="+mn-lt"/>
                <a:ea typeface="+mn-ea"/>
              </a:rPr>
              <a:t>01</a:t>
            </a:r>
          </a:p>
        </p:txBody>
      </p:sp>
      <p:sp>
        <p:nvSpPr>
          <p:cNvPr id="45" name="矩形 1"/>
          <p:cNvSpPr/>
          <p:nvPr>
            <p:custDataLst>
              <p:tags r:id="rId6"/>
            </p:custDataLst>
          </p:nvPr>
        </p:nvSpPr>
        <p:spPr>
          <a:xfrm rot="20453418">
            <a:off x="4506831" y="2823182"/>
            <a:ext cx="3167887" cy="34871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lnSpcReduction="10000"/>
          </a:bodyPr>
          <a:lstStyle/>
          <a:p>
            <a:pPr algn="ctr">
              <a:defRPr/>
            </a:pPr>
            <a:endParaRPr lang="en-US" kern="0">
              <a:solidFill>
                <a:sysClr val="window" lastClr="FFFFFF"/>
              </a:solidFill>
            </a:endParaRPr>
          </a:p>
        </p:txBody>
      </p:sp>
      <p:sp>
        <p:nvSpPr>
          <p:cNvPr id="60" name="椭圆 59"/>
          <p:cNvSpPr/>
          <p:nvPr>
            <p:custDataLst>
              <p:tags r:id="rId7"/>
            </p:custDataLst>
          </p:nvPr>
        </p:nvSpPr>
        <p:spPr>
          <a:xfrm>
            <a:off x="4015700" y="3020346"/>
            <a:ext cx="925500" cy="925500"/>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03</a:t>
            </a:r>
          </a:p>
        </p:txBody>
      </p:sp>
      <p:sp>
        <p:nvSpPr>
          <p:cNvPr id="58" name="椭圆 57"/>
          <p:cNvSpPr/>
          <p:nvPr>
            <p:custDataLst>
              <p:tags r:id="rId8"/>
            </p:custDataLst>
          </p:nvPr>
        </p:nvSpPr>
        <p:spPr>
          <a:xfrm>
            <a:off x="7505820" y="1862367"/>
            <a:ext cx="925500" cy="925500"/>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6" name="椭圆 55"/>
          <p:cNvSpPr/>
          <p:nvPr>
            <p:custDataLst>
              <p:tags r:id="rId9"/>
            </p:custDataLst>
          </p:nvPr>
        </p:nvSpPr>
        <p:spPr>
          <a:xfrm>
            <a:off x="6709803" y="3482362"/>
            <a:ext cx="625337" cy="62533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800" b="1" kern="0" dirty="0">
                <a:ln w="18415" cmpd="sng">
                  <a:noFill/>
                  <a:prstDash val="solid"/>
                </a:ln>
                <a:solidFill>
                  <a:schemeClr val="bg1"/>
                </a:solidFill>
              </a:rPr>
              <a:t>04</a:t>
            </a:r>
          </a:p>
        </p:txBody>
      </p:sp>
      <p:sp>
        <p:nvSpPr>
          <p:cNvPr id="53" name="椭圆 52"/>
          <p:cNvSpPr/>
          <p:nvPr>
            <p:custDataLst>
              <p:tags r:id="rId10"/>
            </p:custDataLst>
          </p:nvPr>
        </p:nvSpPr>
        <p:spPr>
          <a:xfrm>
            <a:off x="5282583" y="4564347"/>
            <a:ext cx="630530" cy="630530"/>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anchor="ctr">
            <a:normAutofit/>
          </a:bodyPr>
          <a:lstStyle/>
          <a:p>
            <a:pPr algn="ctr">
              <a:defRPr/>
            </a:pPr>
            <a:endParaRPr lang="en-US" kern="0">
              <a:solidFill>
                <a:sysClr val="window" lastClr="FFFFFF"/>
              </a:solidFill>
            </a:endParaRPr>
          </a:p>
        </p:txBody>
      </p:sp>
      <p:sp>
        <p:nvSpPr>
          <p:cNvPr id="54" name="椭圆 53"/>
          <p:cNvSpPr/>
          <p:nvPr>
            <p:custDataLst>
              <p:tags r:id="rId11"/>
            </p:custDataLst>
          </p:nvPr>
        </p:nvSpPr>
        <p:spPr>
          <a:xfrm>
            <a:off x="5295694" y="4563828"/>
            <a:ext cx="617981" cy="617981"/>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800" b="1" kern="0" dirty="0">
                <a:ln w="18415" cmpd="sng">
                  <a:noFill/>
                  <a:prstDash val="solid"/>
                </a:ln>
                <a:solidFill>
                  <a:schemeClr val="bg1"/>
                </a:solidFill>
              </a:rPr>
              <a:t>05</a:t>
            </a:r>
          </a:p>
        </p:txBody>
      </p:sp>
      <p:sp>
        <p:nvSpPr>
          <p:cNvPr id="70" name="KSO_GT1"/>
          <p:cNvSpPr txBox="1"/>
          <p:nvPr>
            <p:custDataLst>
              <p:tags r:id="rId12"/>
            </p:custDataLst>
          </p:nvPr>
        </p:nvSpPr>
        <p:spPr>
          <a:xfrm>
            <a:off x="3788899" y="2401486"/>
            <a:ext cx="1962825" cy="675365"/>
          </a:xfrm>
          <a:prstGeom prst="rect">
            <a:avLst/>
          </a:prstGeom>
          <a:noFill/>
        </p:spPr>
        <p:txBody>
          <a:bodyPr lIns="0" tIns="0" rIns="0" bIns="0" anchor="ctr" anchorCtr="1">
            <a:normAutofit/>
          </a:bodyPr>
          <a:lstStyle/>
          <a:p>
            <a:pPr algn="ctr">
              <a:lnSpc>
                <a:spcPct val="120000"/>
              </a:lnSpc>
              <a:defRPr/>
            </a:pPr>
            <a:r>
              <a:rPr lang="da-DK" altLang="zh-CN" kern="0" dirty="0"/>
              <a:t>Lorem ipsum dolor sit amet</a:t>
            </a:r>
            <a:endParaRPr lang="zh-CN" altLang="en-US" kern="0" dirty="0"/>
          </a:p>
        </p:txBody>
      </p:sp>
      <p:sp>
        <p:nvSpPr>
          <p:cNvPr id="71" name="KSO_GT3"/>
          <p:cNvSpPr txBox="1"/>
          <p:nvPr>
            <p:custDataLst>
              <p:tags r:id="rId13"/>
            </p:custDataLst>
          </p:nvPr>
        </p:nvSpPr>
        <p:spPr>
          <a:xfrm>
            <a:off x="3147585" y="3947318"/>
            <a:ext cx="1962825" cy="675364"/>
          </a:xfrm>
          <a:prstGeom prst="rect">
            <a:avLst/>
          </a:prstGeom>
          <a:noFill/>
        </p:spPr>
        <p:txBody>
          <a:bodyPr lIns="0" tIns="0" rIns="0" bIns="0" anchor="ctr" anchorCtr="1">
            <a:normAutofit/>
          </a:bodyPr>
          <a:lstStyle/>
          <a:p>
            <a:pPr algn="ctr">
              <a:lnSpc>
                <a:spcPct val="120000"/>
              </a:lnSpc>
              <a:defRPr/>
            </a:pPr>
            <a:r>
              <a:rPr lang="da-DK" altLang="zh-CN" kern="0" dirty="0"/>
              <a:t>Lorem ipsum dolor sit amet</a:t>
            </a:r>
            <a:endParaRPr lang="zh-CN" altLang="en-US" kern="0" dirty="0"/>
          </a:p>
        </p:txBody>
      </p:sp>
      <p:sp>
        <p:nvSpPr>
          <p:cNvPr id="72" name="KSO_GT5"/>
          <p:cNvSpPr txBox="1"/>
          <p:nvPr>
            <p:custDataLst>
              <p:tags r:id="rId14"/>
            </p:custDataLst>
          </p:nvPr>
        </p:nvSpPr>
        <p:spPr>
          <a:xfrm>
            <a:off x="4574715" y="5170038"/>
            <a:ext cx="1961354" cy="675365"/>
          </a:xfrm>
          <a:prstGeom prst="rect">
            <a:avLst/>
          </a:prstGeom>
          <a:noFill/>
        </p:spPr>
        <p:txBody>
          <a:bodyPr lIns="0" tIns="0" rIns="0" bIns="0" anchor="ctr" anchorCtr="1">
            <a:normAutofit/>
          </a:bodyPr>
          <a:lstStyle/>
          <a:p>
            <a:pPr algn="ctr">
              <a:lnSpc>
                <a:spcPct val="120000"/>
              </a:lnSpc>
              <a:defRPr/>
            </a:pPr>
            <a:r>
              <a:rPr lang="da-DK" altLang="zh-CN" kern="0" dirty="0"/>
              <a:t>Lorem ipsum dolor sit amet</a:t>
            </a:r>
            <a:endParaRPr lang="zh-CN" altLang="en-US" kern="0" dirty="0"/>
          </a:p>
        </p:txBody>
      </p:sp>
      <p:sp>
        <p:nvSpPr>
          <p:cNvPr id="73" name="KSO_GT2"/>
          <p:cNvSpPr txBox="1"/>
          <p:nvPr>
            <p:custDataLst>
              <p:tags r:id="rId15"/>
            </p:custDataLst>
          </p:nvPr>
        </p:nvSpPr>
        <p:spPr>
          <a:xfrm>
            <a:off x="6952581" y="2801112"/>
            <a:ext cx="1962825" cy="632211"/>
          </a:xfrm>
          <a:prstGeom prst="rect">
            <a:avLst/>
          </a:prstGeom>
          <a:noFill/>
        </p:spPr>
        <p:txBody>
          <a:bodyPr lIns="0" tIns="0" rIns="0" bIns="0" anchor="ctr" anchorCtr="1">
            <a:normAutofit lnSpcReduction="10000"/>
          </a:bodyPr>
          <a:lstStyle/>
          <a:p>
            <a:pPr algn="ctr">
              <a:lnSpc>
                <a:spcPct val="120000"/>
              </a:lnSpc>
              <a:defRPr/>
            </a:pPr>
            <a:r>
              <a:rPr lang="da-DK" altLang="zh-CN" kern="0" dirty="0"/>
              <a:t>Lorem ipsum dolor sit amet</a:t>
            </a:r>
            <a:endParaRPr lang="zh-CN" altLang="en-US" kern="0" dirty="0"/>
          </a:p>
        </p:txBody>
      </p:sp>
      <p:sp>
        <p:nvSpPr>
          <p:cNvPr id="74" name="KSO_GT4"/>
          <p:cNvSpPr txBox="1"/>
          <p:nvPr>
            <p:custDataLst>
              <p:tags r:id="rId16"/>
            </p:custDataLst>
          </p:nvPr>
        </p:nvSpPr>
        <p:spPr>
          <a:xfrm>
            <a:off x="7434177" y="3690182"/>
            <a:ext cx="2042331" cy="771003"/>
          </a:xfrm>
          <a:prstGeom prst="rect">
            <a:avLst/>
          </a:prstGeom>
          <a:noFill/>
        </p:spPr>
        <p:txBody>
          <a:bodyPr lIns="0" tIns="0" rIns="0" bIns="0" anchor="ctr" anchorCtr="1">
            <a:normAutofit/>
          </a:bodyPr>
          <a:lstStyle/>
          <a:p>
            <a:pPr algn="ctr">
              <a:lnSpc>
                <a:spcPct val="120000"/>
              </a:lnSpc>
              <a:defRPr/>
            </a:pPr>
            <a:r>
              <a:rPr lang="da-DK" altLang="zh-CN" kern="0" dirty="0"/>
              <a:t>Lorem ipsum dolor sit amet</a:t>
            </a:r>
            <a:endParaRPr lang="zh-CN" altLang="en-US" kern="0" dirty="0"/>
          </a:p>
        </p:txBody>
      </p:sp>
      <p:sp>
        <p:nvSpPr>
          <p:cNvPr id="18" name="文本框 17"/>
          <p:cNvSpPr txBox="1"/>
          <p:nvPr>
            <p:custDataLst>
              <p:tags r:id="rId17"/>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1"/>
          <p:cNvSpPr/>
          <p:nvPr>
            <p:custDataLst>
              <p:tags r:id="rId2"/>
            </p:custDataLst>
          </p:nvPr>
        </p:nvSpPr>
        <p:spPr>
          <a:xfrm rot="293950">
            <a:off x="5446816" y="4486652"/>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41" name="矩形 1"/>
          <p:cNvSpPr/>
          <p:nvPr>
            <p:custDataLst>
              <p:tags r:id="rId3"/>
            </p:custDataLst>
          </p:nvPr>
        </p:nvSpPr>
        <p:spPr>
          <a:xfrm rot="19913209">
            <a:off x="5192390" y="3936578"/>
            <a:ext cx="1543619" cy="25726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0000" lnSpcReduction="20000"/>
          </a:bodyPr>
          <a:lstStyle/>
          <a:p>
            <a:pPr algn="ctr">
              <a:defRPr/>
            </a:pPr>
            <a:endParaRPr lang="en-US" kern="0">
              <a:solidFill>
                <a:sysClr val="window" lastClr="FFFFFF"/>
              </a:solidFill>
            </a:endParaRPr>
          </a:p>
        </p:txBody>
      </p:sp>
      <p:sp>
        <p:nvSpPr>
          <p:cNvPr id="42" name="矩形 1"/>
          <p:cNvSpPr/>
          <p:nvPr>
            <p:custDataLst>
              <p:tags r:id="rId4"/>
            </p:custDataLst>
          </p:nvPr>
        </p:nvSpPr>
        <p:spPr>
          <a:xfrm rot="708470">
            <a:off x="4889635" y="3312591"/>
            <a:ext cx="1914600" cy="25727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0000" lnSpcReduction="20000"/>
          </a:bodyPr>
          <a:lstStyle/>
          <a:p>
            <a:pPr algn="ctr">
              <a:defRPr/>
            </a:pPr>
            <a:endParaRPr lang="en-US" kern="0">
              <a:solidFill>
                <a:sysClr val="window" lastClr="FFFFFF"/>
              </a:solidFill>
            </a:endParaRPr>
          </a:p>
        </p:txBody>
      </p:sp>
      <p:sp>
        <p:nvSpPr>
          <p:cNvPr id="43" name="矩形 1"/>
          <p:cNvSpPr/>
          <p:nvPr>
            <p:custDataLst>
              <p:tags r:id="rId5"/>
            </p:custDataLst>
          </p:nvPr>
        </p:nvSpPr>
        <p:spPr>
          <a:xfrm rot="293950">
            <a:off x="4952175" y="1986444"/>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77500" lnSpcReduction="20000"/>
          </a:bodyPr>
          <a:lstStyle/>
          <a:p>
            <a:pPr algn="ctr">
              <a:defRPr/>
            </a:pPr>
            <a:endParaRPr lang="en-US" kern="0">
              <a:solidFill>
                <a:sysClr val="window" lastClr="FFFFFF"/>
              </a:solidFill>
            </a:endParaRPr>
          </a:p>
        </p:txBody>
      </p:sp>
      <p:sp>
        <p:nvSpPr>
          <p:cNvPr id="62" name="椭圆 61"/>
          <p:cNvSpPr/>
          <p:nvPr>
            <p:custDataLst>
              <p:tags r:id="rId6"/>
            </p:custDataLst>
          </p:nvPr>
        </p:nvSpPr>
        <p:spPr>
          <a:xfrm>
            <a:off x="4370832" y="1606935"/>
            <a:ext cx="622565" cy="622565"/>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defRPr/>
            </a:pPr>
            <a:r>
              <a:rPr lang="en-US" altLang="zh-CN" sz="2800" b="1" dirty="0">
                <a:solidFill>
                  <a:schemeClr val="bg1"/>
                </a:solidFill>
                <a:latin typeface="+mn-lt"/>
                <a:ea typeface="+mn-ea"/>
              </a:rPr>
              <a:t>01</a:t>
            </a:r>
          </a:p>
        </p:txBody>
      </p:sp>
      <p:sp>
        <p:nvSpPr>
          <p:cNvPr id="45" name="矩形 1"/>
          <p:cNvSpPr/>
          <p:nvPr>
            <p:custDataLst>
              <p:tags r:id="rId7"/>
            </p:custDataLst>
          </p:nvPr>
        </p:nvSpPr>
        <p:spPr>
          <a:xfrm rot="20453418">
            <a:off x="4410631" y="2651650"/>
            <a:ext cx="3060231" cy="33686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w="25400" cap="flat" cmpd="sng" algn="ctr">
            <a:noFill/>
            <a:prstDash val="solid"/>
          </a:ln>
          <a:effectLst/>
        </p:spPr>
        <p:txBody>
          <a:bodyPr anchor="ctr">
            <a:normAutofit fontScale="92500" lnSpcReduction="10000"/>
          </a:bodyPr>
          <a:lstStyle/>
          <a:p>
            <a:pPr algn="ctr">
              <a:defRPr/>
            </a:pPr>
            <a:endParaRPr lang="en-US" kern="0">
              <a:solidFill>
                <a:sysClr val="window" lastClr="FFFFFF"/>
              </a:solidFill>
            </a:endParaRPr>
          </a:p>
        </p:txBody>
      </p:sp>
      <p:sp>
        <p:nvSpPr>
          <p:cNvPr id="60" name="椭圆 59"/>
          <p:cNvSpPr/>
          <p:nvPr>
            <p:custDataLst>
              <p:tags r:id="rId8"/>
            </p:custDataLst>
          </p:nvPr>
        </p:nvSpPr>
        <p:spPr>
          <a:xfrm>
            <a:off x="3977109" y="2842114"/>
            <a:ext cx="894049" cy="89404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03</a:t>
            </a:r>
          </a:p>
        </p:txBody>
      </p:sp>
      <p:sp>
        <p:nvSpPr>
          <p:cNvPr id="58" name="椭圆 57"/>
          <p:cNvSpPr/>
          <p:nvPr>
            <p:custDataLst>
              <p:tags r:id="rId9"/>
            </p:custDataLst>
          </p:nvPr>
        </p:nvSpPr>
        <p:spPr>
          <a:xfrm>
            <a:off x="7348623" y="1723488"/>
            <a:ext cx="894049" cy="894049"/>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02</a:t>
            </a:r>
          </a:p>
        </p:txBody>
      </p:sp>
      <p:sp>
        <p:nvSpPr>
          <p:cNvPr id="56" name="椭圆 55"/>
          <p:cNvSpPr/>
          <p:nvPr>
            <p:custDataLst>
              <p:tags r:id="rId10"/>
            </p:custDataLst>
          </p:nvPr>
        </p:nvSpPr>
        <p:spPr>
          <a:xfrm>
            <a:off x="6579656" y="3288428"/>
            <a:ext cx="604086" cy="604086"/>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800" b="1" kern="0" dirty="0">
                <a:ln w="18415" cmpd="sng">
                  <a:noFill/>
                  <a:prstDash val="solid"/>
                </a:ln>
                <a:solidFill>
                  <a:schemeClr val="bg1"/>
                </a:solidFill>
              </a:rPr>
              <a:t>04</a:t>
            </a:r>
          </a:p>
        </p:txBody>
      </p:sp>
      <p:sp>
        <p:nvSpPr>
          <p:cNvPr id="53" name="椭圆 52"/>
          <p:cNvSpPr/>
          <p:nvPr>
            <p:custDataLst>
              <p:tags r:id="rId11"/>
            </p:custDataLst>
          </p:nvPr>
        </p:nvSpPr>
        <p:spPr>
          <a:xfrm>
            <a:off x="4871285" y="4148865"/>
            <a:ext cx="609102" cy="609102"/>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anchor="ctr">
            <a:normAutofit/>
          </a:bodyPr>
          <a:lstStyle/>
          <a:p>
            <a:pPr algn="ctr">
              <a:defRPr/>
            </a:pPr>
            <a:endParaRPr lang="en-US" kern="0">
              <a:solidFill>
                <a:sysClr val="window" lastClr="FFFFFF"/>
              </a:solidFill>
            </a:endParaRPr>
          </a:p>
        </p:txBody>
      </p:sp>
      <p:sp>
        <p:nvSpPr>
          <p:cNvPr id="54" name="椭圆 53"/>
          <p:cNvSpPr/>
          <p:nvPr>
            <p:custDataLst>
              <p:tags r:id="rId12"/>
            </p:custDataLst>
          </p:nvPr>
        </p:nvSpPr>
        <p:spPr>
          <a:xfrm>
            <a:off x="4883949" y="4148363"/>
            <a:ext cx="596980" cy="596980"/>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2400" b="1" kern="0" dirty="0">
                <a:ln w="18415" cmpd="sng">
                  <a:noFill/>
                  <a:prstDash val="solid"/>
                </a:ln>
                <a:solidFill>
                  <a:schemeClr val="bg1"/>
                </a:solidFill>
              </a:rPr>
              <a:t>05</a:t>
            </a:r>
          </a:p>
        </p:txBody>
      </p:sp>
      <p:sp>
        <p:nvSpPr>
          <p:cNvPr id="52" name="椭圆 51"/>
          <p:cNvSpPr/>
          <p:nvPr>
            <p:custDataLst>
              <p:tags r:id="rId13"/>
            </p:custDataLst>
          </p:nvPr>
        </p:nvSpPr>
        <p:spPr>
          <a:xfrm>
            <a:off x="7480811" y="4227961"/>
            <a:ext cx="894048" cy="89262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a:defRPr/>
            </a:pPr>
            <a:r>
              <a:rPr lang="en-US" sz="3600" b="1" kern="0" dirty="0">
                <a:ln w="18415" cmpd="sng">
                  <a:noFill/>
                  <a:prstDash val="solid"/>
                </a:ln>
                <a:solidFill>
                  <a:schemeClr val="bg1"/>
                </a:solidFill>
              </a:rPr>
              <a:t>06</a:t>
            </a:r>
          </a:p>
        </p:txBody>
      </p:sp>
      <p:sp>
        <p:nvSpPr>
          <p:cNvPr id="70" name="KSO_GT1"/>
          <p:cNvSpPr txBox="1"/>
          <p:nvPr>
            <p:custDataLst>
              <p:tags r:id="rId14"/>
            </p:custDataLst>
          </p:nvPr>
        </p:nvSpPr>
        <p:spPr>
          <a:xfrm>
            <a:off x="3680041" y="2189700"/>
            <a:ext cx="1896121" cy="65241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1" name="KSO_GT3"/>
          <p:cNvSpPr txBox="1"/>
          <p:nvPr>
            <p:custDataLst>
              <p:tags r:id="rId15"/>
            </p:custDataLst>
          </p:nvPr>
        </p:nvSpPr>
        <p:spPr>
          <a:xfrm>
            <a:off x="3291842" y="3676144"/>
            <a:ext cx="1896121" cy="652413"/>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2" name="KSO_GT5"/>
          <p:cNvSpPr txBox="1"/>
          <p:nvPr>
            <p:custDataLst>
              <p:tags r:id="rId16"/>
            </p:custDataLst>
          </p:nvPr>
        </p:nvSpPr>
        <p:spPr>
          <a:xfrm>
            <a:off x="4187473" y="4733971"/>
            <a:ext cx="1894700" cy="65241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3" name="KSO_GT2"/>
          <p:cNvSpPr txBox="1"/>
          <p:nvPr>
            <p:custDataLst>
              <p:tags r:id="rId17"/>
            </p:custDataLst>
          </p:nvPr>
        </p:nvSpPr>
        <p:spPr>
          <a:xfrm>
            <a:off x="6814184" y="2630329"/>
            <a:ext cx="1896121" cy="396944"/>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74" name="KSO_GT4"/>
          <p:cNvSpPr txBox="1"/>
          <p:nvPr>
            <p:custDataLst>
              <p:tags r:id="rId18"/>
            </p:custDataLst>
          </p:nvPr>
        </p:nvSpPr>
        <p:spPr>
          <a:xfrm>
            <a:off x="7275207" y="3375114"/>
            <a:ext cx="1862564" cy="648043"/>
          </a:xfrm>
          <a:prstGeom prst="rect">
            <a:avLst/>
          </a:prstGeom>
          <a:noFill/>
        </p:spPr>
        <p:txBody>
          <a:bodyPr lIns="0" tIns="0" rIns="0" bIns="0" anchor="ctr" anchorCtr="1">
            <a:normAutofit/>
          </a:bodyPr>
          <a:lstStyle/>
          <a:p>
            <a:pPr>
              <a:lnSpc>
                <a:spcPct val="120000"/>
              </a:lnSpc>
              <a:defRPr/>
            </a:pPr>
            <a:r>
              <a:rPr lang="da-DK" altLang="zh-CN" kern="0" dirty="0"/>
              <a:t>Lorem ipsum </a:t>
            </a:r>
            <a:endParaRPr lang="zh-CN" altLang="en-US" kern="0" dirty="0"/>
          </a:p>
        </p:txBody>
      </p:sp>
      <p:sp>
        <p:nvSpPr>
          <p:cNvPr id="75" name="KSO_GT5"/>
          <p:cNvSpPr txBox="1"/>
          <p:nvPr>
            <p:custDataLst>
              <p:tags r:id="rId19"/>
            </p:custDataLst>
          </p:nvPr>
        </p:nvSpPr>
        <p:spPr>
          <a:xfrm>
            <a:off x="7411163" y="5144752"/>
            <a:ext cx="1863466" cy="652413"/>
          </a:xfrm>
          <a:prstGeom prst="rect">
            <a:avLst/>
          </a:prstGeom>
          <a:noFill/>
        </p:spPr>
        <p:txBody>
          <a:bodyPr lIns="0" tIns="0" rIns="0" bIns="0" anchor="ctr" anchorCtr="1">
            <a:normAutofit/>
          </a:bodyPr>
          <a:lstStyle/>
          <a:p>
            <a:pPr>
              <a:lnSpc>
                <a:spcPct val="120000"/>
              </a:lnSpc>
              <a:defRPr/>
            </a:pPr>
            <a:r>
              <a:rPr lang="da-DK" altLang="zh-CN" kern="0"/>
              <a:t>Lorem ipsum </a:t>
            </a:r>
            <a:endParaRPr lang="zh-CN" altLang="en-US" kern="0" dirty="0"/>
          </a:p>
        </p:txBody>
      </p:sp>
      <p:sp>
        <p:nvSpPr>
          <p:cNvPr id="21" name="文本框 20"/>
          <p:cNvSpPr txBox="1"/>
          <p:nvPr>
            <p:custDataLst>
              <p:tags r:id="rId20"/>
            </p:custDataLst>
          </p:nvPr>
        </p:nvSpPr>
        <p:spPr>
          <a:xfrm>
            <a:off x="506919" y="311877"/>
            <a:ext cx="7228411" cy="699594"/>
          </a:xfrm>
          <a:prstGeom prst="rect">
            <a:avLst/>
          </a:prstGeom>
        </p:spPr>
        <p:txBody>
          <a:bodyPr vert="horz" lIns="91440" tIns="45720" rIns="91440" bIns="45720" rtlCol="0" anchor="b">
            <a:normAutofit/>
          </a:bodyPr>
          <a:lstStyle>
            <a:lvl1pPr algn="ctr">
              <a:lnSpc>
                <a:spcPct val="90000"/>
              </a:lnSpc>
              <a:spcBef>
                <a:spcPct val="0"/>
              </a:spcBef>
              <a:buNone/>
              <a:defRPr sz="3200" b="1" i="0" baseline="0">
                <a:solidFill>
                  <a:schemeClr val="accent1"/>
                </a:solidFill>
                <a:effectLst/>
                <a:ea typeface="黑体" panose="02010609060101010101" pitchFamily="49" charset="-122"/>
                <a:cs typeface="+mj-cs"/>
              </a:defRPr>
            </a:lvl1pPr>
          </a:lstStyle>
          <a:p>
            <a:pPr algn="l"/>
            <a:r>
              <a:rPr lang="da-DK" altLang="zh-CN" dirty="0">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t>THANKS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2"/>
            </p:custDataLst>
          </p:nvPr>
        </p:nvSpPr>
        <p:spPr>
          <a:xfrm>
            <a:off x="76639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8" name="矩形 7"/>
          <p:cNvSpPr/>
          <p:nvPr>
            <p:custDataLst>
              <p:tags r:id="rId3"/>
            </p:custDataLst>
          </p:nvPr>
        </p:nvSpPr>
        <p:spPr>
          <a:xfrm>
            <a:off x="608515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标题 9"/>
          <p:cNvSpPr>
            <a:spLocks noGrp="1"/>
          </p:cNvSpPr>
          <p:nvPr>
            <p:ph type="title"/>
            <p:custDataLst>
              <p:tags r:id="rId4"/>
            </p:custDataLst>
          </p:nvPr>
        </p:nvSpPr>
        <p:spPr/>
        <p:txBody>
          <a:bodyPr/>
          <a:lstStyle/>
          <a:p>
            <a:r>
              <a:rPr lang="en-US" altLang="zh-CN"/>
              <a:t>LOREM IPSUM DOLOR</a:t>
            </a:r>
            <a:endParaRPr lang="zh-CN" altLang="en-US"/>
          </a:p>
        </p:txBody>
      </p:sp>
      <p:sp>
        <p:nvSpPr>
          <p:cNvPr id="11" name="内容占位符 10"/>
          <p:cNvSpPr>
            <a:spLocks noGrp="1"/>
          </p:cNvSpPr>
          <p:nvPr>
            <p:ph sz="half" idx="1"/>
            <p:custDataLst>
              <p:tags r:id="rId5"/>
            </p:custDataLst>
          </p:nvPr>
        </p:nvSpPr>
        <p:spPr/>
        <p:txBody>
          <a:bodyPr/>
          <a:lstStyle/>
          <a:p>
            <a:pPr>
              <a:lnSpc>
                <a:spcPct val="150000"/>
              </a:lnSpc>
            </a:pPr>
            <a:r>
              <a:rPr lang="en-US" altLang="zh-CN" dirty="0" err="1"/>
              <a:t>Lorem</a:t>
            </a:r>
            <a:r>
              <a:rPr lang="en-US" altLang="zh-CN" dirty="0"/>
              <a:t> </a:t>
            </a:r>
            <a:r>
              <a:rPr lang="en-US" altLang="zh-CN" dirty="0" err="1"/>
              <a:t>ipsum</a:t>
            </a:r>
            <a:r>
              <a:rPr lang="en-US" altLang="zh-CN" dirty="0"/>
              <a:t>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
        <p:nvSpPr>
          <p:cNvPr id="12" name="内容占位符 11"/>
          <p:cNvSpPr>
            <a:spLocks noGrp="1"/>
          </p:cNvSpPr>
          <p:nvPr>
            <p:ph sz="half" idx="2"/>
            <p:custDataLst>
              <p:tags r:id="rId6"/>
            </p:custDataLst>
          </p:nvPr>
        </p:nvSpPr>
        <p:spPr/>
        <p:txBody>
          <a:bodyPr/>
          <a:lstStyle/>
          <a:p>
            <a:pPr>
              <a:lnSpc>
                <a:spcPct val="150000"/>
              </a:lnSpc>
            </a:pPr>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5204448" y="731294"/>
            <a:ext cx="6170400" cy="5403600"/>
          </a:xfrm>
          <a:prstGeom prst="rect">
            <a:avLst/>
          </a:prstGeom>
          <a:blipFill dpi="0" rotWithShape="1">
            <a:blip r:embed="rId7" cstate="print">
              <a:extLst>
                <a:ext uri="{28A0092B-C50C-407E-A947-70E740481C1C}">
                  <a14:useLocalDpi xmlns:a14="http://schemas.microsoft.com/office/drawing/2010/main" val="0"/>
                </a:ext>
              </a:extLst>
            </a:blip>
            <a:srcRect/>
            <a:stretch>
              <a:fillRect l="-30549" t="-5045" r="-30549"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文本框 1"/>
          <p:cNvSpPr txBox="1"/>
          <p:nvPr>
            <p:custDataLst>
              <p:tags r:id="rId3"/>
            </p:custDataLst>
          </p:nvPr>
        </p:nvSpPr>
        <p:spPr>
          <a:xfrm>
            <a:off x="817153" y="723106"/>
            <a:ext cx="4165200" cy="1600200"/>
          </a:xfrm>
          <a:prstGeom prst="rect">
            <a:avLst/>
          </a:prstGeom>
        </p:spPr>
        <p:txBody>
          <a:bodyPr vert="horz" lIns="91440" tIns="45720" rIns="91440" bIns="45720" rtlCol="0" anchor="t" anchorCtr="0">
            <a:normAutofit/>
          </a:bodyPr>
          <a:lstStyle>
            <a:defPPr>
              <a:defRPr lang="zh-CN"/>
            </a:defPPr>
            <a:lvl1pPr>
              <a:defRPr sz="2800">
                <a:solidFill>
                  <a:schemeClr val="accent1"/>
                </a:solidFill>
                <a:latin typeface="+mj-lt"/>
                <a:ea typeface="+mj-ea"/>
                <a:cs typeface="+mj-cs"/>
              </a:defRPr>
            </a:lvl1pPr>
          </a:lstStyle>
          <a:p>
            <a:r>
              <a:rPr lang="en-US" altLang="zh-CN" sz="3200" dirty="0"/>
              <a:t>LOREM IPSUM DOLOR</a:t>
            </a:r>
            <a:endParaRPr lang="zh-CN" altLang="en-US" sz="3200" dirty="0"/>
          </a:p>
        </p:txBody>
      </p:sp>
      <p:sp>
        <p:nvSpPr>
          <p:cNvPr id="3" name="文本框 2"/>
          <p:cNvSpPr txBox="1"/>
          <p:nvPr>
            <p:custDataLst>
              <p:tags r:id="rId4"/>
            </p:custDataLst>
          </p:nvPr>
        </p:nvSpPr>
        <p:spPr>
          <a:xfrm>
            <a:off x="817153" y="2323306"/>
            <a:ext cx="4165200" cy="3811588"/>
          </a:xfrm>
          <a:prstGeom prst="rect">
            <a:avLst/>
          </a:prstGeom>
        </p:spPr>
        <p:txBody>
          <a:bodyPr vert="horz" lIns="91440" tIns="45720" rIns="91440" bIns="45720" rtlCol="0">
            <a:normAutofit/>
          </a:bodyPr>
          <a:lstStyle>
            <a:defPPr>
              <a:defRPr lang="zh-CN"/>
            </a:defPPr>
            <a:lvl1pPr lvl="0" indent="0">
              <a:buNone/>
              <a:defRPr sz="2000">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r>
              <a:rPr lang="en-US" altLang="zh-CN" dirty="0" err="1"/>
              <a:t>Ut</a:t>
            </a:r>
            <a:r>
              <a:rPr lang="en-US" altLang="zh-CN" dirty="0"/>
              <a:t> </a:t>
            </a:r>
            <a:r>
              <a:rPr lang="en-US" altLang="zh-CN" dirty="0" err="1"/>
              <a:t>enim</a:t>
            </a:r>
            <a:r>
              <a:rPr lang="en-US" altLang="zh-CN" dirty="0"/>
              <a:t> ad minim </a:t>
            </a:r>
            <a:r>
              <a:rPr lang="en-US" altLang="zh-CN" dirty="0" err="1"/>
              <a:t>veniam</a:t>
            </a:r>
            <a:r>
              <a:rPr lang="en-US" altLang="zh-CN" dirty="0"/>
              <a:t>, </a:t>
            </a:r>
            <a:r>
              <a:rPr lang="en-US" altLang="zh-CN" dirty="0" err="1"/>
              <a:t>quis</a:t>
            </a:r>
            <a:r>
              <a:rPr lang="en-US" altLang="zh-CN" dirty="0"/>
              <a:t> </a:t>
            </a:r>
            <a:r>
              <a:rPr lang="en-US" altLang="zh-CN" dirty="0" err="1"/>
              <a:t>nostrud</a:t>
            </a:r>
            <a:r>
              <a:rPr lang="en-US" altLang="zh-CN" dirty="0"/>
              <a:t> exercitation </a:t>
            </a:r>
            <a:r>
              <a:rPr lang="en-US" altLang="zh-CN" dirty="0" err="1"/>
              <a:t>ullamco</a:t>
            </a:r>
            <a:r>
              <a:rPr lang="en-US" altLang="zh-CN" dirty="0"/>
              <a:t> </a:t>
            </a:r>
            <a:r>
              <a:rPr lang="en-US" altLang="zh-CN" dirty="0" err="1"/>
              <a:t>laboris</a:t>
            </a:r>
            <a:r>
              <a:rPr lang="en-US" altLang="zh-CN" dirty="0"/>
              <a:t> nisi </a:t>
            </a:r>
            <a:r>
              <a:rPr lang="en-US" altLang="zh-CN" dirty="0" err="1"/>
              <a:t>ut</a:t>
            </a:r>
            <a:r>
              <a:rPr lang="en-US" altLang="zh-CN" dirty="0"/>
              <a:t> </a:t>
            </a:r>
            <a:r>
              <a:rPr lang="en-US" altLang="zh-CN" dirty="0" err="1"/>
              <a:t>aliquip</a:t>
            </a:r>
            <a:r>
              <a:rPr lang="en-US" altLang="zh-CN" dirty="0"/>
              <a:t> ex </a:t>
            </a:r>
            <a:r>
              <a:rPr lang="en-US" altLang="zh-CN" dirty="0" err="1"/>
              <a:t>ea</a:t>
            </a:r>
            <a:r>
              <a:rPr lang="en-US" altLang="zh-CN" dirty="0"/>
              <a:t> </a:t>
            </a:r>
            <a:r>
              <a:rPr lang="en-US" altLang="zh-CN" dirty="0" err="1"/>
              <a:t>commodo</a:t>
            </a:r>
            <a:r>
              <a:rPr lang="en-US" altLang="zh-CN" dirty="0"/>
              <a:t> </a:t>
            </a:r>
            <a:r>
              <a:rPr lang="en-US" altLang="zh-CN" dirty="0" err="1"/>
              <a:t>consequat</a:t>
            </a:r>
            <a:r>
              <a:rPr lang="en-US" altLang="zh-CN" dirty="0"/>
              <a:t>.</a:t>
            </a:r>
            <a:endParaRPr lang="zh-CN" alt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2"/>
            </p:custDataLst>
          </p:nvPr>
        </p:nvSpPr>
        <p:spPr>
          <a:xfrm>
            <a:off x="1554600" y="1328400"/>
            <a:ext cx="9082800" cy="4543200"/>
          </a:xfrm>
          <a:prstGeom prst="rect">
            <a:avLst/>
          </a:prstGeom>
          <a:blipFill dpi="0" rotWithShape="1">
            <a:blip r:embed="rId7">
              <a:extLst>
                <a:ext uri="{28A0092B-C50C-407E-A947-70E740481C1C}">
                  <a14:useLocalDpi xmlns:a14="http://schemas.microsoft.com/office/drawing/2010/main" val="0"/>
                </a:ext>
              </a:extLst>
            </a:blip>
            <a:srcRect/>
            <a:stretch>
              <a:fillRect l="-414" r="-4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2" name="文本框 1"/>
          <p:cNvSpPr txBox="1"/>
          <p:nvPr>
            <p:custDataLst>
              <p:tags r:id="rId3"/>
            </p:custDataLst>
          </p:nvPr>
        </p:nvSpPr>
        <p:spPr>
          <a:xfrm>
            <a:off x="1554600" y="289971"/>
            <a:ext cx="9082800" cy="939600"/>
          </a:xfrm>
          <a:prstGeom prst="rect">
            <a:avLst/>
          </a:prstGeom>
        </p:spPr>
        <p:txBody>
          <a:bodyPr vert="horz" lIns="91440" tIns="45720" rIns="91440" bIns="45720" rtlCol="0" anchor="ctr" anchorCtr="0">
            <a:normAutofit/>
          </a:bodyPr>
          <a:lstStyle>
            <a:defPPr>
              <a:defRPr lang="zh-CN"/>
            </a:defPPr>
            <a:lvl1pPr>
              <a:defRPr sz="3600">
                <a:solidFill>
                  <a:schemeClr val="accent1"/>
                </a:solidFill>
                <a:latin typeface="+mj-lt"/>
                <a:ea typeface="+mj-ea"/>
                <a:cs typeface="+mj-cs"/>
              </a:defRPr>
            </a:lvl1pPr>
          </a:lstStyle>
          <a:p>
            <a:r>
              <a:rPr lang="en-US" altLang="zh-CN" dirty="0"/>
              <a:t>LOREM IPSUM DOLOR</a:t>
            </a:r>
            <a:endParaRPr lang="zh-CN" altLang="en-US" dirty="0"/>
          </a:p>
        </p:txBody>
      </p:sp>
      <p:sp>
        <p:nvSpPr>
          <p:cNvPr id="3" name="文本框 2"/>
          <p:cNvSpPr txBox="1"/>
          <p:nvPr>
            <p:custDataLst>
              <p:tags r:id="rId4"/>
            </p:custDataLst>
          </p:nvPr>
        </p:nvSpPr>
        <p:spPr>
          <a:xfrm>
            <a:off x="1554600" y="5970429"/>
            <a:ext cx="9082800" cy="597600"/>
          </a:xfrm>
          <a:prstGeom prst="rect">
            <a:avLst/>
          </a:prstGeom>
        </p:spPr>
        <p:txBody>
          <a:bodyPr vert="horz" lIns="91440" tIns="45720" rIns="91440" bIns="45720" rtlCol="0" anchor="t" anchorCtr="0">
            <a:normAutofit lnSpcReduction="10000"/>
          </a:bodyPr>
          <a:lstStyle>
            <a:defPPr>
              <a:defRPr lang="zh-CN"/>
            </a:defPPr>
            <a:lvl1pPr lvl="0" indent="0">
              <a:buNone/>
              <a:defRPr>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 </a:t>
            </a:r>
            <a:r>
              <a:rPr lang="en-US" altLang="zh-CN" dirty="0" err="1"/>
              <a:t>sed</a:t>
            </a:r>
            <a:r>
              <a:rPr lang="en-US" altLang="zh-CN" dirty="0"/>
              <a:t> do </a:t>
            </a:r>
            <a:r>
              <a:rPr lang="en-US" altLang="zh-CN" dirty="0" err="1"/>
              <a:t>eiusmod</a:t>
            </a:r>
            <a:r>
              <a:rPr lang="en-US" altLang="zh-CN" dirty="0"/>
              <a:t> </a:t>
            </a:r>
            <a:r>
              <a:rPr lang="en-US" altLang="zh-CN" dirty="0" err="1"/>
              <a:t>tempor</a:t>
            </a:r>
            <a:r>
              <a:rPr lang="en-US" altLang="zh-CN" dirty="0"/>
              <a:t> </a:t>
            </a:r>
            <a:r>
              <a:rPr lang="en-US" altLang="zh-CN" dirty="0" err="1"/>
              <a:t>incididunt</a:t>
            </a:r>
            <a:r>
              <a:rPr lang="en-US" altLang="zh-CN" dirty="0"/>
              <a:t> </a:t>
            </a:r>
            <a:r>
              <a:rPr lang="en-US" altLang="zh-CN" dirty="0" err="1"/>
              <a:t>ut</a:t>
            </a:r>
            <a:r>
              <a:rPr lang="en-US" altLang="zh-CN" dirty="0"/>
              <a:t> </a:t>
            </a:r>
            <a:r>
              <a:rPr lang="en-US" altLang="zh-CN" dirty="0" err="1"/>
              <a:t>labore</a:t>
            </a:r>
            <a:r>
              <a:rPr lang="en-US" altLang="zh-CN" dirty="0"/>
              <a:t> et </a:t>
            </a:r>
            <a:r>
              <a:rPr lang="en-US" altLang="zh-CN" dirty="0" err="1"/>
              <a:t>dolore</a:t>
            </a:r>
            <a:r>
              <a:rPr lang="en-US" altLang="zh-CN" dirty="0"/>
              <a:t> magna </a:t>
            </a:r>
            <a:r>
              <a:rPr lang="en-US" altLang="zh-CN" dirty="0" err="1"/>
              <a:t>aliqua</a:t>
            </a:r>
            <a:r>
              <a:rPr lang="en-US" altLang="zh-CN" dirty="0"/>
              <a:t>. </a:t>
            </a: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3"/>
          <p:cNvSpPr/>
          <p:nvPr>
            <p:custDataLst>
              <p:tags r:id="rId2"/>
            </p:custDataLst>
          </p:nvPr>
        </p:nvSpPr>
        <p:spPr>
          <a:xfrm>
            <a:off x="4444569" y="309483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p>
        </p:txBody>
      </p:sp>
      <p:sp>
        <p:nvSpPr>
          <p:cNvPr id="17" name="矩形 16"/>
          <p:cNvSpPr/>
          <p:nvPr>
            <p:custDataLst>
              <p:tags r:id="rId3"/>
            </p:custDataLst>
          </p:nvPr>
        </p:nvSpPr>
        <p:spPr>
          <a:xfrm>
            <a:off x="4444569" y="3094833"/>
            <a:ext cx="4055195"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r>
              <a:rPr lang="da-DK" altLang="zh-CN" dirty="0">
                <a:solidFill>
                  <a:schemeClr val="bg1"/>
                </a:solidFill>
              </a:rPr>
              <a:t>LOREM IPSUM DOLOR</a:t>
            </a:r>
            <a:endParaRPr lang="zh-CN" altLang="en-US" dirty="0">
              <a:solidFill>
                <a:schemeClr val="bg1"/>
              </a:solidFill>
            </a:endParaRPr>
          </a:p>
        </p:txBody>
      </p:sp>
      <p:sp>
        <p:nvSpPr>
          <p:cNvPr id="18" name="文本框 30"/>
          <p:cNvSpPr txBox="1">
            <a:spLocks noChangeArrowheads="1"/>
          </p:cNvSpPr>
          <p:nvPr>
            <p:custDataLst>
              <p:tags r:id="rId4"/>
            </p:custDataLst>
          </p:nvPr>
        </p:nvSpPr>
        <p:spPr bwMode="auto">
          <a:xfrm>
            <a:off x="4679519" y="3167858"/>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8" name="矩形 7"/>
          <p:cNvSpPr/>
          <p:nvPr>
            <p:custDataLst>
              <p:tags r:id="rId5"/>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a:solidFill>
                <a:schemeClr val="accent1"/>
              </a:solidFill>
              <a:latin typeface="+mj-lt"/>
              <a:ea typeface="+mj-ea"/>
              <a:cs typeface="+mj-cs"/>
            </a:endParaRPr>
          </a:p>
          <a:p>
            <a:pPr algn="ctr">
              <a:defRPr/>
            </a:pPr>
            <a:r>
              <a:rPr lang="en-US" altLang="zh-CN" sz="3200" b="1" spc="400">
                <a:solidFill>
                  <a:schemeClr val="accent1"/>
                </a:solidFill>
                <a:latin typeface="+mj-lt"/>
                <a:ea typeface="+mj-ea"/>
                <a:cs typeface="+mj-cs"/>
              </a:rPr>
              <a:t>CONTENTS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p:nvPr>
            <p:custDataLst>
              <p:tags r:id="rId2"/>
            </p:custDataLst>
          </p:nvPr>
        </p:nvSpPr>
        <p:spPr>
          <a:xfrm>
            <a:off x="4200170" y="1857536"/>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p>
        </p:txBody>
      </p:sp>
      <p:sp>
        <p:nvSpPr>
          <p:cNvPr id="19" name="矩形 18"/>
          <p:cNvSpPr/>
          <p:nvPr>
            <p:custDataLst>
              <p:tags r:id="rId3"/>
            </p:custDataLst>
          </p:nvPr>
        </p:nvSpPr>
        <p:spPr>
          <a:xfrm>
            <a:off x="4200171" y="185753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0" name="文本框 30"/>
          <p:cNvSpPr txBox="1">
            <a:spLocks noChangeArrowheads="1"/>
          </p:cNvSpPr>
          <p:nvPr>
            <p:custDataLst>
              <p:tags r:id="rId4"/>
            </p:custDataLst>
          </p:nvPr>
        </p:nvSpPr>
        <p:spPr bwMode="auto">
          <a:xfrm>
            <a:off x="4441171" y="1932442"/>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22" name="矩形 3"/>
          <p:cNvSpPr/>
          <p:nvPr>
            <p:custDataLst>
              <p:tags r:id="rId5"/>
            </p:custDataLst>
          </p:nvPr>
        </p:nvSpPr>
        <p:spPr>
          <a:xfrm>
            <a:off x="4200170" y="3863168"/>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p>
        </p:txBody>
      </p:sp>
      <p:sp>
        <p:nvSpPr>
          <p:cNvPr id="23" name="矩形 22"/>
          <p:cNvSpPr/>
          <p:nvPr>
            <p:custDataLst>
              <p:tags r:id="rId6"/>
            </p:custDataLst>
          </p:nvPr>
        </p:nvSpPr>
        <p:spPr>
          <a:xfrm>
            <a:off x="4200171" y="3863168"/>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24" name="文本框 34"/>
          <p:cNvSpPr txBox="1">
            <a:spLocks noChangeArrowheads="1"/>
          </p:cNvSpPr>
          <p:nvPr>
            <p:custDataLst>
              <p:tags r:id="rId7"/>
            </p:custDataLst>
          </p:nvPr>
        </p:nvSpPr>
        <p:spPr bwMode="auto">
          <a:xfrm>
            <a:off x="4441171" y="3938074"/>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27" name="矩形 26"/>
          <p:cNvSpPr/>
          <p:nvPr>
            <p:custDataLst>
              <p:tags r:id="rId8"/>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a:solidFill>
                <a:schemeClr val="accent1"/>
              </a:solidFill>
              <a:latin typeface="+mj-lt"/>
              <a:ea typeface="+mj-ea"/>
              <a:cs typeface="+mj-cs"/>
            </a:endParaRPr>
          </a:p>
          <a:p>
            <a:pPr algn="ctr">
              <a:defRPr/>
            </a:pPr>
            <a:r>
              <a:rPr lang="en-US" altLang="zh-CN" sz="3200" b="1" spc="400">
                <a:solidFill>
                  <a:schemeClr val="accent1"/>
                </a:solidFill>
                <a:latin typeface="+mj-lt"/>
                <a:ea typeface="+mj-ea"/>
                <a:cs typeface="+mj-cs"/>
              </a:rPr>
              <a:t>CONTENTS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3"/>
          <p:cNvSpPr/>
          <p:nvPr>
            <p:custDataLst>
              <p:tags r:id="rId2"/>
            </p:custDataLst>
          </p:nvPr>
        </p:nvSpPr>
        <p:spPr>
          <a:xfrm>
            <a:off x="4200170" y="4460122"/>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6" name="矩形 25"/>
          <p:cNvSpPr/>
          <p:nvPr>
            <p:custDataLst>
              <p:tags r:id="rId3"/>
            </p:custDataLst>
          </p:nvPr>
        </p:nvSpPr>
        <p:spPr>
          <a:xfrm>
            <a:off x="4200171" y="4461751"/>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27" name="文本框 4"/>
          <p:cNvSpPr txBox="1">
            <a:spLocks noChangeArrowheads="1"/>
          </p:cNvSpPr>
          <p:nvPr>
            <p:custDataLst>
              <p:tags r:id="rId4"/>
            </p:custDataLst>
          </p:nvPr>
        </p:nvSpPr>
        <p:spPr bwMode="auto">
          <a:xfrm>
            <a:off x="4441171" y="4535028"/>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33" name="矩形 3"/>
          <p:cNvSpPr/>
          <p:nvPr>
            <p:custDataLst>
              <p:tags r:id="rId5"/>
            </p:custDataLst>
          </p:nvPr>
        </p:nvSpPr>
        <p:spPr>
          <a:xfrm>
            <a:off x="4200170" y="1453876"/>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4" name="矩形 33"/>
          <p:cNvSpPr/>
          <p:nvPr>
            <p:custDataLst>
              <p:tags r:id="rId6"/>
            </p:custDataLst>
          </p:nvPr>
        </p:nvSpPr>
        <p:spPr>
          <a:xfrm>
            <a:off x="4200171" y="145387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35" name="文本框 30"/>
          <p:cNvSpPr txBox="1">
            <a:spLocks noChangeArrowheads="1"/>
          </p:cNvSpPr>
          <p:nvPr>
            <p:custDataLst>
              <p:tags r:id="rId7"/>
            </p:custDataLst>
          </p:nvPr>
        </p:nvSpPr>
        <p:spPr bwMode="auto">
          <a:xfrm>
            <a:off x="4441171" y="1528782"/>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37" name="矩形 3"/>
          <p:cNvSpPr/>
          <p:nvPr>
            <p:custDataLst>
              <p:tags r:id="rId8"/>
            </p:custDataLst>
          </p:nvPr>
        </p:nvSpPr>
        <p:spPr>
          <a:xfrm>
            <a:off x="4200170" y="2956999"/>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8" name="矩形 37"/>
          <p:cNvSpPr/>
          <p:nvPr>
            <p:custDataLst>
              <p:tags r:id="rId9"/>
            </p:custDataLst>
          </p:nvPr>
        </p:nvSpPr>
        <p:spPr>
          <a:xfrm>
            <a:off x="4200171" y="2956999"/>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39" name="文本框 34"/>
          <p:cNvSpPr txBox="1">
            <a:spLocks noChangeArrowheads="1"/>
          </p:cNvSpPr>
          <p:nvPr>
            <p:custDataLst>
              <p:tags r:id="rId10"/>
            </p:custDataLst>
          </p:nvPr>
        </p:nvSpPr>
        <p:spPr bwMode="auto">
          <a:xfrm>
            <a:off x="4441171" y="3031905"/>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40" name="矩形 39"/>
          <p:cNvSpPr/>
          <p:nvPr>
            <p:custDataLst>
              <p:tags r:id="rId11"/>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dirty="0">
              <a:solidFill>
                <a:schemeClr val="accent1"/>
              </a:solidFill>
              <a:latin typeface="+mj-lt"/>
              <a:ea typeface="+mj-ea"/>
              <a:cs typeface="+mj-cs"/>
            </a:endParaRPr>
          </a:p>
          <a:p>
            <a:pPr algn="ctr">
              <a:defRPr/>
            </a:pPr>
            <a:r>
              <a:rPr lang="en-US" altLang="zh-CN" sz="3200" b="1" spc="400" dirty="0">
                <a:solidFill>
                  <a:schemeClr val="accent1"/>
                </a:solidFill>
                <a:latin typeface="+mj-lt"/>
                <a:ea typeface="+mj-ea"/>
                <a:cs typeface="+mj-cs"/>
              </a:rPr>
              <a:t>CONTENTS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3"/>
          <p:cNvSpPr/>
          <p:nvPr>
            <p:custDataLst>
              <p:tags r:id="rId2"/>
            </p:custDataLst>
          </p:nvPr>
        </p:nvSpPr>
        <p:spPr>
          <a:xfrm>
            <a:off x="4200170" y="3718712"/>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29" name="矩形 28"/>
          <p:cNvSpPr/>
          <p:nvPr>
            <p:custDataLst>
              <p:tags r:id="rId3"/>
            </p:custDataLst>
          </p:nvPr>
        </p:nvSpPr>
        <p:spPr>
          <a:xfrm>
            <a:off x="4200171" y="3720341"/>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0" name="文本框 4"/>
          <p:cNvSpPr txBox="1">
            <a:spLocks noChangeArrowheads="1"/>
          </p:cNvSpPr>
          <p:nvPr>
            <p:custDataLst>
              <p:tags r:id="rId4"/>
            </p:custDataLst>
          </p:nvPr>
        </p:nvSpPr>
        <p:spPr bwMode="auto">
          <a:xfrm>
            <a:off x="4441171" y="3793618"/>
            <a:ext cx="462462" cy="37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03</a:t>
            </a:r>
            <a:endParaRPr lang="zh-CN" altLang="en-US" dirty="0">
              <a:solidFill>
                <a:schemeClr val="bg1"/>
              </a:solidFill>
              <a:latin typeface="+mn-lt"/>
              <a:ea typeface="+mn-ea"/>
            </a:endParaRPr>
          </a:p>
        </p:txBody>
      </p:sp>
      <p:sp>
        <p:nvSpPr>
          <p:cNvPr id="32" name="矩形 3"/>
          <p:cNvSpPr/>
          <p:nvPr>
            <p:custDataLst>
              <p:tags r:id="rId5"/>
            </p:custDataLst>
          </p:nvPr>
        </p:nvSpPr>
        <p:spPr>
          <a:xfrm>
            <a:off x="4200170" y="5001040"/>
            <a:ext cx="241001" cy="687179"/>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33" name="矩形 32"/>
          <p:cNvSpPr/>
          <p:nvPr>
            <p:custDataLst>
              <p:tags r:id="rId6"/>
            </p:custDataLst>
          </p:nvPr>
        </p:nvSpPr>
        <p:spPr>
          <a:xfrm>
            <a:off x="4200171" y="5001040"/>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a:solidFill>
                  <a:schemeClr val="bg1"/>
                </a:solidFill>
              </a:rPr>
              <a:t>LOREM IPSUM DOLOR</a:t>
            </a:r>
            <a:endParaRPr lang="zh-CN" altLang="en-US" sz="1200" dirty="0">
              <a:solidFill>
                <a:schemeClr val="bg1"/>
              </a:solidFill>
            </a:endParaRPr>
          </a:p>
        </p:txBody>
      </p:sp>
      <p:sp>
        <p:nvSpPr>
          <p:cNvPr id="34" name="文本框 26"/>
          <p:cNvSpPr txBox="1">
            <a:spLocks noChangeArrowheads="1"/>
          </p:cNvSpPr>
          <p:nvPr>
            <p:custDataLst>
              <p:tags r:id="rId7"/>
            </p:custDataLst>
          </p:nvPr>
        </p:nvSpPr>
        <p:spPr bwMode="auto">
          <a:xfrm>
            <a:off x="4441171" y="5077575"/>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04</a:t>
            </a:r>
            <a:endParaRPr lang="zh-CN" altLang="en-US" dirty="0">
              <a:solidFill>
                <a:schemeClr val="bg1"/>
              </a:solidFill>
              <a:latin typeface="+mn-lt"/>
              <a:ea typeface="+mn-ea"/>
            </a:endParaRPr>
          </a:p>
        </p:txBody>
      </p:sp>
      <p:sp>
        <p:nvSpPr>
          <p:cNvPr id="40" name="矩形 3"/>
          <p:cNvSpPr/>
          <p:nvPr>
            <p:custDataLst>
              <p:tags r:id="rId8"/>
            </p:custDataLst>
          </p:nvPr>
        </p:nvSpPr>
        <p:spPr>
          <a:xfrm>
            <a:off x="4200170" y="1157312"/>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1" name="矩形 40"/>
          <p:cNvSpPr/>
          <p:nvPr>
            <p:custDataLst>
              <p:tags r:id="rId9"/>
            </p:custDataLst>
          </p:nvPr>
        </p:nvSpPr>
        <p:spPr>
          <a:xfrm>
            <a:off x="4200171" y="115731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42" name="文本框 30"/>
          <p:cNvSpPr txBox="1">
            <a:spLocks noChangeArrowheads="1"/>
          </p:cNvSpPr>
          <p:nvPr>
            <p:custDataLst>
              <p:tags r:id="rId10"/>
            </p:custDataLst>
          </p:nvPr>
        </p:nvSpPr>
        <p:spPr bwMode="auto">
          <a:xfrm>
            <a:off x="4441171" y="1232218"/>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01</a:t>
            </a:r>
            <a:endParaRPr lang="zh-CN" altLang="en-US" dirty="0">
              <a:solidFill>
                <a:schemeClr val="bg1"/>
              </a:solidFill>
              <a:latin typeface="+mn-lt"/>
              <a:ea typeface="+mn-ea"/>
            </a:endParaRPr>
          </a:p>
        </p:txBody>
      </p:sp>
      <p:sp>
        <p:nvSpPr>
          <p:cNvPr id="44" name="矩形 3"/>
          <p:cNvSpPr/>
          <p:nvPr>
            <p:custDataLst>
              <p:tags r:id="rId11"/>
            </p:custDataLst>
          </p:nvPr>
        </p:nvSpPr>
        <p:spPr>
          <a:xfrm>
            <a:off x="4200170" y="2438012"/>
            <a:ext cx="241001" cy="685551"/>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defRPr/>
            </a:pPr>
            <a:endParaRPr lang="zh-CN" altLang="en-US">
              <a:solidFill>
                <a:schemeClr val="bg1"/>
              </a:solidFill>
            </a:endParaRPr>
          </a:p>
        </p:txBody>
      </p:sp>
      <p:sp>
        <p:nvSpPr>
          <p:cNvPr id="45" name="矩形 44"/>
          <p:cNvSpPr/>
          <p:nvPr>
            <p:custDataLst>
              <p:tags r:id="rId12"/>
            </p:custDataLst>
          </p:nvPr>
        </p:nvSpPr>
        <p:spPr>
          <a:xfrm>
            <a:off x="4200171" y="243801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0" tIns="36000" rIns="36000" bIns="108000" anchor="ctr">
            <a:normAutofit/>
          </a:bodyPr>
          <a:lstStyle/>
          <a:p>
            <a:pPr>
              <a:defRPr/>
            </a:pPr>
            <a:r>
              <a:rPr lang="da-DK" altLang="zh-CN" dirty="0">
                <a:solidFill>
                  <a:schemeClr val="bg1"/>
                </a:solidFill>
              </a:rPr>
              <a:t>LOREM IPSUM DOLOR</a:t>
            </a:r>
            <a:endParaRPr lang="zh-CN" altLang="en-US" sz="1200" dirty="0">
              <a:solidFill>
                <a:schemeClr val="bg1"/>
              </a:solidFill>
            </a:endParaRPr>
          </a:p>
        </p:txBody>
      </p:sp>
      <p:sp>
        <p:nvSpPr>
          <p:cNvPr id="46" name="文本框 34"/>
          <p:cNvSpPr txBox="1">
            <a:spLocks noChangeArrowheads="1"/>
          </p:cNvSpPr>
          <p:nvPr>
            <p:custDataLst>
              <p:tags r:id="rId13"/>
            </p:custDataLst>
          </p:nvPr>
        </p:nvSpPr>
        <p:spPr bwMode="auto">
          <a:xfrm>
            <a:off x="4441171" y="2512918"/>
            <a:ext cx="462462" cy="37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bg1"/>
                </a:solidFill>
                <a:latin typeface="+mn-lt"/>
                <a:ea typeface="+mn-ea"/>
              </a:rPr>
              <a:t>02</a:t>
            </a:r>
            <a:endParaRPr lang="zh-CN" altLang="en-US" dirty="0">
              <a:solidFill>
                <a:schemeClr val="bg1"/>
              </a:solidFill>
              <a:latin typeface="+mn-lt"/>
              <a:ea typeface="+mn-ea"/>
            </a:endParaRPr>
          </a:p>
        </p:txBody>
      </p:sp>
      <p:sp>
        <p:nvSpPr>
          <p:cNvPr id="47" name="矩形 46"/>
          <p:cNvSpPr/>
          <p:nvPr>
            <p:custDataLst>
              <p:tags r:id="rId14"/>
            </p:custDataLst>
          </p:nvPr>
        </p:nvSpPr>
        <p:spPr>
          <a:xfrm rot="16200000">
            <a:off x="372906" y="2659661"/>
            <a:ext cx="3408219" cy="991294"/>
          </a:xfrm>
          <a:prstGeom prst="rect">
            <a:avLst/>
          </a:prstGeom>
        </p:spPr>
        <p:txBody>
          <a:bodyPr wrap="square" lIns="0" tIns="0" rIns="0" bIns="0" anchor="ctr" anchorCtr="0">
            <a:noAutofit/>
          </a:bodyPr>
          <a:lstStyle/>
          <a:p>
            <a:pPr algn="ctr">
              <a:defRPr/>
            </a:pPr>
            <a:endParaRPr lang="en-US" altLang="zh-CN" sz="3200" b="1" spc="400">
              <a:solidFill>
                <a:schemeClr val="accent1"/>
              </a:solidFill>
              <a:latin typeface="+mj-lt"/>
              <a:ea typeface="+mj-ea"/>
              <a:cs typeface="+mj-cs"/>
            </a:endParaRPr>
          </a:p>
          <a:p>
            <a:pPr algn="ctr">
              <a:defRPr/>
            </a:pPr>
            <a:r>
              <a:rPr lang="en-US" altLang="zh-CN" sz="3200" b="1" spc="400">
                <a:solidFill>
                  <a:schemeClr val="accent1"/>
                </a:solidFill>
                <a:latin typeface="+mj-lt"/>
                <a:ea typeface="+mj-ea"/>
                <a:cs typeface="+mj-cs"/>
              </a:rPr>
              <a:t>CONTENTS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00"/>
  <p:tag name="KSO_WM_SLIDE_SIZE" val="828*389"/>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2*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3"/>
  <p:tag name="KSO_WM_SLIDE_INDEX" val="13"/>
  <p:tag name="KSO_WM_SLIDE_ITEM_CNT" val="2"/>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3*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3*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3*m_i*1_1"/>
  <p:tag name="KSO_WM_UNIT_CLEAR" val="1"/>
  <p:tag name="KSO_WM_UNIT_LAYERLEVEL" val="1_1"/>
  <p:tag name="KSO_WM_DIAGRAM_GROUP_CODE" val="m1-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3*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4"/>
  <p:tag name="KSO_WM_SLIDE_INDEX" val="14"/>
  <p:tag name="KSO_WM_SLIDE_ITEM_CNT" val="3"/>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4*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4*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4*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3*i*0"/>
  <p:tag name="KSO_WM_TEMPLATE_CATEGORY" val="custom"/>
  <p:tag name="KSO_WM_TEMPLATE_INDEX" val="160443"/>
  <p:tag name="KSO_WM_UNIT_INDEX" val="0"/>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4*m_i*1_1"/>
  <p:tag name="KSO_WM_UNIT_CLEAR" val="1"/>
  <p:tag name="KSO_WM_UNIT_LAYERLEVEL" val="1_1"/>
  <p:tag name="KSO_WM_DIAGRAM_GROUP_CODE" val="m1-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4*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5"/>
  <p:tag name="KSO_WM_SLIDE_INDEX" val="15"/>
  <p:tag name="KSO_WM_SLIDE_ITEM_CNT" val="4"/>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5*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5*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5*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5*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5*m_i*1_1"/>
  <p:tag name="KSO_WM_UNIT_CLEAR" val="1"/>
  <p:tag name="KSO_WM_UNIT_LAYERLEVEL" val="1_1"/>
  <p:tag name="KSO_WM_DIAGRAM_GROUP_CODE" val="m1-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5*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6"/>
  <p:tag name="KSO_WM_SLIDE_INDEX" val="16"/>
  <p:tag name="KSO_WM_SLIDE_ITEM_CNT" val="5"/>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3*i*1"/>
  <p:tag name="KSO_WM_TEMPLATE_CATEGORY" val="custom"/>
  <p:tag name="KSO_WM_TEMPLATE_INDEX" val="160443"/>
  <p:tag name="KSO_WM_UNIT_INDEX"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6*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16*m_h_f*1_4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6*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6*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6*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6*m_i*1_1"/>
  <p:tag name="KSO_WM_UNIT_CLEAR" val="1"/>
  <p:tag name="KSO_WM_UNIT_LAYERLEVEL" val="1_1"/>
  <p:tag name="KSO_WM_DIAGRAM_GROUP_CODE" val="m1-1"/>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6*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7"/>
  <p:tag name="KSO_WM_SLIDE_INDEX" val="17"/>
  <p:tag name="KSO_WM_SLIDE_ITEM_CNT" val="6"/>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7*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17*m_h_f*1_4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7*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7*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7*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17*m_h_f*1_5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7*m_i*1_1"/>
  <p:tag name="KSO_WM_UNIT_CLEAR" val="1"/>
  <p:tag name="KSO_WM_UNIT_LAYERLEVEL" val="1_1"/>
  <p:tag name="KSO_WM_DIAGRAM_GROUP_CODE" val="m1-1"/>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8"/>
  <p:tag name="KSO_WM_SLIDE_INDEX" val="18"/>
  <p:tag name="KSO_WM_SLIDE_ITEM_CNT" val="7"/>
  <p:tag name="KSO_WM_SLIDE_LAYOUT" val="a_f_m"/>
  <p:tag name="KSO_WM_SLIDE_LAYOUT_CNT" val="1_1_1"/>
  <p:tag name="KSO_WM_SLIDE_TYPE" val="text"/>
  <p:tag name="KSO_WM_BEAUTIFY_FLAG" val="#wm#"/>
  <p:tag name="KSO_WM_TAG_VERSION" val="1.0"/>
  <p:tag name="KSO_WM_SLIDE_POSITION" val="95*147"/>
  <p:tag name="KSO_WM_SLIDE_SIZE" val="770*343"/>
  <p:tag name="KSO_WM_DIAGRAM_GROUP_CODE" val="m1-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8*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18*m_h_f*1_4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18*m_h_f*1_3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3*f*1"/>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18*m_h_f*1_2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18*m_h_f*1_1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18*m_h_f*1_5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6_1"/>
  <p:tag name="KSO_WM_UNIT_ID" val="custom160443_18*m_h_f*1_6_1"/>
  <p:tag name="KSO_WM_UNIT_CLEAR" val="1"/>
  <p:tag name="KSO_WM_UNIT_LAYERLEVEL" val="1_1_1"/>
  <p:tag name="KSO_WM_UNIT_VALUE" val="8"/>
  <p:tag name="KSO_WM_UNIT_HIGHLIGHT" val="0"/>
  <p:tag name="KSO_WM_UNIT_COMPATIBLE" val="0"/>
  <p:tag name="KSO_WM_UNIT_PRESET_TEXT_INDEX" val="3"/>
  <p:tag name="KSO_WM_UNIT_PRESET_TEXT_LEN" val="12"/>
  <p:tag name="KSO_WM_DIAGRAM_GROUP_CODE" val="m1-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18*m_i*1_1"/>
  <p:tag name="KSO_WM_UNIT_CLEAR" val="1"/>
  <p:tag name="KSO_WM_UNIT_LAYERLEVEL" val="1_1"/>
  <p:tag name="KSO_WM_DIAGRAM_GROUP_CODE" val="m1-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8*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9"/>
  <p:tag name="KSO_WM_SLIDE_INDEX" val="19"/>
  <p:tag name="KSO_WM_SLIDE_ITEM_CNT" val="2"/>
  <p:tag name="KSO_WM_SLIDE_LAYOUT" val="a_f_d"/>
  <p:tag name="KSO_WM_SLIDE_LAYOUT_CNT" val="1_1_1"/>
  <p:tag name="KSO_WM_SLIDE_TYPE" val="text"/>
  <p:tag name="KSO_WM_BEAUTIFY_FLAG" val="#wm#"/>
  <p:tag name="KSO_WM_TAG_VERSION" val="1.0"/>
  <p:tag name="KSO_WM_SLIDE_POSITION" val="198*103"/>
  <p:tag name="KSO_WM_SLIDE_SIZE" val="564*395"/>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0"/>
  <p:tag name="KSO_WM_TEMPLATE_CATEGORY" val="custom"/>
  <p:tag name="KSO_WM_TEMPLATE_INDEX" val="160443"/>
  <p:tag name="KSO_WM_UNIT_INDEX" val="0"/>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1"/>
  <p:tag name="KSO_WM_TEMPLATE_CATEGORY" val="custom"/>
  <p:tag name="KSO_WM_TEMPLATE_INDEX" val="160443"/>
  <p:tag name="KSO_WM_UNIT_INDEX"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2"/>
  <p:tag name="KSO_WM_TEMPLATE_CATEGORY" val="custom"/>
  <p:tag name="KSO_WM_TEMPLATE_INDEX" val="160443"/>
  <p:tag name="KSO_WM_UNIT_INDEX" val="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2"/>
  <p:tag name="KSO_WM_UNIT_ID" val="custom160443_3*f*2"/>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3"/>
  <p:tag name="KSO_WM_TEMPLATE_CATEGORY" val="custom"/>
  <p:tag name="KSO_WM_TEMPLATE_INDEX" val="160443"/>
  <p:tag name="KSO_WM_UNIT_INDEX" val="3"/>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4"/>
  <p:tag name="KSO_WM_TEMPLATE_CATEGORY" val="custom"/>
  <p:tag name="KSO_WM_TEMPLATE_INDEX" val="160443"/>
  <p:tag name="KSO_WM_UNIT_INDEX" val="4"/>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19*i*5"/>
  <p:tag name="KSO_WM_TEMPLATE_CATEGORY" val="custom"/>
  <p:tag name="KSO_WM_TEMPLATE_INDEX" val="160443"/>
  <p:tag name="KSO_WM_UNIT_INDEX" val="5"/>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19*d*1"/>
  <p:tag name="KSO_WM_UNIT_CLEAR" val="0"/>
  <p:tag name="KSO_WM_UNIT_LAYERLEVEL" val="1"/>
  <p:tag name="KSO_WM_UNIT_VALUE" val="875*922"/>
  <p:tag name="KSO_WM_UNIT_HIGHLIGHT" val="0"/>
  <p:tag name="KSO_WM_UNIT_COMPATIBLE" val="0"/>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19*f*1"/>
  <p:tag name="KSO_WM_UNIT_CLEAR" val="1"/>
  <p:tag name="KSO_WM_UNIT_LAYERLEVEL" val="1"/>
  <p:tag name="KSO_WM_UNIT_VALUE" val="88"/>
  <p:tag name="KSO_WM_UNIT_HIGHLIGHT" val="0"/>
  <p:tag name="KSO_WM_UNIT_COMPATIBLE" val="0"/>
  <p:tag name="KSO_WM_UNIT_PRESET_TEXT_INDEX" val="4"/>
  <p:tag name="KSO_WM_UNIT_PRESET_TEXT_LEN" val="180"/>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9*a*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17"/>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0"/>
  <p:tag name="KSO_WM_SLIDE_INDEX" val="20"/>
  <p:tag name="KSO_WM_SLIDE_ITEM_CNT" val="3"/>
  <p:tag name="KSO_WM_SLIDE_LAYOUT" val="a_f_d"/>
  <p:tag name="KSO_WM_SLIDE_LAYOUT_CNT" val="1_1_2"/>
  <p:tag name="KSO_WM_SLIDE_TYPE" val="text"/>
  <p:tag name="KSO_WM_BEAUTIFY_FLAG" val="#wm#"/>
  <p:tag name="KSO_WM_TAG_VERSION" val="1.0"/>
  <p:tag name="KSO_WM_SLIDE_POSITION" val="202*123"/>
  <p:tag name="KSO_WM_SLIDE_SIZE" val="573*390"/>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0*i*0"/>
  <p:tag name="KSO_WM_TEMPLATE_CATEGORY" val="custom"/>
  <p:tag name="KSO_WM_TEMPLATE_INDEX" val="160443"/>
  <p:tag name="KSO_WM_UNIT_INDEX" val="0"/>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20*d*1"/>
  <p:tag name="KSO_WM_UNIT_CLEAR" val="0"/>
  <p:tag name="KSO_WM_UNIT_LAYERLEVEL" val="1"/>
  <p:tag name="KSO_WM_UNIT_VALUE" val="755*816"/>
  <p:tag name="KSO_WM_UNIT_HIGHLIGHT" val="0"/>
  <p:tag name="KSO_WM_UNIT_COMPATIBLE" val="0"/>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0*i*2"/>
  <p:tag name="KSO_WM_TEMPLATE_CATEGORY" val="custom"/>
  <p:tag name="KSO_WM_TEMPLATE_INDEX" val="160443"/>
  <p:tag name="KSO_WM_UNIT_INDEX" val="2"/>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TAG_VERSION" val="1.0"/>
  <p:tag name="KSO_WM_SLIDE_ID" val="custom160443_4"/>
  <p:tag name="KSO_WM_SLIDE_INDEX" val="4"/>
  <p:tag name="KSO_WM_SLIDE_ITEM_CNT" val="2"/>
  <p:tag name="KSO_WM_SLIDE_LAYOUT" val="a_f_d"/>
  <p:tag name="KSO_WM_SLIDE_LAYOUT_CNT" val="1_1_1"/>
  <p:tag name="KSO_WM_SLIDE_TYPE" val="text"/>
  <p:tag name="KSO_WM_BEAUTIFY_FLAG" val="#wm#"/>
  <p:tag name="KSO_WM_SLIDE_POSITION" val="64*58"/>
  <p:tag name="KSO_WM_SLIDE_SIZE" val="832*425"/>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2"/>
  <p:tag name="KSO_WM_UNIT_ID" val="custom160443_20*d*2"/>
  <p:tag name="KSO_WM_UNIT_CLEAR" val="0"/>
  <p:tag name="KSO_WM_UNIT_LAYERLEVEL" val="1"/>
  <p:tag name="KSO_WM_UNIT_VALUE" val="755*816"/>
  <p:tag name="KSO_WM_UNIT_HIGHLIGHT" val="0"/>
  <p:tag name="KSO_WM_UNIT_COMPATIBLE" val="0"/>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0*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0*f*1"/>
  <p:tag name="KSO_WM_UNIT_CLEAR" val="1"/>
  <p:tag name="KSO_WM_UNIT_LAYERLEVEL" val="1"/>
  <p:tag name="KSO_WM_UNIT_VALUE" val="120"/>
  <p:tag name="KSO_WM_UNIT_HIGHLIGHT" val="0"/>
  <p:tag name="KSO_WM_UNIT_COMPATIBLE" val="0"/>
  <p:tag name="KSO_WM_UNIT_PRESET_TEXT_INDEX" val="5"/>
  <p:tag name="KSO_WM_UNIT_PRESET_TEXT_LEN" val="190"/>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1"/>
  <p:tag name="KSO_WM_SLIDE_INDEX" val="21"/>
  <p:tag name="KSO_WM_SLIDE_ITEM_CNT" val="3"/>
  <p:tag name="KSO_WM_SLIDE_LAYOUT" val="a_f_d"/>
  <p:tag name="KSO_WM_SLIDE_LAYOUT_CNT" val="1_1_2"/>
  <p:tag name="KSO_WM_SLIDE_TYPE" val="text"/>
  <p:tag name="KSO_WM_BEAUTIFY_FLAG" val="#wm#"/>
  <p:tag name="KSO_WM_TAG_VERSION" val="1.0"/>
  <p:tag name="KSO_WM_SLIDE_POSITION" val="208*118"/>
  <p:tag name="KSO_WM_SLIDE_SIZE" val="616*402"/>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0"/>
  <p:tag name="KSO_WM_TEMPLATE_CATEGORY" val="custom"/>
  <p:tag name="KSO_WM_TEMPLATE_INDEX" val="160443"/>
  <p:tag name="KSO_WM_UNIT_INDEX" val="0"/>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1"/>
  <p:tag name="KSO_WM_TEMPLATE_CATEGORY" val="custom"/>
  <p:tag name="KSO_WM_TEMPLATE_INDEX" val="160443"/>
  <p:tag name="KSO_WM_UNIT_INDEX"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2"/>
  <p:tag name="KSO_WM_UNIT_ID" val="custom160443_21*d*2"/>
  <p:tag name="KSO_WM_UNIT_CLEAR" val="0"/>
  <p:tag name="KSO_WM_UNIT_LAYERLEVEL" val="1"/>
  <p:tag name="KSO_WM_UNIT_VALUE" val="891*1188"/>
  <p:tag name="KSO_WM_UNIT_HIGHLIGHT" val="0"/>
  <p:tag name="KSO_WM_UNIT_COMPATIBLE" val="0"/>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21*d*1"/>
  <p:tag name="KSO_WM_UNIT_CLEAR" val="0"/>
  <p:tag name="KSO_WM_UNIT_LAYERLEVEL" val="1"/>
  <p:tag name="KSO_WM_UNIT_VALUE" val="891*885"/>
  <p:tag name="KSO_WM_UNIT_HIGHLIGHT" val="0"/>
  <p:tag name="KSO_WM_UNIT_COMPATIBLE" val="0"/>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1*i*4"/>
  <p:tag name="KSO_WM_TEMPLATE_CATEGORY" val="custom"/>
  <p:tag name="KSO_WM_TEMPLATE_INDEX" val="160443"/>
  <p:tag name="KSO_WM_UNIT_INDEX" val="4"/>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1*f*1"/>
  <p:tag name="KSO_WM_UNIT_CLEAR" val="1"/>
  <p:tag name="KSO_WM_UNIT_LAYERLEVEL" val="1"/>
  <p:tag name="KSO_WM_UNIT_VALUE" val="120"/>
  <p:tag name="KSO_WM_UNIT_HIGHLIGHT" val="0"/>
  <p:tag name="KSO_WM_UNIT_COMPATIBLE" val="0"/>
  <p:tag name="KSO_WM_UNIT_PRESET_TEXT_INDEX" val="4"/>
  <p:tag name="KSO_WM_UNIT_PRESET_TEXT_LEN" val="18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4*d*1"/>
  <p:tag name="KSO_WM_UNIT_CLEAR" val="0"/>
  <p:tag name="KSO_WM_UNIT_LAYERLEVEL" val="1"/>
  <p:tag name="KSO_WM_UNIT_VALUE" val="1500*1713"/>
  <p:tag name="KSO_WM_UNIT_HIGHLIGHT" val="0"/>
  <p:tag name="KSO_WM_UNIT_COMPATIBLE" val="0"/>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1*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2"/>
  <p:tag name="KSO_WM_SLIDE_INDEX" val="22"/>
  <p:tag name="KSO_WM_SLIDE_ITEM_CNT" val="1"/>
  <p:tag name="KSO_WM_SLIDE_LAYOUT" val="a_m"/>
  <p:tag name="KSO_WM_SLIDE_LAYOUT_CNT" val="1_1"/>
  <p:tag name="KSO_WM_SLIDE_TYPE" val="text"/>
  <p:tag name="KSO_WM_BEAUTIFY_FLAG" val="#wm#"/>
  <p:tag name="KSO_WM_TAG_VERSION" val="1.0"/>
  <p:tag name="KSO_WM_SLIDE_POSITION" val="287*219"/>
  <p:tag name="KSO_WM_SLIDE_SIZE" val="407*96"/>
  <p:tag name="KSO_WM_DIAGRAM_GROUP_CODE" val="m1-2"/>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2*m_i*1_1"/>
  <p:tag name="KSO_WM_UNIT_CLEAR" val="1"/>
  <p:tag name="KSO_WM_UNIT_LAYERLEVEL" val="1_1"/>
  <p:tag name="KSO_WM_DIAGRAM_GROUP_CODE" val="m1-2"/>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2*m_h_f*1_1_1"/>
  <p:tag name="KSO_WM_UNIT_CLEAR" val="1"/>
  <p:tag name="KSO_WM_UNIT_LAYERLEVEL" val="1_1_1"/>
  <p:tag name="KSO_WM_UNIT_VALUE" val="60"/>
  <p:tag name="KSO_WM_UNIT_HIGHLIGHT" val="0"/>
  <p:tag name="KSO_WM_UNIT_COMPATIBLE" val="0"/>
  <p:tag name="KSO_WM_UNIT_PRESET_TEXT_INDEX" val="4"/>
  <p:tag name="KSO_WM_UNIT_PRESET_TEXT_LEN" val="80"/>
  <p:tag name="KSO_WM_DIAGRAM_GROUP_CODE" val="m1-2"/>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2*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3"/>
  <p:tag name="KSO_WM_SLIDE_INDEX" val="23"/>
  <p:tag name="KSO_WM_SLIDE_ITEM_CNT" val="2"/>
  <p:tag name="KSO_WM_SLIDE_LAYOUT" val="a_m"/>
  <p:tag name="KSO_WM_SLIDE_LAYOUT_CNT" val="1_1"/>
  <p:tag name="KSO_WM_SLIDE_TYPE" val="text"/>
  <p:tag name="KSO_WM_BEAUTIFY_FLAG" val="#wm#"/>
  <p:tag name="KSO_WM_TAG_VERSION" val="1.0"/>
  <p:tag name="KSO_WM_SLIDE_POSITION" val="235*143"/>
  <p:tag name="KSO_WM_SLIDE_SIZE" val="506*255"/>
  <p:tag name="KSO_WM_DIAGRAM_GROUP_CODE" val="m1-2"/>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3*m_i*1_1"/>
  <p:tag name="KSO_WM_UNIT_CLEAR" val="1"/>
  <p:tag name="KSO_WM_UNIT_LAYERLEVEL" val="1_1"/>
  <p:tag name="KSO_WM_DIAGRAM_GROUP_CODE" val="m1-2"/>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3*m_i*1_2"/>
  <p:tag name="KSO_WM_UNIT_CLEAR" val="1"/>
  <p:tag name="KSO_WM_UNIT_LAYERLEVEL" val="1_1"/>
  <p:tag name="KSO_WM_DIAGRAM_GROUP_CODE" val="m1-2"/>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3*m_i*1_3"/>
  <p:tag name="KSO_WM_UNIT_CLEAR" val="1"/>
  <p:tag name="KSO_WM_UNIT_LAYERLEVEL" val="1_1"/>
  <p:tag name="KSO_WM_DIAGRAM_GROUP_CODE" val="m1-2"/>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3*m_h_f*1_2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m1-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3*m_h_f*1_1_1"/>
  <p:tag name="KSO_WM_UNIT_CLEAR" val="1"/>
  <p:tag name="KSO_WM_UNIT_LAYERLEVEL" val="1_1_1"/>
  <p:tag name="KSO_WM_UNIT_VALUE" val="20"/>
  <p:tag name="KSO_WM_UNIT_HIGHLIGHT" val="0"/>
  <p:tag name="KSO_WM_UNIT_COMPATIBLE" val="0"/>
  <p:tag name="KSO_WM_UNIT_PRESET_TEXT_INDEX" val="4"/>
  <p:tag name="KSO_WM_UNIT_PRESET_TEXT_LEN" val="26"/>
  <p:tag name="KSO_WM_DIAGRAM_GROUP_CODE" val="m1-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3*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4"/>
  <p:tag name="KSO_WM_SLIDE_INDEX" val="24"/>
  <p:tag name="KSO_WM_SLIDE_ITEM_CNT" val="3"/>
  <p:tag name="KSO_WM_SLIDE_LAYOUT" val="a_m"/>
  <p:tag name="KSO_WM_SLIDE_LAYOUT_CNT" val="1_1"/>
  <p:tag name="KSO_WM_SLIDE_TYPE" val="text"/>
  <p:tag name="KSO_WM_BEAUTIFY_FLAG" val="#wm#"/>
  <p:tag name="KSO_WM_TAG_VERSION" val="1.0"/>
  <p:tag name="KSO_WM_SLIDE_POSITION" val="235*107"/>
  <p:tag name="KSO_WM_SLIDE_SIZE" val="485*342"/>
  <p:tag name="KSO_WM_DIAGRAM_GROUP_CODE" val="m1-2"/>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4*m_i*1_1"/>
  <p:tag name="KSO_WM_UNIT_CLEAR" val="1"/>
  <p:tag name="KSO_WM_UNIT_LAYERLEVEL" val="1_1"/>
  <p:tag name="KSO_WM_DIAGRAM_GROUP_CODE" val="m1-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4*m_i*1_2"/>
  <p:tag name="KSO_WM_UNIT_CLEAR" val="1"/>
  <p:tag name="KSO_WM_UNIT_LAYERLEVEL" val="1_1"/>
  <p:tag name="KSO_WM_DIAGRAM_GROUP_CODE" val="m1-2"/>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4*m_i*1_3"/>
  <p:tag name="KSO_WM_UNIT_CLEAR" val="1"/>
  <p:tag name="KSO_WM_UNIT_LAYERLEVEL" val="1_1"/>
  <p:tag name="KSO_WM_DIAGRAM_GROUP_CODE" val="m1-2"/>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4"/>
  <p:tag name="KSO_WM_UNIT_ID" val="custom160443_24*m_i*1_4"/>
  <p:tag name="KSO_WM_UNIT_CLEAR" val="1"/>
  <p:tag name="KSO_WM_UNIT_LAYERLEVEL" val="1_1"/>
  <p:tag name="KSO_WM_DIAGRAM_GROUP_CODE" val="m1-2"/>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5"/>
  <p:tag name="KSO_WM_UNIT_ID" val="custom160443_24*m_i*1_5"/>
  <p:tag name="KSO_WM_UNIT_CLEAR" val="1"/>
  <p:tag name="KSO_WM_UNIT_LAYERLEVEL" val="1_1"/>
  <p:tag name="KSO_WM_DIAGRAM_GROUP_CODE" val="m1-2"/>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4*m_h_f*1_1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m1-2"/>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24*m_h_f*1_3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m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4*m_h_f*1_2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m1-2"/>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4*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1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5"/>
  <p:tag name="KSO_WM_SLIDE_INDEX" val="25"/>
  <p:tag name="KSO_WM_SLIDE_ITEM_CNT" val="4"/>
  <p:tag name="KSO_WM_SLIDE_LAYOUT" val="a_m"/>
  <p:tag name="KSO_WM_SLIDE_LAYOUT_CNT" val="1_1"/>
  <p:tag name="KSO_WM_SLIDE_TYPE" val="text"/>
  <p:tag name="KSO_WM_BEAUTIFY_FLAG" val="#wm#"/>
  <p:tag name="KSO_WM_TAG_VERSION" val="1.0"/>
  <p:tag name="KSO_WM_SLIDE_POSITION" val="234*151"/>
  <p:tag name="KSO_WM_SLIDE_SIZE" val="522*292"/>
  <p:tag name="KSO_WM_DIAGRAM_GROUP_CODE" val="m1-2"/>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5*m_i*1_1"/>
  <p:tag name="KSO_WM_UNIT_CLEAR" val="1"/>
  <p:tag name="KSO_WM_UNIT_LAYERLEVEL" val="1_1"/>
  <p:tag name="KSO_WM_DIAGRAM_GROUP_CODE" val="m1-2"/>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5*m_i*1_2"/>
  <p:tag name="KSO_WM_UNIT_CLEAR" val="1"/>
  <p:tag name="KSO_WM_UNIT_LAYERLEVEL" val="1_1"/>
  <p:tag name="KSO_WM_DIAGRAM_GROUP_CODE" val="m1-2"/>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5*m_i*1_3"/>
  <p:tag name="KSO_WM_UNIT_CLEAR" val="1"/>
  <p:tag name="KSO_WM_UNIT_LAYERLEVEL" val="1_1"/>
  <p:tag name="KSO_WM_DIAGRAM_GROUP_CODE" val="m1-2"/>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4"/>
  <p:tag name="KSO_WM_UNIT_ID" val="custom160443_25*m_i*1_4"/>
  <p:tag name="KSO_WM_UNIT_CLEAR" val="1"/>
  <p:tag name="KSO_WM_UNIT_LAYERLEVEL" val="1_1"/>
  <p:tag name="KSO_WM_DIAGRAM_GROUP_CODE" val="m1-2"/>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5"/>
  <p:tag name="KSO_WM_UNIT_ID" val="custom160443_25*m_i*1_5"/>
  <p:tag name="KSO_WM_UNIT_CLEAR" val="1"/>
  <p:tag name="KSO_WM_UNIT_LAYERLEVEL" val="1_1"/>
  <p:tag name="KSO_WM_DIAGRAM_GROUP_CODE" val="m1-2"/>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6"/>
  <p:tag name="KSO_WM_UNIT_ID" val="custom160443_25*m_i*1_6"/>
  <p:tag name="KSO_WM_UNIT_CLEAR" val="1"/>
  <p:tag name="KSO_WM_UNIT_LAYERLEVEL" val="1_1"/>
  <p:tag name="KSO_WM_DIAGRAM_GROUP_CODE" val="m1-2"/>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7"/>
  <p:tag name="KSO_WM_UNIT_ID" val="custom160443_25*m_i*1_7"/>
  <p:tag name="KSO_WM_UNIT_CLEAR" val="1"/>
  <p:tag name="KSO_WM_UNIT_LAYERLEVEL" val="1_1"/>
  <p:tag name="KSO_WM_DIAGRAM_GROUP_CODE" val="m1-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4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TAG_VERSION" val="1.0"/>
  <p:tag name="KSO_WM_SLIDE_ID" val="custom160443_5"/>
  <p:tag name="KSO_WM_SLIDE_INDEX" val="5"/>
  <p:tag name="KSO_WM_SLIDE_ITEM_CNT" val="2"/>
  <p:tag name="KSO_WM_SLIDE_LAYOUT" val="a_f_d"/>
  <p:tag name="KSO_WM_SLIDE_LAYOUT_CNT" val="1_1_1"/>
  <p:tag name="KSO_WM_SLIDE_TYPE" val="text"/>
  <p:tag name="KSO_WM_BEAUTIFY_FLAG" val="#wm#"/>
  <p:tag name="KSO_WM_SLIDE_POSITION" val="122*105"/>
  <p:tag name="KSO_WM_SLIDE_SIZE" val="715*412"/>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5*m_h_f*1_1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m1-2"/>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25*m_h_f*1_3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m1-2"/>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5*m_h_f*1_2_1"/>
  <p:tag name="KSO_WM_UNIT_CLEAR" val="1"/>
  <p:tag name="KSO_WM_UNIT_LAYERLEVEL" val="1_1_1"/>
  <p:tag name="KSO_WM_UNIT_VALUE" val="20"/>
  <p:tag name="KSO_WM_UNIT_HIGHLIGHT" val="0"/>
  <p:tag name="KSO_WM_UNIT_COMPATIBLE" val="0"/>
  <p:tag name="KSO_WM_UNIT_PRESET_TEXT_INDEX" val="4"/>
  <p:tag name="KSO_WM_UNIT_PRESET_TEXT_LEN" val="36"/>
  <p:tag name="KSO_WM_DIAGRAM_GROUP_CODE" val="m1-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25*m_h_f*1_4_1"/>
  <p:tag name="KSO_WM_UNIT_CLEAR" val="1"/>
  <p:tag name="KSO_WM_UNIT_LAYERLEVEL" val="1_1_1"/>
  <p:tag name="KSO_WM_UNIT_VALUE" val="18"/>
  <p:tag name="KSO_WM_UNIT_HIGHLIGHT" val="0"/>
  <p:tag name="KSO_WM_UNIT_COMPATIBLE" val="0"/>
  <p:tag name="KSO_WM_UNIT_PRESET_TEXT_INDEX" val="4"/>
  <p:tag name="KSO_WM_UNIT_PRESET_TEXT_LEN" val="36"/>
  <p:tag name="KSO_WM_DIAGRAM_GROUP_CODE" val="m1-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5*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6"/>
  <p:tag name="KSO_WM_SLIDE_INDEX" val="26"/>
  <p:tag name="KSO_WM_SLIDE_ITEM_CNT" val="5"/>
  <p:tag name="KSO_WM_SLIDE_LAYOUT" val="a_m"/>
  <p:tag name="KSO_WM_SLIDE_LAYOUT_CNT" val="1_1"/>
  <p:tag name="KSO_WM_SLIDE_TYPE" val="text"/>
  <p:tag name="KSO_WM_BEAUTIFY_FLAG" val="#wm#"/>
  <p:tag name="KSO_WM_TAG_VERSION" val="1.0"/>
  <p:tag name="KSO_WM_SLIDE_POSITION" val="248*137"/>
  <p:tag name="KSO_WM_SLIDE_SIZE" val="498*323"/>
  <p:tag name="KSO_WM_DIAGRAM_GROUP_CODE" val="m1-2"/>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6*m_i*1_1"/>
  <p:tag name="KSO_WM_UNIT_CLEAR" val="1"/>
  <p:tag name="KSO_WM_UNIT_LAYERLEVEL" val="1_1"/>
  <p:tag name="KSO_WM_DIAGRAM_GROUP_CODE" val="m1-2"/>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6*m_i*1_2"/>
  <p:tag name="KSO_WM_UNIT_CLEAR" val="1"/>
  <p:tag name="KSO_WM_UNIT_LAYERLEVEL" val="1_1"/>
  <p:tag name="KSO_WM_DIAGRAM_GROUP_CODE" val="m1-2"/>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6*m_i*1_3"/>
  <p:tag name="KSO_WM_UNIT_CLEAR" val="1"/>
  <p:tag name="KSO_WM_UNIT_LAYERLEVEL" val="1_1"/>
  <p:tag name="KSO_WM_DIAGRAM_GROUP_CODE" val="m1-2"/>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4"/>
  <p:tag name="KSO_WM_UNIT_ID" val="custom160443_26*m_i*1_4"/>
  <p:tag name="KSO_WM_UNIT_CLEAR" val="1"/>
  <p:tag name="KSO_WM_UNIT_LAYERLEVEL" val="1_1"/>
  <p:tag name="KSO_WM_DIAGRAM_GROUP_CODE" val="m1-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d"/>
  <p:tag name="KSO_WM_UNIT_INDEX" val="1"/>
  <p:tag name="KSO_WM_UNIT_ID" val="custom160443_5*d*1"/>
  <p:tag name="KSO_WM_UNIT_CLEAR" val="0"/>
  <p:tag name="KSO_WM_UNIT_LAYERLEVEL" val="1"/>
  <p:tag name="KSO_WM_UNIT_VALUE" val="1261*2521"/>
  <p:tag name="KSO_WM_UNIT_HIGHLIGHT" val="0"/>
  <p:tag name="KSO_WM_UNIT_COMPATIBLE" val="0"/>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5"/>
  <p:tag name="KSO_WM_UNIT_ID" val="custom160443_26*m_i*1_5"/>
  <p:tag name="KSO_WM_UNIT_CLEAR" val="1"/>
  <p:tag name="KSO_WM_UNIT_LAYERLEVEL" val="1_1"/>
  <p:tag name="KSO_WM_DIAGRAM_GROUP_CODE" val="m1-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6"/>
  <p:tag name="KSO_WM_UNIT_ID" val="custom160443_26*m_i*1_6"/>
  <p:tag name="KSO_WM_UNIT_CLEAR" val="1"/>
  <p:tag name="KSO_WM_UNIT_LAYERLEVEL" val="1_1"/>
  <p:tag name="KSO_WM_DIAGRAM_GROUP_CODE" val="m1-2"/>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7"/>
  <p:tag name="KSO_WM_UNIT_ID" val="custom160443_26*m_i*1_7"/>
  <p:tag name="KSO_WM_UNIT_CLEAR" val="1"/>
  <p:tag name="KSO_WM_UNIT_LAYERLEVEL" val="1_1"/>
  <p:tag name="KSO_WM_DIAGRAM_GROUP_CODE" val="m1-2"/>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8"/>
  <p:tag name="KSO_WM_UNIT_ID" val="custom160443_26*m_i*1_8"/>
  <p:tag name="KSO_WM_UNIT_CLEAR" val="1"/>
  <p:tag name="KSO_WM_UNIT_LAYERLEVEL" val="1_1"/>
  <p:tag name="KSO_WM_DIAGRAM_GROUP_CODE" val="m1-2"/>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9"/>
  <p:tag name="KSO_WM_UNIT_ID" val="custom160443_26*m_i*1_9"/>
  <p:tag name="KSO_WM_UNIT_CLEAR" val="1"/>
  <p:tag name="KSO_WM_UNIT_LAYERLEVEL" val="1_1"/>
  <p:tag name="KSO_WM_DIAGRAM_GROUP_CODE" val="m1-2"/>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0"/>
  <p:tag name="KSO_WM_UNIT_ID" val="custom160443_26*m_i*1_10"/>
  <p:tag name="KSO_WM_UNIT_CLEAR" val="1"/>
  <p:tag name="KSO_WM_UNIT_LAYERLEVEL" val="1_1"/>
  <p:tag name="KSO_WM_DIAGRAM_GROUP_CODE" val="m1-2"/>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6*m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2"/>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26*m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2"/>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26*m_h_f*1_5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2"/>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6*m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26*m_h_f*1_4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m1-2"/>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6*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7"/>
  <p:tag name="KSO_WM_SLIDE_INDEX" val="27"/>
  <p:tag name="KSO_WM_SLIDE_ITEM_CNT" val="6"/>
  <p:tag name="KSO_WM_SLIDE_LAYOUT" val="a_m"/>
  <p:tag name="KSO_WM_SLIDE_LAYOUT_CNT" val="1_1"/>
  <p:tag name="KSO_WM_SLIDE_TYPE" val="text"/>
  <p:tag name="KSO_WM_BEAUTIFY_FLAG" val="#wm#"/>
  <p:tag name="KSO_WM_TAG_VERSION" val="1.0"/>
  <p:tag name="KSO_WM_SLIDE_POSITION" val="259*127"/>
  <p:tag name="KSO_WM_SLIDE_SIZE" val="472*329"/>
  <p:tag name="KSO_WM_DIAGRAM_GROUP_CODE" val="m1-2"/>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
  <p:tag name="KSO_WM_UNIT_ID" val="custom160443_27*m_i*1_1"/>
  <p:tag name="KSO_WM_UNIT_CLEAR" val="1"/>
  <p:tag name="KSO_WM_UNIT_LAYERLEVEL" val="1_1"/>
  <p:tag name="KSO_WM_DIAGRAM_GROUP_CODE" val="m1-2"/>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2"/>
  <p:tag name="KSO_WM_UNIT_ID" val="custom160443_27*m_i*1_2"/>
  <p:tag name="KSO_WM_UNIT_CLEAR" val="1"/>
  <p:tag name="KSO_WM_UNIT_LAYERLEVEL" val="1_1"/>
  <p:tag name="KSO_WM_DIAGRAM_GROUP_CODE" val="m1-2"/>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3"/>
  <p:tag name="KSO_WM_UNIT_ID" val="custom160443_27*m_i*1_3"/>
  <p:tag name="KSO_WM_UNIT_CLEAR" val="1"/>
  <p:tag name="KSO_WM_UNIT_LAYERLEVEL" val="1_1"/>
  <p:tag name="KSO_WM_DIAGRAM_GROUP_CODE" val="m1-2"/>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4"/>
  <p:tag name="KSO_WM_UNIT_ID" val="custom160443_27*m_i*1_4"/>
  <p:tag name="KSO_WM_UNIT_CLEAR" val="1"/>
  <p:tag name="KSO_WM_UNIT_LAYERLEVEL" val="1_1"/>
  <p:tag name="KSO_WM_DIAGRAM_GROUP_CODE" val="m1-2"/>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5"/>
  <p:tag name="KSO_WM_UNIT_ID" val="custom160443_27*m_i*1_5"/>
  <p:tag name="KSO_WM_UNIT_CLEAR" val="1"/>
  <p:tag name="KSO_WM_UNIT_LAYERLEVEL" val="1_1"/>
  <p:tag name="KSO_WM_DIAGRAM_GROUP_CODE" val="m1-2"/>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6"/>
  <p:tag name="KSO_WM_UNIT_ID" val="custom160443_27*m_i*1_6"/>
  <p:tag name="KSO_WM_UNIT_CLEAR" val="1"/>
  <p:tag name="KSO_WM_UNIT_LAYERLEVEL" val="1_1"/>
  <p:tag name="KSO_WM_DIAGRAM_GROUP_CODE" val="m1-2"/>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7"/>
  <p:tag name="KSO_WM_UNIT_ID" val="custom160443_27*m_i*1_7"/>
  <p:tag name="KSO_WM_UNIT_CLEAR" val="1"/>
  <p:tag name="KSO_WM_UNIT_LAYERLEVEL" val="1_1"/>
  <p:tag name="KSO_WM_DIAGRAM_GROUP_CODE" val="m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5*f*1"/>
  <p:tag name="KSO_WM_UNIT_CLEAR" val="1"/>
  <p:tag name="KSO_WM_UNIT_LAYERLEVEL" val="1"/>
  <p:tag name="KSO_WM_UNIT_VALUE" val="76"/>
  <p:tag name="KSO_WM_UNIT_HIGHLIGHT" val="0"/>
  <p:tag name="KSO_WM_UNIT_COMPATIBLE" val="0"/>
  <p:tag name="KSO_WM_UNIT_PRESET_TEXT_INDEX" val="5"/>
  <p:tag name="KSO_WM_UNIT_PRESET_TEXT_LEN" val="125"/>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8"/>
  <p:tag name="KSO_WM_UNIT_ID" val="custom160443_27*m_i*1_8"/>
  <p:tag name="KSO_WM_UNIT_CLEAR" val="1"/>
  <p:tag name="KSO_WM_UNIT_LAYERLEVEL" val="1_1"/>
  <p:tag name="KSO_WM_DIAGRAM_GROUP_CODE" val="m1-2"/>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9"/>
  <p:tag name="KSO_WM_UNIT_ID" val="custom160443_27*m_i*1_9"/>
  <p:tag name="KSO_WM_UNIT_CLEAR" val="1"/>
  <p:tag name="KSO_WM_UNIT_LAYERLEVEL" val="1_1"/>
  <p:tag name="KSO_WM_DIAGRAM_GROUP_CODE" val="m1-2"/>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0"/>
  <p:tag name="KSO_WM_UNIT_ID" val="custom160443_27*m_i*1_10"/>
  <p:tag name="KSO_WM_UNIT_CLEAR" val="1"/>
  <p:tag name="KSO_WM_UNIT_LAYERLEVEL" val="1_1"/>
  <p:tag name="KSO_WM_DIAGRAM_GROUP_CODE" val="m1-2"/>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1"/>
  <p:tag name="KSO_WM_UNIT_ID" val="custom160443_27*m_i*1_11"/>
  <p:tag name="KSO_WM_UNIT_CLEAR" val="1"/>
  <p:tag name="KSO_WM_UNIT_LAYERLEVEL" val="1_1"/>
  <p:tag name="KSO_WM_DIAGRAM_GROUP_CODE" val="m1-2"/>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i"/>
  <p:tag name="KSO_WM_UNIT_INDEX" val="1_12"/>
  <p:tag name="KSO_WM_UNIT_ID" val="custom160443_27*m_i*1_12"/>
  <p:tag name="KSO_WM_UNIT_CLEAR" val="1"/>
  <p:tag name="KSO_WM_UNIT_LAYERLEVEL" val="1_1"/>
  <p:tag name="KSO_WM_DIAGRAM_GROUP_CODE" val="m1-2"/>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1_1"/>
  <p:tag name="KSO_WM_UNIT_ID" val="custom160443_27*m_h_f*1_1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3_1"/>
  <p:tag name="KSO_WM_UNIT_ID" val="custom160443_27*m_h_f*1_3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5_1"/>
  <p:tag name="KSO_WM_UNIT_ID" val="custom160443_27*m_h_f*1_5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2_1"/>
  <p:tag name="KSO_WM_UNIT_ID" val="custom160443_27*m_h_f*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2"/>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4_1"/>
  <p:tag name="KSO_WM_UNIT_ID" val="custom160443_27*m_h_f*1_4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m_h_f"/>
  <p:tag name="KSO_WM_UNIT_INDEX" val="1_6_1"/>
  <p:tag name="KSO_WM_UNIT_ID" val="custom160443_27*m_h_f*1_6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7*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8"/>
  <p:tag name="KSO_WM_SLIDE_INDEX" val="28"/>
  <p:tag name="KSO_WM_SLIDE_ITEM_CNT" val="1"/>
  <p:tag name="KSO_WM_SLIDE_LAYOUT" val="a"/>
  <p:tag name="KSO_WM_SLIDE_LAYOUT_CNT" val="1"/>
  <p:tag name="KSO_WM_SLIDE_TYPE" val="title"/>
  <p:tag name="KSO_WM_BEAUTIFY_FLAG" val="#wm#"/>
  <p:tag name="KSO_WM_TAG_VERSION" val="1.0"/>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8*a*1"/>
  <p:tag name="KSO_WM_UNIT_CLEAR" val="1"/>
  <p:tag name="KSO_WM_UNIT_LAYERLEVEL" val="1"/>
  <p:tag name="KSO_WM_UNIT_VALUE" val="7"/>
  <p:tag name="KSO_WM_UNIT_ISCONTENTSTITLE" val="0"/>
  <p:tag name="KSO_WM_UNIT_HIGHLIGHT" val="0"/>
  <p:tag name="KSO_WM_UNIT_COMPATIBLE" val="0"/>
  <p:tag name="KSO_WM_UNIT_PRESET_TEXT" val="THANKS"/>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6*l_i*1_1"/>
  <p:tag name="KSO_WM_UNIT_CLEAR" val="1"/>
  <p:tag name="KSO_WM_UNIT_LAYERLEVEL" val="1_1"/>
  <p:tag name="KSO_WM_DIAGRAM_GROUP_CODE" val="l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6*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6*l_i*1_2"/>
  <p:tag name="KSO_WM_UNIT_CLEAR" val="1"/>
  <p:tag name="KSO_WM_UNIT_LAYERLEVEL" val="1_1"/>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6*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7"/>
  <p:tag name="KSO_WM_SLIDE_INDEX" val="7"/>
  <p:tag name="KSO_WM_SLIDE_ITEM_CNT" val="2"/>
  <p:tag name="KSO_WM_SLIDE_LAYOUT" val="a_l"/>
  <p:tag name="KSO_WM_SLIDE_LAYOUT_CNT" val="1_1"/>
  <p:tag name="KSO_WM_SLIDE_TYPE" val="contents"/>
  <p:tag name="KSO_WM_BEAUTIFY_FLAG" val="#wm#"/>
  <p:tag name="KSO_WM_TAG_VERSION" val="1.0"/>
  <p:tag name="KSO_WM_SLIDE_POSITION" val="199*167"/>
  <p:tag name="KSO_WM_SLIDE_SIZE" val="431*187"/>
  <p:tag name="KSO_WM_DIAGRAM_GROUP_CODE" val="l1-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7、19、21、25、28"/>
  <p:tag name="KSO_WM_TEMPLATE_CATEGORY" val="custom"/>
  <p:tag name="KSO_WM_TEMPLATE_INDEX" val="160443"/>
  <p:tag name="KSO_WM_SLIDE_ID" val="custom160443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7*l_i*1_9"/>
  <p:tag name="KSO_WM_UNIT_CLEAR" val="1"/>
  <p:tag name="KSO_WM_UNIT_LAYERLEVEL" val="1_1"/>
  <p:tag name="KSO_WM_DIAGRAM_GROUP_CODE" val="l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7*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7*l_i*1_10"/>
  <p:tag name="KSO_WM_UNIT_CLEAR" val="1"/>
  <p:tag name="KSO_WM_UNIT_LAYERLEVEL" val="1_1"/>
  <p:tag name="KSO_WM_DIAGRAM_GROUP_CODE" val="l1-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7*l_i*1_11"/>
  <p:tag name="KSO_WM_UNIT_CLEAR" val="1"/>
  <p:tag name="KSO_WM_UNIT_LAYERLEVEL" val="1_1"/>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7*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7*l_i*1_12"/>
  <p:tag name="KSO_WM_UNIT_CLEAR" val="1"/>
  <p:tag name="KSO_WM_UNIT_LAYERLEVEL" val="1_1"/>
  <p:tag name="KSO_WM_DIAGRAM_GROUP_CODE" val="l1-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7*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8"/>
  <p:tag name="KSO_WM_SLIDE_INDEX" val="8"/>
  <p:tag name="KSO_WM_SLIDE_ITEM_CNT" val="3"/>
  <p:tag name="KSO_WM_SLIDE_LAYOUT" val="a_l"/>
  <p:tag name="KSO_WM_SLIDE_LAYOUT_CNT" val="1_1"/>
  <p:tag name="KSO_WM_SLIDE_TYPE" val="contents"/>
  <p:tag name="KSO_WM_BEAUTIFY_FLAG" val="#wm#"/>
  <p:tag name="KSO_WM_TAG_VERSION" val="1.0"/>
  <p:tag name="KSO_WM_SLIDE_POSITION" val="199*144"/>
  <p:tag name="KSO_WM_SLIDE_SIZE" val="431*244"/>
  <p:tag name="KSO_WM_DIAGRAM_GROUP_CODE" val="l1-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8*l_i*1_1"/>
  <p:tag name="KSO_WM_UNIT_CLEAR" val="1"/>
  <p:tag name="KSO_WM_UNIT_LAYERLEVEL" val="1_1"/>
  <p:tag name="KSO_WM_DIAGRAM_GROUP_CODE" val="l1-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8*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8*l_i*1_2"/>
  <p:tag name="KSO_WM_UNIT_CLEAR" val="1"/>
  <p:tag name="KSO_WM_UNIT_LAYERLEVEL" val="1_1"/>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8*l_i*1_9"/>
  <p:tag name="KSO_WM_UNIT_CLEAR" val="1"/>
  <p:tag name="KSO_WM_UNIT_LAYERLEVEL" val="1_1"/>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8*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8*l_i*1_10"/>
  <p:tag name="KSO_WM_UNIT_CLEAR" val="1"/>
  <p:tag name="KSO_WM_UNIT_LAYERLEVEL" val="1_1"/>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8*l_i*1_11"/>
  <p:tag name="KSO_WM_UNIT_CLEAR" val="1"/>
  <p:tag name="KSO_WM_UNIT_LAYERLEVEL" val="1_1"/>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8*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8*l_i*1_12"/>
  <p:tag name="KSO_WM_UNIT_CLEAR" val="1"/>
  <p:tag name="KSO_WM_UNIT_LAYERLEVEL" val="1_1"/>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8*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9"/>
  <p:tag name="KSO_WM_SLIDE_INDEX" val="9"/>
  <p:tag name="KSO_WM_SLIDE_ITEM_CNT" val="4"/>
  <p:tag name="KSO_WM_SLIDE_LAYOUT" val="a_l"/>
  <p:tag name="KSO_WM_SLIDE_LAYOUT_CNT" val="1_1"/>
  <p:tag name="KSO_WM_SLIDE_TYPE" val="contents"/>
  <p:tag name="KSO_WM_BEAUTIFY_FLAG" val="#wm#"/>
  <p:tag name="KSO_WM_TAG_VERSION" val="1.0"/>
  <p:tag name="KSO_WM_SLIDE_POSITION" val="199*127"/>
  <p:tag name="KSO_WM_SLIDE_SIZE" val="431*280"/>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9*l_i*1_1"/>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b"/>
  <p:tag name="KSO_WM_UNIT_INDEX" val="1"/>
  <p:tag name="KSO_WM_UNIT_ID" val="custom160443_1*b*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9*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9*l_i*1_2"/>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3"/>
  <p:tag name="KSO_WM_UNIT_ID" val="custom160443_9*l_i*1_3"/>
  <p:tag name="KSO_WM_UNIT_CLEAR" val="1"/>
  <p:tag name="KSO_WM_UNIT_LAYERLEVEL" val="1_1"/>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4_1"/>
  <p:tag name="KSO_WM_UNIT_ID" val="custom160443_9*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4"/>
  <p:tag name="KSO_WM_UNIT_ID" val="custom160443_9*l_i*1_4"/>
  <p:tag name="KSO_WM_UNIT_CLEAR" val="1"/>
  <p:tag name="KSO_WM_UNIT_LAYERLEVEL" val="1_1"/>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9*l_i*1_9"/>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9*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9*l_i*1_10"/>
  <p:tag name="KSO_WM_UNIT_CLEAR" val="1"/>
  <p:tag name="KSO_WM_UNIT_LAYERLEVEL" val="1_1"/>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9*l_i*1_11"/>
  <p:tag name="KSO_WM_UNIT_CLEAR" val="1"/>
  <p:tag name="KSO_WM_UNIT_LAYERLEVEL" val="1_1"/>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9*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98"/>
  <p:tag name="KSO_WM_SLIDE_SIZE" val="828*396"/>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9*l_i*1_12"/>
  <p:tag name="KSO_WM_UNIT_CLEAR" val="1"/>
  <p:tag name="KSO_WM_UNIT_LAYERLEVEL" val="1_1"/>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9*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0"/>
  <p:tag name="KSO_WM_SLIDE_INDEX" val="10"/>
  <p:tag name="KSO_WM_SLIDE_ITEM_CNT" val="5"/>
  <p:tag name="KSO_WM_SLIDE_LAYOUT" val="a_l"/>
  <p:tag name="KSO_WM_SLIDE_LAYOUT_CNT" val="1_1"/>
  <p:tag name="KSO_WM_SLIDE_TYPE" val="contents"/>
  <p:tag name="KSO_WM_BEAUTIFY_FLAG" val="#wm#"/>
  <p:tag name="KSO_WM_TAG_VERSION" val="1.0"/>
  <p:tag name="KSO_WM_SLIDE_POSITION" val="199*94"/>
  <p:tag name="KSO_WM_SLIDE_SIZE" val="431*356"/>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10*l_i*1_1"/>
  <p:tag name="KSO_WM_UNIT_CLEAR" val="1"/>
  <p:tag name="KSO_WM_UNIT_LAYERLEVEL" val="1_1"/>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10*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10*l_i*1_2"/>
  <p:tag name="KSO_WM_UNIT_CLEAR" val="1"/>
  <p:tag name="KSO_WM_UNIT_LAYERLEVEL" val="1_1"/>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3"/>
  <p:tag name="KSO_WM_UNIT_ID" val="custom160443_10*l_i*1_3"/>
  <p:tag name="KSO_WM_UNIT_CLEAR" val="1"/>
  <p:tag name="KSO_WM_UNIT_LAYERLEVEL" val="1_1"/>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4_1"/>
  <p:tag name="KSO_WM_UNIT_ID" val="custom160443_10*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4"/>
  <p:tag name="KSO_WM_UNIT_ID" val="custom160443_10*l_i*1_4"/>
  <p:tag name="KSO_WM_UNIT_CLEAR" val="1"/>
  <p:tag name="KSO_WM_UNIT_LAYERLEVEL" val="1_1"/>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5"/>
  <p:tag name="KSO_WM_UNIT_ID" val="custom160443_10*l_i*1_5"/>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443_2*i*0"/>
  <p:tag name="KSO_WM_TEMPLATE_CATEGORY" val="custom"/>
  <p:tag name="KSO_WM_TEMPLATE_INDEX" val="160443"/>
  <p:tag name="KSO_WM_UNIT_INDEX" val="0"/>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5_1"/>
  <p:tag name="KSO_WM_UNIT_ID" val="custom160443_10*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6"/>
  <p:tag name="KSO_WM_UNIT_ID" val="custom160443_10*l_i*1_6"/>
  <p:tag name="KSO_WM_UNIT_CLEAR" val="1"/>
  <p:tag name="KSO_WM_UNIT_LAYERLEVEL" val="1_1"/>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10*l_i*1_9"/>
  <p:tag name="KSO_WM_UNIT_CLEAR" val="1"/>
  <p:tag name="KSO_WM_UNIT_LAYERLEVEL" val="1_1"/>
  <p:tag name="KSO_WM_DIAGRAM_GROUP_CODE" val="l1-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10*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10*l_i*1_10"/>
  <p:tag name="KSO_WM_UNIT_CLEAR" val="1"/>
  <p:tag name="KSO_WM_UNIT_LAYERLEVEL" val="1_1"/>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10*l_i*1_11"/>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10*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10*l_i*1_12"/>
  <p:tag name="KSO_WM_UNIT_CLEAR" val="1"/>
  <p:tag name="KSO_WM_UNIT_LAYERLEVEL" val="1_1"/>
  <p:tag name="KSO_WM_DIAGRAM_GROUP_CODE" val="l1-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0*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1"/>
  <p:tag name="KSO_WM_SLIDE_INDEX" val="11"/>
  <p:tag name="KSO_WM_SLIDE_ITEM_CNT" val="6"/>
  <p:tag name="KSO_WM_SLIDE_LAYOUT" val="a_l"/>
  <p:tag name="KSO_WM_SLIDE_LAYOUT_CNT" val="1_1"/>
  <p:tag name="KSO_WM_SLIDE_TYPE" val="contents"/>
  <p:tag name="KSO_WM_BEAUTIFY_FLAG" val="#wm#"/>
  <p:tag name="KSO_WM_TAG_VERSION" val="1.0"/>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
  <p:tag name="KSO_WM_UNIT_ID" val="custom160443_11*l_i*1_1"/>
  <p:tag name="KSO_WM_UNIT_CLEAR" val="1"/>
  <p:tag name="KSO_WM_UNIT_LAYERLEVEL" val="1_1"/>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3_1"/>
  <p:tag name="KSO_WM_UNIT_ID" val="custom160443_11*l_h_f*1_3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2"/>
  <p:tag name="KSO_WM_UNIT_ID" val="custom160443_11*l_i*1_2"/>
  <p:tag name="KSO_WM_UNIT_CLEAR" val="1"/>
  <p:tag name="KSO_WM_UNIT_LAYERLEVEL" val="1_1"/>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3"/>
  <p:tag name="KSO_WM_UNIT_ID" val="custom160443_11*l_i*1_3"/>
  <p:tag name="KSO_WM_UNIT_CLEAR" val="1"/>
  <p:tag name="KSO_WM_UNIT_LAYERLEVEL" val="1_1"/>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4_1"/>
  <p:tag name="KSO_WM_UNIT_ID" val="custom160443_11*l_h_f*1_4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4"/>
  <p:tag name="KSO_WM_UNIT_ID" val="custom160443_11*l_i*1_4"/>
  <p:tag name="KSO_WM_UNIT_CLEAR" val="1"/>
  <p:tag name="KSO_WM_UNIT_LAYERLEVEL" val="1_1"/>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5"/>
  <p:tag name="KSO_WM_UNIT_ID" val="custom160443_11*l_i*1_5"/>
  <p:tag name="KSO_WM_UNIT_CLEAR" val="1"/>
  <p:tag name="KSO_WM_UNIT_LAYERLEVEL" val="1_1"/>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5_1"/>
  <p:tag name="KSO_WM_UNIT_ID" val="custom160443_11*l_h_f*1_5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6"/>
  <p:tag name="KSO_WM_UNIT_ID" val="custom160443_11*l_i*1_6"/>
  <p:tag name="KSO_WM_UNIT_CLEAR" val="1"/>
  <p:tag name="KSO_WM_UNIT_LAYERLEVEL" val="1_1"/>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7"/>
  <p:tag name="KSO_WM_UNIT_ID" val="custom160443_11*l_i*1_7"/>
  <p:tag name="KSO_WM_UNIT_CLEAR" val="1"/>
  <p:tag name="KSO_WM_UNIT_LAYERLEVEL" val="1_1"/>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6_1"/>
  <p:tag name="KSO_WM_UNIT_ID" val="custom160443_11*l_h_f*1_6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8"/>
  <p:tag name="KSO_WM_UNIT_ID" val="custom160443_11*l_i*1_8"/>
  <p:tag name="KSO_WM_UNIT_CLEAR" val="1"/>
  <p:tag name="KSO_WM_UNIT_LAYERLEVEL" val="1_1"/>
  <p:tag name="KSO_WM_DIAGRAM_GROUP_CODE" val="l1-1"/>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9"/>
  <p:tag name="KSO_WM_UNIT_ID" val="custom160443_11*l_i*1_9"/>
  <p:tag name="KSO_WM_UNIT_CLEAR" val="1"/>
  <p:tag name="KSO_WM_UNIT_LAYERLEVEL" val="1_1"/>
  <p:tag name="KSO_WM_DIAGRAM_GROUP_CODE" val="l1-1"/>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1_1"/>
  <p:tag name="KSO_WM_UNIT_ID" val="custom160443_11*l_h_f*1_1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0"/>
  <p:tag name="KSO_WM_UNIT_ID" val="custom160443_11*l_i*1_10"/>
  <p:tag name="KSO_WM_UNIT_CLEAR" val="1"/>
  <p:tag name="KSO_WM_UNIT_LAYERLEVEL" val="1_1"/>
  <p:tag name="KSO_WM_DIAGRAM_GROUP_CODE" val="l1-1"/>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1"/>
  <p:tag name="KSO_WM_UNIT_ID" val="custom160443_11*l_i*1_11"/>
  <p:tag name="KSO_WM_UNIT_CLEAR" val="1"/>
  <p:tag name="KSO_WM_UNIT_LAYERLEVEL" val="1_1"/>
  <p:tag name="KSO_WM_DIAGRAM_GROUP_CODE" val="l1-1"/>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h_f"/>
  <p:tag name="KSO_WM_UNIT_INDEX" val="1_2_1"/>
  <p:tag name="KSO_WM_UNIT_ID" val="custom160443_11*l_h_f*1_2_1"/>
  <p:tag name="KSO_WM_UNIT_CLEAR" val="1"/>
  <p:tag name="KSO_WM_UNIT_LAYERLEVEL" val="1_1_1"/>
  <p:tag name="KSO_WM_UNIT_VALUE" val="13"/>
  <p:tag name="KSO_WM_UNIT_HIGHLIGHT" val="0"/>
  <p:tag name="KSO_WM_UNIT_COMPATIBLE" val="0"/>
  <p:tag name="KSO_WM_UNIT_PRESET_TEXT_INDEX" val="3"/>
  <p:tag name="KSO_WM_UNIT_PRESET_TEXT_LEN" val="17"/>
  <p:tag name="KSO_WM_DIAGRAM_GROUP_CODE" val="l1-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l_i"/>
  <p:tag name="KSO_WM_UNIT_INDEX" val="1_12"/>
  <p:tag name="KSO_WM_UNIT_ID" val="custom160443_11*l_i*1_12"/>
  <p:tag name="KSO_WM_UNIT_CLEAR" val="1"/>
  <p:tag name="KSO_WM_UNIT_LAYERLEVEL" val="1_1"/>
  <p:tag name="KSO_WM_DIAGRAM_GROUP_CODE" val="l1-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11*a*1"/>
  <p:tag name="KSO_WM_UNIT_CLEAR" val="1"/>
  <p:tag name="KSO_WM_UNIT_LAYERLEVEL" val="1"/>
  <p:tag name="KSO_WM_UNIT_VALUE" val="18"/>
  <p:tag name="KSO_WM_UNIT_ISCONTENTSTITLE" val="0"/>
  <p:tag name="KSO_WM_UNIT_HIGHLIGHT" val="0"/>
  <p:tag name="KSO_WM_UNIT_COMPATIBLE" val="0"/>
  <p:tag name="KSO_WM_UNIT_PRESET_TEXT" val="&#10;CONTENTS"/>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43"/>
  <p:tag name="KSO_WM_SLIDE_ID" val="custom160443_12"/>
  <p:tag name="KSO_WM_SLIDE_INDEX" val="12"/>
  <p:tag name="KSO_WM_SLIDE_ITEM_CNT" val="1"/>
  <p:tag name="KSO_WM_SLIDE_LAYOUT" val="a"/>
  <p:tag name="KSO_WM_SLIDE_LAYOUT_CNT" val="1"/>
  <p:tag name="KSO_WM_SLIDE_TYPE" val="sectionTitle"/>
  <p:tag name="KSO_WM_BEAUTIFY_FLAG" val="#wm#"/>
  <p:tag name="KSO_WM_TAG_VERSION" val="1.0"/>
</p:tagLst>
</file>

<file path=ppt/theme/theme1.xml><?xml version="1.0" encoding="utf-8"?>
<a:theme xmlns:a="http://schemas.openxmlformats.org/drawingml/2006/main" name="A000120140530A99PPBG">
  <a:themeElements>
    <a:clrScheme name="160159.159">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828</Words>
  <Application>Microsoft Office PowerPoint</Application>
  <PresentationFormat>宽屏</PresentationFormat>
  <Paragraphs>182</Paragraphs>
  <Slides>28</Slides>
  <Notes>28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宋体</vt:lpstr>
      <vt:lpstr>微软雅黑</vt:lpstr>
      <vt:lpstr>Arial</vt:lpstr>
      <vt:lpstr>Calibri</vt:lpstr>
      <vt:lpstr>A000120140530A99PPBG</vt:lpstr>
      <vt:lpstr>LOREM IPSUM DOLOR</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
  <cp:keywords>http://www.ypppt.com/</cp:keywords>
  <dc:description>http://www.ypppt.com/</dc:description>
  <cp:lastModifiedBy>天 下</cp:lastModifiedBy>
  <cp:revision>424</cp:revision>
  <dcterms:created xsi:type="dcterms:W3CDTF">2015-03-31T02:33:00Z</dcterms:created>
  <dcterms:modified xsi:type="dcterms:W3CDTF">2021-01-04T10:18:42Z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