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5" r:id="rId7"/>
    <p:sldId id="266" r:id="rId8"/>
    <p:sldId id="267" r:id="rId9"/>
    <p:sldId id="272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4E32"/>
    <a:srgbClr val="BC906A"/>
    <a:srgbClr val="EC5906"/>
    <a:srgbClr val="F7931E"/>
    <a:srgbClr val="F3EFDE"/>
    <a:srgbClr val="FAF3D2"/>
    <a:srgbClr val="BFB373"/>
    <a:srgbClr val="AF9D4E"/>
    <a:srgbClr val="F5AD1C"/>
    <a:srgbClr val="BAA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microsoft.com/office/2011/relationships/chartColorStyle" Target="colors1.xml"/><Relationship Id="rId1" Type="http://schemas.microsoft.com/office/2011/relationships/chartStyle" Target="style1.xml"/><Relationship Id="rId6" Type="http://schemas.openxmlformats.org/officeDocument/2006/relationships/package" Target="../embeddings/Microsoft_Excel_Worksheet.xlsx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algn="l" defTabSz="914400" rtl="0" eaLnBrk="1" latinLnBrk="0" hangingPunct="1">
              <a:defRPr lang="zh-CN" sz="1860" b="1" i="0" u="none" strike="noStrike" kern="1200" spc="0" baseline="0"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altLang="en-US" sz="2400" b="1" kern="1200">
                <a:ln w="19050">
                  <a:solidFill>
                    <a:srgbClr val="704E32"/>
                  </a:solidFill>
                </a:ln>
                <a:noFill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图表标题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algn="l" defTabSz="914400" rtl="0" eaLnBrk="1" latinLnBrk="0" hangingPunct="1">
            <a:defRPr lang="zh-CN" sz="1860" b="1" i="0" u="none" strike="noStrike" kern="1200" spc="0" baseline="0">
              <a:solidFill>
                <a:srgbClr val="704E3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7.3518122301206204E-2"/>
          <c:y val="0.18388857151582799"/>
          <c:w val="0.867543304955391"/>
          <c:h val="0.613284892024295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3"/>
              <a:srcRect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59-408B-9651-D8E31F92592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59-408B-9651-D8E31F92592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blipFill>
              <a:blip xmlns:r="http://schemas.openxmlformats.org/officeDocument/2006/relationships" r:embed="rId5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59-408B-9651-D8E31F9259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8500496"/>
        <c:axId val="248501056"/>
      </c:barChart>
      <c:catAx>
        <c:axId val="24850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rgbClr val="704E32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48501056"/>
        <c:crosses val="autoZero"/>
        <c:auto val="1"/>
        <c:lblAlgn val="ctr"/>
        <c:lblOffset val="100"/>
        <c:noMultiLvlLbl val="0"/>
      </c:catAx>
      <c:valAx>
        <c:axId val="248501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48500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rgbClr val="704E32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6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73735-A353-4CF5-B2F1-202FEEEFD0DA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3BF47-8AFE-425B-AB7B-0E3BD6EACF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54DE-B6C3-4B88-9C40-162BA73EB31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C539-47A8-494F-BE62-CB5DE1424AA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72" b="13462"/>
          <a:stretch>
            <a:fillRect/>
          </a:stretch>
        </p:blipFill>
        <p:spPr>
          <a:xfrm>
            <a:off x="0" y="0"/>
            <a:ext cx="12170979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0">
        <p14:pan dir="u"/>
      </p:transition>
    </mc:Choice>
    <mc:Fallback xmlns="">
      <p:transition spd="slow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54DE-B6C3-4B88-9C40-162BA73EB31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C539-47A8-494F-BE62-CB5DE1424A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0">
        <p14:pan dir="u"/>
      </p:transition>
    </mc:Choice>
    <mc:Fallback xmlns="">
      <p:transition spd="slow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54DE-B6C3-4B88-9C40-162BA73EB31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C539-47A8-494F-BE62-CB5DE1424A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0">
        <p14:pan dir="u"/>
      </p:transition>
    </mc:Choice>
    <mc:Fallback xmlns="">
      <p:transition spd="slow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54DE-B6C3-4B88-9C40-162BA73EB31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C539-47A8-494F-BE62-CB5DE1424A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0">
        <p14:pan dir="u"/>
      </p:transition>
    </mc:Choice>
    <mc:Fallback xmlns="">
      <p:transition spd="slow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54DE-B6C3-4B88-9C40-162BA73EB31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C539-47A8-494F-BE62-CB5DE1424A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0">
        <p14:pan dir="u"/>
      </p:transition>
    </mc:Choice>
    <mc:Fallback xmlns="">
      <p:transition spd="slow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54DE-B6C3-4B88-9C40-162BA73EB31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C539-47A8-494F-BE62-CB5DE1424A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0">
        <p14:pan dir="u"/>
      </p:transition>
    </mc:Choice>
    <mc:Fallback xmlns="">
      <p:transition spd="slow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54DE-B6C3-4B88-9C40-162BA73EB31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C539-47A8-494F-BE62-CB5DE1424A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0">
        <p14:pan dir="u"/>
      </p:transition>
    </mc:Choice>
    <mc:Fallback xmlns="">
      <p:transition spd="slow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2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321084" cy="685859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522780"/>
            <a:ext cx="10515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54DE-B6C3-4B88-9C40-162BA73EB31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C539-47A8-494F-BE62-CB5DE1424A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0">
        <p14:pan dir="u"/>
      </p:transition>
    </mc:Choice>
    <mc:Fallback xmlns="">
      <p:transition spd="slow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54DE-B6C3-4B88-9C40-162BA73EB31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C539-47A8-494F-BE62-CB5DE1424A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0">
        <p14:pan dir="u"/>
      </p:transition>
    </mc:Choice>
    <mc:Fallback xmlns="">
      <p:transition spd="slow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54DE-B6C3-4B88-9C40-162BA73EB31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C539-47A8-494F-BE62-CB5DE1424A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0">
        <p14:pan dir="u"/>
      </p:transition>
    </mc:Choice>
    <mc:Fallback xmlns="">
      <p:transition spd="slow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54DE-B6C3-4B88-9C40-162BA73EB31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C539-47A8-494F-BE62-CB5DE1424A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0">
        <p14:pan dir="u"/>
      </p:transition>
    </mc:Choice>
    <mc:Fallback xmlns="">
      <p:transition spd="slow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054DE-B6C3-4B88-9C40-162BA73EB31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FC539-47A8-494F-BE62-CB5DE1424A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300" advTm="0">
        <p14:pan dir="u"/>
      </p:transition>
    </mc:Choice>
    <mc:Fallback xmlns="">
      <p:transition spd="slow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792" y="2365072"/>
            <a:ext cx="9144793" cy="2389839"/>
          </a:xfrm>
          <a:prstGeom prst="rect">
            <a:avLst/>
          </a:prstGeom>
        </p:spPr>
      </p:pic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72194" y="4862604"/>
            <a:ext cx="9144000" cy="1655762"/>
          </a:xfrm>
        </p:spPr>
        <p:txBody>
          <a:bodyPr/>
          <a:lstStyle/>
          <a:p>
            <a:r>
              <a:rPr lang="zh-CN" altLang="en-US" dirty="0"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商务汇报方案计划演示动画</a:t>
            </a:r>
            <a:r>
              <a:rPr lang="en-US" altLang="zh-CN" dirty="0"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dirty="0">
              <a:solidFill>
                <a:srgbClr val="704E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0">
        <p14:pan dir="u"/>
      </p:transition>
    </mc:Choice>
    <mc:Fallback xmlns="">
      <p:transition spd="slow" advTm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29" t="44670" r="18999" b="51209"/>
          <a:stretch>
            <a:fillRect/>
          </a:stretch>
        </p:blipFill>
        <p:spPr>
          <a:xfrm rot="18461686">
            <a:off x="1787681" y="2141579"/>
            <a:ext cx="1173322" cy="564098"/>
          </a:xfrm>
          <a:custGeom>
            <a:avLst/>
            <a:gdLst>
              <a:gd name="connsiteX0" fmla="*/ 169818 w 679269"/>
              <a:gd name="connsiteY0" fmla="*/ 0 h 326572"/>
              <a:gd name="connsiteX1" fmla="*/ 313509 w 679269"/>
              <a:gd name="connsiteY1" fmla="*/ 0 h 326572"/>
              <a:gd name="connsiteX2" fmla="*/ 444138 w 679269"/>
              <a:gd name="connsiteY2" fmla="*/ 39189 h 326572"/>
              <a:gd name="connsiteX3" fmla="*/ 548640 w 679269"/>
              <a:gd name="connsiteY3" fmla="*/ 117566 h 326572"/>
              <a:gd name="connsiteX4" fmla="*/ 640080 w 679269"/>
              <a:gd name="connsiteY4" fmla="*/ 209006 h 326572"/>
              <a:gd name="connsiteX5" fmla="*/ 679269 w 679269"/>
              <a:gd name="connsiteY5" fmla="*/ 287383 h 326572"/>
              <a:gd name="connsiteX6" fmla="*/ 600892 w 679269"/>
              <a:gd name="connsiteY6" fmla="*/ 274320 h 326572"/>
              <a:gd name="connsiteX7" fmla="*/ 522515 w 679269"/>
              <a:gd name="connsiteY7" fmla="*/ 300446 h 326572"/>
              <a:gd name="connsiteX8" fmla="*/ 418012 w 679269"/>
              <a:gd name="connsiteY8" fmla="*/ 313509 h 326572"/>
              <a:gd name="connsiteX9" fmla="*/ 300446 w 679269"/>
              <a:gd name="connsiteY9" fmla="*/ 326572 h 326572"/>
              <a:gd name="connsiteX10" fmla="*/ 117566 w 679269"/>
              <a:gd name="connsiteY10" fmla="*/ 235132 h 326572"/>
              <a:gd name="connsiteX11" fmla="*/ 0 w 679269"/>
              <a:gd name="connsiteY11" fmla="*/ 143692 h 326572"/>
              <a:gd name="connsiteX12" fmla="*/ 26126 w 679269"/>
              <a:gd name="connsiteY12" fmla="*/ 78377 h 326572"/>
              <a:gd name="connsiteX13" fmla="*/ 91440 w 679269"/>
              <a:gd name="connsiteY13" fmla="*/ 26126 h 326572"/>
              <a:gd name="connsiteX14" fmla="*/ 169818 w 679269"/>
              <a:gd name="connsiteY14" fmla="*/ 0 h 32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79269" h="326572">
                <a:moveTo>
                  <a:pt x="169818" y="0"/>
                </a:moveTo>
                <a:lnTo>
                  <a:pt x="313509" y="0"/>
                </a:lnTo>
                <a:lnTo>
                  <a:pt x="444138" y="39189"/>
                </a:lnTo>
                <a:lnTo>
                  <a:pt x="548640" y="117566"/>
                </a:lnTo>
                <a:lnTo>
                  <a:pt x="640080" y="209006"/>
                </a:lnTo>
                <a:lnTo>
                  <a:pt x="679269" y="287383"/>
                </a:lnTo>
                <a:lnTo>
                  <a:pt x="600892" y="274320"/>
                </a:lnTo>
                <a:lnTo>
                  <a:pt x="522515" y="300446"/>
                </a:lnTo>
                <a:lnTo>
                  <a:pt x="418012" y="313509"/>
                </a:lnTo>
                <a:lnTo>
                  <a:pt x="300446" y="326572"/>
                </a:lnTo>
                <a:lnTo>
                  <a:pt x="117566" y="235132"/>
                </a:lnTo>
                <a:lnTo>
                  <a:pt x="0" y="143692"/>
                </a:lnTo>
                <a:lnTo>
                  <a:pt x="26126" y="78377"/>
                </a:lnTo>
                <a:lnTo>
                  <a:pt x="91440" y="26126"/>
                </a:lnTo>
                <a:lnTo>
                  <a:pt x="169818" y="0"/>
                </a:lnTo>
                <a:close/>
              </a:path>
            </a:pathLst>
          </a:cu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29" t="44670" r="18999" b="51209"/>
          <a:stretch>
            <a:fillRect/>
          </a:stretch>
        </p:blipFill>
        <p:spPr>
          <a:xfrm rot="18461686">
            <a:off x="4464232" y="2141579"/>
            <a:ext cx="1173322" cy="564098"/>
          </a:xfrm>
          <a:custGeom>
            <a:avLst/>
            <a:gdLst>
              <a:gd name="connsiteX0" fmla="*/ 169818 w 679269"/>
              <a:gd name="connsiteY0" fmla="*/ 0 h 326572"/>
              <a:gd name="connsiteX1" fmla="*/ 313509 w 679269"/>
              <a:gd name="connsiteY1" fmla="*/ 0 h 326572"/>
              <a:gd name="connsiteX2" fmla="*/ 444138 w 679269"/>
              <a:gd name="connsiteY2" fmla="*/ 39189 h 326572"/>
              <a:gd name="connsiteX3" fmla="*/ 548640 w 679269"/>
              <a:gd name="connsiteY3" fmla="*/ 117566 h 326572"/>
              <a:gd name="connsiteX4" fmla="*/ 640080 w 679269"/>
              <a:gd name="connsiteY4" fmla="*/ 209006 h 326572"/>
              <a:gd name="connsiteX5" fmla="*/ 679269 w 679269"/>
              <a:gd name="connsiteY5" fmla="*/ 287383 h 326572"/>
              <a:gd name="connsiteX6" fmla="*/ 600892 w 679269"/>
              <a:gd name="connsiteY6" fmla="*/ 274320 h 326572"/>
              <a:gd name="connsiteX7" fmla="*/ 522515 w 679269"/>
              <a:gd name="connsiteY7" fmla="*/ 300446 h 326572"/>
              <a:gd name="connsiteX8" fmla="*/ 418012 w 679269"/>
              <a:gd name="connsiteY8" fmla="*/ 313509 h 326572"/>
              <a:gd name="connsiteX9" fmla="*/ 300446 w 679269"/>
              <a:gd name="connsiteY9" fmla="*/ 326572 h 326572"/>
              <a:gd name="connsiteX10" fmla="*/ 117566 w 679269"/>
              <a:gd name="connsiteY10" fmla="*/ 235132 h 326572"/>
              <a:gd name="connsiteX11" fmla="*/ 0 w 679269"/>
              <a:gd name="connsiteY11" fmla="*/ 143692 h 326572"/>
              <a:gd name="connsiteX12" fmla="*/ 26126 w 679269"/>
              <a:gd name="connsiteY12" fmla="*/ 78377 h 326572"/>
              <a:gd name="connsiteX13" fmla="*/ 91440 w 679269"/>
              <a:gd name="connsiteY13" fmla="*/ 26126 h 326572"/>
              <a:gd name="connsiteX14" fmla="*/ 169818 w 679269"/>
              <a:gd name="connsiteY14" fmla="*/ 0 h 32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79269" h="326572">
                <a:moveTo>
                  <a:pt x="169818" y="0"/>
                </a:moveTo>
                <a:lnTo>
                  <a:pt x="313509" y="0"/>
                </a:lnTo>
                <a:lnTo>
                  <a:pt x="444138" y="39189"/>
                </a:lnTo>
                <a:lnTo>
                  <a:pt x="548640" y="117566"/>
                </a:lnTo>
                <a:lnTo>
                  <a:pt x="640080" y="209006"/>
                </a:lnTo>
                <a:lnTo>
                  <a:pt x="679269" y="287383"/>
                </a:lnTo>
                <a:lnTo>
                  <a:pt x="600892" y="274320"/>
                </a:lnTo>
                <a:lnTo>
                  <a:pt x="522515" y="300446"/>
                </a:lnTo>
                <a:lnTo>
                  <a:pt x="418012" y="313509"/>
                </a:lnTo>
                <a:lnTo>
                  <a:pt x="300446" y="326572"/>
                </a:lnTo>
                <a:lnTo>
                  <a:pt x="117566" y="235132"/>
                </a:lnTo>
                <a:lnTo>
                  <a:pt x="0" y="143692"/>
                </a:lnTo>
                <a:lnTo>
                  <a:pt x="26126" y="78377"/>
                </a:lnTo>
                <a:lnTo>
                  <a:pt x="91440" y="26126"/>
                </a:lnTo>
                <a:lnTo>
                  <a:pt x="169818" y="0"/>
                </a:lnTo>
                <a:close/>
              </a:path>
            </a:pathLst>
          </a:custGeom>
        </p:spPr>
      </p:pic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29" t="44670" r="18999" b="51209"/>
          <a:stretch>
            <a:fillRect/>
          </a:stretch>
        </p:blipFill>
        <p:spPr>
          <a:xfrm rot="18461686">
            <a:off x="7157403" y="2141579"/>
            <a:ext cx="1173322" cy="564098"/>
          </a:xfrm>
          <a:custGeom>
            <a:avLst/>
            <a:gdLst>
              <a:gd name="connsiteX0" fmla="*/ 169818 w 679269"/>
              <a:gd name="connsiteY0" fmla="*/ 0 h 326572"/>
              <a:gd name="connsiteX1" fmla="*/ 313509 w 679269"/>
              <a:gd name="connsiteY1" fmla="*/ 0 h 326572"/>
              <a:gd name="connsiteX2" fmla="*/ 444138 w 679269"/>
              <a:gd name="connsiteY2" fmla="*/ 39189 h 326572"/>
              <a:gd name="connsiteX3" fmla="*/ 548640 w 679269"/>
              <a:gd name="connsiteY3" fmla="*/ 117566 h 326572"/>
              <a:gd name="connsiteX4" fmla="*/ 640080 w 679269"/>
              <a:gd name="connsiteY4" fmla="*/ 209006 h 326572"/>
              <a:gd name="connsiteX5" fmla="*/ 679269 w 679269"/>
              <a:gd name="connsiteY5" fmla="*/ 287383 h 326572"/>
              <a:gd name="connsiteX6" fmla="*/ 600892 w 679269"/>
              <a:gd name="connsiteY6" fmla="*/ 274320 h 326572"/>
              <a:gd name="connsiteX7" fmla="*/ 522515 w 679269"/>
              <a:gd name="connsiteY7" fmla="*/ 300446 h 326572"/>
              <a:gd name="connsiteX8" fmla="*/ 418012 w 679269"/>
              <a:gd name="connsiteY8" fmla="*/ 313509 h 326572"/>
              <a:gd name="connsiteX9" fmla="*/ 300446 w 679269"/>
              <a:gd name="connsiteY9" fmla="*/ 326572 h 326572"/>
              <a:gd name="connsiteX10" fmla="*/ 117566 w 679269"/>
              <a:gd name="connsiteY10" fmla="*/ 235132 h 326572"/>
              <a:gd name="connsiteX11" fmla="*/ 0 w 679269"/>
              <a:gd name="connsiteY11" fmla="*/ 143692 h 326572"/>
              <a:gd name="connsiteX12" fmla="*/ 26126 w 679269"/>
              <a:gd name="connsiteY12" fmla="*/ 78377 h 326572"/>
              <a:gd name="connsiteX13" fmla="*/ 91440 w 679269"/>
              <a:gd name="connsiteY13" fmla="*/ 26126 h 326572"/>
              <a:gd name="connsiteX14" fmla="*/ 169818 w 679269"/>
              <a:gd name="connsiteY14" fmla="*/ 0 h 32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79269" h="326572">
                <a:moveTo>
                  <a:pt x="169818" y="0"/>
                </a:moveTo>
                <a:lnTo>
                  <a:pt x="313509" y="0"/>
                </a:lnTo>
                <a:lnTo>
                  <a:pt x="444138" y="39189"/>
                </a:lnTo>
                <a:lnTo>
                  <a:pt x="548640" y="117566"/>
                </a:lnTo>
                <a:lnTo>
                  <a:pt x="640080" y="209006"/>
                </a:lnTo>
                <a:lnTo>
                  <a:pt x="679269" y="287383"/>
                </a:lnTo>
                <a:lnTo>
                  <a:pt x="600892" y="274320"/>
                </a:lnTo>
                <a:lnTo>
                  <a:pt x="522515" y="300446"/>
                </a:lnTo>
                <a:lnTo>
                  <a:pt x="418012" y="313509"/>
                </a:lnTo>
                <a:lnTo>
                  <a:pt x="300446" y="326572"/>
                </a:lnTo>
                <a:lnTo>
                  <a:pt x="117566" y="235132"/>
                </a:lnTo>
                <a:lnTo>
                  <a:pt x="0" y="143692"/>
                </a:lnTo>
                <a:lnTo>
                  <a:pt x="26126" y="78377"/>
                </a:lnTo>
                <a:lnTo>
                  <a:pt x="91440" y="26126"/>
                </a:lnTo>
                <a:lnTo>
                  <a:pt x="169818" y="0"/>
                </a:lnTo>
                <a:close/>
              </a:path>
            </a:pathLst>
          </a:custGeom>
        </p:spPr>
      </p:pic>
      <p:pic>
        <p:nvPicPr>
          <p:cNvPr id="22" name="图片 2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29" t="44670" r="18999" b="51209"/>
          <a:stretch>
            <a:fillRect/>
          </a:stretch>
        </p:blipFill>
        <p:spPr>
          <a:xfrm rot="18461686">
            <a:off x="9786817" y="2141579"/>
            <a:ext cx="1173322" cy="564098"/>
          </a:xfrm>
          <a:custGeom>
            <a:avLst/>
            <a:gdLst>
              <a:gd name="connsiteX0" fmla="*/ 169818 w 679269"/>
              <a:gd name="connsiteY0" fmla="*/ 0 h 326572"/>
              <a:gd name="connsiteX1" fmla="*/ 313509 w 679269"/>
              <a:gd name="connsiteY1" fmla="*/ 0 h 326572"/>
              <a:gd name="connsiteX2" fmla="*/ 444138 w 679269"/>
              <a:gd name="connsiteY2" fmla="*/ 39189 h 326572"/>
              <a:gd name="connsiteX3" fmla="*/ 548640 w 679269"/>
              <a:gd name="connsiteY3" fmla="*/ 117566 h 326572"/>
              <a:gd name="connsiteX4" fmla="*/ 640080 w 679269"/>
              <a:gd name="connsiteY4" fmla="*/ 209006 h 326572"/>
              <a:gd name="connsiteX5" fmla="*/ 679269 w 679269"/>
              <a:gd name="connsiteY5" fmla="*/ 287383 h 326572"/>
              <a:gd name="connsiteX6" fmla="*/ 600892 w 679269"/>
              <a:gd name="connsiteY6" fmla="*/ 274320 h 326572"/>
              <a:gd name="connsiteX7" fmla="*/ 522515 w 679269"/>
              <a:gd name="connsiteY7" fmla="*/ 300446 h 326572"/>
              <a:gd name="connsiteX8" fmla="*/ 418012 w 679269"/>
              <a:gd name="connsiteY8" fmla="*/ 313509 h 326572"/>
              <a:gd name="connsiteX9" fmla="*/ 300446 w 679269"/>
              <a:gd name="connsiteY9" fmla="*/ 326572 h 326572"/>
              <a:gd name="connsiteX10" fmla="*/ 117566 w 679269"/>
              <a:gd name="connsiteY10" fmla="*/ 235132 h 326572"/>
              <a:gd name="connsiteX11" fmla="*/ 0 w 679269"/>
              <a:gd name="connsiteY11" fmla="*/ 143692 h 326572"/>
              <a:gd name="connsiteX12" fmla="*/ 26126 w 679269"/>
              <a:gd name="connsiteY12" fmla="*/ 78377 h 326572"/>
              <a:gd name="connsiteX13" fmla="*/ 91440 w 679269"/>
              <a:gd name="connsiteY13" fmla="*/ 26126 h 326572"/>
              <a:gd name="connsiteX14" fmla="*/ 169818 w 679269"/>
              <a:gd name="connsiteY14" fmla="*/ 0 h 32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79269" h="326572">
                <a:moveTo>
                  <a:pt x="169818" y="0"/>
                </a:moveTo>
                <a:lnTo>
                  <a:pt x="313509" y="0"/>
                </a:lnTo>
                <a:lnTo>
                  <a:pt x="444138" y="39189"/>
                </a:lnTo>
                <a:lnTo>
                  <a:pt x="548640" y="117566"/>
                </a:lnTo>
                <a:lnTo>
                  <a:pt x="640080" y="209006"/>
                </a:lnTo>
                <a:lnTo>
                  <a:pt x="679269" y="287383"/>
                </a:lnTo>
                <a:lnTo>
                  <a:pt x="600892" y="274320"/>
                </a:lnTo>
                <a:lnTo>
                  <a:pt x="522515" y="300446"/>
                </a:lnTo>
                <a:lnTo>
                  <a:pt x="418012" y="313509"/>
                </a:lnTo>
                <a:lnTo>
                  <a:pt x="300446" y="326572"/>
                </a:lnTo>
                <a:lnTo>
                  <a:pt x="117566" y="235132"/>
                </a:lnTo>
                <a:lnTo>
                  <a:pt x="0" y="143692"/>
                </a:lnTo>
                <a:lnTo>
                  <a:pt x="26126" y="78377"/>
                </a:lnTo>
                <a:lnTo>
                  <a:pt x="91440" y="26126"/>
                </a:lnTo>
                <a:lnTo>
                  <a:pt x="169818" y="0"/>
                </a:lnTo>
                <a:close/>
              </a:path>
            </a:pathLst>
          </a:custGeom>
        </p:spPr>
      </p:pic>
      <p:sp>
        <p:nvSpPr>
          <p:cNvPr id="23" name="文本框 22"/>
          <p:cNvSpPr txBox="1"/>
          <p:nvPr/>
        </p:nvSpPr>
        <p:spPr>
          <a:xfrm>
            <a:off x="1792445" y="3060301"/>
            <a:ext cx="1145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n w="19050">
                  <a:solidFill>
                    <a:srgbClr val="704E32"/>
                  </a:solidFill>
                </a:ln>
                <a:noFill/>
              </a:rPr>
              <a:t>Part 1</a:t>
            </a:r>
            <a:endParaRPr lang="zh-CN" altLang="en-US" sz="2800" b="1" dirty="0">
              <a:ln w="19050">
                <a:solidFill>
                  <a:srgbClr val="704E32"/>
                </a:solidFill>
              </a:ln>
              <a:noFill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478251" y="3083818"/>
            <a:ext cx="1145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ln w="19050">
                  <a:solidFill>
                    <a:srgbClr val="704E32"/>
                  </a:solidFill>
                </a:ln>
                <a:noFill/>
              </a:rPr>
              <a:t>Part 2</a:t>
            </a:r>
            <a:endParaRPr lang="zh-CN" altLang="en-US" sz="2800" b="1">
              <a:ln w="19050">
                <a:solidFill>
                  <a:srgbClr val="704E32"/>
                </a:solidFill>
              </a:ln>
              <a:noFill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171422" y="3058997"/>
            <a:ext cx="1145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ln w="19050">
                  <a:solidFill>
                    <a:srgbClr val="704E32"/>
                  </a:solidFill>
                </a:ln>
                <a:noFill/>
              </a:rPr>
              <a:t>Part 3</a:t>
            </a:r>
            <a:endParaRPr lang="zh-CN" altLang="en-US" sz="2800" b="1">
              <a:ln w="19050">
                <a:solidFill>
                  <a:srgbClr val="704E32"/>
                </a:solidFill>
              </a:ln>
              <a:noFill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9800836" y="3083818"/>
            <a:ext cx="1145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ln w="19050">
                  <a:solidFill>
                    <a:srgbClr val="704E32"/>
                  </a:solidFill>
                </a:ln>
                <a:noFill/>
              </a:rPr>
              <a:t>Part 4</a:t>
            </a:r>
            <a:endParaRPr lang="zh-CN" altLang="en-US" sz="2800" b="1">
              <a:ln w="19050">
                <a:solidFill>
                  <a:srgbClr val="704E32"/>
                </a:solidFill>
              </a:ln>
              <a:noFill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1616696" y="3625254"/>
            <a:ext cx="1258068" cy="206397"/>
            <a:chOff x="1698171" y="4001532"/>
            <a:chExt cx="1258068" cy="206397"/>
          </a:xfrm>
        </p:grpSpPr>
        <p:cxnSp>
          <p:nvCxnSpPr>
            <p:cNvPr id="54" name="直接连接符 53"/>
            <p:cNvCxnSpPr/>
            <p:nvPr/>
          </p:nvCxnSpPr>
          <p:spPr>
            <a:xfrm>
              <a:off x="1698171" y="4207929"/>
              <a:ext cx="1258068" cy="0"/>
            </a:xfrm>
            <a:prstGeom prst="line">
              <a:avLst/>
            </a:prstGeom>
            <a:ln w="12700">
              <a:solidFill>
                <a:srgbClr val="AF9D4E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>
              <a:off x="2365087" y="4001532"/>
              <a:ext cx="0" cy="206397"/>
            </a:xfrm>
            <a:prstGeom prst="line">
              <a:avLst/>
            </a:prstGeom>
            <a:ln w="12700">
              <a:solidFill>
                <a:srgbClr val="AF9D4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组合 55"/>
          <p:cNvGrpSpPr/>
          <p:nvPr/>
        </p:nvGrpSpPr>
        <p:grpSpPr>
          <a:xfrm>
            <a:off x="7069740" y="3625254"/>
            <a:ext cx="1258068" cy="206397"/>
            <a:chOff x="1698171" y="4001532"/>
            <a:chExt cx="1258068" cy="206397"/>
          </a:xfrm>
        </p:grpSpPr>
        <p:cxnSp>
          <p:nvCxnSpPr>
            <p:cNvPr id="57" name="直接连接符 56"/>
            <p:cNvCxnSpPr/>
            <p:nvPr/>
          </p:nvCxnSpPr>
          <p:spPr>
            <a:xfrm>
              <a:off x="1698171" y="4207929"/>
              <a:ext cx="1258068" cy="0"/>
            </a:xfrm>
            <a:prstGeom prst="line">
              <a:avLst/>
            </a:prstGeom>
            <a:ln w="12700">
              <a:solidFill>
                <a:srgbClr val="AF9D4E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>
              <a:off x="2365087" y="4001532"/>
              <a:ext cx="0" cy="206397"/>
            </a:xfrm>
            <a:prstGeom prst="line">
              <a:avLst/>
            </a:prstGeom>
            <a:ln w="12700">
              <a:solidFill>
                <a:srgbClr val="AF9D4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组合 58"/>
          <p:cNvGrpSpPr/>
          <p:nvPr/>
        </p:nvGrpSpPr>
        <p:grpSpPr>
          <a:xfrm>
            <a:off x="9722137" y="3625254"/>
            <a:ext cx="1258068" cy="206397"/>
            <a:chOff x="1698171" y="4001532"/>
            <a:chExt cx="1258068" cy="206397"/>
          </a:xfrm>
        </p:grpSpPr>
        <p:cxnSp>
          <p:nvCxnSpPr>
            <p:cNvPr id="60" name="直接连接符 59"/>
            <p:cNvCxnSpPr/>
            <p:nvPr/>
          </p:nvCxnSpPr>
          <p:spPr>
            <a:xfrm>
              <a:off x="1698171" y="4207929"/>
              <a:ext cx="1258068" cy="0"/>
            </a:xfrm>
            <a:prstGeom prst="line">
              <a:avLst/>
            </a:prstGeom>
            <a:ln w="12700">
              <a:solidFill>
                <a:srgbClr val="AF9D4E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>
              <a:off x="2365087" y="4001532"/>
              <a:ext cx="0" cy="206397"/>
            </a:xfrm>
            <a:prstGeom prst="line">
              <a:avLst/>
            </a:prstGeom>
            <a:ln w="12700">
              <a:solidFill>
                <a:srgbClr val="AF9D4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文本框 61"/>
          <p:cNvSpPr txBox="1"/>
          <p:nvPr/>
        </p:nvSpPr>
        <p:spPr>
          <a:xfrm>
            <a:off x="1616696" y="3927260"/>
            <a:ext cx="1440013" cy="1502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zh-CN" altLang="en-US" sz="1400" dirty="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  <a:endParaRPr lang="en-US" altLang="zh-CN" sz="1400" dirty="0">
              <a:ln w="19050">
                <a:noFill/>
              </a:ln>
              <a:solidFill>
                <a:srgbClr val="704E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lang="zh-CN" altLang="en-US" sz="1400" dirty="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lang="zh-CN" altLang="en-US" sz="1400" dirty="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lang="zh-CN" altLang="en-US" sz="1400" dirty="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4368768" y="3927260"/>
            <a:ext cx="1440013" cy="1502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zh-CN" altLang="en-US" sz="140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  <a:endParaRPr lang="en-US" altLang="zh-CN" sz="1400">
              <a:ln w="19050">
                <a:noFill/>
              </a:ln>
              <a:solidFill>
                <a:srgbClr val="704E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lang="zh-CN" altLang="en-US" sz="140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lang="zh-CN" altLang="en-US" sz="140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lang="zh-CN" altLang="en-US" sz="140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7061939" y="3927260"/>
            <a:ext cx="1440013" cy="1502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zh-CN" altLang="en-US" sz="140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  <a:endParaRPr lang="en-US" altLang="zh-CN" sz="1400">
              <a:ln w="19050">
                <a:noFill/>
              </a:ln>
              <a:solidFill>
                <a:srgbClr val="704E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lang="zh-CN" altLang="en-US" sz="140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lang="zh-CN" altLang="en-US" sz="140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lang="zh-CN" altLang="en-US" sz="140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</a:p>
        </p:txBody>
      </p:sp>
      <p:sp>
        <p:nvSpPr>
          <p:cNvPr id="65" name="文本框 64"/>
          <p:cNvSpPr txBox="1"/>
          <p:nvPr/>
        </p:nvSpPr>
        <p:spPr>
          <a:xfrm>
            <a:off x="9755110" y="3927260"/>
            <a:ext cx="1440013" cy="1502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zh-CN" altLang="en-US" sz="140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  <a:endParaRPr lang="en-US" altLang="zh-CN" sz="1400">
              <a:ln w="19050">
                <a:noFill/>
              </a:ln>
              <a:solidFill>
                <a:srgbClr val="704E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lang="zh-CN" altLang="en-US" sz="140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lang="zh-CN" altLang="en-US" sz="140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lang="zh-CN" altLang="en-US" sz="140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4283992" y="3625254"/>
            <a:ext cx="1258068" cy="206397"/>
            <a:chOff x="1698171" y="4001532"/>
            <a:chExt cx="1258068" cy="206397"/>
          </a:xfrm>
        </p:grpSpPr>
        <p:cxnSp>
          <p:nvCxnSpPr>
            <p:cNvPr id="28" name="直接连接符 27"/>
            <p:cNvCxnSpPr/>
            <p:nvPr/>
          </p:nvCxnSpPr>
          <p:spPr>
            <a:xfrm>
              <a:off x="1698171" y="4207929"/>
              <a:ext cx="1258068" cy="0"/>
            </a:xfrm>
            <a:prstGeom prst="line">
              <a:avLst/>
            </a:prstGeom>
            <a:ln w="12700">
              <a:solidFill>
                <a:srgbClr val="AF9D4E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2365087" y="4001532"/>
              <a:ext cx="0" cy="206397"/>
            </a:xfrm>
            <a:prstGeom prst="line">
              <a:avLst/>
            </a:prstGeom>
            <a:ln w="12700">
              <a:solidFill>
                <a:srgbClr val="AF9D4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0">
        <p14:pan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62" grpId="0"/>
      <p:bldP spid="63" grpId="0"/>
      <p:bldP spid="64" grpId="0"/>
      <p:bldP spid="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29" t="44670" r="18999" b="51209"/>
          <a:stretch>
            <a:fillRect/>
          </a:stretch>
        </p:blipFill>
        <p:spPr>
          <a:xfrm rot="16400510">
            <a:off x="5823616" y="2438112"/>
            <a:ext cx="1852573" cy="890662"/>
          </a:xfrm>
          <a:custGeom>
            <a:avLst/>
            <a:gdLst>
              <a:gd name="connsiteX0" fmla="*/ 169818 w 679269"/>
              <a:gd name="connsiteY0" fmla="*/ 0 h 326572"/>
              <a:gd name="connsiteX1" fmla="*/ 313509 w 679269"/>
              <a:gd name="connsiteY1" fmla="*/ 0 h 326572"/>
              <a:gd name="connsiteX2" fmla="*/ 444138 w 679269"/>
              <a:gd name="connsiteY2" fmla="*/ 39189 h 326572"/>
              <a:gd name="connsiteX3" fmla="*/ 548640 w 679269"/>
              <a:gd name="connsiteY3" fmla="*/ 117566 h 326572"/>
              <a:gd name="connsiteX4" fmla="*/ 640080 w 679269"/>
              <a:gd name="connsiteY4" fmla="*/ 209006 h 326572"/>
              <a:gd name="connsiteX5" fmla="*/ 679269 w 679269"/>
              <a:gd name="connsiteY5" fmla="*/ 287383 h 326572"/>
              <a:gd name="connsiteX6" fmla="*/ 600892 w 679269"/>
              <a:gd name="connsiteY6" fmla="*/ 274320 h 326572"/>
              <a:gd name="connsiteX7" fmla="*/ 522515 w 679269"/>
              <a:gd name="connsiteY7" fmla="*/ 300446 h 326572"/>
              <a:gd name="connsiteX8" fmla="*/ 418012 w 679269"/>
              <a:gd name="connsiteY8" fmla="*/ 313509 h 326572"/>
              <a:gd name="connsiteX9" fmla="*/ 300446 w 679269"/>
              <a:gd name="connsiteY9" fmla="*/ 326572 h 326572"/>
              <a:gd name="connsiteX10" fmla="*/ 117566 w 679269"/>
              <a:gd name="connsiteY10" fmla="*/ 235132 h 326572"/>
              <a:gd name="connsiteX11" fmla="*/ 0 w 679269"/>
              <a:gd name="connsiteY11" fmla="*/ 143692 h 326572"/>
              <a:gd name="connsiteX12" fmla="*/ 26126 w 679269"/>
              <a:gd name="connsiteY12" fmla="*/ 78377 h 326572"/>
              <a:gd name="connsiteX13" fmla="*/ 91440 w 679269"/>
              <a:gd name="connsiteY13" fmla="*/ 26126 h 326572"/>
              <a:gd name="connsiteX14" fmla="*/ 169818 w 679269"/>
              <a:gd name="connsiteY14" fmla="*/ 0 h 32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79269" h="326572">
                <a:moveTo>
                  <a:pt x="169818" y="0"/>
                </a:moveTo>
                <a:lnTo>
                  <a:pt x="313509" y="0"/>
                </a:lnTo>
                <a:lnTo>
                  <a:pt x="444138" y="39189"/>
                </a:lnTo>
                <a:lnTo>
                  <a:pt x="548640" y="117566"/>
                </a:lnTo>
                <a:lnTo>
                  <a:pt x="640080" y="209006"/>
                </a:lnTo>
                <a:lnTo>
                  <a:pt x="679269" y="287383"/>
                </a:lnTo>
                <a:lnTo>
                  <a:pt x="600892" y="274320"/>
                </a:lnTo>
                <a:lnTo>
                  <a:pt x="522515" y="300446"/>
                </a:lnTo>
                <a:lnTo>
                  <a:pt x="418012" y="313509"/>
                </a:lnTo>
                <a:lnTo>
                  <a:pt x="300446" y="326572"/>
                </a:lnTo>
                <a:lnTo>
                  <a:pt x="117566" y="235132"/>
                </a:lnTo>
                <a:lnTo>
                  <a:pt x="0" y="143692"/>
                </a:lnTo>
                <a:lnTo>
                  <a:pt x="26126" y="78377"/>
                </a:lnTo>
                <a:lnTo>
                  <a:pt x="91440" y="26126"/>
                </a:lnTo>
                <a:lnTo>
                  <a:pt x="169818" y="0"/>
                </a:lnTo>
                <a:close/>
              </a:path>
            </a:pathLst>
          </a:custGeom>
        </p:spPr>
      </p:pic>
      <p:sp>
        <p:nvSpPr>
          <p:cNvPr id="4" name="文本框 3"/>
          <p:cNvSpPr txBox="1"/>
          <p:nvPr/>
        </p:nvSpPr>
        <p:spPr>
          <a:xfrm>
            <a:off x="4408055" y="2221724"/>
            <a:ext cx="39783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8000" b="1" dirty="0">
                <a:ln w="19050">
                  <a:solidFill>
                    <a:srgbClr val="704E32"/>
                  </a:solidFill>
                </a:ln>
                <a:noFill/>
              </a:rPr>
              <a:t>Part </a:t>
            </a:r>
            <a:r>
              <a:rPr lang="en-US" altLang="zh-CN" sz="8000" b="1" dirty="0">
                <a:ln w="19050">
                  <a:solidFill>
                    <a:srgbClr val="704E32"/>
                  </a:solidFill>
                </a:ln>
                <a:solidFill>
                  <a:schemeClr val="bg1">
                    <a:alpha val="55000"/>
                  </a:schemeClr>
                </a:solidFill>
              </a:rPr>
              <a:t>1</a:t>
            </a:r>
            <a:endParaRPr lang="zh-CN" altLang="en-US" sz="8000" b="1" dirty="0">
              <a:ln w="19050">
                <a:solidFill>
                  <a:srgbClr val="704E32"/>
                </a:solidFill>
              </a:ln>
              <a:solidFill>
                <a:schemeClr val="bg1">
                  <a:alpha val="55000"/>
                </a:schemeClr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269117" y="4079085"/>
            <a:ext cx="5319682" cy="743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sz="3200" b="1" dirty="0">
                <a:ln w="19050">
                  <a:solidFill>
                    <a:srgbClr val="704E32"/>
                  </a:solidFill>
                </a:ln>
                <a:noFill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点击添加文字点击添加文字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0">
        <p14:pan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1760633" y="3285236"/>
            <a:ext cx="1099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>
                <a:ln w="19050">
                  <a:solidFill>
                    <a:srgbClr val="704E32"/>
                  </a:solidFill>
                </a:ln>
                <a:noFill/>
                <a:latin typeface="微软雅黑" panose="020B0503020204020204" pitchFamily="34" charset="-122"/>
                <a:ea typeface="微软雅黑" panose="020B0503020204020204" pitchFamily="34" charset="-122"/>
              </a:rPr>
              <a:t>2011</a:t>
            </a:r>
            <a:endParaRPr lang="zh-CN" altLang="en-US" sz="2000" b="1">
              <a:ln w="19050">
                <a:solidFill>
                  <a:srgbClr val="704E32"/>
                </a:solidFill>
              </a:ln>
              <a:noFill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281656" y="4296764"/>
            <a:ext cx="1099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>
                <a:ln w="19050">
                  <a:solidFill>
                    <a:srgbClr val="704E32"/>
                  </a:solidFill>
                </a:ln>
                <a:noFill/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  <a:endParaRPr lang="zh-CN" altLang="en-US" sz="2000" b="1">
              <a:ln w="19050">
                <a:solidFill>
                  <a:srgbClr val="704E32"/>
                </a:solidFill>
              </a:ln>
              <a:noFill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041929" y="3335868"/>
            <a:ext cx="1099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>
                <a:ln w="19050">
                  <a:solidFill>
                    <a:srgbClr val="704E32"/>
                  </a:solidFill>
                </a:ln>
                <a:noFill/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endParaRPr lang="zh-CN" altLang="en-US" sz="2000" b="1">
              <a:ln w="19050">
                <a:solidFill>
                  <a:srgbClr val="704E32"/>
                </a:solidFill>
              </a:ln>
              <a:noFill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567352" y="4260091"/>
            <a:ext cx="1099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>
                <a:ln w="19050">
                  <a:solidFill>
                    <a:srgbClr val="704E32"/>
                  </a:solidFill>
                </a:ln>
                <a:noFill/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endParaRPr lang="zh-CN" altLang="en-US" sz="2000" b="1">
              <a:ln w="19050">
                <a:solidFill>
                  <a:srgbClr val="704E32"/>
                </a:solidFill>
              </a:ln>
              <a:noFill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324044" y="3323721"/>
            <a:ext cx="1099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>
                <a:ln w="19050">
                  <a:solidFill>
                    <a:srgbClr val="704E32"/>
                  </a:solidFill>
                </a:ln>
                <a:noFill/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endParaRPr lang="zh-CN" altLang="en-US" sz="2000" b="1">
              <a:ln w="19050">
                <a:solidFill>
                  <a:srgbClr val="704E32"/>
                </a:solidFill>
              </a:ln>
              <a:noFill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001883" y="3805231"/>
            <a:ext cx="8403775" cy="436265"/>
            <a:chOff x="2001883" y="3805231"/>
            <a:chExt cx="8403775" cy="436265"/>
          </a:xfrm>
        </p:grpSpPr>
        <p:cxnSp>
          <p:nvCxnSpPr>
            <p:cNvPr id="4" name="直接连接符 3"/>
            <p:cNvCxnSpPr>
              <a:endCxn id="16" idx="8"/>
            </p:cNvCxnSpPr>
            <p:nvPr/>
          </p:nvCxnSpPr>
          <p:spPr>
            <a:xfrm>
              <a:off x="2001883" y="4010297"/>
              <a:ext cx="8403775" cy="32229"/>
            </a:xfrm>
            <a:prstGeom prst="line">
              <a:avLst/>
            </a:prstGeom>
            <a:ln w="15875">
              <a:solidFill>
                <a:srgbClr val="AF9D4E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图片 1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429" t="44670" r="18999" b="51209"/>
            <a:stretch>
              <a:fillRect/>
            </a:stretch>
          </p:blipFill>
          <p:spPr>
            <a:xfrm rot="18461686">
              <a:off x="10080402" y="3918492"/>
              <a:ext cx="436265" cy="209743"/>
            </a:xfrm>
            <a:custGeom>
              <a:avLst/>
              <a:gdLst>
                <a:gd name="connsiteX0" fmla="*/ 169818 w 679269"/>
                <a:gd name="connsiteY0" fmla="*/ 0 h 326572"/>
                <a:gd name="connsiteX1" fmla="*/ 313509 w 679269"/>
                <a:gd name="connsiteY1" fmla="*/ 0 h 326572"/>
                <a:gd name="connsiteX2" fmla="*/ 444138 w 679269"/>
                <a:gd name="connsiteY2" fmla="*/ 39189 h 326572"/>
                <a:gd name="connsiteX3" fmla="*/ 548640 w 679269"/>
                <a:gd name="connsiteY3" fmla="*/ 117566 h 326572"/>
                <a:gd name="connsiteX4" fmla="*/ 640080 w 679269"/>
                <a:gd name="connsiteY4" fmla="*/ 209006 h 326572"/>
                <a:gd name="connsiteX5" fmla="*/ 679269 w 679269"/>
                <a:gd name="connsiteY5" fmla="*/ 287383 h 326572"/>
                <a:gd name="connsiteX6" fmla="*/ 600892 w 679269"/>
                <a:gd name="connsiteY6" fmla="*/ 274320 h 326572"/>
                <a:gd name="connsiteX7" fmla="*/ 522515 w 679269"/>
                <a:gd name="connsiteY7" fmla="*/ 300446 h 326572"/>
                <a:gd name="connsiteX8" fmla="*/ 418012 w 679269"/>
                <a:gd name="connsiteY8" fmla="*/ 313509 h 326572"/>
                <a:gd name="connsiteX9" fmla="*/ 300446 w 679269"/>
                <a:gd name="connsiteY9" fmla="*/ 326572 h 326572"/>
                <a:gd name="connsiteX10" fmla="*/ 117566 w 679269"/>
                <a:gd name="connsiteY10" fmla="*/ 235132 h 326572"/>
                <a:gd name="connsiteX11" fmla="*/ 0 w 679269"/>
                <a:gd name="connsiteY11" fmla="*/ 143692 h 326572"/>
                <a:gd name="connsiteX12" fmla="*/ 26126 w 679269"/>
                <a:gd name="connsiteY12" fmla="*/ 78377 h 326572"/>
                <a:gd name="connsiteX13" fmla="*/ 91440 w 679269"/>
                <a:gd name="connsiteY13" fmla="*/ 26126 h 326572"/>
                <a:gd name="connsiteX14" fmla="*/ 169818 w 679269"/>
                <a:gd name="connsiteY14" fmla="*/ 0 h 326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79269" h="326572">
                  <a:moveTo>
                    <a:pt x="169818" y="0"/>
                  </a:moveTo>
                  <a:lnTo>
                    <a:pt x="313509" y="0"/>
                  </a:lnTo>
                  <a:lnTo>
                    <a:pt x="444138" y="39189"/>
                  </a:lnTo>
                  <a:lnTo>
                    <a:pt x="548640" y="117566"/>
                  </a:lnTo>
                  <a:lnTo>
                    <a:pt x="640080" y="209006"/>
                  </a:lnTo>
                  <a:lnTo>
                    <a:pt x="679269" y="287383"/>
                  </a:lnTo>
                  <a:lnTo>
                    <a:pt x="600892" y="274320"/>
                  </a:lnTo>
                  <a:lnTo>
                    <a:pt x="522515" y="300446"/>
                  </a:lnTo>
                  <a:lnTo>
                    <a:pt x="418012" y="313509"/>
                  </a:lnTo>
                  <a:lnTo>
                    <a:pt x="300446" y="326572"/>
                  </a:lnTo>
                  <a:lnTo>
                    <a:pt x="117566" y="235132"/>
                  </a:lnTo>
                  <a:lnTo>
                    <a:pt x="0" y="143692"/>
                  </a:lnTo>
                  <a:lnTo>
                    <a:pt x="26126" y="78377"/>
                  </a:lnTo>
                  <a:lnTo>
                    <a:pt x="91440" y="26126"/>
                  </a:lnTo>
                  <a:lnTo>
                    <a:pt x="169818" y="0"/>
                  </a:lnTo>
                  <a:close/>
                </a:path>
              </a:pathLst>
            </a:custGeom>
          </p:spPr>
        </p:pic>
      </p:grpSp>
      <p:sp>
        <p:nvSpPr>
          <p:cNvPr id="17" name="文本框 16"/>
          <p:cNvSpPr txBox="1"/>
          <p:nvPr/>
        </p:nvSpPr>
        <p:spPr>
          <a:xfrm>
            <a:off x="9748739" y="4309830"/>
            <a:ext cx="1099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>
                <a:ln w="19050">
                  <a:solidFill>
                    <a:srgbClr val="704E32"/>
                  </a:solidFill>
                </a:ln>
                <a:noFill/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endParaRPr lang="zh-CN" altLang="en-US" sz="2000" b="1">
              <a:ln w="19050">
                <a:solidFill>
                  <a:srgbClr val="704E32"/>
                </a:solidFill>
              </a:ln>
              <a:noFill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29" t="44670" r="18999" b="51209"/>
          <a:stretch>
            <a:fillRect/>
          </a:stretch>
        </p:blipFill>
        <p:spPr>
          <a:xfrm rot="18461686">
            <a:off x="1875933" y="3867833"/>
            <a:ext cx="436265" cy="209743"/>
          </a:xfrm>
          <a:custGeom>
            <a:avLst/>
            <a:gdLst>
              <a:gd name="connsiteX0" fmla="*/ 169818 w 679269"/>
              <a:gd name="connsiteY0" fmla="*/ 0 h 326572"/>
              <a:gd name="connsiteX1" fmla="*/ 313509 w 679269"/>
              <a:gd name="connsiteY1" fmla="*/ 0 h 326572"/>
              <a:gd name="connsiteX2" fmla="*/ 444138 w 679269"/>
              <a:gd name="connsiteY2" fmla="*/ 39189 h 326572"/>
              <a:gd name="connsiteX3" fmla="*/ 548640 w 679269"/>
              <a:gd name="connsiteY3" fmla="*/ 117566 h 326572"/>
              <a:gd name="connsiteX4" fmla="*/ 640080 w 679269"/>
              <a:gd name="connsiteY4" fmla="*/ 209006 h 326572"/>
              <a:gd name="connsiteX5" fmla="*/ 679269 w 679269"/>
              <a:gd name="connsiteY5" fmla="*/ 287383 h 326572"/>
              <a:gd name="connsiteX6" fmla="*/ 600892 w 679269"/>
              <a:gd name="connsiteY6" fmla="*/ 274320 h 326572"/>
              <a:gd name="connsiteX7" fmla="*/ 522515 w 679269"/>
              <a:gd name="connsiteY7" fmla="*/ 300446 h 326572"/>
              <a:gd name="connsiteX8" fmla="*/ 418012 w 679269"/>
              <a:gd name="connsiteY8" fmla="*/ 313509 h 326572"/>
              <a:gd name="connsiteX9" fmla="*/ 300446 w 679269"/>
              <a:gd name="connsiteY9" fmla="*/ 326572 h 326572"/>
              <a:gd name="connsiteX10" fmla="*/ 117566 w 679269"/>
              <a:gd name="connsiteY10" fmla="*/ 235132 h 326572"/>
              <a:gd name="connsiteX11" fmla="*/ 0 w 679269"/>
              <a:gd name="connsiteY11" fmla="*/ 143692 h 326572"/>
              <a:gd name="connsiteX12" fmla="*/ 26126 w 679269"/>
              <a:gd name="connsiteY12" fmla="*/ 78377 h 326572"/>
              <a:gd name="connsiteX13" fmla="*/ 91440 w 679269"/>
              <a:gd name="connsiteY13" fmla="*/ 26126 h 326572"/>
              <a:gd name="connsiteX14" fmla="*/ 169818 w 679269"/>
              <a:gd name="connsiteY14" fmla="*/ 0 h 32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79269" h="326572">
                <a:moveTo>
                  <a:pt x="169818" y="0"/>
                </a:moveTo>
                <a:lnTo>
                  <a:pt x="313509" y="0"/>
                </a:lnTo>
                <a:lnTo>
                  <a:pt x="444138" y="39189"/>
                </a:lnTo>
                <a:lnTo>
                  <a:pt x="548640" y="117566"/>
                </a:lnTo>
                <a:lnTo>
                  <a:pt x="640080" y="209006"/>
                </a:lnTo>
                <a:lnTo>
                  <a:pt x="679269" y="287383"/>
                </a:lnTo>
                <a:lnTo>
                  <a:pt x="600892" y="274320"/>
                </a:lnTo>
                <a:lnTo>
                  <a:pt x="522515" y="300446"/>
                </a:lnTo>
                <a:lnTo>
                  <a:pt x="418012" y="313509"/>
                </a:lnTo>
                <a:lnTo>
                  <a:pt x="300446" y="326572"/>
                </a:lnTo>
                <a:lnTo>
                  <a:pt x="117566" y="235132"/>
                </a:lnTo>
                <a:lnTo>
                  <a:pt x="0" y="143692"/>
                </a:lnTo>
                <a:lnTo>
                  <a:pt x="26126" y="78377"/>
                </a:lnTo>
                <a:lnTo>
                  <a:pt x="91440" y="26126"/>
                </a:lnTo>
                <a:lnTo>
                  <a:pt x="169818" y="0"/>
                </a:lnTo>
                <a:close/>
              </a:path>
            </a:pathLst>
          </a:cu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29" t="44670" r="18999" b="51209"/>
          <a:stretch>
            <a:fillRect/>
          </a:stretch>
        </p:blipFill>
        <p:spPr>
          <a:xfrm rot="18461686">
            <a:off x="3516172" y="3893960"/>
            <a:ext cx="436265" cy="209743"/>
          </a:xfrm>
          <a:custGeom>
            <a:avLst/>
            <a:gdLst>
              <a:gd name="connsiteX0" fmla="*/ 169818 w 679269"/>
              <a:gd name="connsiteY0" fmla="*/ 0 h 326572"/>
              <a:gd name="connsiteX1" fmla="*/ 313509 w 679269"/>
              <a:gd name="connsiteY1" fmla="*/ 0 h 326572"/>
              <a:gd name="connsiteX2" fmla="*/ 444138 w 679269"/>
              <a:gd name="connsiteY2" fmla="*/ 39189 h 326572"/>
              <a:gd name="connsiteX3" fmla="*/ 548640 w 679269"/>
              <a:gd name="connsiteY3" fmla="*/ 117566 h 326572"/>
              <a:gd name="connsiteX4" fmla="*/ 640080 w 679269"/>
              <a:gd name="connsiteY4" fmla="*/ 209006 h 326572"/>
              <a:gd name="connsiteX5" fmla="*/ 679269 w 679269"/>
              <a:gd name="connsiteY5" fmla="*/ 287383 h 326572"/>
              <a:gd name="connsiteX6" fmla="*/ 600892 w 679269"/>
              <a:gd name="connsiteY6" fmla="*/ 274320 h 326572"/>
              <a:gd name="connsiteX7" fmla="*/ 522515 w 679269"/>
              <a:gd name="connsiteY7" fmla="*/ 300446 h 326572"/>
              <a:gd name="connsiteX8" fmla="*/ 418012 w 679269"/>
              <a:gd name="connsiteY8" fmla="*/ 313509 h 326572"/>
              <a:gd name="connsiteX9" fmla="*/ 300446 w 679269"/>
              <a:gd name="connsiteY9" fmla="*/ 326572 h 326572"/>
              <a:gd name="connsiteX10" fmla="*/ 117566 w 679269"/>
              <a:gd name="connsiteY10" fmla="*/ 235132 h 326572"/>
              <a:gd name="connsiteX11" fmla="*/ 0 w 679269"/>
              <a:gd name="connsiteY11" fmla="*/ 143692 h 326572"/>
              <a:gd name="connsiteX12" fmla="*/ 26126 w 679269"/>
              <a:gd name="connsiteY12" fmla="*/ 78377 h 326572"/>
              <a:gd name="connsiteX13" fmla="*/ 91440 w 679269"/>
              <a:gd name="connsiteY13" fmla="*/ 26126 h 326572"/>
              <a:gd name="connsiteX14" fmla="*/ 169818 w 679269"/>
              <a:gd name="connsiteY14" fmla="*/ 0 h 32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79269" h="326572">
                <a:moveTo>
                  <a:pt x="169818" y="0"/>
                </a:moveTo>
                <a:lnTo>
                  <a:pt x="313509" y="0"/>
                </a:lnTo>
                <a:lnTo>
                  <a:pt x="444138" y="39189"/>
                </a:lnTo>
                <a:lnTo>
                  <a:pt x="548640" y="117566"/>
                </a:lnTo>
                <a:lnTo>
                  <a:pt x="640080" y="209006"/>
                </a:lnTo>
                <a:lnTo>
                  <a:pt x="679269" y="287383"/>
                </a:lnTo>
                <a:lnTo>
                  <a:pt x="600892" y="274320"/>
                </a:lnTo>
                <a:lnTo>
                  <a:pt x="522515" y="300446"/>
                </a:lnTo>
                <a:lnTo>
                  <a:pt x="418012" y="313509"/>
                </a:lnTo>
                <a:lnTo>
                  <a:pt x="300446" y="326572"/>
                </a:lnTo>
                <a:lnTo>
                  <a:pt x="117566" y="235132"/>
                </a:lnTo>
                <a:lnTo>
                  <a:pt x="0" y="143692"/>
                </a:lnTo>
                <a:lnTo>
                  <a:pt x="26126" y="78377"/>
                </a:lnTo>
                <a:lnTo>
                  <a:pt x="91440" y="26126"/>
                </a:lnTo>
                <a:lnTo>
                  <a:pt x="169818" y="0"/>
                </a:lnTo>
                <a:close/>
              </a:path>
            </a:pathLst>
          </a:custGeom>
        </p:spPr>
      </p:pic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29" t="44670" r="18999" b="51209"/>
          <a:stretch>
            <a:fillRect/>
          </a:stretch>
        </p:blipFill>
        <p:spPr>
          <a:xfrm rot="18461686">
            <a:off x="6798287" y="3918491"/>
            <a:ext cx="436265" cy="209743"/>
          </a:xfrm>
          <a:custGeom>
            <a:avLst/>
            <a:gdLst>
              <a:gd name="connsiteX0" fmla="*/ 169818 w 679269"/>
              <a:gd name="connsiteY0" fmla="*/ 0 h 326572"/>
              <a:gd name="connsiteX1" fmla="*/ 313509 w 679269"/>
              <a:gd name="connsiteY1" fmla="*/ 0 h 326572"/>
              <a:gd name="connsiteX2" fmla="*/ 444138 w 679269"/>
              <a:gd name="connsiteY2" fmla="*/ 39189 h 326572"/>
              <a:gd name="connsiteX3" fmla="*/ 548640 w 679269"/>
              <a:gd name="connsiteY3" fmla="*/ 117566 h 326572"/>
              <a:gd name="connsiteX4" fmla="*/ 640080 w 679269"/>
              <a:gd name="connsiteY4" fmla="*/ 209006 h 326572"/>
              <a:gd name="connsiteX5" fmla="*/ 679269 w 679269"/>
              <a:gd name="connsiteY5" fmla="*/ 287383 h 326572"/>
              <a:gd name="connsiteX6" fmla="*/ 600892 w 679269"/>
              <a:gd name="connsiteY6" fmla="*/ 274320 h 326572"/>
              <a:gd name="connsiteX7" fmla="*/ 522515 w 679269"/>
              <a:gd name="connsiteY7" fmla="*/ 300446 h 326572"/>
              <a:gd name="connsiteX8" fmla="*/ 418012 w 679269"/>
              <a:gd name="connsiteY8" fmla="*/ 313509 h 326572"/>
              <a:gd name="connsiteX9" fmla="*/ 300446 w 679269"/>
              <a:gd name="connsiteY9" fmla="*/ 326572 h 326572"/>
              <a:gd name="connsiteX10" fmla="*/ 117566 w 679269"/>
              <a:gd name="connsiteY10" fmla="*/ 235132 h 326572"/>
              <a:gd name="connsiteX11" fmla="*/ 0 w 679269"/>
              <a:gd name="connsiteY11" fmla="*/ 143692 h 326572"/>
              <a:gd name="connsiteX12" fmla="*/ 26126 w 679269"/>
              <a:gd name="connsiteY12" fmla="*/ 78377 h 326572"/>
              <a:gd name="connsiteX13" fmla="*/ 91440 w 679269"/>
              <a:gd name="connsiteY13" fmla="*/ 26126 h 326572"/>
              <a:gd name="connsiteX14" fmla="*/ 169818 w 679269"/>
              <a:gd name="connsiteY14" fmla="*/ 0 h 32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79269" h="326572">
                <a:moveTo>
                  <a:pt x="169818" y="0"/>
                </a:moveTo>
                <a:lnTo>
                  <a:pt x="313509" y="0"/>
                </a:lnTo>
                <a:lnTo>
                  <a:pt x="444138" y="39189"/>
                </a:lnTo>
                <a:lnTo>
                  <a:pt x="548640" y="117566"/>
                </a:lnTo>
                <a:lnTo>
                  <a:pt x="640080" y="209006"/>
                </a:lnTo>
                <a:lnTo>
                  <a:pt x="679269" y="287383"/>
                </a:lnTo>
                <a:lnTo>
                  <a:pt x="600892" y="274320"/>
                </a:lnTo>
                <a:lnTo>
                  <a:pt x="522515" y="300446"/>
                </a:lnTo>
                <a:lnTo>
                  <a:pt x="418012" y="313509"/>
                </a:lnTo>
                <a:lnTo>
                  <a:pt x="300446" y="326572"/>
                </a:lnTo>
                <a:lnTo>
                  <a:pt x="117566" y="235132"/>
                </a:lnTo>
                <a:lnTo>
                  <a:pt x="0" y="143692"/>
                </a:lnTo>
                <a:lnTo>
                  <a:pt x="26126" y="78377"/>
                </a:lnTo>
                <a:lnTo>
                  <a:pt x="91440" y="26126"/>
                </a:lnTo>
                <a:lnTo>
                  <a:pt x="169818" y="0"/>
                </a:lnTo>
                <a:close/>
              </a:path>
            </a:pathLst>
          </a:custGeom>
        </p:spPr>
      </p:pic>
      <p:pic>
        <p:nvPicPr>
          <p:cNvPr id="22" name="图片 21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29" t="44670" r="18999" b="51209"/>
          <a:stretch>
            <a:fillRect/>
          </a:stretch>
        </p:blipFill>
        <p:spPr>
          <a:xfrm rot="18461686">
            <a:off x="8527296" y="3955164"/>
            <a:ext cx="436265" cy="209743"/>
          </a:xfrm>
          <a:custGeom>
            <a:avLst/>
            <a:gdLst>
              <a:gd name="connsiteX0" fmla="*/ 169818 w 679269"/>
              <a:gd name="connsiteY0" fmla="*/ 0 h 326572"/>
              <a:gd name="connsiteX1" fmla="*/ 313509 w 679269"/>
              <a:gd name="connsiteY1" fmla="*/ 0 h 326572"/>
              <a:gd name="connsiteX2" fmla="*/ 444138 w 679269"/>
              <a:gd name="connsiteY2" fmla="*/ 39189 h 326572"/>
              <a:gd name="connsiteX3" fmla="*/ 548640 w 679269"/>
              <a:gd name="connsiteY3" fmla="*/ 117566 h 326572"/>
              <a:gd name="connsiteX4" fmla="*/ 640080 w 679269"/>
              <a:gd name="connsiteY4" fmla="*/ 209006 h 326572"/>
              <a:gd name="connsiteX5" fmla="*/ 679269 w 679269"/>
              <a:gd name="connsiteY5" fmla="*/ 287383 h 326572"/>
              <a:gd name="connsiteX6" fmla="*/ 600892 w 679269"/>
              <a:gd name="connsiteY6" fmla="*/ 274320 h 326572"/>
              <a:gd name="connsiteX7" fmla="*/ 522515 w 679269"/>
              <a:gd name="connsiteY7" fmla="*/ 300446 h 326572"/>
              <a:gd name="connsiteX8" fmla="*/ 418012 w 679269"/>
              <a:gd name="connsiteY8" fmla="*/ 313509 h 326572"/>
              <a:gd name="connsiteX9" fmla="*/ 300446 w 679269"/>
              <a:gd name="connsiteY9" fmla="*/ 326572 h 326572"/>
              <a:gd name="connsiteX10" fmla="*/ 117566 w 679269"/>
              <a:gd name="connsiteY10" fmla="*/ 235132 h 326572"/>
              <a:gd name="connsiteX11" fmla="*/ 0 w 679269"/>
              <a:gd name="connsiteY11" fmla="*/ 143692 h 326572"/>
              <a:gd name="connsiteX12" fmla="*/ 26126 w 679269"/>
              <a:gd name="connsiteY12" fmla="*/ 78377 h 326572"/>
              <a:gd name="connsiteX13" fmla="*/ 91440 w 679269"/>
              <a:gd name="connsiteY13" fmla="*/ 26126 h 326572"/>
              <a:gd name="connsiteX14" fmla="*/ 169818 w 679269"/>
              <a:gd name="connsiteY14" fmla="*/ 0 h 32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79269" h="326572">
                <a:moveTo>
                  <a:pt x="169818" y="0"/>
                </a:moveTo>
                <a:lnTo>
                  <a:pt x="313509" y="0"/>
                </a:lnTo>
                <a:lnTo>
                  <a:pt x="444138" y="39189"/>
                </a:lnTo>
                <a:lnTo>
                  <a:pt x="548640" y="117566"/>
                </a:lnTo>
                <a:lnTo>
                  <a:pt x="640080" y="209006"/>
                </a:lnTo>
                <a:lnTo>
                  <a:pt x="679269" y="287383"/>
                </a:lnTo>
                <a:lnTo>
                  <a:pt x="600892" y="274320"/>
                </a:lnTo>
                <a:lnTo>
                  <a:pt x="522515" y="300446"/>
                </a:lnTo>
                <a:lnTo>
                  <a:pt x="418012" y="313509"/>
                </a:lnTo>
                <a:lnTo>
                  <a:pt x="300446" y="326572"/>
                </a:lnTo>
                <a:lnTo>
                  <a:pt x="117566" y="235132"/>
                </a:lnTo>
                <a:lnTo>
                  <a:pt x="0" y="143692"/>
                </a:lnTo>
                <a:lnTo>
                  <a:pt x="26126" y="78377"/>
                </a:lnTo>
                <a:lnTo>
                  <a:pt x="91440" y="26126"/>
                </a:lnTo>
                <a:lnTo>
                  <a:pt x="169818" y="0"/>
                </a:lnTo>
                <a:close/>
              </a:path>
            </a:pathLst>
          </a:custGeom>
        </p:spPr>
      </p:pic>
      <p:grpSp>
        <p:nvGrpSpPr>
          <p:cNvPr id="18" name="组合 17"/>
          <p:cNvGrpSpPr/>
          <p:nvPr/>
        </p:nvGrpSpPr>
        <p:grpSpPr>
          <a:xfrm>
            <a:off x="3035582" y="4605434"/>
            <a:ext cx="1258068" cy="206397"/>
            <a:chOff x="1698171" y="4001532"/>
            <a:chExt cx="1258068" cy="206397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1698171" y="4207929"/>
              <a:ext cx="1258068" cy="0"/>
            </a:xfrm>
            <a:prstGeom prst="line">
              <a:avLst/>
            </a:prstGeom>
            <a:ln w="12700">
              <a:solidFill>
                <a:srgbClr val="AF9D4E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2365087" y="4001532"/>
              <a:ext cx="0" cy="206397"/>
            </a:xfrm>
            <a:prstGeom prst="line">
              <a:avLst/>
            </a:prstGeom>
            <a:ln w="12700">
              <a:solidFill>
                <a:srgbClr val="AF9D4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文本框 24"/>
          <p:cNvSpPr txBox="1"/>
          <p:nvPr/>
        </p:nvSpPr>
        <p:spPr>
          <a:xfrm>
            <a:off x="3035582" y="4866101"/>
            <a:ext cx="144001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zh-CN" altLang="en-US" sz="140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  <a:endParaRPr lang="en-US" altLang="zh-CN" sz="1400">
              <a:ln w="19050">
                <a:noFill/>
              </a:ln>
              <a:solidFill>
                <a:srgbClr val="704E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lang="zh-CN" altLang="en-US" sz="140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</a:p>
        </p:txBody>
      </p:sp>
      <p:grpSp>
        <p:nvGrpSpPr>
          <p:cNvPr id="26" name="组合 25"/>
          <p:cNvGrpSpPr/>
          <p:nvPr/>
        </p:nvGrpSpPr>
        <p:grpSpPr>
          <a:xfrm rot="10800000">
            <a:off x="1563750" y="3088543"/>
            <a:ext cx="1258068" cy="206397"/>
            <a:chOff x="1698171" y="4001532"/>
            <a:chExt cx="1258068" cy="206397"/>
          </a:xfrm>
        </p:grpSpPr>
        <p:cxnSp>
          <p:nvCxnSpPr>
            <p:cNvPr id="27" name="直接连接符 26"/>
            <p:cNvCxnSpPr/>
            <p:nvPr/>
          </p:nvCxnSpPr>
          <p:spPr>
            <a:xfrm>
              <a:off x="1698171" y="4207929"/>
              <a:ext cx="1258068" cy="0"/>
            </a:xfrm>
            <a:prstGeom prst="line">
              <a:avLst/>
            </a:prstGeom>
            <a:ln w="12700">
              <a:solidFill>
                <a:srgbClr val="AF9D4E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2365087" y="4001532"/>
              <a:ext cx="0" cy="206397"/>
            </a:xfrm>
            <a:prstGeom prst="line">
              <a:avLst/>
            </a:prstGeom>
            <a:ln w="12700">
              <a:solidFill>
                <a:srgbClr val="AF9D4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本框 28"/>
          <p:cNvSpPr txBox="1"/>
          <p:nvPr/>
        </p:nvSpPr>
        <p:spPr>
          <a:xfrm>
            <a:off x="1563750" y="2142016"/>
            <a:ext cx="144001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zh-CN" altLang="en-US" sz="140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lang="zh-CN" altLang="en-US" sz="140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lang="zh-CN" altLang="en-US" sz="140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</a:p>
        </p:txBody>
      </p:sp>
      <p:grpSp>
        <p:nvGrpSpPr>
          <p:cNvPr id="30" name="组合 29"/>
          <p:cNvGrpSpPr/>
          <p:nvPr/>
        </p:nvGrpSpPr>
        <p:grpSpPr>
          <a:xfrm rot="10800000">
            <a:off x="4856217" y="3131367"/>
            <a:ext cx="1258068" cy="206397"/>
            <a:chOff x="1698171" y="4001532"/>
            <a:chExt cx="1258068" cy="206397"/>
          </a:xfrm>
        </p:grpSpPr>
        <p:cxnSp>
          <p:nvCxnSpPr>
            <p:cNvPr id="31" name="直接连接符 30"/>
            <p:cNvCxnSpPr/>
            <p:nvPr/>
          </p:nvCxnSpPr>
          <p:spPr>
            <a:xfrm>
              <a:off x="1698171" y="4207929"/>
              <a:ext cx="1258068" cy="0"/>
            </a:xfrm>
            <a:prstGeom prst="line">
              <a:avLst/>
            </a:prstGeom>
            <a:ln w="12700">
              <a:solidFill>
                <a:srgbClr val="AF9D4E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2365087" y="4001532"/>
              <a:ext cx="0" cy="206397"/>
            </a:xfrm>
            <a:prstGeom prst="line">
              <a:avLst/>
            </a:prstGeom>
            <a:ln w="12700">
              <a:solidFill>
                <a:srgbClr val="AF9D4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文本框 32"/>
          <p:cNvSpPr txBox="1"/>
          <p:nvPr/>
        </p:nvSpPr>
        <p:spPr>
          <a:xfrm>
            <a:off x="4856217" y="2164949"/>
            <a:ext cx="144001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zh-CN" altLang="en-US" sz="140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lang="zh-CN" altLang="en-US" sz="140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lang="zh-CN" altLang="en-US" sz="140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</a:p>
        </p:txBody>
      </p:sp>
      <p:grpSp>
        <p:nvGrpSpPr>
          <p:cNvPr id="34" name="组合 33"/>
          <p:cNvGrpSpPr/>
          <p:nvPr/>
        </p:nvGrpSpPr>
        <p:grpSpPr>
          <a:xfrm rot="10800000">
            <a:off x="8116865" y="3143912"/>
            <a:ext cx="1258068" cy="206397"/>
            <a:chOff x="1698171" y="4001532"/>
            <a:chExt cx="1258068" cy="206397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1698171" y="4207929"/>
              <a:ext cx="1258068" cy="0"/>
            </a:xfrm>
            <a:prstGeom prst="line">
              <a:avLst/>
            </a:prstGeom>
            <a:ln w="12700">
              <a:solidFill>
                <a:srgbClr val="AF9D4E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2365087" y="4001532"/>
              <a:ext cx="0" cy="206397"/>
            </a:xfrm>
            <a:prstGeom prst="line">
              <a:avLst/>
            </a:prstGeom>
            <a:ln w="12700">
              <a:solidFill>
                <a:srgbClr val="AF9D4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文本框 36"/>
          <p:cNvSpPr txBox="1"/>
          <p:nvPr/>
        </p:nvSpPr>
        <p:spPr>
          <a:xfrm>
            <a:off x="8116865" y="2188383"/>
            <a:ext cx="144001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zh-CN" altLang="en-US" sz="140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lang="zh-CN" altLang="en-US" sz="140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lang="zh-CN" altLang="en-US" sz="140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6344985" y="4606741"/>
            <a:ext cx="1258068" cy="206397"/>
            <a:chOff x="1698171" y="4001532"/>
            <a:chExt cx="1258068" cy="206397"/>
          </a:xfrm>
        </p:grpSpPr>
        <p:cxnSp>
          <p:nvCxnSpPr>
            <p:cNvPr id="39" name="直接连接符 38"/>
            <p:cNvCxnSpPr/>
            <p:nvPr/>
          </p:nvCxnSpPr>
          <p:spPr>
            <a:xfrm>
              <a:off x="1698171" y="4207929"/>
              <a:ext cx="1258068" cy="0"/>
            </a:xfrm>
            <a:prstGeom prst="line">
              <a:avLst/>
            </a:prstGeom>
            <a:ln w="12700">
              <a:solidFill>
                <a:srgbClr val="AF9D4E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2365087" y="4001532"/>
              <a:ext cx="0" cy="206397"/>
            </a:xfrm>
            <a:prstGeom prst="line">
              <a:avLst/>
            </a:prstGeom>
            <a:ln w="12700">
              <a:solidFill>
                <a:srgbClr val="AF9D4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文本框 40"/>
          <p:cNvSpPr txBox="1"/>
          <p:nvPr/>
        </p:nvSpPr>
        <p:spPr>
          <a:xfrm>
            <a:off x="6344985" y="4872891"/>
            <a:ext cx="144001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zh-CN" altLang="en-US" sz="140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  <a:endParaRPr lang="en-US" altLang="zh-CN" sz="1400">
              <a:ln w="19050">
                <a:noFill/>
              </a:ln>
              <a:solidFill>
                <a:srgbClr val="704E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lang="zh-CN" altLang="en-US" sz="140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</a:p>
        </p:txBody>
      </p:sp>
      <p:grpSp>
        <p:nvGrpSpPr>
          <p:cNvPr id="42" name="组合 41"/>
          <p:cNvGrpSpPr/>
          <p:nvPr/>
        </p:nvGrpSpPr>
        <p:grpSpPr>
          <a:xfrm>
            <a:off x="9508749" y="4632675"/>
            <a:ext cx="1258068" cy="206397"/>
            <a:chOff x="1698171" y="4001532"/>
            <a:chExt cx="1258068" cy="206397"/>
          </a:xfrm>
        </p:grpSpPr>
        <p:cxnSp>
          <p:nvCxnSpPr>
            <p:cNvPr id="43" name="直接连接符 42"/>
            <p:cNvCxnSpPr/>
            <p:nvPr/>
          </p:nvCxnSpPr>
          <p:spPr>
            <a:xfrm>
              <a:off x="1698171" y="4207929"/>
              <a:ext cx="1258068" cy="0"/>
            </a:xfrm>
            <a:prstGeom prst="line">
              <a:avLst/>
            </a:prstGeom>
            <a:ln w="12700">
              <a:solidFill>
                <a:srgbClr val="AF9D4E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>
              <a:off x="2365087" y="4001532"/>
              <a:ext cx="0" cy="206397"/>
            </a:xfrm>
            <a:prstGeom prst="line">
              <a:avLst/>
            </a:prstGeom>
            <a:ln w="12700">
              <a:solidFill>
                <a:srgbClr val="AF9D4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文本框 44"/>
          <p:cNvSpPr txBox="1"/>
          <p:nvPr/>
        </p:nvSpPr>
        <p:spPr>
          <a:xfrm>
            <a:off x="9508749" y="4872692"/>
            <a:ext cx="144001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zh-CN" altLang="en-US" sz="140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  <a:endParaRPr lang="en-US" altLang="zh-CN" sz="1400">
              <a:ln w="19050">
                <a:noFill/>
              </a:ln>
              <a:solidFill>
                <a:srgbClr val="704E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lang="zh-CN" altLang="en-US" sz="1400">
                <a:ln w="19050">
                  <a:noFill/>
                </a:ln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29" t="44670" r="18999" b="51209"/>
          <a:stretch>
            <a:fillRect/>
          </a:stretch>
        </p:blipFill>
        <p:spPr>
          <a:xfrm rot="18461686">
            <a:off x="5157230" y="3905427"/>
            <a:ext cx="436265" cy="209743"/>
          </a:xfrm>
          <a:custGeom>
            <a:avLst/>
            <a:gdLst>
              <a:gd name="connsiteX0" fmla="*/ 169818 w 679269"/>
              <a:gd name="connsiteY0" fmla="*/ 0 h 326572"/>
              <a:gd name="connsiteX1" fmla="*/ 313509 w 679269"/>
              <a:gd name="connsiteY1" fmla="*/ 0 h 326572"/>
              <a:gd name="connsiteX2" fmla="*/ 444138 w 679269"/>
              <a:gd name="connsiteY2" fmla="*/ 39189 h 326572"/>
              <a:gd name="connsiteX3" fmla="*/ 548640 w 679269"/>
              <a:gd name="connsiteY3" fmla="*/ 117566 h 326572"/>
              <a:gd name="connsiteX4" fmla="*/ 640080 w 679269"/>
              <a:gd name="connsiteY4" fmla="*/ 209006 h 326572"/>
              <a:gd name="connsiteX5" fmla="*/ 679269 w 679269"/>
              <a:gd name="connsiteY5" fmla="*/ 287383 h 326572"/>
              <a:gd name="connsiteX6" fmla="*/ 600892 w 679269"/>
              <a:gd name="connsiteY6" fmla="*/ 274320 h 326572"/>
              <a:gd name="connsiteX7" fmla="*/ 522515 w 679269"/>
              <a:gd name="connsiteY7" fmla="*/ 300446 h 326572"/>
              <a:gd name="connsiteX8" fmla="*/ 418012 w 679269"/>
              <a:gd name="connsiteY8" fmla="*/ 313509 h 326572"/>
              <a:gd name="connsiteX9" fmla="*/ 300446 w 679269"/>
              <a:gd name="connsiteY9" fmla="*/ 326572 h 326572"/>
              <a:gd name="connsiteX10" fmla="*/ 117566 w 679269"/>
              <a:gd name="connsiteY10" fmla="*/ 235132 h 326572"/>
              <a:gd name="connsiteX11" fmla="*/ 0 w 679269"/>
              <a:gd name="connsiteY11" fmla="*/ 143692 h 326572"/>
              <a:gd name="connsiteX12" fmla="*/ 26126 w 679269"/>
              <a:gd name="connsiteY12" fmla="*/ 78377 h 326572"/>
              <a:gd name="connsiteX13" fmla="*/ 91440 w 679269"/>
              <a:gd name="connsiteY13" fmla="*/ 26126 h 326572"/>
              <a:gd name="connsiteX14" fmla="*/ 169818 w 679269"/>
              <a:gd name="connsiteY14" fmla="*/ 0 h 32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79269" h="326572">
                <a:moveTo>
                  <a:pt x="169818" y="0"/>
                </a:moveTo>
                <a:lnTo>
                  <a:pt x="313509" y="0"/>
                </a:lnTo>
                <a:lnTo>
                  <a:pt x="444138" y="39189"/>
                </a:lnTo>
                <a:lnTo>
                  <a:pt x="548640" y="117566"/>
                </a:lnTo>
                <a:lnTo>
                  <a:pt x="640080" y="209006"/>
                </a:lnTo>
                <a:lnTo>
                  <a:pt x="679269" y="287383"/>
                </a:lnTo>
                <a:lnTo>
                  <a:pt x="600892" y="274320"/>
                </a:lnTo>
                <a:lnTo>
                  <a:pt x="522515" y="300446"/>
                </a:lnTo>
                <a:lnTo>
                  <a:pt x="418012" y="313509"/>
                </a:lnTo>
                <a:lnTo>
                  <a:pt x="300446" y="326572"/>
                </a:lnTo>
                <a:lnTo>
                  <a:pt x="117566" y="235132"/>
                </a:lnTo>
                <a:lnTo>
                  <a:pt x="0" y="143692"/>
                </a:lnTo>
                <a:lnTo>
                  <a:pt x="26126" y="78377"/>
                </a:lnTo>
                <a:lnTo>
                  <a:pt x="91440" y="26126"/>
                </a:lnTo>
                <a:lnTo>
                  <a:pt x="169818" y="0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0">
        <p14:pan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7" grpId="0"/>
      <p:bldP spid="25" grpId="0"/>
      <p:bldP spid="29" grpId="0"/>
      <p:bldP spid="33" grpId="0"/>
      <p:bldP spid="37" grpId="0"/>
      <p:bldP spid="41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表 4"/>
          <p:cNvGraphicFramePr/>
          <p:nvPr/>
        </p:nvGraphicFramePr>
        <p:xfrm>
          <a:off x="2672080" y="1619794"/>
          <a:ext cx="6679836" cy="4453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9285889" y="2806262"/>
            <a:ext cx="17184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鼠标右键单击图表，选择编辑数据，自动更新图表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0">
        <p14:pan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/>
        </p:bldSub>
      </p:bldGraphic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29" t="44670" r="18999" b="51209"/>
          <a:stretch>
            <a:fillRect/>
          </a:stretch>
        </p:blipFill>
        <p:spPr>
          <a:xfrm rot="16400510">
            <a:off x="5823616" y="2438112"/>
            <a:ext cx="1852573" cy="890662"/>
          </a:xfrm>
          <a:custGeom>
            <a:avLst/>
            <a:gdLst>
              <a:gd name="connsiteX0" fmla="*/ 169818 w 679269"/>
              <a:gd name="connsiteY0" fmla="*/ 0 h 326572"/>
              <a:gd name="connsiteX1" fmla="*/ 313509 w 679269"/>
              <a:gd name="connsiteY1" fmla="*/ 0 h 326572"/>
              <a:gd name="connsiteX2" fmla="*/ 444138 w 679269"/>
              <a:gd name="connsiteY2" fmla="*/ 39189 h 326572"/>
              <a:gd name="connsiteX3" fmla="*/ 548640 w 679269"/>
              <a:gd name="connsiteY3" fmla="*/ 117566 h 326572"/>
              <a:gd name="connsiteX4" fmla="*/ 640080 w 679269"/>
              <a:gd name="connsiteY4" fmla="*/ 209006 h 326572"/>
              <a:gd name="connsiteX5" fmla="*/ 679269 w 679269"/>
              <a:gd name="connsiteY5" fmla="*/ 287383 h 326572"/>
              <a:gd name="connsiteX6" fmla="*/ 600892 w 679269"/>
              <a:gd name="connsiteY6" fmla="*/ 274320 h 326572"/>
              <a:gd name="connsiteX7" fmla="*/ 522515 w 679269"/>
              <a:gd name="connsiteY7" fmla="*/ 300446 h 326572"/>
              <a:gd name="connsiteX8" fmla="*/ 418012 w 679269"/>
              <a:gd name="connsiteY8" fmla="*/ 313509 h 326572"/>
              <a:gd name="connsiteX9" fmla="*/ 300446 w 679269"/>
              <a:gd name="connsiteY9" fmla="*/ 326572 h 326572"/>
              <a:gd name="connsiteX10" fmla="*/ 117566 w 679269"/>
              <a:gd name="connsiteY10" fmla="*/ 235132 h 326572"/>
              <a:gd name="connsiteX11" fmla="*/ 0 w 679269"/>
              <a:gd name="connsiteY11" fmla="*/ 143692 h 326572"/>
              <a:gd name="connsiteX12" fmla="*/ 26126 w 679269"/>
              <a:gd name="connsiteY12" fmla="*/ 78377 h 326572"/>
              <a:gd name="connsiteX13" fmla="*/ 91440 w 679269"/>
              <a:gd name="connsiteY13" fmla="*/ 26126 h 326572"/>
              <a:gd name="connsiteX14" fmla="*/ 169818 w 679269"/>
              <a:gd name="connsiteY14" fmla="*/ 0 h 32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79269" h="326572">
                <a:moveTo>
                  <a:pt x="169818" y="0"/>
                </a:moveTo>
                <a:lnTo>
                  <a:pt x="313509" y="0"/>
                </a:lnTo>
                <a:lnTo>
                  <a:pt x="444138" y="39189"/>
                </a:lnTo>
                <a:lnTo>
                  <a:pt x="548640" y="117566"/>
                </a:lnTo>
                <a:lnTo>
                  <a:pt x="640080" y="209006"/>
                </a:lnTo>
                <a:lnTo>
                  <a:pt x="679269" y="287383"/>
                </a:lnTo>
                <a:lnTo>
                  <a:pt x="600892" y="274320"/>
                </a:lnTo>
                <a:lnTo>
                  <a:pt x="522515" y="300446"/>
                </a:lnTo>
                <a:lnTo>
                  <a:pt x="418012" y="313509"/>
                </a:lnTo>
                <a:lnTo>
                  <a:pt x="300446" y="326572"/>
                </a:lnTo>
                <a:lnTo>
                  <a:pt x="117566" y="235132"/>
                </a:lnTo>
                <a:lnTo>
                  <a:pt x="0" y="143692"/>
                </a:lnTo>
                <a:lnTo>
                  <a:pt x="26126" y="78377"/>
                </a:lnTo>
                <a:lnTo>
                  <a:pt x="91440" y="26126"/>
                </a:lnTo>
                <a:lnTo>
                  <a:pt x="169818" y="0"/>
                </a:lnTo>
                <a:close/>
              </a:path>
            </a:pathLst>
          </a:custGeom>
        </p:spPr>
      </p:pic>
      <p:sp>
        <p:nvSpPr>
          <p:cNvPr id="4" name="文本框 3"/>
          <p:cNvSpPr txBox="1"/>
          <p:nvPr/>
        </p:nvSpPr>
        <p:spPr>
          <a:xfrm>
            <a:off x="4408055" y="2221724"/>
            <a:ext cx="39783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8000" b="1">
                <a:ln w="19050">
                  <a:solidFill>
                    <a:srgbClr val="704E32"/>
                  </a:solidFill>
                </a:ln>
                <a:noFill/>
              </a:rPr>
              <a:t>Part </a:t>
            </a:r>
            <a:r>
              <a:rPr lang="en-US" altLang="zh-CN" sz="8000" b="1">
                <a:ln w="19050">
                  <a:solidFill>
                    <a:srgbClr val="704E32"/>
                  </a:solidFill>
                </a:ln>
                <a:solidFill>
                  <a:schemeClr val="bg1">
                    <a:alpha val="55000"/>
                  </a:schemeClr>
                </a:solidFill>
              </a:rPr>
              <a:t>2</a:t>
            </a:r>
            <a:endParaRPr lang="zh-CN" altLang="en-US" sz="8000" b="1">
              <a:ln w="19050">
                <a:solidFill>
                  <a:srgbClr val="704E32"/>
                </a:solidFill>
              </a:ln>
              <a:solidFill>
                <a:schemeClr val="bg1">
                  <a:alpha val="55000"/>
                </a:schemeClr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269117" y="4079085"/>
            <a:ext cx="5319682" cy="743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sz="3200" b="1" dirty="0">
                <a:ln w="19050">
                  <a:solidFill>
                    <a:srgbClr val="704E32"/>
                  </a:solidFill>
                </a:ln>
                <a:noFill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点击添加文字点击添加文字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0">
        <p14:pan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29" t="44670" r="18999" b="51209"/>
          <a:stretch>
            <a:fillRect/>
          </a:stretch>
        </p:blipFill>
        <p:spPr>
          <a:xfrm rot="16400510">
            <a:off x="5823616" y="2438112"/>
            <a:ext cx="1852573" cy="890662"/>
          </a:xfrm>
          <a:custGeom>
            <a:avLst/>
            <a:gdLst>
              <a:gd name="connsiteX0" fmla="*/ 169818 w 679269"/>
              <a:gd name="connsiteY0" fmla="*/ 0 h 326572"/>
              <a:gd name="connsiteX1" fmla="*/ 313509 w 679269"/>
              <a:gd name="connsiteY1" fmla="*/ 0 h 326572"/>
              <a:gd name="connsiteX2" fmla="*/ 444138 w 679269"/>
              <a:gd name="connsiteY2" fmla="*/ 39189 h 326572"/>
              <a:gd name="connsiteX3" fmla="*/ 548640 w 679269"/>
              <a:gd name="connsiteY3" fmla="*/ 117566 h 326572"/>
              <a:gd name="connsiteX4" fmla="*/ 640080 w 679269"/>
              <a:gd name="connsiteY4" fmla="*/ 209006 h 326572"/>
              <a:gd name="connsiteX5" fmla="*/ 679269 w 679269"/>
              <a:gd name="connsiteY5" fmla="*/ 287383 h 326572"/>
              <a:gd name="connsiteX6" fmla="*/ 600892 w 679269"/>
              <a:gd name="connsiteY6" fmla="*/ 274320 h 326572"/>
              <a:gd name="connsiteX7" fmla="*/ 522515 w 679269"/>
              <a:gd name="connsiteY7" fmla="*/ 300446 h 326572"/>
              <a:gd name="connsiteX8" fmla="*/ 418012 w 679269"/>
              <a:gd name="connsiteY8" fmla="*/ 313509 h 326572"/>
              <a:gd name="connsiteX9" fmla="*/ 300446 w 679269"/>
              <a:gd name="connsiteY9" fmla="*/ 326572 h 326572"/>
              <a:gd name="connsiteX10" fmla="*/ 117566 w 679269"/>
              <a:gd name="connsiteY10" fmla="*/ 235132 h 326572"/>
              <a:gd name="connsiteX11" fmla="*/ 0 w 679269"/>
              <a:gd name="connsiteY11" fmla="*/ 143692 h 326572"/>
              <a:gd name="connsiteX12" fmla="*/ 26126 w 679269"/>
              <a:gd name="connsiteY12" fmla="*/ 78377 h 326572"/>
              <a:gd name="connsiteX13" fmla="*/ 91440 w 679269"/>
              <a:gd name="connsiteY13" fmla="*/ 26126 h 326572"/>
              <a:gd name="connsiteX14" fmla="*/ 169818 w 679269"/>
              <a:gd name="connsiteY14" fmla="*/ 0 h 32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79269" h="326572">
                <a:moveTo>
                  <a:pt x="169818" y="0"/>
                </a:moveTo>
                <a:lnTo>
                  <a:pt x="313509" y="0"/>
                </a:lnTo>
                <a:lnTo>
                  <a:pt x="444138" y="39189"/>
                </a:lnTo>
                <a:lnTo>
                  <a:pt x="548640" y="117566"/>
                </a:lnTo>
                <a:lnTo>
                  <a:pt x="640080" y="209006"/>
                </a:lnTo>
                <a:lnTo>
                  <a:pt x="679269" y="287383"/>
                </a:lnTo>
                <a:lnTo>
                  <a:pt x="600892" y="274320"/>
                </a:lnTo>
                <a:lnTo>
                  <a:pt x="522515" y="300446"/>
                </a:lnTo>
                <a:lnTo>
                  <a:pt x="418012" y="313509"/>
                </a:lnTo>
                <a:lnTo>
                  <a:pt x="300446" y="326572"/>
                </a:lnTo>
                <a:lnTo>
                  <a:pt x="117566" y="235132"/>
                </a:lnTo>
                <a:lnTo>
                  <a:pt x="0" y="143692"/>
                </a:lnTo>
                <a:lnTo>
                  <a:pt x="26126" y="78377"/>
                </a:lnTo>
                <a:lnTo>
                  <a:pt x="91440" y="26126"/>
                </a:lnTo>
                <a:lnTo>
                  <a:pt x="169818" y="0"/>
                </a:lnTo>
                <a:close/>
              </a:path>
            </a:pathLst>
          </a:custGeom>
        </p:spPr>
      </p:pic>
      <p:sp>
        <p:nvSpPr>
          <p:cNvPr id="4" name="文本框 3"/>
          <p:cNvSpPr txBox="1"/>
          <p:nvPr/>
        </p:nvSpPr>
        <p:spPr>
          <a:xfrm>
            <a:off x="4408055" y="2221724"/>
            <a:ext cx="39783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8000" b="1">
                <a:ln w="19050">
                  <a:solidFill>
                    <a:srgbClr val="704E32"/>
                  </a:solidFill>
                </a:ln>
                <a:noFill/>
              </a:rPr>
              <a:t>Part </a:t>
            </a:r>
            <a:r>
              <a:rPr lang="en-US" altLang="zh-CN" sz="8000" b="1">
                <a:ln w="19050">
                  <a:solidFill>
                    <a:srgbClr val="704E32"/>
                  </a:solidFill>
                </a:ln>
                <a:solidFill>
                  <a:schemeClr val="bg1">
                    <a:alpha val="55000"/>
                  </a:schemeClr>
                </a:solidFill>
              </a:rPr>
              <a:t>3</a:t>
            </a:r>
            <a:endParaRPr lang="zh-CN" altLang="en-US" sz="8000" b="1">
              <a:ln w="19050">
                <a:solidFill>
                  <a:srgbClr val="704E32"/>
                </a:solidFill>
              </a:ln>
              <a:solidFill>
                <a:schemeClr val="bg1">
                  <a:alpha val="55000"/>
                </a:schemeClr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269117" y="4079085"/>
            <a:ext cx="5319682" cy="743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sz="3200" b="1">
                <a:ln w="19050">
                  <a:solidFill>
                    <a:srgbClr val="704E32"/>
                  </a:solidFill>
                </a:ln>
                <a:noFill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点击添加文字点击添加文字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0">
        <p14:pan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29" t="44670" r="18999" b="51209"/>
          <a:stretch>
            <a:fillRect/>
          </a:stretch>
        </p:blipFill>
        <p:spPr>
          <a:xfrm rot="16400510">
            <a:off x="5823616" y="2438112"/>
            <a:ext cx="1852573" cy="890662"/>
          </a:xfrm>
          <a:custGeom>
            <a:avLst/>
            <a:gdLst>
              <a:gd name="connsiteX0" fmla="*/ 169818 w 679269"/>
              <a:gd name="connsiteY0" fmla="*/ 0 h 326572"/>
              <a:gd name="connsiteX1" fmla="*/ 313509 w 679269"/>
              <a:gd name="connsiteY1" fmla="*/ 0 h 326572"/>
              <a:gd name="connsiteX2" fmla="*/ 444138 w 679269"/>
              <a:gd name="connsiteY2" fmla="*/ 39189 h 326572"/>
              <a:gd name="connsiteX3" fmla="*/ 548640 w 679269"/>
              <a:gd name="connsiteY3" fmla="*/ 117566 h 326572"/>
              <a:gd name="connsiteX4" fmla="*/ 640080 w 679269"/>
              <a:gd name="connsiteY4" fmla="*/ 209006 h 326572"/>
              <a:gd name="connsiteX5" fmla="*/ 679269 w 679269"/>
              <a:gd name="connsiteY5" fmla="*/ 287383 h 326572"/>
              <a:gd name="connsiteX6" fmla="*/ 600892 w 679269"/>
              <a:gd name="connsiteY6" fmla="*/ 274320 h 326572"/>
              <a:gd name="connsiteX7" fmla="*/ 522515 w 679269"/>
              <a:gd name="connsiteY7" fmla="*/ 300446 h 326572"/>
              <a:gd name="connsiteX8" fmla="*/ 418012 w 679269"/>
              <a:gd name="connsiteY8" fmla="*/ 313509 h 326572"/>
              <a:gd name="connsiteX9" fmla="*/ 300446 w 679269"/>
              <a:gd name="connsiteY9" fmla="*/ 326572 h 326572"/>
              <a:gd name="connsiteX10" fmla="*/ 117566 w 679269"/>
              <a:gd name="connsiteY10" fmla="*/ 235132 h 326572"/>
              <a:gd name="connsiteX11" fmla="*/ 0 w 679269"/>
              <a:gd name="connsiteY11" fmla="*/ 143692 h 326572"/>
              <a:gd name="connsiteX12" fmla="*/ 26126 w 679269"/>
              <a:gd name="connsiteY12" fmla="*/ 78377 h 326572"/>
              <a:gd name="connsiteX13" fmla="*/ 91440 w 679269"/>
              <a:gd name="connsiteY13" fmla="*/ 26126 h 326572"/>
              <a:gd name="connsiteX14" fmla="*/ 169818 w 679269"/>
              <a:gd name="connsiteY14" fmla="*/ 0 h 32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79269" h="326572">
                <a:moveTo>
                  <a:pt x="169818" y="0"/>
                </a:moveTo>
                <a:lnTo>
                  <a:pt x="313509" y="0"/>
                </a:lnTo>
                <a:lnTo>
                  <a:pt x="444138" y="39189"/>
                </a:lnTo>
                <a:lnTo>
                  <a:pt x="548640" y="117566"/>
                </a:lnTo>
                <a:lnTo>
                  <a:pt x="640080" y="209006"/>
                </a:lnTo>
                <a:lnTo>
                  <a:pt x="679269" y="287383"/>
                </a:lnTo>
                <a:lnTo>
                  <a:pt x="600892" y="274320"/>
                </a:lnTo>
                <a:lnTo>
                  <a:pt x="522515" y="300446"/>
                </a:lnTo>
                <a:lnTo>
                  <a:pt x="418012" y="313509"/>
                </a:lnTo>
                <a:lnTo>
                  <a:pt x="300446" y="326572"/>
                </a:lnTo>
                <a:lnTo>
                  <a:pt x="117566" y="235132"/>
                </a:lnTo>
                <a:lnTo>
                  <a:pt x="0" y="143692"/>
                </a:lnTo>
                <a:lnTo>
                  <a:pt x="26126" y="78377"/>
                </a:lnTo>
                <a:lnTo>
                  <a:pt x="91440" y="26126"/>
                </a:lnTo>
                <a:lnTo>
                  <a:pt x="169818" y="0"/>
                </a:lnTo>
                <a:close/>
              </a:path>
            </a:pathLst>
          </a:custGeom>
        </p:spPr>
      </p:pic>
      <p:sp>
        <p:nvSpPr>
          <p:cNvPr id="4" name="文本框 3"/>
          <p:cNvSpPr txBox="1"/>
          <p:nvPr/>
        </p:nvSpPr>
        <p:spPr>
          <a:xfrm>
            <a:off x="4408055" y="2221724"/>
            <a:ext cx="39783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8000" b="1">
                <a:ln w="19050">
                  <a:solidFill>
                    <a:srgbClr val="704E32"/>
                  </a:solidFill>
                </a:ln>
                <a:noFill/>
              </a:rPr>
              <a:t>Part </a:t>
            </a:r>
            <a:r>
              <a:rPr lang="en-US" altLang="zh-CN" sz="8000" b="1">
                <a:ln w="19050">
                  <a:solidFill>
                    <a:srgbClr val="704E32"/>
                  </a:solidFill>
                </a:ln>
                <a:solidFill>
                  <a:schemeClr val="bg1">
                    <a:alpha val="55000"/>
                  </a:schemeClr>
                </a:solidFill>
              </a:rPr>
              <a:t>4</a:t>
            </a:r>
            <a:endParaRPr lang="zh-CN" altLang="en-US" sz="8000" b="1">
              <a:ln w="19050">
                <a:solidFill>
                  <a:srgbClr val="704E32"/>
                </a:solidFill>
              </a:ln>
              <a:solidFill>
                <a:schemeClr val="bg1">
                  <a:alpha val="55000"/>
                </a:schemeClr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269117" y="4079085"/>
            <a:ext cx="5319682" cy="743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sz="3200" b="1">
                <a:ln w="19050">
                  <a:solidFill>
                    <a:srgbClr val="704E32"/>
                  </a:solidFill>
                </a:ln>
                <a:noFill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点击添加文字点击添加文字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0">
        <p14:pan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2853" y="3408906"/>
            <a:ext cx="5761219" cy="14509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0">
        <p14:pan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宽屏</PresentationFormat>
  <Paragraphs>59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ypppt</dc:creator>
  <cp:lastModifiedBy>天 下</cp:lastModifiedBy>
  <cp:revision>34</cp:revision>
  <dcterms:created xsi:type="dcterms:W3CDTF">2016-07-05T06:55:00Z</dcterms:created>
  <dcterms:modified xsi:type="dcterms:W3CDTF">2021-01-04T10:18:42Z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