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3" autoAdjust="0"/>
    <p:restoredTop sz="94660"/>
  </p:normalViewPr>
  <p:slideViewPr>
    <p:cSldViewPr snapToGrid="0">
      <p:cViewPr varScale="1">
        <p:scale>
          <a:sx n="84" d="100"/>
          <a:sy n="84" d="100"/>
        </p:scale>
        <p:origin x="4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59177-F93A-4AA4-8F8E-3D9F5CC244C2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4D22D-74BE-4FA1-9941-25752BE866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A7D93-E439-4248-AAA5-73D17FB60D64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8145-091A-4725-8CB5-67CEA75EC83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A7D93-E439-4248-AAA5-73D17FB60D64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8145-091A-4725-8CB5-67CEA75EC83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A7D93-E439-4248-AAA5-73D17FB60D64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8145-091A-4725-8CB5-67CEA75EC83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A7D93-E439-4248-AAA5-73D17FB60D64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8145-091A-4725-8CB5-67CEA75EC83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A7D93-E439-4248-AAA5-73D17FB60D64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8145-091A-4725-8CB5-67CEA75EC83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A7D93-E439-4248-AAA5-73D17FB60D64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8145-091A-4725-8CB5-67CEA75EC83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A7D93-E439-4248-AAA5-73D17FB60D64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8145-091A-4725-8CB5-67CEA75EC83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A7D93-E439-4248-AAA5-73D17FB60D64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8145-091A-4725-8CB5-67CEA75EC83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A7D93-E439-4248-AAA5-73D17FB60D64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8145-091A-4725-8CB5-67CEA75EC83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A7D93-E439-4248-AAA5-73D17FB60D64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8145-091A-4725-8CB5-67CEA75EC83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A7D93-E439-4248-AAA5-73D17FB60D64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8145-091A-4725-8CB5-67CEA75EC83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A7D93-E439-4248-AAA5-73D17FB60D64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C8145-091A-4725-8CB5-67CEA75EC83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900456" y="2050575"/>
            <a:ext cx="6391087" cy="2756848"/>
          </a:xfrm>
          <a:prstGeom prst="rect">
            <a:avLst/>
          </a:prstGeom>
          <a:solidFill>
            <a:schemeClr val="tx1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2746827" y="1890484"/>
            <a:ext cx="6698344" cy="307702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667226" y="2164524"/>
            <a:ext cx="3042920" cy="15684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2020</a:t>
            </a:r>
            <a:endParaRPr lang="zh-CN" altLang="en-US" sz="9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858510" y="3487054"/>
            <a:ext cx="46875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HanWangHeiHeavy" panose="02020500000000000000" pitchFamily="18" charset="-120"/>
                <a:ea typeface="HanWangHeiHeavy" panose="02020500000000000000" pitchFamily="18" charset="-120"/>
                <a:cs typeface="Microsoft JhengHei UI Light" panose="020B0304030504040204" pitchFamily="34" charset="-122"/>
              </a:rPr>
              <a:t>PowerPoint template</a:t>
            </a:r>
            <a:endParaRPr lang="zh-CN" altLang="en-US" sz="3600" dirty="0">
              <a:solidFill>
                <a:schemeClr val="bg1"/>
              </a:solidFill>
              <a:latin typeface="HanWangHeiHeavy" panose="02020500000000000000" pitchFamily="18" charset="-120"/>
              <a:ea typeface="HanWangHeiHeavy" panose="02020500000000000000" pitchFamily="18" charset="-120"/>
              <a:cs typeface="Microsoft JhengHei UI Light" panose="020B0304030504040204" pitchFamily="34" charset="-122"/>
            </a:endParaRPr>
          </a:p>
        </p:txBody>
      </p:sp>
      <p:sp>
        <p:nvSpPr>
          <p:cNvPr id="16" name="任意多边形 15"/>
          <p:cNvSpPr/>
          <p:nvPr/>
        </p:nvSpPr>
        <p:spPr>
          <a:xfrm rot="2700000">
            <a:off x="9033041" y="4371514"/>
            <a:ext cx="315944" cy="631889"/>
          </a:xfrm>
          <a:custGeom>
            <a:avLst/>
            <a:gdLst>
              <a:gd name="connsiteX0" fmla="*/ 0 w 315944"/>
              <a:gd name="connsiteY0" fmla="*/ 0 h 631889"/>
              <a:gd name="connsiteX1" fmla="*/ 315944 w 315944"/>
              <a:gd name="connsiteY1" fmla="*/ 315945 h 631889"/>
              <a:gd name="connsiteX2" fmla="*/ 0 w 315944"/>
              <a:gd name="connsiteY2" fmla="*/ 631889 h 631889"/>
              <a:gd name="connsiteX3" fmla="*/ 0 w 315944"/>
              <a:gd name="connsiteY3" fmla="*/ 0 h 631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5944" h="631889">
                <a:moveTo>
                  <a:pt x="0" y="0"/>
                </a:moveTo>
                <a:lnTo>
                  <a:pt x="315944" y="315945"/>
                </a:lnTo>
                <a:lnTo>
                  <a:pt x="0" y="631889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任意多边形 11"/>
          <p:cNvSpPr/>
          <p:nvPr/>
        </p:nvSpPr>
        <p:spPr>
          <a:xfrm rot="2700000">
            <a:off x="9123783" y="4431657"/>
            <a:ext cx="489147" cy="978295"/>
          </a:xfrm>
          <a:custGeom>
            <a:avLst/>
            <a:gdLst>
              <a:gd name="connsiteX0" fmla="*/ 0 w 489147"/>
              <a:gd name="connsiteY0" fmla="*/ 0 h 978295"/>
              <a:gd name="connsiteX1" fmla="*/ 489147 w 489147"/>
              <a:gd name="connsiteY1" fmla="*/ 489148 h 978295"/>
              <a:gd name="connsiteX2" fmla="*/ 0 w 489147"/>
              <a:gd name="connsiteY2" fmla="*/ 978295 h 978295"/>
              <a:gd name="connsiteX3" fmla="*/ 0 w 489147"/>
              <a:gd name="connsiteY3" fmla="*/ 785191 h 978295"/>
              <a:gd name="connsiteX4" fmla="*/ 315944 w 489147"/>
              <a:gd name="connsiteY4" fmla="*/ 469247 h 978295"/>
              <a:gd name="connsiteX5" fmla="*/ 0 w 489147"/>
              <a:gd name="connsiteY5" fmla="*/ 153302 h 978295"/>
              <a:gd name="connsiteX6" fmla="*/ 0 w 489147"/>
              <a:gd name="connsiteY6" fmla="*/ 0 h 978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9147" h="978295">
                <a:moveTo>
                  <a:pt x="0" y="0"/>
                </a:moveTo>
                <a:lnTo>
                  <a:pt x="489147" y="489148"/>
                </a:lnTo>
                <a:lnTo>
                  <a:pt x="0" y="978295"/>
                </a:lnTo>
                <a:lnTo>
                  <a:pt x="0" y="785191"/>
                </a:lnTo>
                <a:lnTo>
                  <a:pt x="315944" y="469247"/>
                </a:lnTo>
                <a:lnTo>
                  <a:pt x="0" y="15330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任意多边形 18"/>
          <p:cNvSpPr/>
          <p:nvPr/>
        </p:nvSpPr>
        <p:spPr>
          <a:xfrm rot="13500000">
            <a:off x="2579067" y="1456460"/>
            <a:ext cx="489147" cy="978295"/>
          </a:xfrm>
          <a:custGeom>
            <a:avLst/>
            <a:gdLst>
              <a:gd name="connsiteX0" fmla="*/ 0 w 489147"/>
              <a:gd name="connsiteY0" fmla="*/ 0 h 978295"/>
              <a:gd name="connsiteX1" fmla="*/ 489147 w 489147"/>
              <a:gd name="connsiteY1" fmla="*/ 489148 h 978295"/>
              <a:gd name="connsiteX2" fmla="*/ 0 w 489147"/>
              <a:gd name="connsiteY2" fmla="*/ 978295 h 978295"/>
              <a:gd name="connsiteX3" fmla="*/ 0 w 489147"/>
              <a:gd name="connsiteY3" fmla="*/ 785191 h 978295"/>
              <a:gd name="connsiteX4" fmla="*/ 315944 w 489147"/>
              <a:gd name="connsiteY4" fmla="*/ 469247 h 978295"/>
              <a:gd name="connsiteX5" fmla="*/ 0 w 489147"/>
              <a:gd name="connsiteY5" fmla="*/ 153302 h 978295"/>
              <a:gd name="connsiteX6" fmla="*/ 0 w 489147"/>
              <a:gd name="connsiteY6" fmla="*/ 0 h 978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9147" h="978295">
                <a:moveTo>
                  <a:pt x="0" y="0"/>
                </a:moveTo>
                <a:lnTo>
                  <a:pt x="489147" y="489148"/>
                </a:lnTo>
                <a:lnTo>
                  <a:pt x="0" y="978295"/>
                </a:lnTo>
                <a:lnTo>
                  <a:pt x="0" y="785191"/>
                </a:lnTo>
                <a:lnTo>
                  <a:pt x="315944" y="469247"/>
                </a:lnTo>
                <a:lnTo>
                  <a:pt x="0" y="15330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2409374" y="1196389"/>
            <a:ext cx="7917234" cy="997187"/>
            <a:chOff x="2409374" y="1196389"/>
            <a:chExt cx="7917234" cy="997187"/>
          </a:xfrm>
        </p:grpSpPr>
        <p:sp>
          <p:nvSpPr>
            <p:cNvPr id="8" name="矩形 7"/>
            <p:cNvSpPr/>
            <p:nvPr/>
          </p:nvSpPr>
          <p:spPr>
            <a:xfrm>
              <a:off x="2476726" y="1257300"/>
              <a:ext cx="7410450" cy="749300"/>
            </a:xfrm>
            <a:prstGeom prst="rect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任意多边形 10"/>
            <p:cNvSpPr/>
            <p:nvPr/>
          </p:nvSpPr>
          <p:spPr>
            <a:xfrm rot="2700000">
              <a:off x="9592887" y="1459855"/>
              <a:ext cx="489147" cy="978295"/>
            </a:xfrm>
            <a:custGeom>
              <a:avLst/>
              <a:gdLst>
                <a:gd name="connsiteX0" fmla="*/ 0 w 489147"/>
                <a:gd name="connsiteY0" fmla="*/ 0 h 978295"/>
                <a:gd name="connsiteX1" fmla="*/ 489147 w 489147"/>
                <a:gd name="connsiteY1" fmla="*/ 489148 h 978295"/>
                <a:gd name="connsiteX2" fmla="*/ 0 w 489147"/>
                <a:gd name="connsiteY2" fmla="*/ 978295 h 978295"/>
                <a:gd name="connsiteX3" fmla="*/ 0 w 489147"/>
                <a:gd name="connsiteY3" fmla="*/ 785191 h 978295"/>
                <a:gd name="connsiteX4" fmla="*/ 315944 w 489147"/>
                <a:gd name="connsiteY4" fmla="*/ 469247 h 978295"/>
                <a:gd name="connsiteX5" fmla="*/ 0 w 489147"/>
                <a:gd name="connsiteY5" fmla="*/ 153302 h 978295"/>
                <a:gd name="connsiteX6" fmla="*/ 0 w 489147"/>
                <a:gd name="connsiteY6" fmla="*/ 0 h 97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9147" h="978295">
                  <a:moveTo>
                    <a:pt x="0" y="0"/>
                  </a:moveTo>
                  <a:lnTo>
                    <a:pt x="489147" y="489148"/>
                  </a:lnTo>
                  <a:lnTo>
                    <a:pt x="0" y="978295"/>
                  </a:lnTo>
                  <a:lnTo>
                    <a:pt x="0" y="785191"/>
                  </a:lnTo>
                  <a:lnTo>
                    <a:pt x="315944" y="469247"/>
                  </a:lnTo>
                  <a:lnTo>
                    <a:pt x="0" y="1533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5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2409374" y="1196389"/>
              <a:ext cx="7545153" cy="871122"/>
            </a:xfrm>
            <a:prstGeom prst="rect">
              <a:avLst/>
            </a:prstGeom>
            <a:noFill/>
            <a:ln>
              <a:solidFill>
                <a:schemeClr val="bg1">
                  <a:alpha val="5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2409374" y="2339389"/>
            <a:ext cx="7917234" cy="997187"/>
            <a:chOff x="2409374" y="1196389"/>
            <a:chExt cx="7917234" cy="997187"/>
          </a:xfrm>
        </p:grpSpPr>
        <p:sp>
          <p:nvSpPr>
            <p:cNvPr id="32" name="矩形 31"/>
            <p:cNvSpPr/>
            <p:nvPr/>
          </p:nvSpPr>
          <p:spPr>
            <a:xfrm>
              <a:off x="2476726" y="1257300"/>
              <a:ext cx="7410450" cy="749300"/>
            </a:xfrm>
            <a:prstGeom prst="rect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任意多边形 32"/>
            <p:cNvSpPr/>
            <p:nvPr/>
          </p:nvSpPr>
          <p:spPr>
            <a:xfrm rot="2700000">
              <a:off x="9592887" y="1459855"/>
              <a:ext cx="489147" cy="978295"/>
            </a:xfrm>
            <a:custGeom>
              <a:avLst/>
              <a:gdLst>
                <a:gd name="connsiteX0" fmla="*/ 0 w 489147"/>
                <a:gd name="connsiteY0" fmla="*/ 0 h 978295"/>
                <a:gd name="connsiteX1" fmla="*/ 489147 w 489147"/>
                <a:gd name="connsiteY1" fmla="*/ 489148 h 978295"/>
                <a:gd name="connsiteX2" fmla="*/ 0 w 489147"/>
                <a:gd name="connsiteY2" fmla="*/ 978295 h 978295"/>
                <a:gd name="connsiteX3" fmla="*/ 0 w 489147"/>
                <a:gd name="connsiteY3" fmla="*/ 785191 h 978295"/>
                <a:gd name="connsiteX4" fmla="*/ 315944 w 489147"/>
                <a:gd name="connsiteY4" fmla="*/ 469247 h 978295"/>
                <a:gd name="connsiteX5" fmla="*/ 0 w 489147"/>
                <a:gd name="connsiteY5" fmla="*/ 153302 h 978295"/>
                <a:gd name="connsiteX6" fmla="*/ 0 w 489147"/>
                <a:gd name="connsiteY6" fmla="*/ 0 h 97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9147" h="978295">
                  <a:moveTo>
                    <a:pt x="0" y="0"/>
                  </a:moveTo>
                  <a:lnTo>
                    <a:pt x="489147" y="489148"/>
                  </a:lnTo>
                  <a:lnTo>
                    <a:pt x="0" y="978295"/>
                  </a:lnTo>
                  <a:lnTo>
                    <a:pt x="0" y="785191"/>
                  </a:lnTo>
                  <a:lnTo>
                    <a:pt x="315944" y="469247"/>
                  </a:lnTo>
                  <a:lnTo>
                    <a:pt x="0" y="1533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5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矩形 33"/>
            <p:cNvSpPr/>
            <p:nvPr/>
          </p:nvSpPr>
          <p:spPr>
            <a:xfrm>
              <a:off x="2409374" y="1196389"/>
              <a:ext cx="7545153" cy="871122"/>
            </a:xfrm>
            <a:prstGeom prst="rect">
              <a:avLst/>
            </a:prstGeom>
            <a:noFill/>
            <a:ln>
              <a:solidFill>
                <a:schemeClr val="bg1">
                  <a:alpha val="5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2409374" y="3482389"/>
            <a:ext cx="7917234" cy="997187"/>
            <a:chOff x="2409374" y="1196389"/>
            <a:chExt cx="7917234" cy="997187"/>
          </a:xfrm>
        </p:grpSpPr>
        <p:sp>
          <p:nvSpPr>
            <p:cNvPr id="36" name="矩形 35"/>
            <p:cNvSpPr/>
            <p:nvPr/>
          </p:nvSpPr>
          <p:spPr>
            <a:xfrm>
              <a:off x="2476726" y="1257300"/>
              <a:ext cx="7410450" cy="749300"/>
            </a:xfrm>
            <a:prstGeom prst="rect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任意多边形 36"/>
            <p:cNvSpPr/>
            <p:nvPr/>
          </p:nvSpPr>
          <p:spPr>
            <a:xfrm rot="2700000">
              <a:off x="9592887" y="1459855"/>
              <a:ext cx="489147" cy="978295"/>
            </a:xfrm>
            <a:custGeom>
              <a:avLst/>
              <a:gdLst>
                <a:gd name="connsiteX0" fmla="*/ 0 w 489147"/>
                <a:gd name="connsiteY0" fmla="*/ 0 h 978295"/>
                <a:gd name="connsiteX1" fmla="*/ 489147 w 489147"/>
                <a:gd name="connsiteY1" fmla="*/ 489148 h 978295"/>
                <a:gd name="connsiteX2" fmla="*/ 0 w 489147"/>
                <a:gd name="connsiteY2" fmla="*/ 978295 h 978295"/>
                <a:gd name="connsiteX3" fmla="*/ 0 w 489147"/>
                <a:gd name="connsiteY3" fmla="*/ 785191 h 978295"/>
                <a:gd name="connsiteX4" fmla="*/ 315944 w 489147"/>
                <a:gd name="connsiteY4" fmla="*/ 469247 h 978295"/>
                <a:gd name="connsiteX5" fmla="*/ 0 w 489147"/>
                <a:gd name="connsiteY5" fmla="*/ 153302 h 978295"/>
                <a:gd name="connsiteX6" fmla="*/ 0 w 489147"/>
                <a:gd name="connsiteY6" fmla="*/ 0 h 97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9147" h="978295">
                  <a:moveTo>
                    <a:pt x="0" y="0"/>
                  </a:moveTo>
                  <a:lnTo>
                    <a:pt x="489147" y="489148"/>
                  </a:lnTo>
                  <a:lnTo>
                    <a:pt x="0" y="978295"/>
                  </a:lnTo>
                  <a:lnTo>
                    <a:pt x="0" y="785191"/>
                  </a:lnTo>
                  <a:lnTo>
                    <a:pt x="315944" y="469247"/>
                  </a:lnTo>
                  <a:lnTo>
                    <a:pt x="0" y="1533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5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矩形 37"/>
            <p:cNvSpPr/>
            <p:nvPr/>
          </p:nvSpPr>
          <p:spPr>
            <a:xfrm>
              <a:off x="2409374" y="1196389"/>
              <a:ext cx="7545153" cy="871122"/>
            </a:xfrm>
            <a:prstGeom prst="rect">
              <a:avLst/>
            </a:prstGeom>
            <a:noFill/>
            <a:ln>
              <a:solidFill>
                <a:schemeClr val="bg1">
                  <a:alpha val="5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2409374" y="4625389"/>
            <a:ext cx="7917234" cy="997187"/>
            <a:chOff x="2409374" y="1196389"/>
            <a:chExt cx="7917234" cy="997187"/>
          </a:xfrm>
        </p:grpSpPr>
        <p:sp>
          <p:nvSpPr>
            <p:cNvPr id="40" name="矩形 39"/>
            <p:cNvSpPr/>
            <p:nvPr/>
          </p:nvSpPr>
          <p:spPr>
            <a:xfrm>
              <a:off x="2476726" y="1257300"/>
              <a:ext cx="7410450" cy="749300"/>
            </a:xfrm>
            <a:prstGeom prst="rect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任意多边形 40"/>
            <p:cNvSpPr/>
            <p:nvPr/>
          </p:nvSpPr>
          <p:spPr>
            <a:xfrm rot="2700000">
              <a:off x="9592887" y="1459855"/>
              <a:ext cx="489147" cy="978295"/>
            </a:xfrm>
            <a:custGeom>
              <a:avLst/>
              <a:gdLst>
                <a:gd name="connsiteX0" fmla="*/ 0 w 489147"/>
                <a:gd name="connsiteY0" fmla="*/ 0 h 978295"/>
                <a:gd name="connsiteX1" fmla="*/ 489147 w 489147"/>
                <a:gd name="connsiteY1" fmla="*/ 489148 h 978295"/>
                <a:gd name="connsiteX2" fmla="*/ 0 w 489147"/>
                <a:gd name="connsiteY2" fmla="*/ 978295 h 978295"/>
                <a:gd name="connsiteX3" fmla="*/ 0 w 489147"/>
                <a:gd name="connsiteY3" fmla="*/ 785191 h 978295"/>
                <a:gd name="connsiteX4" fmla="*/ 315944 w 489147"/>
                <a:gd name="connsiteY4" fmla="*/ 469247 h 978295"/>
                <a:gd name="connsiteX5" fmla="*/ 0 w 489147"/>
                <a:gd name="connsiteY5" fmla="*/ 153302 h 978295"/>
                <a:gd name="connsiteX6" fmla="*/ 0 w 489147"/>
                <a:gd name="connsiteY6" fmla="*/ 0 h 97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9147" h="978295">
                  <a:moveTo>
                    <a:pt x="0" y="0"/>
                  </a:moveTo>
                  <a:lnTo>
                    <a:pt x="489147" y="489148"/>
                  </a:lnTo>
                  <a:lnTo>
                    <a:pt x="0" y="978295"/>
                  </a:lnTo>
                  <a:lnTo>
                    <a:pt x="0" y="785191"/>
                  </a:lnTo>
                  <a:lnTo>
                    <a:pt x="315944" y="469247"/>
                  </a:lnTo>
                  <a:lnTo>
                    <a:pt x="0" y="1533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5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矩形 41"/>
            <p:cNvSpPr/>
            <p:nvPr/>
          </p:nvSpPr>
          <p:spPr>
            <a:xfrm>
              <a:off x="2409374" y="1196389"/>
              <a:ext cx="7545153" cy="871122"/>
            </a:xfrm>
            <a:prstGeom prst="rect">
              <a:avLst/>
            </a:prstGeom>
            <a:noFill/>
            <a:ln>
              <a:solidFill>
                <a:schemeClr val="bg1">
                  <a:alpha val="5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5" name="等腰三角形 14"/>
          <p:cNvSpPr/>
          <p:nvPr/>
        </p:nvSpPr>
        <p:spPr>
          <a:xfrm>
            <a:off x="9486900" y="0"/>
            <a:ext cx="2705100" cy="6858000"/>
          </a:xfrm>
          <a:prstGeom prst="triangle">
            <a:avLst>
              <a:gd name="adj" fmla="val 100000"/>
            </a:avLst>
          </a:prstGeom>
          <a:solidFill>
            <a:schemeClr val="tx1">
              <a:lumMod val="95000"/>
              <a:lumOff val="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等腰三角形 42"/>
          <p:cNvSpPr/>
          <p:nvPr/>
        </p:nvSpPr>
        <p:spPr>
          <a:xfrm rot="10800000">
            <a:off x="0" y="0"/>
            <a:ext cx="1657350" cy="6858000"/>
          </a:xfrm>
          <a:prstGeom prst="triangle">
            <a:avLst>
              <a:gd name="adj" fmla="val 100000"/>
            </a:avLst>
          </a:prstGeom>
          <a:solidFill>
            <a:schemeClr val="tx1">
              <a:lumMod val="95000"/>
              <a:lumOff val="5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文本框 43"/>
          <p:cNvSpPr txBox="1"/>
          <p:nvPr/>
        </p:nvSpPr>
        <p:spPr>
          <a:xfrm>
            <a:off x="4114717" y="1382524"/>
            <a:ext cx="4134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latin typeface="方正兰亭刊黑_GBK" panose="02000000000000000000" pitchFamily="2" charset="-122"/>
                <a:ea typeface="方正兰亭刊黑_GBK" panose="02000000000000000000" pitchFamily="2" charset="-122"/>
              </a:rPr>
              <a:t>在这里添加文字输入标题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4114717" y="2558858"/>
            <a:ext cx="4134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latin typeface="方正兰亭刊黑_GBK" panose="02000000000000000000" pitchFamily="2" charset="-122"/>
                <a:ea typeface="方正兰亭刊黑_GBK" panose="02000000000000000000" pitchFamily="2" charset="-122"/>
              </a:rPr>
              <a:t>在这里添加文字输入标题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4114717" y="3716183"/>
            <a:ext cx="4134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latin typeface="方正兰亭刊黑_GBK" panose="02000000000000000000" pitchFamily="2" charset="-122"/>
                <a:ea typeface="方正兰亭刊黑_GBK" panose="02000000000000000000" pitchFamily="2" charset="-122"/>
              </a:rPr>
              <a:t>在这里添加文字输入标题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4188258" y="4850926"/>
            <a:ext cx="4134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latin typeface="方正兰亭刊黑_GBK" panose="02000000000000000000" pitchFamily="2" charset="-122"/>
                <a:ea typeface="方正兰亭刊黑_GBK" panose="02000000000000000000" pitchFamily="2" charset="-122"/>
              </a:rPr>
              <a:t>在这里添加文字输入标题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738647" y="1507677"/>
            <a:ext cx="10683946" cy="4484256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等腰三角形 14"/>
          <p:cNvSpPr/>
          <p:nvPr/>
        </p:nvSpPr>
        <p:spPr>
          <a:xfrm>
            <a:off x="9486900" y="0"/>
            <a:ext cx="2705100" cy="6858000"/>
          </a:xfrm>
          <a:prstGeom prst="triangle">
            <a:avLst>
              <a:gd name="adj" fmla="val 100000"/>
            </a:avLst>
          </a:prstGeom>
          <a:solidFill>
            <a:schemeClr val="tx1">
              <a:lumMod val="95000"/>
              <a:lumOff val="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等腰三角形 42"/>
          <p:cNvSpPr/>
          <p:nvPr/>
        </p:nvSpPr>
        <p:spPr>
          <a:xfrm rot="10800000">
            <a:off x="0" y="0"/>
            <a:ext cx="1657350" cy="6858000"/>
          </a:xfrm>
          <a:prstGeom prst="triangle">
            <a:avLst>
              <a:gd name="adj" fmla="val 100000"/>
            </a:avLst>
          </a:prstGeom>
          <a:solidFill>
            <a:schemeClr val="tx1">
              <a:lumMod val="95000"/>
              <a:lumOff val="5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任意多边形 23"/>
          <p:cNvSpPr/>
          <p:nvPr/>
        </p:nvSpPr>
        <p:spPr>
          <a:xfrm rot="2700000">
            <a:off x="11248398" y="5602793"/>
            <a:ext cx="489147" cy="978295"/>
          </a:xfrm>
          <a:custGeom>
            <a:avLst/>
            <a:gdLst>
              <a:gd name="connsiteX0" fmla="*/ 0 w 489147"/>
              <a:gd name="connsiteY0" fmla="*/ 0 h 978295"/>
              <a:gd name="connsiteX1" fmla="*/ 489147 w 489147"/>
              <a:gd name="connsiteY1" fmla="*/ 489148 h 978295"/>
              <a:gd name="connsiteX2" fmla="*/ 0 w 489147"/>
              <a:gd name="connsiteY2" fmla="*/ 978295 h 978295"/>
              <a:gd name="connsiteX3" fmla="*/ 0 w 489147"/>
              <a:gd name="connsiteY3" fmla="*/ 785191 h 978295"/>
              <a:gd name="connsiteX4" fmla="*/ 315944 w 489147"/>
              <a:gd name="connsiteY4" fmla="*/ 469247 h 978295"/>
              <a:gd name="connsiteX5" fmla="*/ 0 w 489147"/>
              <a:gd name="connsiteY5" fmla="*/ 153302 h 978295"/>
              <a:gd name="connsiteX6" fmla="*/ 0 w 489147"/>
              <a:gd name="connsiteY6" fmla="*/ 0 h 978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9147" h="978295">
                <a:moveTo>
                  <a:pt x="0" y="0"/>
                </a:moveTo>
                <a:lnTo>
                  <a:pt x="489147" y="489148"/>
                </a:lnTo>
                <a:lnTo>
                  <a:pt x="0" y="978295"/>
                </a:lnTo>
                <a:lnTo>
                  <a:pt x="0" y="785191"/>
                </a:lnTo>
                <a:lnTo>
                  <a:pt x="315944" y="469247"/>
                </a:lnTo>
                <a:lnTo>
                  <a:pt x="0" y="153302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2066767" y="2500235"/>
            <a:ext cx="84683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方正兰亭刊黑_GBK" panose="02000000000000000000" pitchFamily="2" charset="-122"/>
                <a:ea typeface="方正兰亭刊黑_GBK" panose="02000000000000000000" pitchFamily="2" charset="-122"/>
                <a:cs typeface="Microsoft JhengHei UI Light" panose="020B0304030504040204" pitchFamily="34" charset="-122"/>
              </a:rPr>
              <a:t>在此添加文字在此添加文字在此添加文字在此添加文字</a:t>
            </a:r>
          </a:p>
          <a:p>
            <a:pPr algn="just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方正兰亭刊黑_GBK" panose="02000000000000000000" pitchFamily="2" charset="-122"/>
                <a:ea typeface="方正兰亭刊黑_GBK" panose="02000000000000000000" pitchFamily="2" charset="-122"/>
                <a:cs typeface="Microsoft JhengHei UI Light" panose="020B0304030504040204" pitchFamily="34" charset="-122"/>
              </a:rPr>
              <a:t>在此添加文字在此添加文字在此添加文字在此添加文字</a:t>
            </a:r>
          </a:p>
          <a:p>
            <a:pPr algn="just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方正兰亭刊黑_GBK" panose="02000000000000000000" pitchFamily="2" charset="-122"/>
                <a:ea typeface="方正兰亭刊黑_GBK" panose="02000000000000000000" pitchFamily="2" charset="-122"/>
                <a:cs typeface="Microsoft JhengHei UI Light" panose="020B0304030504040204" pitchFamily="34" charset="-122"/>
              </a:rPr>
              <a:t>在此添加文字在此添加文字在此添加文字在此添加文字</a:t>
            </a:r>
          </a:p>
          <a:p>
            <a:pPr algn="just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方正兰亭刊黑_GBK" panose="02000000000000000000" pitchFamily="2" charset="-122"/>
                <a:ea typeface="方正兰亭刊黑_GBK" panose="02000000000000000000" pitchFamily="2" charset="-122"/>
                <a:cs typeface="Microsoft JhengHei UI Light" panose="020B0304030504040204" pitchFamily="34" charset="-122"/>
              </a:rPr>
              <a:t>在此添加文字在此添加文字在此添加文字在此添加文字</a:t>
            </a:r>
          </a:p>
          <a:p>
            <a:pPr algn="just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方正兰亭刊黑_GBK" panose="02000000000000000000" pitchFamily="2" charset="-122"/>
                <a:ea typeface="方正兰亭刊黑_GBK" panose="02000000000000000000" pitchFamily="2" charset="-122"/>
                <a:cs typeface="Microsoft JhengHei UI Light" panose="020B0304030504040204" pitchFamily="34" charset="-122"/>
              </a:rPr>
              <a:t>在此添加文字在此添加文字在此添加文字在此添加文字</a:t>
            </a:r>
          </a:p>
        </p:txBody>
      </p:sp>
      <p:sp>
        <p:nvSpPr>
          <p:cNvPr id="27" name="矩形 26"/>
          <p:cNvSpPr/>
          <p:nvPr/>
        </p:nvSpPr>
        <p:spPr>
          <a:xfrm>
            <a:off x="2189355" y="836326"/>
            <a:ext cx="7410450" cy="7493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任意多边形 29"/>
          <p:cNvSpPr/>
          <p:nvPr/>
        </p:nvSpPr>
        <p:spPr>
          <a:xfrm>
            <a:off x="597889" y="775415"/>
            <a:ext cx="10965460" cy="5358354"/>
          </a:xfrm>
          <a:custGeom>
            <a:avLst/>
            <a:gdLst>
              <a:gd name="connsiteX0" fmla="*/ 1524113 w 10965460"/>
              <a:gd name="connsiteY0" fmla="*/ 0 h 5358354"/>
              <a:gd name="connsiteX1" fmla="*/ 9069266 w 10965460"/>
              <a:gd name="connsiteY1" fmla="*/ 0 h 5358354"/>
              <a:gd name="connsiteX2" fmla="*/ 9069266 w 10965460"/>
              <a:gd name="connsiteY2" fmla="*/ 582190 h 5358354"/>
              <a:gd name="connsiteX3" fmla="*/ 10965460 w 10965460"/>
              <a:gd name="connsiteY3" fmla="*/ 582190 h 5358354"/>
              <a:gd name="connsiteX4" fmla="*/ 10965460 w 10965460"/>
              <a:gd name="connsiteY4" fmla="*/ 5358354 h 5358354"/>
              <a:gd name="connsiteX5" fmla="*/ 0 w 10965460"/>
              <a:gd name="connsiteY5" fmla="*/ 5358354 h 5358354"/>
              <a:gd name="connsiteX6" fmla="*/ 0 w 10965460"/>
              <a:gd name="connsiteY6" fmla="*/ 582190 h 5358354"/>
              <a:gd name="connsiteX7" fmla="*/ 1524113 w 10965460"/>
              <a:gd name="connsiteY7" fmla="*/ 582190 h 5358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65460" h="5358354">
                <a:moveTo>
                  <a:pt x="1524113" y="0"/>
                </a:moveTo>
                <a:lnTo>
                  <a:pt x="9069266" y="0"/>
                </a:lnTo>
                <a:lnTo>
                  <a:pt x="9069266" y="582190"/>
                </a:lnTo>
                <a:lnTo>
                  <a:pt x="10965460" y="582190"/>
                </a:lnTo>
                <a:lnTo>
                  <a:pt x="10965460" y="5358354"/>
                </a:lnTo>
                <a:lnTo>
                  <a:pt x="0" y="5358354"/>
                </a:lnTo>
                <a:lnTo>
                  <a:pt x="0" y="582190"/>
                </a:lnTo>
                <a:lnTo>
                  <a:pt x="1524113" y="582190"/>
                </a:lnTo>
                <a:close/>
              </a:path>
            </a:pathLst>
          </a:custGeom>
          <a:noFill/>
          <a:ln>
            <a:solidFill>
              <a:schemeClr val="bg1">
                <a:alpha val="5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文本框 43"/>
          <p:cNvSpPr txBox="1"/>
          <p:nvPr/>
        </p:nvSpPr>
        <p:spPr>
          <a:xfrm>
            <a:off x="3762078" y="910392"/>
            <a:ext cx="41520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方正兰亭刊黑_GBK" panose="02000000000000000000" pitchFamily="2" charset="-122"/>
                <a:ea typeface="方正兰亭刊黑_GBK" panose="02000000000000000000" pitchFamily="2" charset="-122"/>
              </a:rPr>
              <a:t>在这里添加文字输入标题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900456" y="2050575"/>
            <a:ext cx="6391087" cy="2756848"/>
          </a:xfrm>
          <a:prstGeom prst="rect">
            <a:avLst/>
          </a:prstGeom>
          <a:solidFill>
            <a:schemeClr val="tx1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2746827" y="1890484"/>
            <a:ext cx="6698344" cy="307702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495767" y="2640551"/>
            <a:ext cx="52004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rPr>
              <a:t>THANKS</a:t>
            </a:r>
            <a:endParaRPr lang="zh-CN" altLang="en-US" sz="9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6" name="任意多边形 15"/>
          <p:cNvSpPr/>
          <p:nvPr/>
        </p:nvSpPr>
        <p:spPr>
          <a:xfrm rot="2700000">
            <a:off x="9033041" y="4371514"/>
            <a:ext cx="315944" cy="631889"/>
          </a:xfrm>
          <a:custGeom>
            <a:avLst/>
            <a:gdLst>
              <a:gd name="connsiteX0" fmla="*/ 0 w 315944"/>
              <a:gd name="connsiteY0" fmla="*/ 0 h 631889"/>
              <a:gd name="connsiteX1" fmla="*/ 315944 w 315944"/>
              <a:gd name="connsiteY1" fmla="*/ 315945 h 631889"/>
              <a:gd name="connsiteX2" fmla="*/ 0 w 315944"/>
              <a:gd name="connsiteY2" fmla="*/ 631889 h 631889"/>
              <a:gd name="connsiteX3" fmla="*/ 0 w 315944"/>
              <a:gd name="connsiteY3" fmla="*/ 0 h 631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5944" h="631889">
                <a:moveTo>
                  <a:pt x="0" y="0"/>
                </a:moveTo>
                <a:lnTo>
                  <a:pt x="315944" y="315945"/>
                </a:lnTo>
                <a:lnTo>
                  <a:pt x="0" y="631889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任意多边形 11"/>
          <p:cNvSpPr/>
          <p:nvPr/>
        </p:nvSpPr>
        <p:spPr>
          <a:xfrm rot="2700000">
            <a:off x="9123783" y="4431657"/>
            <a:ext cx="489147" cy="978295"/>
          </a:xfrm>
          <a:custGeom>
            <a:avLst/>
            <a:gdLst>
              <a:gd name="connsiteX0" fmla="*/ 0 w 489147"/>
              <a:gd name="connsiteY0" fmla="*/ 0 h 978295"/>
              <a:gd name="connsiteX1" fmla="*/ 489147 w 489147"/>
              <a:gd name="connsiteY1" fmla="*/ 489148 h 978295"/>
              <a:gd name="connsiteX2" fmla="*/ 0 w 489147"/>
              <a:gd name="connsiteY2" fmla="*/ 978295 h 978295"/>
              <a:gd name="connsiteX3" fmla="*/ 0 w 489147"/>
              <a:gd name="connsiteY3" fmla="*/ 785191 h 978295"/>
              <a:gd name="connsiteX4" fmla="*/ 315944 w 489147"/>
              <a:gd name="connsiteY4" fmla="*/ 469247 h 978295"/>
              <a:gd name="connsiteX5" fmla="*/ 0 w 489147"/>
              <a:gd name="connsiteY5" fmla="*/ 153302 h 978295"/>
              <a:gd name="connsiteX6" fmla="*/ 0 w 489147"/>
              <a:gd name="connsiteY6" fmla="*/ 0 h 978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9147" h="978295">
                <a:moveTo>
                  <a:pt x="0" y="0"/>
                </a:moveTo>
                <a:lnTo>
                  <a:pt x="489147" y="489148"/>
                </a:lnTo>
                <a:lnTo>
                  <a:pt x="0" y="978295"/>
                </a:lnTo>
                <a:lnTo>
                  <a:pt x="0" y="785191"/>
                </a:lnTo>
                <a:lnTo>
                  <a:pt x="315944" y="469247"/>
                </a:lnTo>
                <a:lnTo>
                  <a:pt x="0" y="15330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任意多边形 18"/>
          <p:cNvSpPr/>
          <p:nvPr/>
        </p:nvSpPr>
        <p:spPr>
          <a:xfrm rot="13500000">
            <a:off x="2579067" y="1456460"/>
            <a:ext cx="489147" cy="978295"/>
          </a:xfrm>
          <a:custGeom>
            <a:avLst/>
            <a:gdLst>
              <a:gd name="connsiteX0" fmla="*/ 0 w 489147"/>
              <a:gd name="connsiteY0" fmla="*/ 0 h 978295"/>
              <a:gd name="connsiteX1" fmla="*/ 489147 w 489147"/>
              <a:gd name="connsiteY1" fmla="*/ 489148 h 978295"/>
              <a:gd name="connsiteX2" fmla="*/ 0 w 489147"/>
              <a:gd name="connsiteY2" fmla="*/ 978295 h 978295"/>
              <a:gd name="connsiteX3" fmla="*/ 0 w 489147"/>
              <a:gd name="connsiteY3" fmla="*/ 785191 h 978295"/>
              <a:gd name="connsiteX4" fmla="*/ 315944 w 489147"/>
              <a:gd name="connsiteY4" fmla="*/ 469247 h 978295"/>
              <a:gd name="connsiteX5" fmla="*/ 0 w 489147"/>
              <a:gd name="connsiteY5" fmla="*/ 153302 h 978295"/>
              <a:gd name="connsiteX6" fmla="*/ 0 w 489147"/>
              <a:gd name="connsiteY6" fmla="*/ 0 h 978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9147" h="978295">
                <a:moveTo>
                  <a:pt x="0" y="0"/>
                </a:moveTo>
                <a:lnTo>
                  <a:pt x="489147" y="489148"/>
                </a:lnTo>
                <a:lnTo>
                  <a:pt x="0" y="978295"/>
                </a:lnTo>
                <a:lnTo>
                  <a:pt x="0" y="785191"/>
                </a:lnTo>
                <a:lnTo>
                  <a:pt x="315944" y="469247"/>
                </a:lnTo>
                <a:lnTo>
                  <a:pt x="0" y="15330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宽屏</PresentationFormat>
  <Paragraphs>13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HanWangHeiHeavy</vt:lpstr>
      <vt:lpstr>Microsoft YaHei UI</vt:lpstr>
      <vt:lpstr>方正兰亭刊黑_GBK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dc:description>http://www.ypppt.com/</dc:description>
  <cp:lastModifiedBy>天 下</cp:lastModifiedBy>
  <cp:revision>26</cp:revision>
  <dcterms:created xsi:type="dcterms:W3CDTF">2015-07-31T08:41:00Z</dcterms:created>
  <dcterms:modified xsi:type="dcterms:W3CDTF">2021-01-04T10:18:43Z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