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79" r:id="rId23"/>
    <p:sldId id="284" r:id="rId24"/>
    <p:sldId id="285" r:id="rId25"/>
    <p:sldId id="272" r:id="rId26"/>
    <p:sldId id="265" r:id="rId27"/>
    <p:sldId id="257" r:id="rId28"/>
    <p:sldId id="28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CD4"/>
    <a:srgbClr val="B0BEC8"/>
    <a:srgbClr val="9FB0BB"/>
    <a:srgbClr val="8298A6"/>
    <a:srgbClr val="C3CED3"/>
    <a:srgbClr val="A5B5BF"/>
    <a:srgbClr val="A0B1BC"/>
    <a:srgbClr val="C9D3D9"/>
    <a:srgbClr val="EAEEF0"/>
    <a:srgbClr val="D6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79" autoAdjust="0"/>
  </p:normalViewPr>
  <p:slideViewPr>
    <p:cSldViewPr snapToGrid="0" showGuides="1">
      <p:cViewPr varScale="1">
        <p:scale>
          <a:sx n="84" d="100"/>
          <a:sy n="84" d="100"/>
        </p:scale>
        <p:origin x="318" y="96"/>
      </p:cViewPr>
      <p:guideLst>
        <p:guide orient="horz" pos="278"/>
        <p:guide pos="3863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83428395583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9000"/>
                </a:schemeClr>
              </a:solidFill>
              <a:ln w="57150">
                <a:solidFill>
                  <a:schemeClr val="lt1"/>
                </a:solidFill>
              </a:ln>
              <a:effectLst/>
              <a:sp3d contourW="571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41-4B5F-86BD-9E32EA287230}"/>
              </c:ext>
            </c:extLst>
          </c:dPt>
          <c:dPt>
            <c:idx val="1"/>
            <c:bubble3D val="0"/>
            <c:spPr>
              <a:solidFill>
                <a:srgbClr val="EAEEF0"/>
              </a:solidFill>
              <a:ln w="57150">
                <a:solidFill>
                  <a:schemeClr val="lt1"/>
                </a:solidFill>
              </a:ln>
              <a:effectLst/>
              <a:sp3d contourW="571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41-4B5F-86BD-9E32EA287230}"/>
              </c:ext>
            </c:extLst>
          </c:dPt>
          <c:dPt>
            <c:idx val="2"/>
            <c:bubble3D val="0"/>
            <c:spPr>
              <a:solidFill>
                <a:srgbClr val="D6DEE2"/>
              </a:solidFill>
              <a:ln w="57150">
                <a:solidFill>
                  <a:schemeClr val="lt1"/>
                </a:solidFill>
              </a:ln>
              <a:effectLst/>
              <a:sp3d contourW="571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41-4B5F-86BD-9E32EA287230}"/>
              </c:ext>
            </c:extLst>
          </c:dPt>
          <c:dPt>
            <c:idx val="3"/>
            <c:bubble3D val="0"/>
            <c:spPr>
              <a:solidFill>
                <a:srgbClr val="C8D2D7"/>
              </a:solidFill>
              <a:ln w="57150">
                <a:solidFill>
                  <a:schemeClr val="lt1"/>
                </a:solidFill>
              </a:ln>
              <a:effectLst/>
              <a:sp3d contourW="571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41-4B5F-86BD-9E32EA287230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41-4B5F-86BD-9E32EA287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30471034694099"/>
          <c:y val="0.93855269786080098"/>
          <c:w val="0.74045238033319705"/>
          <c:h val="6.1447253473436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4F1C9-529D-481C-B121-D7F798D7E98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1EA2-FAE1-4A67-9980-1B8F648A4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1EA2-FAE1-4A67-9980-1B8F648A46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882A-83AB-4362-95D1-612C71E3FE5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96D6-85FC-4B51-A506-209E08840E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3" Type="http://schemas.openxmlformats.org/officeDocument/2006/relationships/image" Target="../media/image1.png"/><Relationship Id="rId21" Type="http://schemas.openxmlformats.org/officeDocument/2006/relationships/image" Target="../media/image30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802" y="472704"/>
            <a:ext cx="997571" cy="1881127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436" y="1591241"/>
            <a:ext cx="1662622" cy="1106545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436" y="2782784"/>
            <a:ext cx="1662622" cy="1217202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524" y="3257283"/>
            <a:ext cx="997571" cy="1881127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8838" y="2185906"/>
            <a:ext cx="1440941" cy="1217202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2329" y="2782784"/>
            <a:ext cx="1662622" cy="1217202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606" y="1591241"/>
            <a:ext cx="1662622" cy="1106545"/>
          </a:xfrm>
          <a:prstGeom prst="rect">
            <a:avLst/>
          </a:prstGeom>
          <a:effectLst>
            <a:outerShdw blurRad="520700" dist="622300" dir="10800000" sx="77000" sy="77000" algn="r" rotWithShape="0">
              <a:prstClr val="black">
                <a:alpha val="67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100606" y="5301706"/>
            <a:ext cx="5118280" cy="707886"/>
          </a:xfrm>
          <a:prstGeom prst="rect">
            <a:avLst/>
          </a:prstGeom>
          <a:noFill/>
          <a:effectLst>
            <a:outerShdw blurRad="76200" dist="635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</a:t>
            </a:r>
            <a:r>
              <a:rPr lang="en-US" altLang="zh-CN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·</a:t>
            </a:r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银装素裹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98606" y="3077121"/>
            <a:ext cx="9910118" cy="2100650"/>
            <a:chOff x="1198606" y="2378674"/>
            <a:chExt cx="9910118" cy="2100650"/>
          </a:xfrm>
        </p:grpSpPr>
        <p:sp>
          <p:nvSpPr>
            <p:cNvPr id="29" name="空心弧 28"/>
            <p:cNvSpPr/>
            <p:nvPr/>
          </p:nvSpPr>
          <p:spPr>
            <a:xfrm>
              <a:off x="5115697" y="2378675"/>
              <a:ext cx="2100649" cy="2100649"/>
            </a:xfrm>
            <a:prstGeom prst="blockArc">
              <a:avLst>
                <a:gd name="adj1" fmla="val 10800000"/>
                <a:gd name="adj2" fmla="val 41169"/>
                <a:gd name="adj3" fmla="val 6049"/>
              </a:avLst>
            </a:prstGeom>
            <a:solidFill>
              <a:srgbClr val="EBE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9008075" y="2378675"/>
              <a:ext cx="2100649" cy="2100649"/>
            </a:xfrm>
            <a:prstGeom prst="blockArc">
              <a:avLst>
                <a:gd name="adj1" fmla="val 10800000"/>
                <a:gd name="adj2" fmla="val 41169"/>
                <a:gd name="adj3" fmla="val 6049"/>
              </a:avLst>
            </a:prstGeom>
            <a:solidFill>
              <a:srgbClr val="F6F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空心弧 30"/>
            <p:cNvSpPr/>
            <p:nvPr/>
          </p:nvSpPr>
          <p:spPr>
            <a:xfrm rot="10800000">
              <a:off x="3138616" y="2378675"/>
              <a:ext cx="2100649" cy="2100649"/>
            </a:xfrm>
            <a:prstGeom prst="blockArc">
              <a:avLst>
                <a:gd name="adj1" fmla="val 10800000"/>
                <a:gd name="adj2" fmla="val 41169"/>
                <a:gd name="adj3" fmla="val 6049"/>
              </a:avLst>
            </a:prstGeom>
            <a:solidFill>
              <a:srgbClr val="E0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空心弧 31"/>
            <p:cNvSpPr/>
            <p:nvPr/>
          </p:nvSpPr>
          <p:spPr>
            <a:xfrm rot="10800000">
              <a:off x="7094024" y="2378674"/>
              <a:ext cx="2038473" cy="2038473"/>
            </a:xfrm>
            <a:prstGeom prst="blockArc">
              <a:avLst>
                <a:gd name="adj1" fmla="val 10800000"/>
                <a:gd name="adj2" fmla="val 41169"/>
                <a:gd name="adj3" fmla="val 6049"/>
              </a:avLst>
            </a:prstGeom>
            <a:solidFill>
              <a:srgbClr val="EBE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1198606" y="2378675"/>
              <a:ext cx="2100649" cy="2100649"/>
            </a:xfrm>
            <a:prstGeom prst="blockArc">
              <a:avLst>
                <a:gd name="adj1" fmla="val 10800000"/>
                <a:gd name="adj2" fmla="val 41169"/>
                <a:gd name="adj3" fmla="val 6049"/>
              </a:avLst>
            </a:prstGeom>
            <a:solidFill>
              <a:srgbClr val="E0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6047872" y="386118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0107" y="434356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3612" y="517202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冬月的贰章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8156" y="1170623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963827" y="3676425"/>
            <a:ext cx="617838" cy="61783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6E6E6"/>
              </a:gs>
            </a:gsLst>
            <a:lin ang="8100000" scaled="1"/>
          </a:gradFill>
          <a:ln>
            <a:noFill/>
          </a:ln>
          <a:effectLst>
            <a:outerShdw blurRad="254000" dist="76200" dir="10800000" sx="84000" sy="8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16195" y="3676425"/>
            <a:ext cx="617838" cy="61783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6E6E6"/>
              </a:gs>
            </a:gsLst>
            <a:lin ang="8100000" scaled="1"/>
          </a:gradFill>
          <a:ln>
            <a:noFill/>
          </a:ln>
          <a:effectLst>
            <a:outerShdw blurRad="254000" dist="76200" dir="10800000" sx="84000" sy="8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868563" y="3676425"/>
            <a:ext cx="617838" cy="61783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6E6E6"/>
              </a:gs>
            </a:gsLst>
            <a:lin ang="8100000" scaled="1"/>
          </a:gradFill>
          <a:ln>
            <a:noFill/>
          </a:ln>
          <a:effectLst>
            <a:outerShdw blurRad="254000" dist="76200" dir="10800000" sx="84000" sy="8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820931" y="3676425"/>
            <a:ext cx="617838" cy="61783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6E6E6"/>
              </a:gs>
            </a:gsLst>
            <a:lin ang="8100000" scaled="1"/>
          </a:gradFill>
          <a:ln>
            <a:noFill/>
          </a:ln>
          <a:effectLst>
            <a:outerShdw blurRad="254000" dist="76200" dir="10800000" sx="84000" sy="8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73299" y="3676425"/>
            <a:ext cx="617838" cy="61783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6E6E6"/>
              </a:gs>
            </a:gsLst>
            <a:lin ang="8100000" scaled="1"/>
          </a:gradFill>
          <a:ln>
            <a:noFill/>
          </a:ln>
          <a:effectLst>
            <a:outerShdw blurRad="254000" dist="76200" dir="10800000" sx="84000" sy="8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725667" y="3676425"/>
            <a:ext cx="617838" cy="61783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6E6E6"/>
              </a:gs>
            </a:gsLst>
            <a:lin ang="8100000" scaled="1"/>
          </a:gradFill>
          <a:ln>
            <a:noFill/>
          </a:ln>
          <a:effectLst>
            <a:outerShdw blurRad="254000" dist="76200" dir="10800000" sx="84000" sy="84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63827" y="2173045"/>
            <a:ext cx="2639785" cy="806575"/>
            <a:chOff x="963827" y="2173045"/>
            <a:chExt cx="2639785" cy="806575"/>
          </a:xfrm>
        </p:grpSpPr>
        <p:sp>
          <p:nvSpPr>
            <p:cNvPr id="33" name="等腰三角形 32"/>
            <p:cNvSpPr/>
            <p:nvPr/>
          </p:nvSpPr>
          <p:spPr>
            <a:xfrm rot="10800000">
              <a:off x="2130060" y="2774672"/>
              <a:ext cx="237740" cy="2049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63827" y="2173045"/>
              <a:ext cx="26397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98984" y="2173045"/>
            <a:ext cx="2639785" cy="806575"/>
            <a:chOff x="4798984" y="2173045"/>
            <a:chExt cx="2639785" cy="806575"/>
          </a:xfrm>
        </p:grpSpPr>
        <p:sp>
          <p:nvSpPr>
            <p:cNvPr id="36" name="等腰三角形 35"/>
            <p:cNvSpPr/>
            <p:nvPr/>
          </p:nvSpPr>
          <p:spPr>
            <a:xfrm rot="10800000">
              <a:off x="5992056" y="2774672"/>
              <a:ext cx="237740" cy="2049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98984" y="2173045"/>
              <a:ext cx="26397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96907" y="2173045"/>
            <a:ext cx="2639785" cy="806575"/>
            <a:chOff x="8796907" y="2173045"/>
            <a:chExt cx="2639785" cy="806575"/>
          </a:xfrm>
        </p:grpSpPr>
        <p:sp>
          <p:nvSpPr>
            <p:cNvPr id="37" name="等腰三角形 36"/>
            <p:cNvSpPr/>
            <p:nvPr/>
          </p:nvSpPr>
          <p:spPr>
            <a:xfrm rot="10800000">
              <a:off x="9939529" y="2774672"/>
              <a:ext cx="237740" cy="2049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796907" y="2173045"/>
              <a:ext cx="26397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16195" y="5270446"/>
            <a:ext cx="2639785" cy="1036287"/>
            <a:chOff x="2916195" y="5270446"/>
            <a:chExt cx="2639785" cy="1036287"/>
          </a:xfrm>
        </p:grpSpPr>
        <p:sp>
          <p:nvSpPr>
            <p:cNvPr id="34" name="等腰三角形 33"/>
            <p:cNvSpPr/>
            <p:nvPr/>
          </p:nvSpPr>
          <p:spPr>
            <a:xfrm>
              <a:off x="4070070" y="5270446"/>
              <a:ext cx="237740" cy="2049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16195" y="5568069"/>
              <a:ext cx="26397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93367" y="5270446"/>
            <a:ext cx="2639785" cy="1036287"/>
            <a:chOff x="6793367" y="5270446"/>
            <a:chExt cx="2639785" cy="1036287"/>
          </a:xfrm>
        </p:grpSpPr>
        <p:sp>
          <p:nvSpPr>
            <p:cNvPr id="35" name="等腰三角形 34"/>
            <p:cNvSpPr/>
            <p:nvPr/>
          </p:nvSpPr>
          <p:spPr>
            <a:xfrm>
              <a:off x="7994390" y="5270446"/>
              <a:ext cx="237740" cy="2049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793367" y="5568069"/>
              <a:ext cx="26397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4349 0.065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10" grpId="0"/>
      <p:bldP spid="11" grpId="0"/>
      <p:bldP spid="3" grpId="0" animBg="1"/>
      <p:bldP spid="21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047872" y="386118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0107" y="434356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3612" y="517202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冬月的贰章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8156" y="1170623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sp>
        <p:nvSpPr>
          <p:cNvPr id="45" name="空心弧 44"/>
          <p:cNvSpPr/>
          <p:nvPr/>
        </p:nvSpPr>
        <p:spPr>
          <a:xfrm rot="16200000">
            <a:off x="4038925" y="3258975"/>
            <a:ext cx="1358020" cy="1376640"/>
          </a:xfrm>
          <a:prstGeom prst="blockArc">
            <a:avLst>
              <a:gd name="adj1" fmla="val 10529518"/>
              <a:gd name="adj2" fmla="val 166643"/>
              <a:gd name="adj3" fmla="val 9236"/>
            </a:avLst>
          </a:prstGeom>
          <a:solidFill>
            <a:srgbClr val="E0E5E8"/>
          </a:solidFill>
          <a:ln>
            <a:noFill/>
          </a:ln>
          <a:effectLst>
            <a:outerShdw blurRad="177800" dist="127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空心弧 45"/>
          <p:cNvSpPr/>
          <p:nvPr/>
        </p:nvSpPr>
        <p:spPr>
          <a:xfrm rot="16200000">
            <a:off x="3742407" y="2981076"/>
            <a:ext cx="1929540" cy="1929540"/>
          </a:xfrm>
          <a:prstGeom prst="blockArc">
            <a:avLst>
              <a:gd name="adj1" fmla="val 9022303"/>
              <a:gd name="adj2" fmla="val 163137"/>
              <a:gd name="adj3" fmla="val 7359"/>
            </a:avLst>
          </a:prstGeom>
          <a:solidFill>
            <a:srgbClr val="E0E5E8"/>
          </a:solidFill>
          <a:ln>
            <a:noFill/>
          </a:ln>
          <a:effectLst>
            <a:outerShdw blurRad="177800" dist="127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空心弧 46"/>
          <p:cNvSpPr/>
          <p:nvPr/>
        </p:nvSpPr>
        <p:spPr>
          <a:xfrm rot="16200000">
            <a:off x="3478981" y="2636317"/>
            <a:ext cx="2522633" cy="2624661"/>
          </a:xfrm>
          <a:prstGeom prst="blockArc">
            <a:avLst>
              <a:gd name="adj1" fmla="val 5915520"/>
              <a:gd name="adj2" fmla="val 21562054"/>
              <a:gd name="adj3" fmla="val 4886"/>
            </a:avLst>
          </a:prstGeom>
          <a:solidFill>
            <a:srgbClr val="E0E5E8"/>
          </a:solidFill>
          <a:ln>
            <a:noFill/>
          </a:ln>
          <a:effectLst>
            <a:outerShdw blurRad="177800" dist="127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71499" y="2545658"/>
            <a:ext cx="5569831" cy="307777"/>
            <a:chOff x="5071499" y="2545658"/>
            <a:chExt cx="5569831" cy="307777"/>
          </a:xfrm>
        </p:grpSpPr>
        <p:sp>
          <p:nvSpPr>
            <p:cNvPr id="48" name="等腰三角形 47"/>
            <p:cNvSpPr/>
            <p:nvPr/>
          </p:nvSpPr>
          <p:spPr>
            <a:xfrm rot="16200000">
              <a:off x="5061039" y="2649203"/>
              <a:ext cx="151668" cy="1307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356187" y="2545658"/>
              <a:ext cx="528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71500" y="2877174"/>
            <a:ext cx="5569830" cy="307777"/>
            <a:chOff x="5071500" y="2877174"/>
            <a:chExt cx="5569830" cy="307777"/>
          </a:xfrm>
        </p:grpSpPr>
        <p:sp>
          <p:nvSpPr>
            <p:cNvPr id="49" name="等腰三角形 48"/>
            <p:cNvSpPr/>
            <p:nvPr/>
          </p:nvSpPr>
          <p:spPr>
            <a:xfrm rot="16200000">
              <a:off x="5061040" y="2969243"/>
              <a:ext cx="151668" cy="1307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356187" y="2877174"/>
              <a:ext cx="528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71502" y="3175902"/>
            <a:ext cx="5569828" cy="307777"/>
            <a:chOff x="5071502" y="3175902"/>
            <a:chExt cx="5569828" cy="307777"/>
          </a:xfrm>
        </p:grpSpPr>
        <p:sp>
          <p:nvSpPr>
            <p:cNvPr id="50" name="等腰三角形 49"/>
            <p:cNvSpPr/>
            <p:nvPr/>
          </p:nvSpPr>
          <p:spPr>
            <a:xfrm rot="16200000">
              <a:off x="5061042" y="3266424"/>
              <a:ext cx="151666" cy="13074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56187" y="3175902"/>
              <a:ext cx="528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sp>
        <p:nvSpPr>
          <p:cNvPr id="54" name="等腰三角形 53"/>
          <p:cNvSpPr/>
          <p:nvPr/>
        </p:nvSpPr>
        <p:spPr>
          <a:xfrm rot="5400000">
            <a:off x="1840879" y="6237363"/>
            <a:ext cx="171898" cy="1481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00922" y="6157569"/>
            <a:ext cx="929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看着那一片片飘落的雪花，我落泪了，不知是感动还是迷惘，因那心久久不能淡定，无法自拔的思念。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4349 0.065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10" grpId="0"/>
      <p:bldP spid="11" grpId="0"/>
      <p:bldP spid="45" grpId="0" animBg="1"/>
      <p:bldP spid="46" grpId="0" animBg="1"/>
      <p:bldP spid="47" grpId="0" animBg="1"/>
      <p:bldP spid="54" grpId="0" animBg="1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614108" y="2474259"/>
            <a:ext cx="7573384" cy="2291374"/>
            <a:chOff x="2614108" y="2474259"/>
            <a:chExt cx="7573384" cy="2291374"/>
          </a:xfrm>
        </p:grpSpPr>
        <p:sp>
          <p:nvSpPr>
            <p:cNvPr id="4" name="矩形: 圆角 3"/>
            <p:cNvSpPr/>
            <p:nvPr/>
          </p:nvSpPr>
          <p:spPr>
            <a:xfrm>
              <a:off x="2614108" y="2474259"/>
              <a:ext cx="7573384" cy="182878"/>
            </a:xfrm>
            <a:prstGeom prst="roundRect">
              <a:avLst>
                <a:gd name="adj" fmla="val 38096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: 圆角 55"/>
            <p:cNvSpPr/>
            <p:nvPr/>
          </p:nvSpPr>
          <p:spPr>
            <a:xfrm>
              <a:off x="2614108" y="3001383"/>
              <a:ext cx="7573384" cy="182878"/>
            </a:xfrm>
            <a:prstGeom prst="roundRect">
              <a:avLst>
                <a:gd name="adj" fmla="val 38096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2614108" y="3528507"/>
              <a:ext cx="7573384" cy="182878"/>
            </a:xfrm>
            <a:prstGeom prst="roundRect">
              <a:avLst>
                <a:gd name="adj" fmla="val 38096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57"/>
            <p:cNvSpPr/>
            <p:nvPr/>
          </p:nvSpPr>
          <p:spPr>
            <a:xfrm>
              <a:off x="2614108" y="4055631"/>
              <a:ext cx="7573384" cy="182878"/>
            </a:xfrm>
            <a:prstGeom prst="roundRect">
              <a:avLst>
                <a:gd name="adj" fmla="val 38096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: 圆角 58"/>
            <p:cNvSpPr/>
            <p:nvPr/>
          </p:nvSpPr>
          <p:spPr>
            <a:xfrm>
              <a:off x="2614108" y="4582755"/>
              <a:ext cx="7573384" cy="182878"/>
            </a:xfrm>
            <a:prstGeom prst="roundRect">
              <a:avLst>
                <a:gd name="adj" fmla="val 38096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椭圆 7"/>
          <p:cNvSpPr/>
          <p:nvPr/>
        </p:nvSpPr>
        <p:spPr>
          <a:xfrm>
            <a:off x="6047872" y="386118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0107" y="434356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3612" y="517202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冬月的贰章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8156" y="1170623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sp>
        <p:nvSpPr>
          <p:cNvPr id="54" name="等腰三角形 53"/>
          <p:cNvSpPr/>
          <p:nvPr/>
        </p:nvSpPr>
        <p:spPr>
          <a:xfrm rot="5400000">
            <a:off x="1849839" y="5545711"/>
            <a:ext cx="162274" cy="13989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00922" y="5495554"/>
            <a:ext cx="6422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看着那一片片飘落的雪花，我落泪了，不知是感动还是迷惘，因那心久久不能淡定，无法自拔的思念。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51259" y="2465663"/>
            <a:ext cx="974012" cy="307777"/>
            <a:chOff x="1451259" y="2465663"/>
            <a:chExt cx="974012" cy="307777"/>
          </a:xfrm>
        </p:grpSpPr>
        <p:sp>
          <p:nvSpPr>
            <p:cNvPr id="27" name="等腰三角形 26"/>
            <p:cNvSpPr/>
            <p:nvPr/>
          </p:nvSpPr>
          <p:spPr>
            <a:xfrm rot="5400000">
              <a:off x="2174998" y="2503685"/>
              <a:ext cx="268812" cy="2317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51259" y="2465663"/>
              <a:ext cx="742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项目一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1259" y="2949757"/>
            <a:ext cx="974012" cy="307777"/>
            <a:chOff x="1451259" y="2949757"/>
            <a:chExt cx="974012" cy="307777"/>
          </a:xfrm>
        </p:grpSpPr>
        <p:sp>
          <p:nvSpPr>
            <p:cNvPr id="33" name="等腰三角形 32"/>
            <p:cNvSpPr/>
            <p:nvPr/>
          </p:nvSpPr>
          <p:spPr>
            <a:xfrm rot="5400000">
              <a:off x="2174998" y="2987779"/>
              <a:ext cx="268812" cy="2317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51259" y="2949757"/>
              <a:ext cx="742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项目二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51259" y="3453334"/>
            <a:ext cx="974012" cy="307777"/>
            <a:chOff x="1451259" y="3433851"/>
            <a:chExt cx="974012" cy="307777"/>
          </a:xfrm>
        </p:grpSpPr>
        <p:sp>
          <p:nvSpPr>
            <p:cNvPr id="35" name="等腰三角形 34"/>
            <p:cNvSpPr/>
            <p:nvPr/>
          </p:nvSpPr>
          <p:spPr>
            <a:xfrm rot="5400000">
              <a:off x="2174998" y="3471873"/>
              <a:ext cx="268812" cy="2317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51259" y="3433851"/>
              <a:ext cx="742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51259" y="3961824"/>
            <a:ext cx="974012" cy="307777"/>
            <a:chOff x="1451259" y="3917945"/>
            <a:chExt cx="974012" cy="307777"/>
          </a:xfrm>
        </p:grpSpPr>
        <p:sp>
          <p:nvSpPr>
            <p:cNvPr id="37" name="等腰三角形 36"/>
            <p:cNvSpPr/>
            <p:nvPr/>
          </p:nvSpPr>
          <p:spPr>
            <a:xfrm rot="5400000">
              <a:off x="2174998" y="3955967"/>
              <a:ext cx="268812" cy="2317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51259" y="3917945"/>
              <a:ext cx="742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项目四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51259" y="4505550"/>
            <a:ext cx="974012" cy="307777"/>
            <a:chOff x="1451259" y="4402039"/>
            <a:chExt cx="974012" cy="307777"/>
          </a:xfrm>
        </p:grpSpPr>
        <p:sp>
          <p:nvSpPr>
            <p:cNvPr id="39" name="等腰三角形 38"/>
            <p:cNvSpPr/>
            <p:nvPr/>
          </p:nvSpPr>
          <p:spPr>
            <a:xfrm rot="5400000">
              <a:off x="2174998" y="4440061"/>
              <a:ext cx="268812" cy="2317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51259" y="4402039"/>
              <a:ext cx="742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项目五</a:t>
              </a:r>
            </a:p>
          </p:txBody>
        </p:sp>
      </p:grpSp>
      <p:sp>
        <p:nvSpPr>
          <p:cNvPr id="55" name="矩形: 圆角 54"/>
          <p:cNvSpPr/>
          <p:nvPr/>
        </p:nvSpPr>
        <p:spPr>
          <a:xfrm>
            <a:off x="2614108" y="2471926"/>
            <a:ext cx="5809130" cy="182878"/>
          </a:xfrm>
          <a:prstGeom prst="roundRect">
            <a:avLst>
              <a:gd name="adj" fmla="val 50000"/>
            </a:avLst>
          </a:prstGeom>
          <a:solidFill>
            <a:srgbClr val="F6F7F8"/>
          </a:solidFill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/>
        </p:nvSpPr>
        <p:spPr>
          <a:xfrm>
            <a:off x="2614108" y="2997021"/>
            <a:ext cx="4672957" cy="182878"/>
          </a:xfrm>
          <a:prstGeom prst="roundRect">
            <a:avLst>
              <a:gd name="adj" fmla="val 50000"/>
            </a:avLst>
          </a:prstGeom>
          <a:solidFill>
            <a:srgbClr val="F6F7F8"/>
          </a:solidFill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: 圆角 60"/>
          <p:cNvSpPr/>
          <p:nvPr/>
        </p:nvSpPr>
        <p:spPr>
          <a:xfrm>
            <a:off x="2614109" y="3532873"/>
            <a:ext cx="2801954" cy="182878"/>
          </a:xfrm>
          <a:prstGeom prst="roundRect">
            <a:avLst>
              <a:gd name="adj" fmla="val 50000"/>
            </a:avLst>
          </a:prstGeom>
          <a:solidFill>
            <a:srgbClr val="F6F7F8"/>
          </a:solidFill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/>
          <p:cNvSpPr/>
          <p:nvPr/>
        </p:nvSpPr>
        <p:spPr>
          <a:xfrm>
            <a:off x="2614107" y="4056461"/>
            <a:ext cx="6558027" cy="182878"/>
          </a:xfrm>
          <a:prstGeom prst="roundRect">
            <a:avLst>
              <a:gd name="adj" fmla="val 50000"/>
            </a:avLst>
          </a:prstGeom>
          <a:solidFill>
            <a:srgbClr val="F6F7F8"/>
          </a:solidFill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/>
          <p:cNvSpPr/>
          <p:nvPr/>
        </p:nvSpPr>
        <p:spPr>
          <a:xfrm>
            <a:off x="2614109" y="4584113"/>
            <a:ext cx="3927368" cy="182878"/>
          </a:xfrm>
          <a:prstGeom prst="roundRect">
            <a:avLst>
              <a:gd name="adj" fmla="val 50000"/>
            </a:avLst>
          </a:prstGeom>
          <a:solidFill>
            <a:srgbClr val="F6F7F8"/>
          </a:solidFill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6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 p14:presetBounceEnd="46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nodeType="withEffect" p14:presetBounceEnd="46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5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9" grpId="0" animBg="1"/>
          <p:bldP spid="10" grpId="0"/>
          <p:bldP spid="11" grpId="0"/>
          <p:bldP spid="54" grpId="0" animBg="1"/>
          <p:bldP spid="16" grpId="0" build="p"/>
          <p:bldP spid="55" grpId="0" animBg="1"/>
          <p:bldP spid="60" grpId="0" animBg="1"/>
          <p:bldP spid="61" grpId="0" animBg="1"/>
          <p:bldP spid="62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5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9" grpId="0" animBg="1"/>
          <p:bldP spid="10" grpId="0"/>
          <p:bldP spid="11" grpId="0"/>
          <p:bldP spid="54" grpId="0" animBg="1"/>
          <p:bldP spid="16" grpId="0" build="p"/>
          <p:bldP spid="55" grpId="0" animBg="1"/>
          <p:bldP spid="60" grpId="0" animBg="1"/>
          <p:bldP spid="61" grpId="0" animBg="1"/>
          <p:bldP spid="62" grpId="0" animBg="1"/>
          <p:bldP spid="6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50546" y="2731769"/>
            <a:ext cx="2755231" cy="11670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16794"/>
              </a:avLst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aramond LT Titling" panose="02000503070000020004" pitchFamily="2" charset="0"/>
              </a:rPr>
              <a:t>Snow of winter</a:t>
            </a:r>
            <a:endParaRPr lang="zh-CN" altLang="en-US" sz="2800" dirty="0">
              <a:solidFill>
                <a:schemeClr val="bg1"/>
              </a:solidFill>
              <a:latin typeface="AGaramond LT Titling" panose="02000503070000020004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2378008" y="-17320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5" name="文本框 14"/>
          <p:cNvSpPr txBox="1"/>
          <p:nvPr/>
        </p:nvSpPr>
        <p:spPr>
          <a:xfrm rot="20700000">
            <a:off x="4116559" y="-2170119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贰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5236" y="-2208737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叁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7" name="文本框 16"/>
          <p:cNvSpPr txBox="1"/>
          <p:nvPr/>
        </p:nvSpPr>
        <p:spPr>
          <a:xfrm rot="900000">
            <a:off x="7495580" y="-19046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肆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8" name="文本框 17"/>
          <p:cNvSpPr txBox="1"/>
          <p:nvPr/>
        </p:nvSpPr>
        <p:spPr>
          <a:xfrm rot="1800000">
            <a:off x="9270881" y="-1726335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伍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66744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99714" y="-2126880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00029" y="-2124618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318223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27" y="2968021"/>
            <a:ext cx="3213142" cy="353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3398 0.4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202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289 0.4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057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371 L -2.08333E-6 0.4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37 L -0.05508 0.3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847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1 L -0.12812 0.4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006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52 -3.7037E-7 L 0.08815 0.37477 " pathEditMode="relative" rAng="0" ptsTypes="AA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2.96296E-6 L 0.02331 0.34514 " pathEditMode="relative" rAng="0" ptsTypes="AA">
                                      <p:cBhvr>
                                        <p:cTn id="24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1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-2.22222E-6 L -0.02605 0.34977 " pathEditMode="relative" rAng="0" ptsTypes="AA">
                                      <p:cBhvr>
                                        <p:cTn id="26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74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52 -3.7037E-7 L -0.09401 0.38611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2536018"/>
            <a:ext cx="12192000" cy="178596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36" y="2700041"/>
            <a:ext cx="3906175" cy="429807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7086598" y="2882183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08833" y="2930421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42338" y="3013267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冬月的叁章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86882" y="3666688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2526 -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4.81481E-6 L 0.21562 -4.81481E-6 L 0.21562 0.16088 L -0.2155 0.16088 L -0.2155 0.00093 L 0.00312 -4.8148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4349 0.065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490">
            <a:off x="1332026" y="-1092217"/>
            <a:ext cx="11053387" cy="8158806"/>
          </a:xfrm>
          <a:prstGeom prst="rect">
            <a:avLst/>
          </a:prstGeom>
        </p:spPr>
      </p:pic>
      <p:sp>
        <p:nvSpPr>
          <p:cNvPr id="4" name="任意多边形: 形状 3"/>
          <p:cNvSpPr/>
          <p:nvPr/>
        </p:nvSpPr>
        <p:spPr>
          <a:xfrm>
            <a:off x="-22302" y="1784195"/>
            <a:ext cx="10348331" cy="4215161"/>
          </a:xfrm>
          <a:custGeom>
            <a:avLst/>
            <a:gdLst>
              <a:gd name="connsiteX0" fmla="*/ 0 w 10348331"/>
              <a:gd name="connsiteY0" fmla="*/ 4215161 h 4215161"/>
              <a:gd name="connsiteX1" fmla="*/ 1561170 w 10348331"/>
              <a:gd name="connsiteY1" fmla="*/ 2732049 h 4215161"/>
              <a:gd name="connsiteX2" fmla="*/ 2364058 w 10348331"/>
              <a:gd name="connsiteY2" fmla="*/ 1527717 h 4215161"/>
              <a:gd name="connsiteX3" fmla="*/ 4761570 w 10348331"/>
              <a:gd name="connsiteY3" fmla="*/ 3401122 h 4215161"/>
              <a:gd name="connsiteX4" fmla="*/ 5988204 w 10348331"/>
              <a:gd name="connsiteY4" fmla="*/ 735981 h 4215161"/>
              <a:gd name="connsiteX5" fmla="*/ 8943278 w 10348331"/>
              <a:gd name="connsiteY5" fmla="*/ 1839951 h 4215161"/>
              <a:gd name="connsiteX6" fmla="*/ 10348331 w 10348331"/>
              <a:gd name="connsiteY6" fmla="*/ 0 h 4215161"/>
              <a:gd name="connsiteX0-1" fmla="*/ 0 w 10348331"/>
              <a:gd name="connsiteY0-2" fmla="*/ 4215161 h 4215161"/>
              <a:gd name="connsiteX1-3" fmla="*/ 914399 w 10348331"/>
              <a:gd name="connsiteY1-4" fmla="*/ 3579542 h 4215161"/>
              <a:gd name="connsiteX2-5" fmla="*/ 2364058 w 10348331"/>
              <a:gd name="connsiteY2-6" fmla="*/ 1527717 h 4215161"/>
              <a:gd name="connsiteX3-7" fmla="*/ 4761570 w 10348331"/>
              <a:gd name="connsiteY3-8" fmla="*/ 3401122 h 4215161"/>
              <a:gd name="connsiteX4-9" fmla="*/ 5988204 w 10348331"/>
              <a:gd name="connsiteY4-10" fmla="*/ 735981 h 4215161"/>
              <a:gd name="connsiteX5-11" fmla="*/ 8943278 w 10348331"/>
              <a:gd name="connsiteY5-12" fmla="*/ 1839951 h 4215161"/>
              <a:gd name="connsiteX6-13" fmla="*/ 10348331 w 10348331"/>
              <a:gd name="connsiteY6-14" fmla="*/ 0 h 4215161"/>
              <a:gd name="connsiteX0-15" fmla="*/ 0 w 10348331"/>
              <a:gd name="connsiteY0-16" fmla="*/ 4215161 h 4215161"/>
              <a:gd name="connsiteX1-17" fmla="*/ 914399 w 10348331"/>
              <a:gd name="connsiteY1-18" fmla="*/ 3579542 h 4215161"/>
              <a:gd name="connsiteX2-19" fmla="*/ 2364058 w 10348331"/>
              <a:gd name="connsiteY2-20" fmla="*/ 1527717 h 4215161"/>
              <a:gd name="connsiteX3-21" fmla="*/ 4761570 w 10348331"/>
              <a:gd name="connsiteY3-22" fmla="*/ 3401122 h 4215161"/>
              <a:gd name="connsiteX4-23" fmla="*/ 5988204 w 10348331"/>
              <a:gd name="connsiteY4-24" fmla="*/ 735981 h 4215161"/>
              <a:gd name="connsiteX5-25" fmla="*/ 8943278 w 10348331"/>
              <a:gd name="connsiteY5-26" fmla="*/ 1839951 h 4215161"/>
              <a:gd name="connsiteX6-27" fmla="*/ 10348331 w 10348331"/>
              <a:gd name="connsiteY6-28" fmla="*/ 0 h 4215161"/>
              <a:gd name="connsiteX0-29" fmla="*/ 0 w 10348331"/>
              <a:gd name="connsiteY0-30" fmla="*/ 4215161 h 4215161"/>
              <a:gd name="connsiteX1-31" fmla="*/ 914399 w 10348331"/>
              <a:gd name="connsiteY1-32" fmla="*/ 3579542 h 4215161"/>
              <a:gd name="connsiteX2-33" fmla="*/ 2364058 w 10348331"/>
              <a:gd name="connsiteY2-34" fmla="*/ 1527717 h 4215161"/>
              <a:gd name="connsiteX3-35" fmla="*/ 4761570 w 10348331"/>
              <a:gd name="connsiteY3-36" fmla="*/ 3401122 h 4215161"/>
              <a:gd name="connsiteX4-37" fmla="*/ 5988204 w 10348331"/>
              <a:gd name="connsiteY4-38" fmla="*/ 735981 h 4215161"/>
              <a:gd name="connsiteX5-39" fmla="*/ 8943278 w 10348331"/>
              <a:gd name="connsiteY5-40" fmla="*/ 1839951 h 4215161"/>
              <a:gd name="connsiteX6-41" fmla="*/ 10348331 w 10348331"/>
              <a:gd name="connsiteY6-42" fmla="*/ 0 h 4215161"/>
              <a:gd name="connsiteX0-43" fmla="*/ 0 w 10348331"/>
              <a:gd name="connsiteY0-44" fmla="*/ 4215161 h 4215161"/>
              <a:gd name="connsiteX1-45" fmla="*/ 903248 w 10348331"/>
              <a:gd name="connsiteY1-46" fmla="*/ 3546088 h 4215161"/>
              <a:gd name="connsiteX2-47" fmla="*/ 2364058 w 10348331"/>
              <a:gd name="connsiteY2-48" fmla="*/ 1527717 h 4215161"/>
              <a:gd name="connsiteX3-49" fmla="*/ 4761570 w 10348331"/>
              <a:gd name="connsiteY3-50" fmla="*/ 3401122 h 4215161"/>
              <a:gd name="connsiteX4-51" fmla="*/ 5988204 w 10348331"/>
              <a:gd name="connsiteY4-52" fmla="*/ 735981 h 4215161"/>
              <a:gd name="connsiteX5-53" fmla="*/ 8943278 w 10348331"/>
              <a:gd name="connsiteY5-54" fmla="*/ 1839951 h 4215161"/>
              <a:gd name="connsiteX6-55" fmla="*/ 10348331 w 10348331"/>
              <a:gd name="connsiteY6-56" fmla="*/ 0 h 4215161"/>
              <a:gd name="connsiteX0-57" fmla="*/ 0 w 10348331"/>
              <a:gd name="connsiteY0-58" fmla="*/ 4215161 h 4215161"/>
              <a:gd name="connsiteX1-59" fmla="*/ 903248 w 10348331"/>
              <a:gd name="connsiteY1-60" fmla="*/ 3546088 h 4215161"/>
              <a:gd name="connsiteX2-61" fmla="*/ 2364058 w 10348331"/>
              <a:gd name="connsiteY2-62" fmla="*/ 1527717 h 4215161"/>
              <a:gd name="connsiteX3-63" fmla="*/ 4761570 w 10348331"/>
              <a:gd name="connsiteY3-64" fmla="*/ 3401122 h 4215161"/>
              <a:gd name="connsiteX4-65" fmla="*/ 5988204 w 10348331"/>
              <a:gd name="connsiteY4-66" fmla="*/ 735981 h 4215161"/>
              <a:gd name="connsiteX5-67" fmla="*/ 8943278 w 10348331"/>
              <a:gd name="connsiteY5-68" fmla="*/ 1839951 h 4215161"/>
              <a:gd name="connsiteX6-69" fmla="*/ 10348331 w 10348331"/>
              <a:gd name="connsiteY6-70" fmla="*/ 0 h 42151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48331" h="4215161">
                <a:moveTo>
                  <a:pt x="0" y="4215161"/>
                </a:moveTo>
                <a:cubicBezTo>
                  <a:pt x="505522" y="4032095"/>
                  <a:pt x="676506" y="3793273"/>
                  <a:pt x="903248" y="3546088"/>
                </a:cubicBezTo>
                <a:cubicBezTo>
                  <a:pt x="1129990" y="3298903"/>
                  <a:pt x="1721005" y="1551878"/>
                  <a:pt x="2364058" y="1527717"/>
                </a:cubicBezTo>
                <a:cubicBezTo>
                  <a:pt x="3007111" y="1503556"/>
                  <a:pt x="4157546" y="3533078"/>
                  <a:pt x="4761570" y="3401122"/>
                </a:cubicBezTo>
                <a:cubicBezTo>
                  <a:pt x="5365594" y="3269166"/>
                  <a:pt x="5291253" y="996176"/>
                  <a:pt x="5988204" y="735981"/>
                </a:cubicBezTo>
                <a:cubicBezTo>
                  <a:pt x="6685155" y="475786"/>
                  <a:pt x="8216590" y="1962614"/>
                  <a:pt x="8943278" y="1839951"/>
                </a:cubicBezTo>
                <a:cubicBezTo>
                  <a:pt x="9669966" y="1717288"/>
                  <a:pt x="10153185" y="271346"/>
                  <a:pt x="10348331" y="0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330" y="-1525356"/>
            <a:ext cx="1475339" cy="1623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359" y="950215"/>
            <a:ext cx="1475339" cy="1623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228" y="2862648"/>
            <a:ext cx="1475339" cy="1623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330" y="1734997"/>
            <a:ext cx="1475339" cy="1623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644" y="4400955"/>
            <a:ext cx="1475339" cy="162335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18765" y="1745248"/>
            <a:ext cx="2257206" cy="781777"/>
            <a:chOff x="618765" y="2119279"/>
            <a:chExt cx="2257206" cy="781777"/>
          </a:xfrm>
        </p:grpSpPr>
        <p:sp>
          <p:nvSpPr>
            <p:cNvPr id="2" name="矩形 1"/>
            <p:cNvSpPr/>
            <p:nvPr/>
          </p:nvSpPr>
          <p:spPr>
            <a:xfrm>
              <a:off x="618765" y="2145086"/>
              <a:ext cx="2191891" cy="755970"/>
            </a:xfrm>
            <a:prstGeom prst="rect">
              <a:avLst/>
            </a:prstGeom>
            <a:solidFill>
              <a:srgbClr val="9FB0BB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4081" y="2119279"/>
              <a:ext cx="219189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2016</a:t>
              </a:r>
            </a:p>
            <a:p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05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162505" y="5654216"/>
            <a:ext cx="2257206" cy="781777"/>
            <a:chOff x="2436414" y="5654216"/>
            <a:chExt cx="2257206" cy="781777"/>
          </a:xfrm>
        </p:grpSpPr>
        <p:sp>
          <p:nvSpPr>
            <p:cNvPr id="25" name="矩形 24"/>
            <p:cNvSpPr/>
            <p:nvPr/>
          </p:nvSpPr>
          <p:spPr>
            <a:xfrm>
              <a:off x="2436414" y="5680023"/>
              <a:ext cx="2191891" cy="755970"/>
            </a:xfrm>
            <a:prstGeom prst="rect">
              <a:avLst/>
            </a:prstGeom>
            <a:solidFill>
              <a:srgbClr val="9FB0BB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01730" y="5654216"/>
              <a:ext cx="219189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2016</a:t>
              </a:r>
            </a:p>
            <a:p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05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33926" y="963471"/>
            <a:ext cx="2257206" cy="781777"/>
            <a:chOff x="4833926" y="963471"/>
            <a:chExt cx="2257206" cy="781777"/>
          </a:xfrm>
        </p:grpSpPr>
        <p:sp>
          <p:nvSpPr>
            <p:cNvPr id="27" name="矩形 26"/>
            <p:cNvSpPr/>
            <p:nvPr/>
          </p:nvSpPr>
          <p:spPr>
            <a:xfrm>
              <a:off x="4833926" y="989278"/>
              <a:ext cx="2191891" cy="755970"/>
            </a:xfrm>
            <a:prstGeom prst="rect">
              <a:avLst/>
            </a:prstGeom>
            <a:solidFill>
              <a:srgbClr val="B0BEC8">
                <a:alpha val="4862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899242" y="963471"/>
              <a:ext cx="219189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2016</a:t>
              </a:r>
            </a:p>
            <a:p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05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99067" y="4362586"/>
            <a:ext cx="2257206" cy="768714"/>
            <a:chOff x="7499067" y="4362586"/>
            <a:chExt cx="2257206" cy="768714"/>
          </a:xfrm>
        </p:grpSpPr>
        <p:sp>
          <p:nvSpPr>
            <p:cNvPr id="29" name="矩形 28"/>
            <p:cNvSpPr/>
            <p:nvPr/>
          </p:nvSpPr>
          <p:spPr>
            <a:xfrm>
              <a:off x="7499067" y="4375330"/>
              <a:ext cx="2191891" cy="755970"/>
            </a:xfrm>
            <a:prstGeom prst="rect">
              <a:avLst/>
            </a:prstGeom>
            <a:solidFill>
              <a:srgbClr val="C2CCD4">
                <a:alpha val="4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64383" y="4362586"/>
              <a:ext cx="219189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2016</a:t>
              </a:r>
            </a:p>
            <a:p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05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41184" y="2656449"/>
            <a:ext cx="2257206" cy="768714"/>
            <a:chOff x="9941184" y="2656449"/>
            <a:chExt cx="2257206" cy="768714"/>
          </a:xfrm>
        </p:grpSpPr>
        <p:sp>
          <p:nvSpPr>
            <p:cNvPr id="31" name="矩形 30"/>
            <p:cNvSpPr/>
            <p:nvPr/>
          </p:nvSpPr>
          <p:spPr>
            <a:xfrm>
              <a:off x="9941184" y="2669193"/>
              <a:ext cx="2191891" cy="755970"/>
            </a:xfrm>
            <a:prstGeom prst="rect">
              <a:avLst/>
            </a:prstGeom>
            <a:solidFill>
              <a:srgbClr val="C2CCD4">
                <a:alpha val="4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006500" y="2656449"/>
              <a:ext cx="219189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2016</a:t>
              </a:r>
            </a:p>
            <a:p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05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05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15299 0.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1237 0.279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2332 -0.16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2201 0.387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9179 -0.27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 contras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490">
            <a:off x="1332026" y="-1092217"/>
            <a:ext cx="11053387" cy="81588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3816" y="-3254567"/>
            <a:ext cx="3957401" cy="43544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68389" y="1809484"/>
            <a:ext cx="5180108" cy="778475"/>
            <a:chOff x="4468389" y="1970122"/>
            <a:chExt cx="5180108" cy="778475"/>
          </a:xfrm>
        </p:grpSpPr>
        <p:sp>
          <p:nvSpPr>
            <p:cNvPr id="2" name="矩形 1"/>
            <p:cNvSpPr/>
            <p:nvPr/>
          </p:nvSpPr>
          <p:spPr>
            <a:xfrm>
              <a:off x="4845269" y="2128487"/>
              <a:ext cx="4803228" cy="62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68389" y="1970122"/>
              <a:ext cx="556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方正魏碑简体" panose="03000509000000000000" pitchFamily="65" charset="-122"/>
                  <a:ea typeface="方正魏碑简体" panose="03000509000000000000" pitchFamily="65" charset="-122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方正魏碑简体" panose="03000509000000000000" pitchFamily="65" charset="-122"/>
                <a:ea typeface="方正魏碑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68389" y="2600316"/>
            <a:ext cx="5180108" cy="769441"/>
            <a:chOff x="4468389" y="2760954"/>
            <a:chExt cx="5180108" cy="769441"/>
          </a:xfrm>
        </p:grpSpPr>
        <p:sp>
          <p:nvSpPr>
            <p:cNvPr id="12" name="矩形 11"/>
            <p:cNvSpPr/>
            <p:nvPr/>
          </p:nvSpPr>
          <p:spPr>
            <a:xfrm>
              <a:off x="4845269" y="2906962"/>
              <a:ext cx="4803228" cy="62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68389" y="2760954"/>
              <a:ext cx="556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方正魏碑简体" panose="03000509000000000000" pitchFamily="65" charset="-122"/>
                  <a:ea typeface="方正魏碑简体" panose="03000509000000000000" pitchFamily="65" charset="-122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方正魏碑简体" panose="03000509000000000000" pitchFamily="65" charset="-122"/>
                <a:ea typeface="方正魏碑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68389" y="3428219"/>
            <a:ext cx="5180108" cy="769441"/>
            <a:chOff x="4468389" y="3588857"/>
            <a:chExt cx="5180108" cy="769441"/>
          </a:xfrm>
        </p:grpSpPr>
        <p:sp>
          <p:nvSpPr>
            <p:cNvPr id="13" name="矩形 12"/>
            <p:cNvSpPr/>
            <p:nvPr/>
          </p:nvSpPr>
          <p:spPr>
            <a:xfrm>
              <a:off x="4845269" y="3685437"/>
              <a:ext cx="4803228" cy="62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68389" y="3588857"/>
              <a:ext cx="556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方正魏碑简体" panose="03000509000000000000" pitchFamily="65" charset="-122"/>
                  <a:ea typeface="方正魏碑简体" panose="03000509000000000000" pitchFamily="65" charset="-122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方正魏碑简体" panose="03000509000000000000" pitchFamily="65" charset="-122"/>
                <a:ea typeface="方正魏碑简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68389" y="4219051"/>
            <a:ext cx="5180108" cy="769441"/>
            <a:chOff x="4468389" y="4379689"/>
            <a:chExt cx="5180108" cy="769441"/>
          </a:xfrm>
        </p:grpSpPr>
        <p:sp>
          <p:nvSpPr>
            <p:cNvPr id="14" name="矩形 13"/>
            <p:cNvSpPr/>
            <p:nvPr/>
          </p:nvSpPr>
          <p:spPr>
            <a:xfrm>
              <a:off x="4845269" y="4463912"/>
              <a:ext cx="4803228" cy="62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68389" y="4379689"/>
              <a:ext cx="556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方正魏碑简体" panose="03000509000000000000" pitchFamily="65" charset="-122"/>
                  <a:ea typeface="方正魏碑简体" panose="03000509000000000000" pitchFamily="65" charset="-122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方正魏碑简体" panose="03000509000000000000" pitchFamily="65" charset="-122"/>
                <a:ea typeface="方正魏碑简体" panose="03000509000000000000" pitchFamily="65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024443" y="1983101"/>
            <a:ext cx="44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大雪分飞、银装素裹、雪虐风饕、白雪皑皑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,</a:t>
            </a:r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可谓是瑞雪兆丰年啊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!</a:t>
            </a:r>
            <a:endParaRPr lang="zh-CN" altLang="en-US" sz="1600" dirty="0">
              <a:solidFill>
                <a:srgbClr val="C8D2D7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24443" y="2773933"/>
            <a:ext cx="44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大雪分飞、银装素裹、雪虐风饕、白雪皑皑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,</a:t>
            </a:r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可谓是瑞雪兆丰年啊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!</a:t>
            </a:r>
            <a:endParaRPr lang="zh-CN" altLang="en-US" sz="1600" dirty="0">
              <a:solidFill>
                <a:srgbClr val="C8D2D7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24443" y="3540052"/>
            <a:ext cx="44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大雪分飞、银装素裹、雪虐风饕、白雪皑皑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,</a:t>
            </a:r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可谓是瑞雪兆丰年啊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!</a:t>
            </a:r>
            <a:endParaRPr lang="zh-CN" altLang="en-US" sz="1600" dirty="0">
              <a:solidFill>
                <a:srgbClr val="C8D2D7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24443" y="4318528"/>
            <a:ext cx="44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大雪分飞、银装素裹、雪虐风饕、白雪皑皑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,</a:t>
            </a:r>
            <a:r>
              <a:rPr lang="zh-CN" altLang="en-US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可谓是瑞雪兆丰年啊</a:t>
            </a:r>
            <a:r>
              <a:rPr lang="en-US" altLang="zh-CN" sz="1600" dirty="0">
                <a:solidFill>
                  <a:srgbClr val="C8D2D7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!</a:t>
            </a:r>
            <a:endParaRPr lang="zh-CN" altLang="en-US" sz="1600" dirty="0">
              <a:solidFill>
                <a:srgbClr val="C8D2D7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331 L -0.85547 0.6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26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162432" y="1705232"/>
            <a:ext cx="1121578" cy="3904735"/>
            <a:chOff x="2162432" y="1705232"/>
            <a:chExt cx="1121578" cy="3904735"/>
          </a:xfrm>
        </p:grpSpPr>
        <p:sp>
          <p:nvSpPr>
            <p:cNvPr id="8" name="等腰三角形 7"/>
            <p:cNvSpPr/>
            <p:nvPr/>
          </p:nvSpPr>
          <p:spPr>
            <a:xfrm>
              <a:off x="2162432" y="1705232"/>
              <a:ext cx="222422" cy="390473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073945" y="3503394"/>
              <a:ext cx="210065" cy="21065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2624367" y="2852557"/>
              <a:ext cx="210065" cy="27574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1407" y="1593767"/>
            <a:ext cx="1133810" cy="4016200"/>
            <a:chOff x="4441407" y="1593767"/>
            <a:chExt cx="1133810" cy="4016200"/>
          </a:xfrm>
        </p:grpSpPr>
        <p:sp>
          <p:nvSpPr>
            <p:cNvPr id="27" name="等腰三角形 26"/>
            <p:cNvSpPr/>
            <p:nvPr/>
          </p:nvSpPr>
          <p:spPr>
            <a:xfrm>
              <a:off x="4441407" y="2673274"/>
              <a:ext cx="222422" cy="29366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>
              <a:off x="5365152" y="3503394"/>
              <a:ext cx="210065" cy="21065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4903342" y="1593767"/>
              <a:ext cx="210065" cy="40162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73298" y="2350544"/>
            <a:ext cx="1133810" cy="3259423"/>
            <a:chOff x="7073298" y="2350544"/>
            <a:chExt cx="1133810" cy="3259423"/>
          </a:xfrm>
        </p:grpSpPr>
        <p:sp>
          <p:nvSpPr>
            <p:cNvPr id="30" name="等腰三角形 29"/>
            <p:cNvSpPr/>
            <p:nvPr/>
          </p:nvSpPr>
          <p:spPr>
            <a:xfrm>
              <a:off x="7073298" y="2350544"/>
              <a:ext cx="222422" cy="325942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>
              <a:off x="7997043" y="3503394"/>
              <a:ext cx="210065" cy="21065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7547465" y="3804172"/>
              <a:ext cx="210065" cy="180579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176418" y="2375713"/>
            <a:ext cx="1147908" cy="3234254"/>
            <a:chOff x="9176418" y="2375713"/>
            <a:chExt cx="1147908" cy="3234254"/>
          </a:xfrm>
        </p:grpSpPr>
        <p:sp>
          <p:nvSpPr>
            <p:cNvPr id="33" name="等腰三角形 32"/>
            <p:cNvSpPr/>
            <p:nvPr/>
          </p:nvSpPr>
          <p:spPr>
            <a:xfrm>
              <a:off x="9176418" y="2807598"/>
              <a:ext cx="222422" cy="280236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0114261" y="2375713"/>
              <a:ext cx="210065" cy="323425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9651518" y="3804172"/>
              <a:ext cx="210065" cy="180579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33656" y="5609967"/>
            <a:ext cx="9324688" cy="563258"/>
            <a:chOff x="1433656" y="5609967"/>
            <a:chExt cx="9324688" cy="56325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433656" y="5609967"/>
              <a:ext cx="93246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309998" y="5783629"/>
              <a:ext cx="97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项目一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622874" y="5783629"/>
              <a:ext cx="97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项目二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184509" y="5789294"/>
              <a:ext cx="97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项目三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280379" y="5803893"/>
              <a:ext cx="97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rPr>
                <a:t>项目四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2509503" y="-1332912"/>
            <a:ext cx="8039098" cy="3722916"/>
            <a:chOff x="1606523" y="1449977"/>
            <a:chExt cx="8039098" cy="3722916"/>
          </a:xfrm>
        </p:grpSpPr>
        <p:cxnSp>
          <p:nvCxnSpPr>
            <p:cNvPr id="52" name="直接连接符 51"/>
            <p:cNvCxnSpPr/>
            <p:nvPr/>
          </p:nvCxnSpPr>
          <p:spPr>
            <a:xfrm flipV="1">
              <a:off x="2834432" y="194636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4323597" y="144997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6139335" y="1959429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5590694" y="2455818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7301929" y="293914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8007323" y="299139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3874019" y="2782889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3487574" y="377516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5290249" y="361841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6740225" y="403642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6622660" y="497695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9052351" y="2377441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333894" y="231212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7741293" y="3830011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9196043" y="354003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104603" y="418011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8895598" y="470263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1606523" y="367066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2220477" y="436299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4245220" y="403642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组合 214"/>
          <p:cNvGrpSpPr/>
          <p:nvPr/>
        </p:nvGrpSpPr>
        <p:grpSpPr>
          <a:xfrm>
            <a:off x="12653195" y="-1757455"/>
            <a:ext cx="8039098" cy="3722916"/>
            <a:chOff x="1606523" y="1449977"/>
            <a:chExt cx="8039098" cy="3722916"/>
          </a:xfrm>
        </p:grpSpPr>
        <p:cxnSp>
          <p:nvCxnSpPr>
            <p:cNvPr id="216" name="直接连接符 215"/>
            <p:cNvCxnSpPr/>
            <p:nvPr/>
          </p:nvCxnSpPr>
          <p:spPr>
            <a:xfrm flipV="1">
              <a:off x="2834432" y="194636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4323597" y="144997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V="1">
              <a:off x="6139335" y="1959429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V="1">
              <a:off x="6141781" y="3324498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V="1">
              <a:off x="7301929" y="293914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V="1">
              <a:off x="8007323" y="299139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V="1">
              <a:off x="4780797" y="303058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V="1">
              <a:off x="3487574" y="377516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V="1">
              <a:off x="5290249" y="361841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V="1">
              <a:off x="6740225" y="403642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V="1">
              <a:off x="6622660" y="497695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9052351" y="2377441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V="1">
              <a:off x="8333894" y="231212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V="1">
              <a:off x="7624815" y="219850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9196043" y="354003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V="1">
              <a:off x="7828618" y="480147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V="1">
              <a:off x="8393768" y="3873138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V="1">
              <a:off x="1606523" y="367066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V="1">
              <a:off x="2220477" y="436299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V="1">
              <a:off x="4245220" y="403642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1.70703 0.58079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52" y="29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0781 0.0493 L -1.7375 0.65902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66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50546" y="2731769"/>
            <a:ext cx="2755231" cy="11670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16794"/>
              </a:avLst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aramond LT Titling" panose="02000503070000020004" pitchFamily="2" charset="0"/>
              </a:rPr>
              <a:t>Snow of winter</a:t>
            </a:r>
            <a:endParaRPr lang="zh-CN" altLang="en-US" sz="2800" dirty="0">
              <a:solidFill>
                <a:schemeClr val="bg1"/>
              </a:solidFill>
              <a:latin typeface="AGaramond LT Titling" panose="02000503070000020004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2378008" y="-17320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5" name="文本框 14"/>
          <p:cNvSpPr txBox="1"/>
          <p:nvPr/>
        </p:nvSpPr>
        <p:spPr>
          <a:xfrm rot="20700000">
            <a:off x="4116559" y="-2170119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贰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5236" y="-2208737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叁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7" name="文本框 16"/>
          <p:cNvSpPr txBox="1"/>
          <p:nvPr/>
        </p:nvSpPr>
        <p:spPr>
          <a:xfrm rot="900000">
            <a:off x="7495580" y="-19046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肆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8" name="文本框 17"/>
          <p:cNvSpPr txBox="1"/>
          <p:nvPr/>
        </p:nvSpPr>
        <p:spPr>
          <a:xfrm rot="1800000">
            <a:off x="9270881" y="-1726335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伍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66744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99714" y="-2126880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00029" y="-2124618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318223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27" y="2968021"/>
            <a:ext cx="3213142" cy="353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3398 0.4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202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289 0.4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057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371 L -2.08333E-6 0.4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37 L -0.05508 0.3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84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1 L -0.12812 0.4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006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52 -3.7037E-7 L 0.08815 0.37477 " pathEditMode="relative" rAng="0" ptsTypes="AA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2.96296E-6 L 0.02331 0.34514 " pathEditMode="relative" rAng="0" ptsTypes="AA">
                                      <p:cBhvr>
                                        <p:cTn id="24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1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-2.22222E-6 L -0.02605 0.34977 " pathEditMode="relative" rAng="0" ptsTypes="AA">
                                      <p:cBhvr>
                                        <p:cTn id="26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74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52 -3.7037E-7 L -0.09401 0.38611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2536018"/>
            <a:ext cx="12192000" cy="178596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36" y="2700041"/>
            <a:ext cx="3906175" cy="429807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7086598" y="2882183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08833" y="2930421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42338" y="3013267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冬月的肆章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86882" y="3666688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2526 -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4.81481E-6 L 0.21562 -4.81481E-6 L 0.21562 0.16088 L -0.2155 0.16088 L -0.2155 0.00093 L 0.00312 -4.8148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4349 0.065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50546" y="2731769"/>
            <a:ext cx="2755231" cy="11670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16794"/>
              </a:avLst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aramond LT Titling" panose="02000503070000020004" pitchFamily="2" charset="0"/>
              </a:rPr>
              <a:t>Snow of winter</a:t>
            </a:r>
            <a:endParaRPr lang="zh-CN" altLang="en-US" sz="2800" dirty="0">
              <a:solidFill>
                <a:schemeClr val="bg1"/>
              </a:solidFill>
              <a:latin typeface="AGaramond LT Titling" panose="02000503070000020004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2378008" y="-17320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5" name="文本框 14"/>
          <p:cNvSpPr txBox="1"/>
          <p:nvPr/>
        </p:nvSpPr>
        <p:spPr>
          <a:xfrm rot="20700000">
            <a:off x="4116559" y="-2170119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贰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5236" y="-2208737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叁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7" name="文本框 16"/>
          <p:cNvSpPr txBox="1"/>
          <p:nvPr/>
        </p:nvSpPr>
        <p:spPr>
          <a:xfrm rot="900000">
            <a:off x="7495580" y="-19046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肆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8" name="文本框 17"/>
          <p:cNvSpPr txBox="1"/>
          <p:nvPr/>
        </p:nvSpPr>
        <p:spPr>
          <a:xfrm rot="1800000">
            <a:off x="9270881" y="-1726335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伍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66744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99714" y="-2126880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00029" y="-2124618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318223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919" y="259005"/>
            <a:ext cx="4608634" cy="5071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00013 0.27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3398 0.405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202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289 0.412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057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371 L -2.08333E-6 0.4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37 L -0.05508 0.37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847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1 L -0.12812 0.405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006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52 -3.7037E-7 L 0.08815 0.37477 " pathEditMode="relative" rAng="0" ptsTypes="AA">
                                      <p:cBhvr>
                                        <p:cTn id="2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87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2.96296E-6 L 0.02331 0.34514 " pathEditMode="relative" rAng="0" ptsTypes="AA">
                                      <p:cBhvr>
                                        <p:cTn id="29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174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-2.22222E-6 L -0.02605 0.34977 " pathEditMode="relative" rAng="0" ptsTypes="AA">
                                      <p:cBhvr>
                                        <p:cTn id="31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74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52 -3.7037E-7 L -0.09401 0.38611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047872" y="386118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0107" y="434356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3612" y="517202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冬月的肆章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8156" y="1170623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735" y="2162598"/>
            <a:ext cx="8666273" cy="377633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344397" y="3162471"/>
            <a:ext cx="358416" cy="533058"/>
            <a:chOff x="2083995" y="2006435"/>
            <a:chExt cx="358416" cy="533058"/>
          </a:xfrm>
        </p:grpSpPr>
        <p:sp>
          <p:nvSpPr>
            <p:cNvPr id="45" name="椭圆 44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47155" y="2693240"/>
            <a:ext cx="358416" cy="533058"/>
            <a:chOff x="2083995" y="2006435"/>
            <a:chExt cx="358416" cy="533058"/>
          </a:xfrm>
        </p:grpSpPr>
        <p:sp>
          <p:nvSpPr>
            <p:cNvPr id="48" name="椭圆 47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56619" y="2933871"/>
            <a:ext cx="358416" cy="533058"/>
            <a:chOff x="2083995" y="2006435"/>
            <a:chExt cx="358416" cy="533058"/>
          </a:xfrm>
        </p:grpSpPr>
        <p:sp>
          <p:nvSpPr>
            <p:cNvPr id="51" name="椭圆 50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11650" y="1995408"/>
            <a:ext cx="358416" cy="533058"/>
            <a:chOff x="2083995" y="2006435"/>
            <a:chExt cx="358416" cy="533058"/>
          </a:xfrm>
        </p:grpSpPr>
        <p:sp>
          <p:nvSpPr>
            <p:cNvPr id="54" name="椭圆 53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90744" y="4257345"/>
            <a:ext cx="358416" cy="533058"/>
            <a:chOff x="2083995" y="2006435"/>
            <a:chExt cx="358416" cy="533058"/>
          </a:xfrm>
        </p:grpSpPr>
        <p:sp>
          <p:nvSpPr>
            <p:cNvPr id="57" name="椭圆 56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348156" y="4617480"/>
            <a:ext cx="358416" cy="533058"/>
            <a:chOff x="2083995" y="2006435"/>
            <a:chExt cx="358416" cy="533058"/>
          </a:xfrm>
        </p:grpSpPr>
        <p:sp>
          <p:nvSpPr>
            <p:cNvPr id="60" name="椭圆 59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703588" y="4617480"/>
            <a:ext cx="358416" cy="533058"/>
            <a:chOff x="2083995" y="2006435"/>
            <a:chExt cx="358416" cy="533058"/>
          </a:xfrm>
        </p:grpSpPr>
        <p:sp>
          <p:nvSpPr>
            <p:cNvPr id="63" name="椭圆 62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750335" y="2439764"/>
            <a:ext cx="358416" cy="533058"/>
            <a:chOff x="2083995" y="2006435"/>
            <a:chExt cx="358416" cy="533058"/>
          </a:xfrm>
        </p:grpSpPr>
        <p:sp>
          <p:nvSpPr>
            <p:cNvPr id="66" name="椭圆 65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338883" y="2475859"/>
            <a:ext cx="358416" cy="533058"/>
            <a:chOff x="2083995" y="2006435"/>
            <a:chExt cx="358416" cy="533058"/>
          </a:xfrm>
        </p:grpSpPr>
        <p:sp>
          <p:nvSpPr>
            <p:cNvPr id="69" name="椭圆 68"/>
            <p:cNvSpPr/>
            <p:nvPr/>
          </p:nvSpPr>
          <p:spPr>
            <a:xfrm>
              <a:off x="2099496" y="2366570"/>
              <a:ext cx="327414" cy="172923"/>
            </a:xfrm>
            <a:prstGeom prst="ellipse">
              <a:avLst/>
            </a:prstGeom>
            <a:solidFill>
              <a:srgbClr val="B5BEC3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10800000" flipV="1">
              <a:off x="2083995" y="2006435"/>
              <a:ext cx="358416" cy="432646"/>
            </a:xfrm>
            <a:custGeom>
              <a:avLst/>
              <a:gdLst>
                <a:gd name="connsiteX0" fmla="*/ 240605 w 481208"/>
                <a:gd name="connsiteY0" fmla="*/ 114255 h 580870"/>
                <a:gd name="connsiteX1" fmla="*/ 147195 w 481208"/>
                <a:gd name="connsiteY1" fmla="*/ 207665 h 580870"/>
                <a:gd name="connsiteX2" fmla="*/ 240605 w 481208"/>
                <a:gd name="connsiteY2" fmla="*/ 301075 h 580870"/>
                <a:gd name="connsiteX3" fmla="*/ 334015 w 481208"/>
                <a:gd name="connsiteY3" fmla="*/ 207665 h 580870"/>
                <a:gd name="connsiteX4" fmla="*/ 240605 w 481208"/>
                <a:gd name="connsiteY4" fmla="*/ 114255 h 580870"/>
                <a:gd name="connsiteX5" fmla="*/ 240604 w 481208"/>
                <a:gd name="connsiteY5" fmla="*/ 0 h 580870"/>
                <a:gd name="connsiteX6" fmla="*/ 410737 w 481208"/>
                <a:gd name="connsiteY6" fmla="*/ 70471 h 580870"/>
                <a:gd name="connsiteX7" fmla="*/ 410737 w 481208"/>
                <a:gd name="connsiteY7" fmla="*/ 410737 h 580870"/>
                <a:gd name="connsiteX8" fmla="*/ 240604 w 481208"/>
                <a:gd name="connsiteY8" fmla="*/ 580870 h 580870"/>
                <a:gd name="connsiteX9" fmla="*/ 70471 w 481208"/>
                <a:gd name="connsiteY9" fmla="*/ 410737 h 580870"/>
                <a:gd name="connsiteX10" fmla="*/ 70471 w 481208"/>
                <a:gd name="connsiteY10" fmla="*/ 70471 h 580870"/>
                <a:gd name="connsiteX11" fmla="*/ 240604 w 481208"/>
                <a:gd name="connsiteY11" fmla="*/ 0 h 58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8" h="580870">
                  <a:moveTo>
                    <a:pt x="240605" y="114255"/>
                  </a:moveTo>
                  <a:cubicBezTo>
                    <a:pt x="189016" y="114255"/>
                    <a:pt x="147195" y="156076"/>
                    <a:pt x="147195" y="207665"/>
                  </a:cubicBezTo>
                  <a:cubicBezTo>
                    <a:pt x="147195" y="259254"/>
                    <a:pt x="189016" y="301075"/>
                    <a:pt x="240605" y="301075"/>
                  </a:cubicBezTo>
                  <a:cubicBezTo>
                    <a:pt x="292194" y="301075"/>
                    <a:pt x="334015" y="259254"/>
                    <a:pt x="334015" y="207665"/>
                  </a:cubicBezTo>
                  <a:cubicBezTo>
                    <a:pt x="334015" y="156076"/>
                    <a:pt x="292194" y="114255"/>
                    <a:pt x="240605" y="114255"/>
                  </a:cubicBezTo>
                  <a:close/>
                  <a:moveTo>
                    <a:pt x="240604" y="0"/>
                  </a:moveTo>
                  <a:cubicBezTo>
                    <a:pt x="302180" y="0"/>
                    <a:pt x="363756" y="23490"/>
                    <a:pt x="410737" y="70471"/>
                  </a:cubicBezTo>
                  <a:cubicBezTo>
                    <a:pt x="504699" y="164433"/>
                    <a:pt x="504699" y="316775"/>
                    <a:pt x="410737" y="410737"/>
                  </a:cubicBezTo>
                  <a:lnTo>
                    <a:pt x="240604" y="580870"/>
                  </a:lnTo>
                  <a:lnTo>
                    <a:pt x="70471" y="410737"/>
                  </a:lnTo>
                  <a:cubicBezTo>
                    <a:pt x="-23491" y="316775"/>
                    <a:pt x="-23491" y="164433"/>
                    <a:pt x="70471" y="70471"/>
                  </a:cubicBezTo>
                  <a:cubicBezTo>
                    <a:pt x="117452" y="23490"/>
                    <a:pt x="179028" y="0"/>
                    <a:pt x="240604" y="0"/>
                  </a:cubicBezTo>
                  <a:close/>
                </a:path>
              </a:pathLst>
            </a:custGeom>
            <a:solidFill>
              <a:srgbClr val="A0B1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2" presetID="2" presetClass="entr" presetSubtype="1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9" grpId="0" animBg="1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9" grpId="0" animBg="1"/>
          <p:bldP spid="10" grpId="0"/>
          <p:bldP spid="1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047872" y="386118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0107" y="434356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3612" y="517202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冬月的肆章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8156" y="1170623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sp>
        <p:nvSpPr>
          <p:cNvPr id="159" name="等腰三角形 158"/>
          <p:cNvSpPr/>
          <p:nvPr/>
        </p:nvSpPr>
        <p:spPr>
          <a:xfrm rot="4804691">
            <a:off x="1363977" y="2276719"/>
            <a:ext cx="500523" cy="431484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>
            <a:off x="12509503" y="-1332912"/>
            <a:ext cx="8039098" cy="3722916"/>
            <a:chOff x="1606523" y="1449977"/>
            <a:chExt cx="8039098" cy="3722916"/>
          </a:xfrm>
        </p:grpSpPr>
        <p:cxnSp>
          <p:nvCxnSpPr>
            <p:cNvPr id="161" name="直接连接符 160"/>
            <p:cNvCxnSpPr/>
            <p:nvPr/>
          </p:nvCxnSpPr>
          <p:spPr>
            <a:xfrm flipV="1">
              <a:off x="2834432" y="194636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V="1">
              <a:off x="4323597" y="144997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flipV="1">
              <a:off x="6139335" y="1959429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flipV="1">
              <a:off x="5590694" y="2455818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flipV="1">
              <a:off x="7301929" y="293914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V="1">
              <a:off x="8007323" y="299139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flipV="1">
              <a:off x="3874019" y="2782889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V="1">
              <a:off x="3487574" y="377516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flipV="1">
              <a:off x="5290249" y="361841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flipV="1">
              <a:off x="6740225" y="403642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6622660" y="497695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flipV="1">
              <a:off x="9052351" y="2377441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flipV="1">
              <a:off x="8333894" y="231212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flipV="1">
              <a:off x="7741293" y="3830011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flipV="1">
              <a:off x="9196043" y="354003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V="1">
              <a:off x="9104603" y="418011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flipV="1">
              <a:off x="8895598" y="470263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flipV="1">
              <a:off x="1606523" y="367066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flipV="1">
              <a:off x="2220477" y="436299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flipV="1">
              <a:off x="4245220" y="403642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组合 180"/>
          <p:cNvGrpSpPr/>
          <p:nvPr/>
        </p:nvGrpSpPr>
        <p:grpSpPr>
          <a:xfrm>
            <a:off x="12653195" y="-1757455"/>
            <a:ext cx="8039098" cy="3722916"/>
            <a:chOff x="1606523" y="1449977"/>
            <a:chExt cx="8039098" cy="3722916"/>
          </a:xfrm>
        </p:grpSpPr>
        <p:cxnSp>
          <p:nvCxnSpPr>
            <p:cNvPr id="182" name="直接连接符 181"/>
            <p:cNvCxnSpPr/>
            <p:nvPr/>
          </p:nvCxnSpPr>
          <p:spPr>
            <a:xfrm flipV="1">
              <a:off x="2834432" y="194636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V="1">
              <a:off x="4323597" y="144997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V="1">
              <a:off x="6139335" y="1959429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V="1">
              <a:off x="6141781" y="3324498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V="1">
              <a:off x="7301929" y="293914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V="1">
              <a:off x="8007323" y="299139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V="1">
              <a:off x="4780797" y="303058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flipV="1">
              <a:off x="3487574" y="377516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flipV="1">
              <a:off x="5290249" y="361841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V="1">
              <a:off x="6740225" y="4036424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V="1">
              <a:off x="6622660" y="497695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V="1">
              <a:off x="9052351" y="2377441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V="1">
              <a:off x="8333894" y="2312127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V="1">
              <a:off x="7624815" y="2198500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V="1">
              <a:off x="9196043" y="354003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V="1">
              <a:off x="7828618" y="4801476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V="1">
              <a:off x="8393768" y="3873138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V="1">
              <a:off x="1606523" y="367066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flipV="1">
              <a:off x="2220477" y="4362995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V="1">
              <a:off x="4245220" y="4036423"/>
              <a:ext cx="449578" cy="19594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985554" y="21096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冬月的肆章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69875" y="2729294"/>
            <a:ext cx="4226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雪，给我们带来了无穷的乐趣，白茫茫的雪，代表了冬季的来临，它是纷纷扬扬、飘飘洒洒、晶莹透亮的六角形，给我们带来了快乐。它还可以除去空气里的细菌，是空气的清新剂。雪，你是个洁白无暇的使者</a:t>
            </a:r>
            <a:r>
              <a:rPr lang="en-US" altLang="zh-CN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!</a:t>
            </a:r>
          </a:p>
          <a:p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下雪了，先是小朵小朵的雪花，柳絮般轻轻地飘扬</a:t>
            </a:r>
            <a:r>
              <a:rPr lang="en-US" altLang="zh-CN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;</a:t>
            </a: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然后越下越大，一阵紧似一阵。</a:t>
            </a:r>
            <a:endParaRPr lang="en-US" altLang="zh-CN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美丽的雪姑娘在北风的伴随下来到了人间。她穿着雪白的衣裙，手拿晶莹剔透的银色的仙棒，在天空中跳起舞来</a:t>
            </a:r>
            <a:r>
              <a:rPr lang="en-US" altLang="zh-CN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pic>
        <p:nvPicPr>
          <p:cNvPr id="202" name="图片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23" y="2390004"/>
            <a:ext cx="3338988" cy="3673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4349 0.065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1.70703 0.58079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52" y="290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575 0.12847 L -1.71498 0.84976 " pathEditMode="relative" rAng="0" ptsTypes="AA">
                                      <p:cBhvr>
                                        <p:cTn id="31" dur="4133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36" y="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10" grpId="0"/>
      <p:bldP spid="11" grpId="0"/>
      <p:bldP spid="159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3250474" y="1070935"/>
          <a:ext cx="5691052" cy="391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1" name="等腰三角形 140"/>
          <p:cNvSpPr/>
          <p:nvPr/>
        </p:nvSpPr>
        <p:spPr>
          <a:xfrm rot="7334917">
            <a:off x="1303995" y="2708272"/>
            <a:ext cx="500523" cy="431484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等腰三角形 141"/>
          <p:cNvSpPr/>
          <p:nvPr/>
        </p:nvSpPr>
        <p:spPr>
          <a:xfrm rot="5400000" flipH="1">
            <a:off x="9059698" y="4557603"/>
            <a:ext cx="357126" cy="307866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等腰三角形 142"/>
          <p:cNvSpPr/>
          <p:nvPr/>
        </p:nvSpPr>
        <p:spPr>
          <a:xfrm rot="16200000">
            <a:off x="4721240" y="671759"/>
            <a:ext cx="386894" cy="333528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等腰三角形 143"/>
          <p:cNvSpPr/>
          <p:nvPr/>
        </p:nvSpPr>
        <p:spPr>
          <a:xfrm rot="4350326">
            <a:off x="-82753" y="3930641"/>
            <a:ext cx="468926" cy="404245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等腰三角形 144"/>
          <p:cNvSpPr/>
          <p:nvPr/>
        </p:nvSpPr>
        <p:spPr>
          <a:xfrm rot="2309661">
            <a:off x="3417044" y="4736399"/>
            <a:ext cx="356589" cy="307403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等腰三角形 146"/>
          <p:cNvSpPr/>
          <p:nvPr/>
        </p:nvSpPr>
        <p:spPr>
          <a:xfrm rot="3960660">
            <a:off x="9249870" y="2652366"/>
            <a:ext cx="447507" cy="385781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等腰三角形 148"/>
          <p:cNvSpPr/>
          <p:nvPr/>
        </p:nvSpPr>
        <p:spPr>
          <a:xfrm rot="5400000">
            <a:off x="2947119" y="5624089"/>
            <a:ext cx="162274" cy="13989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文本框 149"/>
          <p:cNvSpPr txBox="1"/>
          <p:nvPr/>
        </p:nvSpPr>
        <p:spPr>
          <a:xfrm>
            <a:off x="3098201" y="5573932"/>
            <a:ext cx="6506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看着那一片片飘落的雪花，我落泪了，不知是感动还是迷惘，因那心久久不能淡定，无法自拔的思念。</a:t>
            </a:r>
          </a:p>
        </p:txBody>
      </p:sp>
      <p:sp>
        <p:nvSpPr>
          <p:cNvPr id="151" name="等腰三角形 150"/>
          <p:cNvSpPr/>
          <p:nvPr/>
        </p:nvSpPr>
        <p:spPr>
          <a:xfrm rot="5400000">
            <a:off x="3116937" y="6015975"/>
            <a:ext cx="162274" cy="139891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文本框 151"/>
          <p:cNvSpPr txBox="1"/>
          <p:nvPr/>
        </p:nvSpPr>
        <p:spPr>
          <a:xfrm>
            <a:off x="3268019" y="5965818"/>
            <a:ext cx="6506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看着那一片片飘落的雪花，我落泪了，不知是感动还是迷惘，因那心久久不能淡定，无法自拔的思念。</a:t>
            </a:r>
          </a:p>
        </p:txBody>
      </p:sp>
      <p:sp>
        <p:nvSpPr>
          <p:cNvPr id="153" name="等腰三角形 152"/>
          <p:cNvSpPr/>
          <p:nvPr/>
        </p:nvSpPr>
        <p:spPr>
          <a:xfrm rot="2972898">
            <a:off x="1116199" y="4732807"/>
            <a:ext cx="262332" cy="226147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等腰三角形 153"/>
          <p:cNvSpPr/>
          <p:nvPr/>
        </p:nvSpPr>
        <p:spPr>
          <a:xfrm rot="8344640">
            <a:off x="2304919" y="1636909"/>
            <a:ext cx="262332" cy="226147"/>
          </a:xfrm>
          <a:prstGeom prst="triangle">
            <a:avLst/>
          </a:prstGeom>
          <a:noFill/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9" grpId="0" animBg="1"/>
      <p:bldP spid="150" grpId="0" build="p"/>
      <p:bldP spid="151" grpId="0" animBg="1"/>
      <p:bldP spid="152" grpId="0" build="p"/>
      <p:bldP spid="153" grpId="0" animBg="1"/>
      <p:bldP spid="1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50546" y="2731769"/>
            <a:ext cx="2755231" cy="11670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16794"/>
              </a:avLst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aramond LT Titling" panose="02000503070000020004" pitchFamily="2" charset="0"/>
              </a:rPr>
              <a:t>Snow of winter</a:t>
            </a:r>
            <a:endParaRPr lang="zh-CN" altLang="en-US" sz="2800" dirty="0">
              <a:solidFill>
                <a:schemeClr val="bg1"/>
              </a:solidFill>
              <a:latin typeface="AGaramond LT Titling" panose="02000503070000020004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2378008" y="-17320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5" name="文本框 14"/>
          <p:cNvSpPr txBox="1"/>
          <p:nvPr/>
        </p:nvSpPr>
        <p:spPr>
          <a:xfrm rot="20700000">
            <a:off x="4116559" y="-2170119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贰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5236" y="-2208737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叁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7" name="文本框 16"/>
          <p:cNvSpPr txBox="1"/>
          <p:nvPr/>
        </p:nvSpPr>
        <p:spPr>
          <a:xfrm rot="900000">
            <a:off x="7495580" y="-19046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肆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8" name="文本框 17"/>
          <p:cNvSpPr txBox="1"/>
          <p:nvPr/>
        </p:nvSpPr>
        <p:spPr>
          <a:xfrm rot="1800000">
            <a:off x="9270881" y="-1726335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伍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66744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99714" y="-2126880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00029" y="-2124618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318223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27" y="2968021"/>
            <a:ext cx="3213142" cy="353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3398 0.4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202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289 0.4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057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371 L -2.08333E-6 0.4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37 L -0.05508 0.3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847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1 L -0.12812 0.4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00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52 -3.7037E-7 L 0.08815 0.37477 " pathEditMode="relative" rAng="0" ptsTypes="AA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2.96296E-6 L 0.02331 0.34514 " pathEditMode="relative" rAng="0" ptsTypes="AA">
                                      <p:cBhvr>
                                        <p:cTn id="24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1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-2.22222E-6 L -0.02605 0.34977 " pathEditMode="relative" rAng="0" ptsTypes="AA">
                                      <p:cBhvr>
                                        <p:cTn id="26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74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52 -3.7037E-7 L -0.09401 0.38611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2536018"/>
            <a:ext cx="12192000" cy="178596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36" y="2700041"/>
            <a:ext cx="3906175" cy="429807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7086598" y="2882183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08833" y="2930421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42338" y="3013267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冬月的伍章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86882" y="3666688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2526 -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4.81481E-6 L 0.21562 -4.81481E-6 L 0.21562 0.16088 L -0.2155 0.16088 L -0.2155 0.00093 L 0.00312 -4.8148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4349 0.065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0" animBg="1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047872" y="386118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0107" y="434356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3612" y="517202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冬月的伍章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8156" y="1170623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818192" y="2978329"/>
            <a:ext cx="3782646" cy="3638614"/>
            <a:chOff x="7590544" y="2938032"/>
            <a:chExt cx="3782646" cy="3638614"/>
          </a:xfrm>
        </p:grpSpPr>
        <p:sp>
          <p:nvSpPr>
            <p:cNvPr id="3" name="任意多边形: 形状 2"/>
            <p:cNvSpPr/>
            <p:nvPr/>
          </p:nvSpPr>
          <p:spPr>
            <a:xfrm>
              <a:off x="7613990" y="2948301"/>
              <a:ext cx="1220859" cy="918239"/>
            </a:xfrm>
            <a:custGeom>
              <a:avLst/>
              <a:gdLst>
                <a:gd name="connsiteX0" fmla="*/ 1008185 w 1207477"/>
                <a:gd name="connsiteY0" fmla="*/ 0 h 890954"/>
                <a:gd name="connsiteX1" fmla="*/ 0 w 1207477"/>
                <a:gd name="connsiteY1" fmla="*/ 586154 h 890954"/>
                <a:gd name="connsiteX2" fmla="*/ 1207477 w 1207477"/>
                <a:gd name="connsiteY2" fmla="*/ 890954 h 890954"/>
                <a:gd name="connsiteX3" fmla="*/ 1008185 w 1207477"/>
                <a:gd name="connsiteY3" fmla="*/ 0 h 890954"/>
                <a:gd name="connsiteX0-1" fmla="*/ 1027503 w 1207477"/>
                <a:gd name="connsiteY0-2" fmla="*/ 0 h 897393"/>
                <a:gd name="connsiteX1-3" fmla="*/ 0 w 1207477"/>
                <a:gd name="connsiteY1-4" fmla="*/ 592593 h 897393"/>
                <a:gd name="connsiteX2-5" fmla="*/ 1207477 w 1207477"/>
                <a:gd name="connsiteY2-6" fmla="*/ 897393 h 897393"/>
                <a:gd name="connsiteX3-7" fmla="*/ 1027503 w 1207477"/>
                <a:gd name="connsiteY3-8" fmla="*/ 0 h 897393"/>
                <a:gd name="connsiteX0-9" fmla="*/ 1027503 w 1220859"/>
                <a:gd name="connsiteY0-10" fmla="*/ 0 h 910774"/>
                <a:gd name="connsiteX1-11" fmla="*/ 0 w 1220859"/>
                <a:gd name="connsiteY1-12" fmla="*/ 592593 h 910774"/>
                <a:gd name="connsiteX2-13" fmla="*/ 1220859 w 1220859"/>
                <a:gd name="connsiteY2-14" fmla="*/ 910774 h 910774"/>
                <a:gd name="connsiteX3-15" fmla="*/ 1027503 w 1220859"/>
                <a:gd name="connsiteY3-16" fmla="*/ 0 h 910774"/>
                <a:gd name="connsiteX0-17" fmla="*/ 1031236 w 1220859"/>
                <a:gd name="connsiteY0-18" fmla="*/ 0 h 921971"/>
                <a:gd name="connsiteX1-19" fmla="*/ 0 w 1220859"/>
                <a:gd name="connsiteY1-20" fmla="*/ 603790 h 921971"/>
                <a:gd name="connsiteX2-21" fmla="*/ 1220859 w 1220859"/>
                <a:gd name="connsiteY2-22" fmla="*/ 921971 h 921971"/>
                <a:gd name="connsiteX3-23" fmla="*/ 1031236 w 1220859"/>
                <a:gd name="connsiteY3-24" fmla="*/ 0 h 921971"/>
                <a:gd name="connsiteX0-25" fmla="*/ 1031236 w 1220859"/>
                <a:gd name="connsiteY0-26" fmla="*/ 0 h 918239"/>
                <a:gd name="connsiteX1-27" fmla="*/ 0 w 1220859"/>
                <a:gd name="connsiteY1-28" fmla="*/ 603790 h 918239"/>
                <a:gd name="connsiteX2-29" fmla="*/ 1220859 w 1220859"/>
                <a:gd name="connsiteY2-30" fmla="*/ 918239 h 918239"/>
                <a:gd name="connsiteX3-31" fmla="*/ 1031236 w 1220859"/>
                <a:gd name="connsiteY3-32" fmla="*/ 0 h 9182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20859" h="918239">
                  <a:moveTo>
                    <a:pt x="1031236" y="0"/>
                  </a:moveTo>
                  <a:lnTo>
                    <a:pt x="0" y="603790"/>
                  </a:lnTo>
                  <a:lnTo>
                    <a:pt x="1220859" y="918239"/>
                  </a:lnTo>
                  <a:lnTo>
                    <a:pt x="1031236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8633898" y="2942492"/>
              <a:ext cx="1031631" cy="933061"/>
            </a:xfrm>
            <a:custGeom>
              <a:avLst/>
              <a:gdLst>
                <a:gd name="connsiteX0" fmla="*/ 0 w 1031631"/>
                <a:gd name="connsiteY0" fmla="*/ 11723 h 914400"/>
                <a:gd name="connsiteX1" fmla="*/ 1031631 w 1031631"/>
                <a:gd name="connsiteY1" fmla="*/ 0 h 914400"/>
                <a:gd name="connsiteX2" fmla="*/ 199292 w 1031631"/>
                <a:gd name="connsiteY2" fmla="*/ 914400 h 914400"/>
                <a:gd name="connsiteX3" fmla="*/ 0 w 1031631"/>
                <a:gd name="connsiteY3" fmla="*/ 11723 h 914400"/>
                <a:gd name="connsiteX0-1" fmla="*/ 0 w 1031631"/>
                <a:gd name="connsiteY0-2" fmla="*/ 11723 h 933061"/>
                <a:gd name="connsiteX1-3" fmla="*/ 1031631 w 1031631"/>
                <a:gd name="connsiteY1-4" fmla="*/ 0 h 933061"/>
                <a:gd name="connsiteX2-5" fmla="*/ 195560 w 1031631"/>
                <a:gd name="connsiteY2-6" fmla="*/ 933061 h 933061"/>
                <a:gd name="connsiteX3-7" fmla="*/ 0 w 1031631"/>
                <a:gd name="connsiteY3-8" fmla="*/ 11723 h 933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31631" h="933061">
                  <a:moveTo>
                    <a:pt x="0" y="11723"/>
                  </a:moveTo>
                  <a:lnTo>
                    <a:pt x="1031631" y="0"/>
                  </a:lnTo>
                  <a:lnTo>
                    <a:pt x="195560" y="933061"/>
                  </a:lnTo>
                  <a:lnTo>
                    <a:pt x="0" y="11723"/>
                  </a:ln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8829282" y="2938032"/>
              <a:ext cx="1332524" cy="1141599"/>
            </a:xfrm>
            <a:custGeom>
              <a:avLst/>
              <a:gdLst>
                <a:gd name="connsiteX0" fmla="*/ 840154 w 1332524"/>
                <a:gd name="connsiteY0" fmla="*/ 0 h 1137139"/>
                <a:gd name="connsiteX1" fmla="*/ 0 w 1332524"/>
                <a:gd name="connsiteY1" fmla="*/ 918308 h 1137139"/>
                <a:gd name="connsiteX2" fmla="*/ 1332524 w 1332524"/>
                <a:gd name="connsiteY2" fmla="*/ 1137139 h 1137139"/>
                <a:gd name="connsiteX3" fmla="*/ 840154 w 1332524"/>
                <a:gd name="connsiteY3" fmla="*/ 0 h 1137139"/>
                <a:gd name="connsiteX0-1" fmla="*/ 840154 w 1332524"/>
                <a:gd name="connsiteY0-2" fmla="*/ 0 h 1141599"/>
                <a:gd name="connsiteX1-3" fmla="*/ 0 w 1332524"/>
                <a:gd name="connsiteY1-4" fmla="*/ 922768 h 1141599"/>
                <a:gd name="connsiteX2-5" fmla="*/ 1332524 w 1332524"/>
                <a:gd name="connsiteY2-6" fmla="*/ 1141599 h 1141599"/>
                <a:gd name="connsiteX3-7" fmla="*/ 840154 w 1332524"/>
                <a:gd name="connsiteY3-8" fmla="*/ 0 h 11415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32524" h="1141599">
                  <a:moveTo>
                    <a:pt x="840154" y="0"/>
                  </a:moveTo>
                  <a:lnTo>
                    <a:pt x="0" y="922768"/>
                  </a:lnTo>
                  <a:lnTo>
                    <a:pt x="1332524" y="1141599"/>
                  </a:lnTo>
                  <a:lnTo>
                    <a:pt x="840154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9667778" y="2948059"/>
              <a:ext cx="1225320" cy="1139388"/>
            </a:xfrm>
            <a:custGeom>
              <a:avLst/>
              <a:gdLst>
                <a:gd name="connsiteX0" fmla="*/ 0 w 1207477"/>
                <a:gd name="connsiteY0" fmla="*/ 0 h 1152769"/>
                <a:gd name="connsiteX1" fmla="*/ 1207477 w 1207477"/>
                <a:gd name="connsiteY1" fmla="*/ 547077 h 1152769"/>
                <a:gd name="connsiteX2" fmla="*/ 484554 w 1207477"/>
                <a:gd name="connsiteY2" fmla="*/ 1152769 h 1152769"/>
                <a:gd name="connsiteX3" fmla="*/ 0 w 1207477"/>
                <a:gd name="connsiteY3" fmla="*/ 0 h 1152769"/>
                <a:gd name="connsiteX0-1" fmla="*/ 0 w 1220859"/>
                <a:gd name="connsiteY0-2" fmla="*/ 0 h 1139388"/>
                <a:gd name="connsiteX1-3" fmla="*/ 1220859 w 1220859"/>
                <a:gd name="connsiteY1-4" fmla="*/ 533696 h 1139388"/>
                <a:gd name="connsiteX2-5" fmla="*/ 497936 w 1220859"/>
                <a:gd name="connsiteY2-6" fmla="*/ 1139388 h 1139388"/>
                <a:gd name="connsiteX3-7" fmla="*/ 0 w 1220859"/>
                <a:gd name="connsiteY3-8" fmla="*/ 0 h 1139388"/>
                <a:gd name="connsiteX0-9" fmla="*/ 0 w 1225320"/>
                <a:gd name="connsiteY0-10" fmla="*/ 0 h 1139388"/>
                <a:gd name="connsiteX1-11" fmla="*/ 1225320 w 1225320"/>
                <a:gd name="connsiteY1-12" fmla="*/ 547077 h 1139388"/>
                <a:gd name="connsiteX2-13" fmla="*/ 497936 w 1225320"/>
                <a:gd name="connsiteY2-14" fmla="*/ 1139388 h 1139388"/>
                <a:gd name="connsiteX3-15" fmla="*/ 0 w 1225320"/>
                <a:gd name="connsiteY3-16" fmla="*/ 0 h 11393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25320" h="1139388">
                  <a:moveTo>
                    <a:pt x="0" y="0"/>
                  </a:moveTo>
                  <a:lnTo>
                    <a:pt x="1225320" y="547077"/>
                  </a:lnTo>
                  <a:lnTo>
                    <a:pt x="497936" y="1139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0173529" y="3493477"/>
              <a:ext cx="1195753" cy="758092"/>
            </a:xfrm>
            <a:custGeom>
              <a:avLst/>
              <a:gdLst>
                <a:gd name="connsiteX0" fmla="*/ 719015 w 1195753"/>
                <a:gd name="connsiteY0" fmla="*/ 0 h 758092"/>
                <a:gd name="connsiteX1" fmla="*/ 1195753 w 1195753"/>
                <a:gd name="connsiteY1" fmla="*/ 758092 h 758092"/>
                <a:gd name="connsiteX2" fmla="*/ 0 w 1195753"/>
                <a:gd name="connsiteY2" fmla="*/ 590061 h 758092"/>
                <a:gd name="connsiteX3" fmla="*/ 719015 w 1195753"/>
                <a:gd name="connsiteY3" fmla="*/ 0 h 7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53" h="758092">
                  <a:moveTo>
                    <a:pt x="719015" y="0"/>
                  </a:moveTo>
                  <a:lnTo>
                    <a:pt x="1195753" y="758092"/>
                  </a:lnTo>
                  <a:lnTo>
                    <a:pt x="0" y="590061"/>
                  </a:lnTo>
                  <a:lnTo>
                    <a:pt x="719015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0159038" y="4077434"/>
              <a:ext cx="1214152" cy="1108074"/>
            </a:xfrm>
            <a:custGeom>
              <a:avLst/>
              <a:gdLst>
                <a:gd name="connsiteX0" fmla="*/ 0 w 1207477"/>
                <a:gd name="connsiteY0" fmla="*/ 0 h 1098062"/>
                <a:gd name="connsiteX1" fmla="*/ 484554 w 1207477"/>
                <a:gd name="connsiteY1" fmla="*/ 1098062 h 1098062"/>
                <a:gd name="connsiteX2" fmla="*/ 1207477 w 1207477"/>
                <a:gd name="connsiteY2" fmla="*/ 160216 h 1098062"/>
                <a:gd name="connsiteX3" fmla="*/ 0 w 1207477"/>
                <a:gd name="connsiteY3" fmla="*/ 0 h 1098062"/>
                <a:gd name="connsiteX0-1" fmla="*/ 0 w 1214152"/>
                <a:gd name="connsiteY0-2" fmla="*/ 0 h 1108074"/>
                <a:gd name="connsiteX1-3" fmla="*/ 491229 w 1214152"/>
                <a:gd name="connsiteY1-4" fmla="*/ 1108074 h 1108074"/>
                <a:gd name="connsiteX2-5" fmla="*/ 1214152 w 1214152"/>
                <a:gd name="connsiteY2-6" fmla="*/ 170228 h 1108074"/>
                <a:gd name="connsiteX3-7" fmla="*/ 0 w 1214152"/>
                <a:gd name="connsiteY3-8" fmla="*/ 0 h 11080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4152" h="1108074">
                  <a:moveTo>
                    <a:pt x="0" y="0"/>
                  </a:moveTo>
                  <a:lnTo>
                    <a:pt x="491229" y="1108074"/>
                  </a:lnTo>
                  <a:lnTo>
                    <a:pt x="1214152" y="170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10654175" y="4243754"/>
              <a:ext cx="719015" cy="1379415"/>
            </a:xfrm>
            <a:custGeom>
              <a:avLst/>
              <a:gdLst>
                <a:gd name="connsiteX0" fmla="*/ 719015 w 719015"/>
                <a:gd name="connsiteY0" fmla="*/ 0 h 1379415"/>
                <a:gd name="connsiteX1" fmla="*/ 0 w 719015"/>
                <a:gd name="connsiteY1" fmla="*/ 937846 h 1379415"/>
                <a:gd name="connsiteX2" fmla="*/ 695569 w 719015"/>
                <a:gd name="connsiteY2" fmla="*/ 1379415 h 1379415"/>
                <a:gd name="connsiteX3" fmla="*/ 719015 w 719015"/>
                <a:gd name="connsiteY3" fmla="*/ 0 h 13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15" h="1379415">
                  <a:moveTo>
                    <a:pt x="719015" y="0"/>
                  </a:moveTo>
                  <a:lnTo>
                    <a:pt x="0" y="937846"/>
                  </a:lnTo>
                  <a:lnTo>
                    <a:pt x="695569" y="1379415"/>
                  </a:lnTo>
                  <a:lnTo>
                    <a:pt x="719015" y="0"/>
                  </a:lnTo>
                  <a:close/>
                </a:path>
              </a:pathLst>
            </a:custGeom>
            <a:solidFill>
              <a:srgbClr val="CED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391991" y="4087446"/>
              <a:ext cx="1264380" cy="1101400"/>
            </a:xfrm>
            <a:custGeom>
              <a:avLst/>
              <a:gdLst>
                <a:gd name="connsiteX0" fmla="*/ 773723 w 1254369"/>
                <a:gd name="connsiteY0" fmla="*/ 0 h 1098062"/>
                <a:gd name="connsiteX1" fmla="*/ 0 w 1254369"/>
                <a:gd name="connsiteY1" fmla="*/ 1004277 h 1098062"/>
                <a:gd name="connsiteX2" fmla="*/ 1254369 w 1254369"/>
                <a:gd name="connsiteY2" fmla="*/ 1098062 h 1098062"/>
                <a:gd name="connsiteX3" fmla="*/ 773723 w 1254369"/>
                <a:gd name="connsiteY3" fmla="*/ 0 h 1098062"/>
                <a:gd name="connsiteX0-1" fmla="*/ 773723 w 1264380"/>
                <a:gd name="connsiteY0-2" fmla="*/ 0 h 1101400"/>
                <a:gd name="connsiteX1-3" fmla="*/ 0 w 1264380"/>
                <a:gd name="connsiteY1-4" fmla="*/ 1004277 h 1101400"/>
                <a:gd name="connsiteX2-5" fmla="*/ 1264380 w 1264380"/>
                <a:gd name="connsiteY2-6" fmla="*/ 1101400 h 1101400"/>
                <a:gd name="connsiteX3-7" fmla="*/ 773723 w 1264380"/>
                <a:gd name="connsiteY3-8" fmla="*/ 0 h 1101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64380" h="1101400">
                  <a:moveTo>
                    <a:pt x="773723" y="0"/>
                  </a:moveTo>
                  <a:lnTo>
                    <a:pt x="0" y="1004277"/>
                  </a:lnTo>
                  <a:lnTo>
                    <a:pt x="1264380" y="1101400"/>
                  </a:lnTo>
                  <a:lnTo>
                    <a:pt x="773723" y="0"/>
                  </a:lnTo>
                  <a:close/>
                </a:path>
              </a:pathLst>
            </a:custGeom>
            <a:solidFill>
              <a:srgbClr val="CFD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0637306" y="5156568"/>
              <a:ext cx="708530" cy="947247"/>
            </a:xfrm>
            <a:custGeom>
              <a:avLst/>
              <a:gdLst>
                <a:gd name="connsiteX0" fmla="*/ 7815 w 707292"/>
                <a:gd name="connsiteY0" fmla="*/ 0 h 926123"/>
                <a:gd name="connsiteX1" fmla="*/ 0 w 707292"/>
                <a:gd name="connsiteY1" fmla="*/ 926123 h 926123"/>
                <a:gd name="connsiteX2" fmla="*/ 707292 w 707292"/>
                <a:gd name="connsiteY2" fmla="*/ 441570 h 926123"/>
                <a:gd name="connsiteX3" fmla="*/ 7815 w 707292"/>
                <a:gd name="connsiteY3" fmla="*/ 0 h 926123"/>
                <a:gd name="connsiteX0-1" fmla="*/ 0 w 708530"/>
                <a:gd name="connsiteY0-2" fmla="*/ 0 h 947247"/>
                <a:gd name="connsiteX1-3" fmla="*/ 1238 w 708530"/>
                <a:gd name="connsiteY1-4" fmla="*/ 947247 h 947247"/>
                <a:gd name="connsiteX2-5" fmla="*/ 708530 w 708530"/>
                <a:gd name="connsiteY2-6" fmla="*/ 462694 h 947247"/>
                <a:gd name="connsiteX3-7" fmla="*/ 0 w 708530"/>
                <a:gd name="connsiteY3-8" fmla="*/ 0 h 9472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8530" h="947247">
                  <a:moveTo>
                    <a:pt x="0" y="0"/>
                  </a:moveTo>
                  <a:cubicBezTo>
                    <a:pt x="413" y="315749"/>
                    <a:pt x="825" y="631498"/>
                    <a:pt x="1238" y="947247"/>
                  </a:cubicBezTo>
                  <a:lnTo>
                    <a:pt x="708530" y="46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9763221" y="5173785"/>
              <a:ext cx="883138" cy="1133230"/>
            </a:xfrm>
            <a:custGeom>
              <a:avLst/>
              <a:gdLst>
                <a:gd name="connsiteX0" fmla="*/ 883138 w 883138"/>
                <a:gd name="connsiteY0" fmla="*/ 0 h 1133230"/>
                <a:gd name="connsiteX1" fmla="*/ 0 w 883138"/>
                <a:gd name="connsiteY1" fmla="*/ 1133230 h 1133230"/>
                <a:gd name="connsiteX2" fmla="*/ 875323 w 883138"/>
                <a:gd name="connsiteY2" fmla="*/ 926123 h 1133230"/>
                <a:gd name="connsiteX3" fmla="*/ 883138 w 883138"/>
                <a:gd name="connsiteY3" fmla="*/ 0 h 113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138" h="1133230">
                  <a:moveTo>
                    <a:pt x="883138" y="0"/>
                  </a:moveTo>
                  <a:lnTo>
                    <a:pt x="0" y="1133230"/>
                  </a:lnTo>
                  <a:lnTo>
                    <a:pt x="875323" y="926123"/>
                  </a:lnTo>
                  <a:cubicBezTo>
                    <a:pt x="876626" y="621323"/>
                    <a:pt x="877928" y="316523"/>
                    <a:pt x="883138" y="0"/>
                  </a:cubicBezTo>
                  <a:close/>
                </a:path>
              </a:pathLst>
            </a:custGeom>
            <a:solidFill>
              <a:srgbClr val="CFD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9380267" y="5091723"/>
              <a:ext cx="1270000" cy="1223108"/>
            </a:xfrm>
            <a:custGeom>
              <a:avLst/>
              <a:gdLst>
                <a:gd name="connsiteX0" fmla="*/ 1270000 w 1270000"/>
                <a:gd name="connsiteY0" fmla="*/ 78154 h 1223108"/>
                <a:gd name="connsiteX1" fmla="*/ 0 w 1270000"/>
                <a:gd name="connsiteY1" fmla="*/ 0 h 1223108"/>
                <a:gd name="connsiteX2" fmla="*/ 382954 w 1270000"/>
                <a:gd name="connsiteY2" fmla="*/ 1223108 h 1223108"/>
                <a:gd name="connsiteX3" fmla="*/ 1270000 w 1270000"/>
                <a:gd name="connsiteY3" fmla="*/ 78154 h 122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1223108">
                  <a:moveTo>
                    <a:pt x="1270000" y="78154"/>
                  </a:moveTo>
                  <a:lnTo>
                    <a:pt x="0" y="0"/>
                  </a:lnTo>
                  <a:lnTo>
                    <a:pt x="382954" y="1223108"/>
                  </a:lnTo>
                  <a:lnTo>
                    <a:pt x="1270000" y="78154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8821467" y="3856892"/>
              <a:ext cx="1344246" cy="1230923"/>
            </a:xfrm>
            <a:custGeom>
              <a:avLst/>
              <a:gdLst>
                <a:gd name="connsiteX0" fmla="*/ 0 w 1344246"/>
                <a:gd name="connsiteY0" fmla="*/ 0 h 1230923"/>
                <a:gd name="connsiteX1" fmla="*/ 566615 w 1344246"/>
                <a:gd name="connsiteY1" fmla="*/ 1230923 h 1230923"/>
                <a:gd name="connsiteX2" fmla="*/ 1344246 w 1344246"/>
                <a:gd name="connsiteY2" fmla="*/ 222739 h 1230923"/>
                <a:gd name="connsiteX3" fmla="*/ 0 w 1344246"/>
                <a:gd name="connsiteY3" fmla="*/ 0 h 123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4246" h="1230923">
                  <a:moveTo>
                    <a:pt x="0" y="0"/>
                  </a:moveTo>
                  <a:lnTo>
                    <a:pt x="566615" y="1230923"/>
                  </a:lnTo>
                  <a:lnTo>
                    <a:pt x="1344246" y="222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7864082" y="3852985"/>
              <a:ext cx="1523431" cy="1252087"/>
            </a:xfrm>
            <a:custGeom>
              <a:avLst/>
              <a:gdLst>
                <a:gd name="connsiteX0" fmla="*/ 961293 w 1520093"/>
                <a:gd name="connsiteY0" fmla="*/ 0 h 1238738"/>
                <a:gd name="connsiteX1" fmla="*/ 0 w 1520093"/>
                <a:gd name="connsiteY1" fmla="*/ 1168400 h 1238738"/>
                <a:gd name="connsiteX2" fmla="*/ 1520093 w 1520093"/>
                <a:gd name="connsiteY2" fmla="*/ 1238738 h 1238738"/>
                <a:gd name="connsiteX3" fmla="*/ 961293 w 1520093"/>
                <a:gd name="connsiteY3" fmla="*/ 0 h 1238738"/>
                <a:gd name="connsiteX0-1" fmla="*/ 961293 w 1536780"/>
                <a:gd name="connsiteY0-2" fmla="*/ 0 h 1262099"/>
                <a:gd name="connsiteX1-3" fmla="*/ 0 w 1536780"/>
                <a:gd name="connsiteY1-4" fmla="*/ 1168400 h 1262099"/>
                <a:gd name="connsiteX2-5" fmla="*/ 1536780 w 1536780"/>
                <a:gd name="connsiteY2-6" fmla="*/ 1262099 h 1262099"/>
                <a:gd name="connsiteX3-7" fmla="*/ 961293 w 1536780"/>
                <a:gd name="connsiteY3-8" fmla="*/ 0 h 1262099"/>
                <a:gd name="connsiteX0-9" fmla="*/ 961293 w 1523431"/>
                <a:gd name="connsiteY0-10" fmla="*/ 0 h 1252087"/>
                <a:gd name="connsiteX1-11" fmla="*/ 0 w 1523431"/>
                <a:gd name="connsiteY1-12" fmla="*/ 1168400 h 1252087"/>
                <a:gd name="connsiteX2-13" fmla="*/ 1523431 w 1523431"/>
                <a:gd name="connsiteY2-14" fmla="*/ 1252087 h 1252087"/>
                <a:gd name="connsiteX3-15" fmla="*/ 961293 w 1523431"/>
                <a:gd name="connsiteY3-16" fmla="*/ 0 h 12520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431" h="1252087">
                  <a:moveTo>
                    <a:pt x="961293" y="0"/>
                  </a:moveTo>
                  <a:lnTo>
                    <a:pt x="0" y="1168400"/>
                  </a:lnTo>
                  <a:lnTo>
                    <a:pt x="1523431" y="1252087"/>
                  </a:lnTo>
                  <a:lnTo>
                    <a:pt x="961293" y="0"/>
                  </a:lnTo>
                  <a:close/>
                </a:path>
              </a:pathLst>
            </a:custGeom>
            <a:solidFill>
              <a:srgbClr val="CFD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7590544" y="3548185"/>
              <a:ext cx="1230923" cy="1477107"/>
            </a:xfrm>
            <a:custGeom>
              <a:avLst/>
              <a:gdLst>
                <a:gd name="connsiteX0" fmla="*/ 0 w 1230923"/>
                <a:gd name="connsiteY0" fmla="*/ 0 h 1477107"/>
                <a:gd name="connsiteX1" fmla="*/ 273538 w 1230923"/>
                <a:gd name="connsiteY1" fmla="*/ 1477107 h 1477107"/>
                <a:gd name="connsiteX2" fmla="*/ 1230923 w 1230923"/>
                <a:gd name="connsiteY2" fmla="*/ 312615 h 1477107"/>
                <a:gd name="connsiteX3" fmla="*/ 0 w 1230923"/>
                <a:gd name="connsiteY3" fmla="*/ 0 h 147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923" h="1477107">
                  <a:moveTo>
                    <a:pt x="0" y="0"/>
                  </a:moveTo>
                  <a:lnTo>
                    <a:pt x="273538" y="1477107"/>
                  </a:lnTo>
                  <a:lnTo>
                    <a:pt x="1230923" y="31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7856267" y="5021385"/>
              <a:ext cx="1531815" cy="1551353"/>
            </a:xfrm>
            <a:custGeom>
              <a:avLst/>
              <a:gdLst>
                <a:gd name="connsiteX0" fmla="*/ 0 w 1531815"/>
                <a:gd name="connsiteY0" fmla="*/ 0 h 1551353"/>
                <a:gd name="connsiteX1" fmla="*/ 695569 w 1531815"/>
                <a:gd name="connsiteY1" fmla="*/ 1551353 h 1551353"/>
                <a:gd name="connsiteX2" fmla="*/ 1531815 w 1531815"/>
                <a:gd name="connsiteY2" fmla="*/ 78153 h 1551353"/>
                <a:gd name="connsiteX3" fmla="*/ 0 w 1531815"/>
                <a:gd name="connsiteY3" fmla="*/ 0 h 155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1815" h="1551353">
                  <a:moveTo>
                    <a:pt x="0" y="0"/>
                  </a:moveTo>
                  <a:lnTo>
                    <a:pt x="695569" y="1551353"/>
                  </a:lnTo>
                  <a:lnTo>
                    <a:pt x="1531815" y="7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8544021" y="5083908"/>
              <a:ext cx="1215292" cy="1492738"/>
            </a:xfrm>
            <a:custGeom>
              <a:avLst/>
              <a:gdLst>
                <a:gd name="connsiteX0" fmla="*/ 847969 w 1215292"/>
                <a:gd name="connsiteY0" fmla="*/ 0 h 1492738"/>
                <a:gd name="connsiteX1" fmla="*/ 0 w 1215292"/>
                <a:gd name="connsiteY1" fmla="*/ 1492738 h 1492738"/>
                <a:gd name="connsiteX2" fmla="*/ 1215292 w 1215292"/>
                <a:gd name="connsiteY2" fmla="*/ 1223107 h 1492738"/>
                <a:gd name="connsiteX3" fmla="*/ 847969 w 1215292"/>
                <a:gd name="connsiteY3" fmla="*/ 0 h 14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292" h="1492738">
                  <a:moveTo>
                    <a:pt x="847969" y="0"/>
                  </a:moveTo>
                  <a:lnTo>
                    <a:pt x="0" y="1492738"/>
                  </a:lnTo>
                  <a:lnTo>
                    <a:pt x="1215292" y="1223107"/>
                  </a:lnTo>
                  <a:lnTo>
                    <a:pt x="847969" y="0"/>
                  </a:lnTo>
                  <a:close/>
                </a:path>
              </a:pathLst>
            </a:custGeom>
            <a:solidFill>
              <a:srgbClr val="C3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412552" y="2047034"/>
            <a:ext cx="3063507" cy="523220"/>
            <a:chOff x="5071499" y="2545658"/>
            <a:chExt cx="3003779" cy="523220"/>
          </a:xfrm>
        </p:grpSpPr>
        <p:sp>
          <p:nvSpPr>
            <p:cNvPr id="68" name="等腰三角形 67"/>
            <p:cNvSpPr/>
            <p:nvPr/>
          </p:nvSpPr>
          <p:spPr>
            <a:xfrm rot="16200000">
              <a:off x="5061039" y="2649203"/>
              <a:ext cx="151668" cy="1307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356187" y="2545658"/>
              <a:ext cx="27190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6822" y="1878509"/>
            <a:ext cx="2966912" cy="523220"/>
            <a:chOff x="703374" y="2236136"/>
            <a:chExt cx="2966912" cy="523220"/>
          </a:xfrm>
        </p:grpSpPr>
        <p:sp>
          <p:nvSpPr>
            <p:cNvPr id="75" name="文本框 74"/>
            <p:cNvSpPr txBox="1"/>
            <p:nvPr/>
          </p:nvSpPr>
          <p:spPr>
            <a:xfrm>
              <a:off x="703374" y="2236136"/>
              <a:ext cx="2773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大雪分飞、银装素裹、雪虐风饕、白雪皑皑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可谓是瑞雪兆丰年啊</a:t>
              </a:r>
              <a:r>
                <a:rPr lang="en-US" altLang="zh-CN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!</a:t>
              </a:r>
              <a:endPara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sp>
          <p:nvSpPr>
            <p:cNvPr id="76" name="等腰三角形 75"/>
            <p:cNvSpPr/>
            <p:nvPr/>
          </p:nvSpPr>
          <p:spPr>
            <a:xfrm rot="5400000">
              <a:off x="3527778" y="2338381"/>
              <a:ext cx="151668" cy="13334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490332" y="2036621"/>
            <a:ext cx="2854712" cy="3066586"/>
            <a:chOff x="3490332" y="2036621"/>
            <a:chExt cx="2854712" cy="3066586"/>
          </a:xfrm>
        </p:grpSpPr>
        <p:sp>
          <p:nvSpPr>
            <p:cNvPr id="77" name="任意多边形: 形状 76"/>
            <p:cNvSpPr/>
            <p:nvPr/>
          </p:nvSpPr>
          <p:spPr>
            <a:xfrm>
              <a:off x="4003288" y="3229802"/>
              <a:ext cx="1605775" cy="1873405"/>
            </a:xfrm>
            <a:custGeom>
              <a:avLst/>
              <a:gdLst>
                <a:gd name="connsiteX0" fmla="*/ 0 w 1605775"/>
                <a:gd name="connsiteY0" fmla="*/ 0 h 1873405"/>
                <a:gd name="connsiteX1" fmla="*/ 1605775 w 1605775"/>
                <a:gd name="connsiteY1" fmla="*/ 1873405 h 18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775" h="1873405">
                  <a:moveTo>
                    <a:pt x="0" y="0"/>
                  </a:moveTo>
                  <a:lnTo>
                    <a:pt x="1605775" y="1873405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3490332" y="2036621"/>
              <a:ext cx="1605775" cy="1873405"/>
            </a:xfrm>
            <a:custGeom>
              <a:avLst/>
              <a:gdLst>
                <a:gd name="connsiteX0" fmla="*/ 0 w 1605775"/>
                <a:gd name="connsiteY0" fmla="*/ 0 h 1873405"/>
                <a:gd name="connsiteX1" fmla="*/ 1605775 w 1605775"/>
                <a:gd name="connsiteY1" fmla="*/ 1873405 h 18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775" h="1873405">
                  <a:moveTo>
                    <a:pt x="0" y="0"/>
                  </a:moveTo>
                  <a:lnTo>
                    <a:pt x="1605775" y="1873405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4739269" y="2237343"/>
              <a:ext cx="1605775" cy="1873405"/>
            </a:xfrm>
            <a:custGeom>
              <a:avLst/>
              <a:gdLst>
                <a:gd name="connsiteX0" fmla="*/ 0 w 1605775"/>
                <a:gd name="connsiteY0" fmla="*/ 0 h 1873405"/>
                <a:gd name="connsiteX1" fmla="*/ 1605775 w 1605775"/>
                <a:gd name="connsiteY1" fmla="*/ 1873405 h 18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775" h="1873405">
                  <a:moveTo>
                    <a:pt x="0" y="0"/>
                  </a:moveTo>
                  <a:lnTo>
                    <a:pt x="1605775" y="1873405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073805" y="2003167"/>
            <a:ext cx="3166946" cy="3088888"/>
            <a:chOff x="5073805" y="2003167"/>
            <a:chExt cx="3166946" cy="308888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6367346" y="2237343"/>
              <a:ext cx="1873405" cy="1906859"/>
            </a:xfrm>
            <a:custGeom>
              <a:avLst/>
              <a:gdLst>
                <a:gd name="connsiteX0" fmla="*/ 0 w 1605775"/>
                <a:gd name="connsiteY0" fmla="*/ 0 h 1873405"/>
                <a:gd name="connsiteX1" fmla="*/ 1605775 w 1605775"/>
                <a:gd name="connsiteY1" fmla="*/ 1873405 h 1873405"/>
                <a:gd name="connsiteX0-1" fmla="*/ 0 w 1315844"/>
                <a:gd name="connsiteY0-2" fmla="*/ 0 h 3010829"/>
                <a:gd name="connsiteX1-3" fmla="*/ 1315844 w 1315844"/>
                <a:gd name="connsiteY1-4" fmla="*/ 3010829 h 3010829"/>
                <a:gd name="connsiteX0-5" fmla="*/ 1873405 w 1873405"/>
                <a:gd name="connsiteY0-6" fmla="*/ 0 h 1906859"/>
                <a:gd name="connsiteX1-7" fmla="*/ 0 w 1873405"/>
                <a:gd name="connsiteY1-8" fmla="*/ 1906859 h 190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73405" h="1906859">
                  <a:moveTo>
                    <a:pt x="1873405" y="0"/>
                  </a:moveTo>
                  <a:lnTo>
                    <a:pt x="0" y="1906859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5609063" y="3185196"/>
              <a:ext cx="1873405" cy="1906859"/>
            </a:xfrm>
            <a:custGeom>
              <a:avLst/>
              <a:gdLst>
                <a:gd name="connsiteX0" fmla="*/ 0 w 1605775"/>
                <a:gd name="connsiteY0" fmla="*/ 0 h 1873405"/>
                <a:gd name="connsiteX1" fmla="*/ 1605775 w 1605775"/>
                <a:gd name="connsiteY1" fmla="*/ 1873405 h 1873405"/>
                <a:gd name="connsiteX0-1" fmla="*/ 0 w 1315844"/>
                <a:gd name="connsiteY0-2" fmla="*/ 0 h 3010829"/>
                <a:gd name="connsiteX1-3" fmla="*/ 1315844 w 1315844"/>
                <a:gd name="connsiteY1-4" fmla="*/ 3010829 h 3010829"/>
                <a:gd name="connsiteX0-5" fmla="*/ 1873405 w 1873405"/>
                <a:gd name="connsiteY0-6" fmla="*/ 0 h 1906859"/>
                <a:gd name="connsiteX1-7" fmla="*/ 0 w 1873405"/>
                <a:gd name="connsiteY1-8" fmla="*/ 1906859 h 190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73405" h="1906859">
                  <a:moveTo>
                    <a:pt x="1873405" y="0"/>
                  </a:moveTo>
                  <a:lnTo>
                    <a:pt x="0" y="1906859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5073805" y="2003167"/>
              <a:ext cx="1873405" cy="1906859"/>
            </a:xfrm>
            <a:custGeom>
              <a:avLst/>
              <a:gdLst>
                <a:gd name="connsiteX0" fmla="*/ 0 w 1605775"/>
                <a:gd name="connsiteY0" fmla="*/ 0 h 1873405"/>
                <a:gd name="connsiteX1" fmla="*/ 1605775 w 1605775"/>
                <a:gd name="connsiteY1" fmla="*/ 1873405 h 1873405"/>
                <a:gd name="connsiteX0-1" fmla="*/ 0 w 1315844"/>
                <a:gd name="connsiteY0-2" fmla="*/ 0 h 3010829"/>
                <a:gd name="connsiteX1-3" fmla="*/ 1315844 w 1315844"/>
                <a:gd name="connsiteY1-4" fmla="*/ 3010829 h 3010829"/>
                <a:gd name="connsiteX0-5" fmla="*/ 1873405 w 1873405"/>
                <a:gd name="connsiteY0-6" fmla="*/ 0 h 1906859"/>
                <a:gd name="connsiteX1-7" fmla="*/ 0 w 1873405"/>
                <a:gd name="connsiteY1-8" fmla="*/ 1906859 h 190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873405" h="1906859">
                  <a:moveTo>
                    <a:pt x="1873405" y="0"/>
                  </a:moveTo>
                  <a:lnTo>
                    <a:pt x="0" y="1906859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39959" y="3896180"/>
            <a:ext cx="1359985" cy="1239041"/>
            <a:chOff x="2953597" y="1803411"/>
            <a:chExt cx="1359985" cy="1239041"/>
          </a:xfrm>
        </p:grpSpPr>
        <p:sp>
          <p:nvSpPr>
            <p:cNvPr id="43" name="任意多边形: 形状 42"/>
            <p:cNvSpPr/>
            <p:nvPr/>
          </p:nvSpPr>
          <p:spPr>
            <a:xfrm>
              <a:off x="2961861" y="1808922"/>
              <a:ext cx="785191" cy="1222513"/>
            </a:xfrm>
            <a:custGeom>
              <a:avLst/>
              <a:gdLst>
                <a:gd name="connsiteX0" fmla="*/ 0 w 785191"/>
                <a:gd name="connsiteY0" fmla="*/ 0 h 1222513"/>
                <a:gd name="connsiteX1" fmla="*/ 566530 w 785191"/>
                <a:gd name="connsiteY1" fmla="*/ 1222513 h 1222513"/>
                <a:gd name="connsiteX2" fmla="*/ 785191 w 785191"/>
                <a:gd name="connsiteY2" fmla="*/ 367748 h 1222513"/>
                <a:gd name="connsiteX3" fmla="*/ 0 w 785191"/>
                <a:gd name="connsiteY3" fmla="*/ 0 h 12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191" h="1222513">
                  <a:moveTo>
                    <a:pt x="0" y="0"/>
                  </a:moveTo>
                  <a:lnTo>
                    <a:pt x="566530" y="1222513"/>
                  </a:lnTo>
                  <a:lnTo>
                    <a:pt x="785191" y="367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2953597" y="1803411"/>
              <a:ext cx="1359985" cy="383197"/>
            </a:xfrm>
            <a:custGeom>
              <a:avLst/>
              <a:gdLst>
                <a:gd name="connsiteX0" fmla="*/ 0 w 1351722"/>
                <a:gd name="connsiteY0" fmla="*/ 0 h 397566"/>
                <a:gd name="connsiteX1" fmla="*/ 795130 w 1351722"/>
                <a:gd name="connsiteY1" fmla="*/ 397566 h 397566"/>
                <a:gd name="connsiteX2" fmla="*/ 1351722 w 1351722"/>
                <a:gd name="connsiteY2" fmla="*/ 238540 h 397566"/>
                <a:gd name="connsiteX3" fmla="*/ 0 w 1351722"/>
                <a:gd name="connsiteY3" fmla="*/ 0 h 397566"/>
                <a:gd name="connsiteX0-1" fmla="*/ 0 w 1351722"/>
                <a:gd name="connsiteY0-2" fmla="*/ 0 h 377688"/>
                <a:gd name="connsiteX1-3" fmla="*/ 795130 w 1351722"/>
                <a:gd name="connsiteY1-4" fmla="*/ 377688 h 377688"/>
                <a:gd name="connsiteX2-5" fmla="*/ 1351722 w 1351722"/>
                <a:gd name="connsiteY2-6" fmla="*/ 218662 h 377688"/>
                <a:gd name="connsiteX3-7" fmla="*/ 0 w 1351722"/>
                <a:gd name="connsiteY3-8" fmla="*/ 0 h 377688"/>
                <a:gd name="connsiteX0-9" fmla="*/ 0 w 1359985"/>
                <a:gd name="connsiteY0-10" fmla="*/ 0 h 383197"/>
                <a:gd name="connsiteX1-11" fmla="*/ 803393 w 1359985"/>
                <a:gd name="connsiteY1-12" fmla="*/ 383197 h 383197"/>
                <a:gd name="connsiteX2-13" fmla="*/ 1359985 w 1359985"/>
                <a:gd name="connsiteY2-14" fmla="*/ 224171 h 383197"/>
                <a:gd name="connsiteX3-15" fmla="*/ 0 w 1359985"/>
                <a:gd name="connsiteY3-16" fmla="*/ 0 h 383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9985" h="383197">
                  <a:moveTo>
                    <a:pt x="0" y="0"/>
                  </a:moveTo>
                  <a:lnTo>
                    <a:pt x="803393" y="383197"/>
                  </a:lnTo>
                  <a:lnTo>
                    <a:pt x="1359985" y="224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3527313" y="2029259"/>
              <a:ext cx="782438" cy="1013193"/>
            </a:xfrm>
            <a:custGeom>
              <a:avLst/>
              <a:gdLst>
                <a:gd name="connsiteX0" fmla="*/ 0 w 785192"/>
                <a:gd name="connsiteY0" fmla="*/ 993913 h 993913"/>
                <a:gd name="connsiteX1" fmla="*/ 208722 w 785192"/>
                <a:gd name="connsiteY1" fmla="*/ 159026 h 993913"/>
                <a:gd name="connsiteX2" fmla="*/ 785192 w 785192"/>
                <a:gd name="connsiteY2" fmla="*/ 0 h 993913"/>
                <a:gd name="connsiteX3" fmla="*/ 0 w 785192"/>
                <a:gd name="connsiteY3" fmla="*/ 993913 h 993913"/>
                <a:gd name="connsiteX0-1" fmla="*/ 0 w 785192"/>
                <a:gd name="connsiteY0-2" fmla="*/ 993913 h 993913"/>
                <a:gd name="connsiteX1-3" fmla="*/ 205968 w 785192"/>
                <a:gd name="connsiteY1-4" fmla="*/ 148009 h 993913"/>
                <a:gd name="connsiteX2-5" fmla="*/ 785192 w 785192"/>
                <a:gd name="connsiteY2-6" fmla="*/ 0 h 993913"/>
                <a:gd name="connsiteX3-7" fmla="*/ 0 w 785192"/>
                <a:gd name="connsiteY3-8" fmla="*/ 993913 h 993913"/>
                <a:gd name="connsiteX0-9" fmla="*/ 0 w 796209"/>
                <a:gd name="connsiteY0-10" fmla="*/ 1004930 h 1004930"/>
                <a:gd name="connsiteX1-11" fmla="*/ 216985 w 796209"/>
                <a:gd name="connsiteY1-12" fmla="*/ 148009 h 1004930"/>
                <a:gd name="connsiteX2-13" fmla="*/ 796209 w 796209"/>
                <a:gd name="connsiteY2-14" fmla="*/ 0 h 1004930"/>
                <a:gd name="connsiteX3-15" fmla="*/ 0 w 796209"/>
                <a:gd name="connsiteY3-16" fmla="*/ 1004930 h 1004930"/>
                <a:gd name="connsiteX0-17" fmla="*/ 0 w 776929"/>
                <a:gd name="connsiteY0-18" fmla="*/ 1007685 h 1007685"/>
                <a:gd name="connsiteX1-19" fmla="*/ 216985 w 776929"/>
                <a:gd name="connsiteY1-20" fmla="*/ 150764 h 1007685"/>
                <a:gd name="connsiteX2-21" fmla="*/ 776929 w 776929"/>
                <a:gd name="connsiteY2-22" fmla="*/ 0 h 1007685"/>
                <a:gd name="connsiteX3-23" fmla="*/ 0 w 776929"/>
                <a:gd name="connsiteY3-24" fmla="*/ 1007685 h 1007685"/>
                <a:gd name="connsiteX0-25" fmla="*/ 0 w 782438"/>
                <a:gd name="connsiteY0-26" fmla="*/ 1013193 h 1013193"/>
                <a:gd name="connsiteX1-27" fmla="*/ 216985 w 782438"/>
                <a:gd name="connsiteY1-28" fmla="*/ 156272 h 1013193"/>
                <a:gd name="connsiteX2-29" fmla="*/ 782438 w 782438"/>
                <a:gd name="connsiteY2-30" fmla="*/ 0 h 1013193"/>
                <a:gd name="connsiteX3-31" fmla="*/ 0 w 782438"/>
                <a:gd name="connsiteY3-32" fmla="*/ 1013193 h 10131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82438" h="1013193">
                  <a:moveTo>
                    <a:pt x="0" y="1013193"/>
                  </a:moveTo>
                  <a:lnTo>
                    <a:pt x="216985" y="156272"/>
                  </a:lnTo>
                  <a:lnTo>
                    <a:pt x="782438" y="0"/>
                  </a:lnTo>
                  <a:lnTo>
                    <a:pt x="0" y="1013193"/>
                  </a:lnTo>
                  <a:close/>
                </a:path>
              </a:pathLst>
            </a:custGeom>
            <a:solidFill>
              <a:srgbClr val="D6D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64828" y="3901690"/>
            <a:ext cx="1364998" cy="1222514"/>
            <a:chOff x="7020905" y="1808921"/>
            <a:chExt cx="1364998" cy="1222514"/>
          </a:xfrm>
        </p:grpSpPr>
        <p:sp>
          <p:nvSpPr>
            <p:cNvPr id="64" name="任意多边形: 形状 63"/>
            <p:cNvSpPr/>
            <p:nvPr/>
          </p:nvSpPr>
          <p:spPr>
            <a:xfrm>
              <a:off x="7020905" y="1808922"/>
              <a:ext cx="785191" cy="1222513"/>
            </a:xfrm>
            <a:custGeom>
              <a:avLst/>
              <a:gdLst>
                <a:gd name="connsiteX0" fmla="*/ 0 w 785191"/>
                <a:gd name="connsiteY0" fmla="*/ 0 h 1222513"/>
                <a:gd name="connsiteX1" fmla="*/ 566530 w 785191"/>
                <a:gd name="connsiteY1" fmla="*/ 1222513 h 1222513"/>
                <a:gd name="connsiteX2" fmla="*/ 785191 w 785191"/>
                <a:gd name="connsiteY2" fmla="*/ 367748 h 1222513"/>
                <a:gd name="connsiteX3" fmla="*/ 0 w 785191"/>
                <a:gd name="connsiteY3" fmla="*/ 0 h 12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191" h="1222513">
                  <a:moveTo>
                    <a:pt x="0" y="0"/>
                  </a:moveTo>
                  <a:lnTo>
                    <a:pt x="566530" y="1222513"/>
                  </a:lnTo>
                  <a:lnTo>
                    <a:pt x="785191" y="367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7020905" y="1808921"/>
              <a:ext cx="1351722" cy="377688"/>
            </a:xfrm>
            <a:custGeom>
              <a:avLst/>
              <a:gdLst>
                <a:gd name="connsiteX0" fmla="*/ 0 w 1351722"/>
                <a:gd name="connsiteY0" fmla="*/ 0 h 397566"/>
                <a:gd name="connsiteX1" fmla="*/ 795130 w 1351722"/>
                <a:gd name="connsiteY1" fmla="*/ 397566 h 397566"/>
                <a:gd name="connsiteX2" fmla="*/ 1351722 w 1351722"/>
                <a:gd name="connsiteY2" fmla="*/ 238540 h 397566"/>
                <a:gd name="connsiteX3" fmla="*/ 0 w 1351722"/>
                <a:gd name="connsiteY3" fmla="*/ 0 h 397566"/>
                <a:gd name="connsiteX0-1" fmla="*/ 0 w 1351722"/>
                <a:gd name="connsiteY0-2" fmla="*/ 0 h 377688"/>
                <a:gd name="connsiteX1-3" fmla="*/ 795130 w 1351722"/>
                <a:gd name="connsiteY1-4" fmla="*/ 377688 h 377688"/>
                <a:gd name="connsiteX2-5" fmla="*/ 1351722 w 1351722"/>
                <a:gd name="connsiteY2-6" fmla="*/ 218662 h 377688"/>
                <a:gd name="connsiteX3-7" fmla="*/ 0 w 1351722"/>
                <a:gd name="connsiteY3-8" fmla="*/ 0 h 3776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1722" h="377688">
                  <a:moveTo>
                    <a:pt x="0" y="0"/>
                  </a:moveTo>
                  <a:lnTo>
                    <a:pt x="795130" y="377688"/>
                  </a:lnTo>
                  <a:lnTo>
                    <a:pt x="1351722" y="218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7597374" y="2027511"/>
              <a:ext cx="788529" cy="1003924"/>
            </a:xfrm>
            <a:custGeom>
              <a:avLst/>
              <a:gdLst>
                <a:gd name="connsiteX0" fmla="*/ 0 w 785192"/>
                <a:gd name="connsiteY0" fmla="*/ 993913 h 993913"/>
                <a:gd name="connsiteX1" fmla="*/ 208722 w 785192"/>
                <a:gd name="connsiteY1" fmla="*/ 159026 h 993913"/>
                <a:gd name="connsiteX2" fmla="*/ 785192 w 785192"/>
                <a:gd name="connsiteY2" fmla="*/ 0 h 993913"/>
                <a:gd name="connsiteX3" fmla="*/ 0 w 785192"/>
                <a:gd name="connsiteY3" fmla="*/ 993913 h 993913"/>
                <a:gd name="connsiteX0-1" fmla="*/ 0 w 781854"/>
                <a:gd name="connsiteY0-2" fmla="*/ 997250 h 997250"/>
                <a:gd name="connsiteX1-3" fmla="*/ 208722 w 781854"/>
                <a:gd name="connsiteY1-4" fmla="*/ 162363 h 997250"/>
                <a:gd name="connsiteX2-5" fmla="*/ 781854 w 781854"/>
                <a:gd name="connsiteY2-6" fmla="*/ 0 h 997250"/>
                <a:gd name="connsiteX3-7" fmla="*/ 0 w 781854"/>
                <a:gd name="connsiteY3-8" fmla="*/ 997250 h 997250"/>
                <a:gd name="connsiteX0-9" fmla="*/ 0 w 781854"/>
                <a:gd name="connsiteY0-10" fmla="*/ 997250 h 997250"/>
                <a:gd name="connsiteX1-11" fmla="*/ 212059 w 781854"/>
                <a:gd name="connsiteY1-12" fmla="*/ 155688 h 997250"/>
                <a:gd name="connsiteX2-13" fmla="*/ 781854 w 781854"/>
                <a:gd name="connsiteY2-14" fmla="*/ 0 h 997250"/>
                <a:gd name="connsiteX3-15" fmla="*/ 0 w 781854"/>
                <a:gd name="connsiteY3-16" fmla="*/ 997250 h 997250"/>
                <a:gd name="connsiteX0-17" fmla="*/ 0 w 788529"/>
                <a:gd name="connsiteY0-18" fmla="*/ 1003924 h 1003924"/>
                <a:gd name="connsiteX1-19" fmla="*/ 212059 w 788529"/>
                <a:gd name="connsiteY1-20" fmla="*/ 162362 h 1003924"/>
                <a:gd name="connsiteX2-21" fmla="*/ 788529 w 788529"/>
                <a:gd name="connsiteY2-22" fmla="*/ 0 h 1003924"/>
                <a:gd name="connsiteX3-23" fmla="*/ 0 w 788529"/>
                <a:gd name="connsiteY3-24" fmla="*/ 1003924 h 1003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88529" h="1003924">
                  <a:moveTo>
                    <a:pt x="0" y="1003924"/>
                  </a:moveTo>
                  <a:lnTo>
                    <a:pt x="212059" y="162362"/>
                  </a:lnTo>
                  <a:lnTo>
                    <a:pt x="788529" y="0"/>
                  </a:lnTo>
                  <a:lnTo>
                    <a:pt x="0" y="1003924"/>
                  </a:lnTo>
                  <a:close/>
                </a:path>
              </a:pathLst>
            </a:custGeom>
            <a:solidFill>
              <a:srgbClr val="D6D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-410420" y="3668120"/>
            <a:ext cx="1361586" cy="1229337"/>
            <a:chOff x="7020905" y="1808921"/>
            <a:chExt cx="1361586" cy="1229337"/>
          </a:xfrm>
        </p:grpSpPr>
        <p:sp>
          <p:nvSpPr>
            <p:cNvPr id="86" name="任意多边形: 形状 85"/>
            <p:cNvSpPr/>
            <p:nvPr/>
          </p:nvSpPr>
          <p:spPr>
            <a:xfrm>
              <a:off x="7020905" y="1808922"/>
              <a:ext cx="785191" cy="1222513"/>
            </a:xfrm>
            <a:custGeom>
              <a:avLst/>
              <a:gdLst>
                <a:gd name="connsiteX0" fmla="*/ 0 w 785191"/>
                <a:gd name="connsiteY0" fmla="*/ 0 h 1222513"/>
                <a:gd name="connsiteX1" fmla="*/ 566530 w 785191"/>
                <a:gd name="connsiteY1" fmla="*/ 1222513 h 1222513"/>
                <a:gd name="connsiteX2" fmla="*/ 785191 w 785191"/>
                <a:gd name="connsiteY2" fmla="*/ 367748 h 1222513"/>
                <a:gd name="connsiteX3" fmla="*/ 0 w 785191"/>
                <a:gd name="connsiteY3" fmla="*/ 0 h 12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191" h="1222513">
                  <a:moveTo>
                    <a:pt x="0" y="0"/>
                  </a:moveTo>
                  <a:lnTo>
                    <a:pt x="566530" y="1222513"/>
                  </a:lnTo>
                  <a:lnTo>
                    <a:pt x="785191" y="367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7020905" y="1808921"/>
              <a:ext cx="1351722" cy="377688"/>
            </a:xfrm>
            <a:custGeom>
              <a:avLst/>
              <a:gdLst>
                <a:gd name="connsiteX0" fmla="*/ 0 w 1351722"/>
                <a:gd name="connsiteY0" fmla="*/ 0 h 397566"/>
                <a:gd name="connsiteX1" fmla="*/ 795130 w 1351722"/>
                <a:gd name="connsiteY1" fmla="*/ 397566 h 397566"/>
                <a:gd name="connsiteX2" fmla="*/ 1351722 w 1351722"/>
                <a:gd name="connsiteY2" fmla="*/ 238540 h 397566"/>
                <a:gd name="connsiteX3" fmla="*/ 0 w 1351722"/>
                <a:gd name="connsiteY3" fmla="*/ 0 h 397566"/>
                <a:gd name="connsiteX0-1" fmla="*/ 0 w 1351722"/>
                <a:gd name="connsiteY0-2" fmla="*/ 0 h 377688"/>
                <a:gd name="connsiteX1-3" fmla="*/ 795130 w 1351722"/>
                <a:gd name="connsiteY1-4" fmla="*/ 377688 h 377688"/>
                <a:gd name="connsiteX2-5" fmla="*/ 1351722 w 1351722"/>
                <a:gd name="connsiteY2-6" fmla="*/ 218662 h 377688"/>
                <a:gd name="connsiteX3-7" fmla="*/ 0 w 1351722"/>
                <a:gd name="connsiteY3-8" fmla="*/ 0 h 3776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1722" h="377688">
                  <a:moveTo>
                    <a:pt x="0" y="0"/>
                  </a:moveTo>
                  <a:lnTo>
                    <a:pt x="795130" y="377688"/>
                  </a:lnTo>
                  <a:lnTo>
                    <a:pt x="1351722" y="218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7587138" y="2024099"/>
              <a:ext cx="795353" cy="1014159"/>
            </a:xfrm>
            <a:custGeom>
              <a:avLst/>
              <a:gdLst>
                <a:gd name="connsiteX0" fmla="*/ 0 w 785192"/>
                <a:gd name="connsiteY0" fmla="*/ 993913 h 993913"/>
                <a:gd name="connsiteX1" fmla="*/ 208722 w 785192"/>
                <a:gd name="connsiteY1" fmla="*/ 159026 h 993913"/>
                <a:gd name="connsiteX2" fmla="*/ 785192 w 785192"/>
                <a:gd name="connsiteY2" fmla="*/ 0 h 993913"/>
                <a:gd name="connsiteX3" fmla="*/ 0 w 785192"/>
                <a:gd name="connsiteY3" fmla="*/ 993913 h 993913"/>
                <a:gd name="connsiteX0-1" fmla="*/ 0 w 781854"/>
                <a:gd name="connsiteY0-2" fmla="*/ 997250 h 997250"/>
                <a:gd name="connsiteX1-3" fmla="*/ 208722 w 781854"/>
                <a:gd name="connsiteY1-4" fmla="*/ 162363 h 997250"/>
                <a:gd name="connsiteX2-5" fmla="*/ 781854 w 781854"/>
                <a:gd name="connsiteY2-6" fmla="*/ 0 h 997250"/>
                <a:gd name="connsiteX3-7" fmla="*/ 0 w 781854"/>
                <a:gd name="connsiteY3-8" fmla="*/ 997250 h 997250"/>
                <a:gd name="connsiteX0-9" fmla="*/ 0 w 781854"/>
                <a:gd name="connsiteY0-10" fmla="*/ 997250 h 997250"/>
                <a:gd name="connsiteX1-11" fmla="*/ 212059 w 781854"/>
                <a:gd name="connsiteY1-12" fmla="*/ 155688 h 997250"/>
                <a:gd name="connsiteX2-13" fmla="*/ 781854 w 781854"/>
                <a:gd name="connsiteY2-14" fmla="*/ 0 h 997250"/>
                <a:gd name="connsiteX3-15" fmla="*/ 0 w 781854"/>
                <a:gd name="connsiteY3-16" fmla="*/ 997250 h 997250"/>
                <a:gd name="connsiteX0-17" fmla="*/ 0 w 788529"/>
                <a:gd name="connsiteY0-18" fmla="*/ 1003924 h 1003924"/>
                <a:gd name="connsiteX1-19" fmla="*/ 212059 w 788529"/>
                <a:gd name="connsiteY1-20" fmla="*/ 162362 h 1003924"/>
                <a:gd name="connsiteX2-21" fmla="*/ 788529 w 788529"/>
                <a:gd name="connsiteY2-22" fmla="*/ 0 h 1003924"/>
                <a:gd name="connsiteX3-23" fmla="*/ 0 w 788529"/>
                <a:gd name="connsiteY3-24" fmla="*/ 1003924 h 1003924"/>
                <a:gd name="connsiteX0-25" fmla="*/ 0 w 798765"/>
                <a:gd name="connsiteY0-26" fmla="*/ 1010747 h 1010747"/>
                <a:gd name="connsiteX1-27" fmla="*/ 222295 w 798765"/>
                <a:gd name="connsiteY1-28" fmla="*/ 162362 h 1010747"/>
                <a:gd name="connsiteX2-29" fmla="*/ 798765 w 798765"/>
                <a:gd name="connsiteY2-30" fmla="*/ 0 h 1010747"/>
                <a:gd name="connsiteX3-31" fmla="*/ 0 w 798765"/>
                <a:gd name="connsiteY3-32" fmla="*/ 1010747 h 1010747"/>
                <a:gd name="connsiteX0-33" fmla="*/ 0 w 798765"/>
                <a:gd name="connsiteY0-34" fmla="*/ 1010747 h 1010747"/>
                <a:gd name="connsiteX1-35" fmla="*/ 215471 w 798765"/>
                <a:gd name="connsiteY1-36" fmla="*/ 162362 h 1010747"/>
                <a:gd name="connsiteX2-37" fmla="*/ 798765 w 798765"/>
                <a:gd name="connsiteY2-38" fmla="*/ 0 h 1010747"/>
                <a:gd name="connsiteX3-39" fmla="*/ 0 w 798765"/>
                <a:gd name="connsiteY3-40" fmla="*/ 1010747 h 1010747"/>
                <a:gd name="connsiteX0-41" fmla="*/ 0 w 795353"/>
                <a:gd name="connsiteY0-42" fmla="*/ 1014159 h 1014159"/>
                <a:gd name="connsiteX1-43" fmla="*/ 215471 w 795353"/>
                <a:gd name="connsiteY1-44" fmla="*/ 165774 h 1014159"/>
                <a:gd name="connsiteX2-45" fmla="*/ 795353 w 795353"/>
                <a:gd name="connsiteY2-46" fmla="*/ 0 h 1014159"/>
                <a:gd name="connsiteX3-47" fmla="*/ 0 w 795353"/>
                <a:gd name="connsiteY3-48" fmla="*/ 1014159 h 101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95353" h="1014159">
                  <a:moveTo>
                    <a:pt x="0" y="1014159"/>
                  </a:moveTo>
                  <a:lnTo>
                    <a:pt x="215471" y="165774"/>
                  </a:lnTo>
                  <a:lnTo>
                    <a:pt x="795353" y="0"/>
                  </a:lnTo>
                  <a:lnTo>
                    <a:pt x="0" y="1014159"/>
                  </a:lnTo>
                  <a:close/>
                </a:path>
              </a:pathLst>
            </a:custGeom>
            <a:solidFill>
              <a:srgbClr val="D6D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 rot="4500000">
            <a:off x="2051158" y="6065723"/>
            <a:ext cx="1072762" cy="960782"/>
            <a:chOff x="7020905" y="1808921"/>
            <a:chExt cx="1364999" cy="1222514"/>
          </a:xfrm>
        </p:grpSpPr>
        <p:sp>
          <p:nvSpPr>
            <p:cNvPr id="90" name="任意多边形: 形状 89"/>
            <p:cNvSpPr/>
            <p:nvPr/>
          </p:nvSpPr>
          <p:spPr>
            <a:xfrm>
              <a:off x="7020905" y="1808922"/>
              <a:ext cx="797773" cy="1222513"/>
            </a:xfrm>
            <a:custGeom>
              <a:avLst/>
              <a:gdLst>
                <a:gd name="connsiteX0" fmla="*/ 0 w 785191"/>
                <a:gd name="connsiteY0" fmla="*/ 0 h 1222513"/>
                <a:gd name="connsiteX1" fmla="*/ 566530 w 785191"/>
                <a:gd name="connsiteY1" fmla="*/ 1222513 h 1222513"/>
                <a:gd name="connsiteX2" fmla="*/ 785191 w 785191"/>
                <a:gd name="connsiteY2" fmla="*/ 367748 h 1222513"/>
                <a:gd name="connsiteX3" fmla="*/ 0 w 785191"/>
                <a:gd name="connsiteY3" fmla="*/ 0 h 1222513"/>
                <a:gd name="connsiteX0-1" fmla="*/ 0 w 797773"/>
                <a:gd name="connsiteY0-2" fmla="*/ 0 h 1222513"/>
                <a:gd name="connsiteX1-3" fmla="*/ 566530 w 797773"/>
                <a:gd name="connsiteY1-4" fmla="*/ 1222513 h 1222513"/>
                <a:gd name="connsiteX2-5" fmla="*/ 797773 w 797773"/>
                <a:gd name="connsiteY2-6" fmla="*/ 371120 h 1222513"/>
                <a:gd name="connsiteX3-7" fmla="*/ 0 w 797773"/>
                <a:gd name="connsiteY3-8" fmla="*/ 0 h 1222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97773" h="1222513">
                  <a:moveTo>
                    <a:pt x="0" y="0"/>
                  </a:moveTo>
                  <a:lnTo>
                    <a:pt x="566530" y="1222513"/>
                  </a:lnTo>
                  <a:lnTo>
                    <a:pt x="797773" y="37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7020905" y="1808921"/>
              <a:ext cx="1351722" cy="377688"/>
            </a:xfrm>
            <a:custGeom>
              <a:avLst/>
              <a:gdLst>
                <a:gd name="connsiteX0" fmla="*/ 0 w 1351722"/>
                <a:gd name="connsiteY0" fmla="*/ 0 h 397566"/>
                <a:gd name="connsiteX1" fmla="*/ 795130 w 1351722"/>
                <a:gd name="connsiteY1" fmla="*/ 397566 h 397566"/>
                <a:gd name="connsiteX2" fmla="*/ 1351722 w 1351722"/>
                <a:gd name="connsiteY2" fmla="*/ 238540 h 397566"/>
                <a:gd name="connsiteX3" fmla="*/ 0 w 1351722"/>
                <a:gd name="connsiteY3" fmla="*/ 0 h 397566"/>
                <a:gd name="connsiteX0-1" fmla="*/ 0 w 1351722"/>
                <a:gd name="connsiteY0-2" fmla="*/ 0 h 377688"/>
                <a:gd name="connsiteX1-3" fmla="*/ 795130 w 1351722"/>
                <a:gd name="connsiteY1-4" fmla="*/ 377688 h 377688"/>
                <a:gd name="connsiteX2-5" fmla="*/ 1351722 w 1351722"/>
                <a:gd name="connsiteY2-6" fmla="*/ 218662 h 377688"/>
                <a:gd name="connsiteX3-7" fmla="*/ 0 w 1351722"/>
                <a:gd name="connsiteY3-8" fmla="*/ 0 h 3776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1722" h="377688">
                  <a:moveTo>
                    <a:pt x="0" y="0"/>
                  </a:moveTo>
                  <a:lnTo>
                    <a:pt x="795130" y="377688"/>
                  </a:lnTo>
                  <a:lnTo>
                    <a:pt x="1351722" y="218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7590111" y="2027511"/>
              <a:ext cx="795793" cy="997483"/>
            </a:xfrm>
            <a:custGeom>
              <a:avLst/>
              <a:gdLst>
                <a:gd name="connsiteX0" fmla="*/ 0 w 785192"/>
                <a:gd name="connsiteY0" fmla="*/ 993913 h 993913"/>
                <a:gd name="connsiteX1" fmla="*/ 208722 w 785192"/>
                <a:gd name="connsiteY1" fmla="*/ 159026 h 993913"/>
                <a:gd name="connsiteX2" fmla="*/ 785192 w 785192"/>
                <a:gd name="connsiteY2" fmla="*/ 0 h 993913"/>
                <a:gd name="connsiteX3" fmla="*/ 0 w 785192"/>
                <a:gd name="connsiteY3" fmla="*/ 993913 h 993913"/>
                <a:gd name="connsiteX0-1" fmla="*/ 0 w 781854"/>
                <a:gd name="connsiteY0-2" fmla="*/ 997250 h 997250"/>
                <a:gd name="connsiteX1-3" fmla="*/ 208722 w 781854"/>
                <a:gd name="connsiteY1-4" fmla="*/ 162363 h 997250"/>
                <a:gd name="connsiteX2-5" fmla="*/ 781854 w 781854"/>
                <a:gd name="connsiteY2-6" fmla="*/ 0 h 997250"/>
                <a:gd name="connsiteX3-7" fmla="*/ 0 w 781854"/>
                <a:gd name="connsiteY3-8" fmla="*/ 997250 h 997250"/>
                <a:gd name="connsiteX0-9" fmla="*/ 0 w 781854"/>
                <a:gd name="connsiteY0-10" fmla="*/ 997250 h 997250"/>
                <a:gd name="connsiteX1-11" fmla="*/ 212059 w 781854"/>
                <a:gd name="connsiteY1-12" fmla="*/ 155688 h 997250"/>
                <a:gd name="connsiteX2-13" fmla="*/ 781854 w 781854"/>
                <a:gd name="connsiteY2-14" fmla="*/ 0 h 997250"/>
                <a:gd name="connsiteX3-15" fmla="*/ 0 w 781854"/>
                <a:gd name="connsiteY3-16" fmla="*/ 997250 h 997250"/>
                <a:gd name="connsiteX0-17" fmla="*/ 0 w 788529"/>
                <a:gd name="connsiteY0-18" fmla="*/ 1003924 h 1003924"/>
                <a:gd name="connsiteX1-19" fmla="*/ 212059 w 788529"/>
                <a:gd name="connsiteY1-20" fmla="*/ 162362 h 1003924"/>
                <a:gd name="connsiteX2-21" fmla="*/ 788529 w 788529"/>
                <a:gd name="connsiteY2-22" fmla="*/ 0 h 1003924"/>
                <a:gd name="connsiteX3-23" fmla="*/ 0 w 788529"/>
                <a:gd name="connsiteY3-24" fmla="*/ 1003924 h 1003924"/>
                <a:gd name="connsiteX0-25" fmla="*/ 0 w 795793"/>
                <a:gd name="connsiteY0-26" fmla="*/ 997483 h 997483"/>
                <a:gd name="connsiteX1-27" fmla="*/ 219323 w 795793"/>
                <a:gd name="connsiteY1-28" fmla="*/ 162362 h 997483"/>
                <a:gd name="connsiteX2-29" fmla="*/ 795793 w 795793"/>
                <a:gd name="connsiteY2-30" fmla="*/ 0 h 997483"/>
                <a:gd name="connsiteX3-31" fmla="*/ 0 w 795793"/>
                <a:gd name="connsiteY3-32" fmla="*/ 997483 h 997483"/>
                <a:gd name="connsiteX0-33" fmla="*/ 0 w 795793"/>
                <a:gd name="connsiteY0-34" fmla="*/ 997483 h 997483"/>
                <a:gd name="connsiteX1-35" fmla="*/ 220446 w 795793"/>
                <a:gd name="connsiteY1-36" fmla="*/ 158169 h 997483"/>
                <a:gd name="connsiteX2-37" fmla="*/ 795793 w 795793"/>
                <a:gd name="connsiteY2-38" fmla="*/ 0 h 997483"/>
                <a:gd name="connsiteX3-39" fmla="*/ 0 w 795793"/>
                <a:gd name="connsiteY3-40" fmla="*/ 997483 h 9974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95793" h="997483">
                  <a:moveTo>
                    <a:pt x="0" y="997483"/>
                  </a:moveTo>
                  <a:lnTo>
                    <a:pt x="220446" y="158169"/>
                  </a:lnTo>
                  <a:lnTo>
                    <a:pt x="795793" y="0"/>
                  </a:lnTo>
                  <a:lnTo>
                    <a:pt x="0" y="997483"/>
                  </a:lnTo>
                  <a:close/>
                </a:path>
              </a:pathLst>
            </a:custGeom>
            <a:solidFill>
              <a:srgbClr val="D6D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 rot="16200000">
            <a:off x="7460054" y="6162669"/>
            <a:ext cx="1364998" cy="1222514"/>
            <a:chOff x="7020905" y="1808921"/>
            <a:chExt cx="1364998" cy="1222514"/>
          </a:xfrm>
        </p:grpSpPr>
        <p:sp>
          <p:nvSpPr>
            <p:cNvPr id="94" name="任意多边形: 形状 93"/>
            <p:cNvSpPr/>
            <p:nvPr/>
          </p:nvSpPr>
          <p:spPr>
            <a:xfrm>
              <a:off x="7020905" y="1808922"/>
              <a:ext cx="795427" cy="1222513"/>
            </a:xfrm>
            <a:custGeom>
              <a:avLst/>
              <a:gdLst>
                <a:gd name="connsiteX0" fmla="*/ 0 w 785191"/>
                <a:gd name="connsiteY0" fmla="*/ 0 h 1222513"/>
                <a:gd name="connsiteX1" fmla="*/ 566530 w 785191"/>
                <a:gd name="connsiteY1" fmla="*/ 1222513 h 1222513"/>
                <a:gd name="connsiteX2" fmla="*/ 785191 w 785191"/>
                <a:gd name="connsiteY2" fmla="*/ 367748 h 1222513"/>
                <a:gd name="connsiteX3" fmla="*/ 0 w 785191"/>
                <a:gd name="connsiteY3" fmla="*/ 0 h 1222513"/>
                <a:gd name="connsiteX0-1" fmla="*/ 0 w 795427"/>
                <a:gd name="connsiteY0-2" fmla="*/ 0 h 1222513"/>
                <a:gd name="connsiteX1-3" fmla="*/ 566530 w 795427"/>
                <a:gd name="connsiteY1-4" fmla="*/ 1222513 h 1222513"/>
                <a:gd name="connsiteX2-5" fmla="*/ 795427 w 795427"/>
                <a:gd name="connsiteY2-6" fmla="*/ 377983 h 1222513"/>
                <a:gd name="connsiteX3-7" fmla="*/ 0 w 795427"/>
                <a:gd name="connsiteY3-8" fmla="*/ 0 h 1222513"/>
                <a:gd name="connsiteX0-9" fmla="*/ 0 w 795427"/>
                <a:gd name="connsiteY0-10" fmla="*/ 0 h 1222513"/>
                <a:gd name="connsiteX1-11" fmla="*/ 583589 w 795427"/>
                <a:gd name="connsiteY1-12" fmla="*/ 1222513 h 1222513"/>
                <a:gd name="connsiteX2-13" fmla="*/ 795427 w 795427"/>
                <a:gd name="connsiteY2-14" fmla="*/ 377983 h 1222513"/>
                <a:gd name="connsiteX3-15" fmla="*/ 0 w 795427"/>
                <a:gd name="connsiteY3-16" fmla="*/ 0 h 1222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95427" h="1222513">
                  <a:moveTo>
                    <a:pt x="0" y="0"/>
                  </a:moveTo>
                  <a:lnTo>
                    <a:pt x="583589" y="1222513"/>
                  </a:lnTo>
                  <a:lnTo>
                    <a:pt x="795427" y="377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7020905" y="1808921"/>
              <a:ext cx="1351722" cy="377688"/>
            </a:xfrm>
            <a:custGeom>
              <a:avLst/>
              <a:gdLst>
                <a:gd name="connsiteX0" fmla="*/ 0 w 1351722"/>
                <a:gd name="connsiteY0" fmla="*/ 0 h 397566"/>
                <a:gd name="connsiteX1" fmla="*/ 795130 w 1351722"/>
                <a:gd name="connsiteY1" fmla="*/ 397566 h 397566"/>
                <a:gd name="connsiteX2" fmla="*/ 1351722 w 1351722"/>
                <a:gd name="connsiteY2" fmla="*/ 238540 h 397566"/>
                <a:gd name="connsiteX3" fmla="*/ 0 w 1351722"/>
                <a:gd name="connsiteY3" fmla="*/ 0 h 397566"/>
                <a:gd name="connsiteX0-1" fmla="*/ 0 w 1351722"/>
                <a:gd name="connsiteY0-2" fmla="*/ 0 h 377688"/>
                <a:gd name="connsiteX1-3" fmla="*/ 795130 w 1351722"/>
                <a:gd name="connsiteY1-4" fmla="*/ 377688 h 377688"/>
                <a:gd name="connsiteX2-5" fmla="*/ 1351722 w 1351722"/>
                <a:gd name="connsiteY2-6" fmla="*/ 218662 h 377688"/>
                <a:gd name="connsiteX3-7" fmla="*/ 0 w 1351722"/>
                <a:gd name="connsiteY3-8" fmla="*/ 0 h 3776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1722" h="377688">
                  <a:moveTo>
                    <a:pt x="0" y="0"/>
                  </a:moveTo>
                  <a:lnTo>
                    <a:pt x="795130" y="377688"/>
                  </a:lnTo>
                  <a:lnTo>
                    <a:pt x="1351722" y="218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7597374" y="2027511"/>
              <a:ext cx="788529" cy="1003924"/>
            </a:xfrm>
            <a:custGeom>
              <a:avLst/>
              <a:gdLst>
                <a:gd name="connsiteX0" fmla="*/ 0 w 785192"/>
                <a:gd name="connsiteY0" fmla="*/ 993913 h 993913"/>
                <a:gd name="connsiteX1" fmla="*/ 208722 w 785192"/>
                <a:gd name="connsiteY1" fmla="*/ 159026 h 993913"/>
                <a:gd name="connsiteX2" fmla="*/ 785192 w 785192"/>
                <a:gd name="connsiteY2" fmla="*/ 0 h 993913"/>
                <a:gd name="connsiteX3" fmla="*/ 0 w 785192"/>
                <a:gd name="connsiteY3" fmla="*/ 993913 h 993913"/>
                <a:gd name="connsiteX0-1" fmla="*/ 0 w 781854"/>
                <a:gd name="connsiteY0-2" fmla="*/ 997250 h 997250"/>
                <a:gd name="connsiteX1-3" fmla="*/ 208722 w 781854"/>
                <a:gd name="connsiteY1-4" fmla="*/ 162363 h 997250"/>
                <a:gd name="connsiteX2-5" fmla="*/ 781854 w 781854"/>
                <a:gd name="connsiteY2-6" fmla="*/ 0 h 997250"/>
                <a:gd name="connsiteX3-7" fmla="*/ 0 w 781854"/>
                <a:gd name="connsiteY3-8" fmla="*/ 997250 h 997250"/>
                <a:gd name="connsiteX0-9" fmla="*/ 0 w 781854"/>
                <a:gd name="connsiteY0-10" fmla="*/ 997250 h 997250"/>
                <a:gd name="connsiteX1-11" fmla="*/ 212059 w 781854"/>
                <a:gd name="connsiteY1-12" fmla="*/ 155688 h 997250"/>
                <a:gd name="connsiteX2-13" fmla="*/ 781854 w 781854"/>
                <a:gd name="connsiteY2-14" fmla="*/ 0 h 997250"/>
                <a:gd name="connsiteX3-15" fmla="*/ 0 w 781854"/>
                <a:gd name="connsiteY3-16" fmla="*/ 997250 h 997250"/>
                <a:gd name="connsiteX0-17" fmla="*/ 0 w 788529"/>
                <a:gd name="connsiteY0-18" fmla="*/ 1003924 h 1003924"/>
                <a:gd name="connsiteX1-19" fmla="*/ 212059 w 788529"/>
                <a:gd name="connsiteY1-20" fmla="*/ 162362 h 1003924"/>
                <a:gd name="connsiteX2-21" fmla="*/ 788529 w 788529"/>
                <a:gd name="connsiteY2-22" fmla="*/ 0 h 1003924"/>
                <a:gd name="connsiteX3-23" fmla="*/ 0 w 788529"/>
                <a:gd name="connsiteY3-24" fmla="*/ 1003924 h 1003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88529" h="1003924">
                  <a:moveTo>
                    <a:pt x="0" y="1003924"/>
                  </a:moveTo>
                  <a:lnTo>
                    <a:pt x="212059" y="162362"/>
                  </a:lnTo>
                  <a:lnTo>
                    <a:pt x="788529" y="0"/>
                  </a:lnTo>
                  <a:lnTo>
                    <a:pt x="0" y="1003924"/>
                  </a:lnTo>
                  <a:close/>
                </a:path>
              </a:pathLst>
            </a:custGeom>
            <a:solidFill>
              <a:srgbClr val="D6D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85185E-6 L -0.13255 -0.27824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39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3.33333E-6 L 0.15274 -0.2787 " pathEditMode="relative" rAng="0" ptsTypes="AA">
                                          <p:cBhvr>
                                            <p:cTn id="42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30" y="-139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9" grpId="0" animBg="1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3 -4.44444E-6 L 0.21563 -4.44444E-6 L 0.21563 0.16088 L -0.21549 0.16088 L -0.21549 0.00093 L 0.00313 -4.44444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3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85185E-6 L -0.13255 -0.27824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39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3.33333E-6 L 0.15274 -0.2787 " pathEditMode="relative" rAng="0" ptsTypes="AA">
                                          <p:cBhvr>
                                            <p:cTn id="42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30" y="-139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9" grpId="0" animBg="1"/>
          <p:bldP spid="10" grpId="0"/>
          <p:bldP spid="1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>
            <a:off x="3727387" y="1372716"/>
            <a:ext cx="4725237" cy="4073481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710" y="2145880"/>
            <a:ext cx="3338988" cy="367397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28710" y="2094258"/>
            <a:ext cx="3777222" cy="377722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87192" y="1968308"/>
            <a:ext cx="251900" cy="251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4325660" y="4800718"/>
            <a:ext cx="251900" cy="251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7626421" y="4811869"/>
            <a:ext cx="251900" cy="251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874826" y="837438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18372" y="524880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07713" y="5310584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69 C -0.08724 -0.00069 -0.15534 0.12755 -0.15442 0.2801 C -0.15351 0.45649 -0.06302 0.55 -0.00026 0.55093 C 0.0625 0.55162 0.15013 0.47338 0.15534 0.27431 C 0.15534 0.12176 0.08425 0.02315 -0.00156 -0.10069 " pathEditMode="relative" rAng="0" ptsTypes="AAA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25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7 C 0.01563 0.03889 0.05469 0.1368 0.13516 0.13935 C 0.2155 0.14143 0.29102 0.02523 0.2918 -0.13727 C 0.2892 -0.30741 0.21472 -0.41158 0.13555 -0.41158 C 0.05651 -0.40718 -0.00455 -0.31875 -0.02721 -0.15 C -0.04075 -0.05255 -0.05065 0.0037 -0.05898 0.07477 " pathEditMode="relative" rAng="0" ptsTypes="AAAAAA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135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7 C 0.01901 -0.06273 0.03489 -0.16806 -0.00026 -0.27917 C -0.03685 -0.39352 -0.12617 -0.45764 -0.20951 -0.38218 C -0.29414 -0.29028 -0.3086 -0.12292 -0.26914 -0.00093 C -0.22956 0.11041 -0.16237 0.16065 -0.06276 0.12778 C -0.00821 0.10648 0.01745 0.09398 0.05573 0.06967 " pathEditMode="relative" rAng="14400000" ptsTypes="AAAA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-106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23" grpId="0" animBg="1"/>
      <p:bldP spid="24" grpId="0" animBg="1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435" y="1390114"/>
            <a:ext cx="666915" cy="695164"/>
          </a:xfrm>
          <a:prstGeom prst="rect">
            <a:avLst/>
          </a:prstGeom>
          <a:effectLst>
            <a:outerShdw blurRad="279400" dist="114300" dir="72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976" y="1282078"/>
            <a:ext cx="680719" cy="720143"/>
          </a:xfrm>
          <a:prstGeom prst="rect">
            <a:avLst/>
          </a:prstGeom>
          <a:effectLst>
            <a:outerShdw blurRad="228600" dist="139700" dir="864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706" y="346826"/>
            <a:ext cx="586081" cy="619510"/>
          </a:xfrm>
          <a:prstGeom prst="rect">
            <a:avLst/>
          </a:prstGeom>
          <a:effectLst>
            <a:outerShdw blurRad="165100" dist="1143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7918" y="2309597"/>
            <a:ext cx="872532" cy="924174"/>
          </a:xfrm>
          <a:prstGeom prst="rect">
            <a:avLst/>
          </a:prstGeom>
          <a:effectLst>
            <a:outerShdw blurRad="279400" dist="114300" dir="924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6536" y="3860978"/>
            <a:ext cx="1585231" cy="1824479"/>
          </a:xfrm>
          <a:prstGeom prst="rect">
            <a:avLst/>
          </a:prstGeom>
          <a:effectLst>
            <a:outerShdw blurRad="469900" dist="76200" dir="11100000" sx="108000" sy="108000" algn="r" rotWithShape="0">
              <a:prstClr val="black">
                <a:alpha val="56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6375" y="5590539"/>
            <a:ext cx="896063" cy="960007"/>
          </a:xfrm>
          <a:prstGeom prst="rect">
            <a:avLst/>
          </a:prstGeom>
          <a:effectLst>
            <a:outerShdw blurRad="279400" dist="1143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8968" y="204683"/>
            <a:ext cx="919020" cy="974222"/>
          </a:xfrm>
          <a:prstGeom prst="rect">
            <a:avLst/>
          </a:prstGeom>
          <a:effectLst>
            <a:outerShdw blurRad="596900" dist="215900" dir="804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0063" y="428717"/>
            <a:ext cx="1484462" cy="1571099"/>
          </a:xfrm>
          <a:prstGeom prst="rect">
            <a:avLst/>
          </a:prstGeom>
          <a:effectLst>
            <a:outerShdw blurRad="596900" dist="215900" dir="744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1679" y="966336"/>
            <a:ext cx="474122" cy="495862"/>
          </a:xfrm>
          <a:prstGeom prst="rect">
            <a:avLst/>
          </a:prstGeom>
          <a:effectLst>
            <a:outerShdw blurRad="1651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7759" y="2447154"/>
            <a:ext cx="1028352" cy="1183630"/>
          </a:xfrm>
          <a:prstGeom prst="rect">
            <a:avLst/>
          </a:prstGeom>
          <a:effectLst>
            <a:outerShdw blurRad="279400" dist="1143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0890" y="3573762"/>
            <a:ext cx="1325816" cy="1522550"/>
          </a:xfrm>
          <a:prstGeom prst="rect">
            <a:avLst/>
          </a:prstGeom>
          <a:effectLst>
            <a:outerShdw blurRad="381000" dist="165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7994" y="5427609"/>
            <a:ext cx="844418" cy="968704"/>
          </a:xfrm>
          <a:prstGeom prst="rect">
            <a:avLst/>
          </a:prstGeom>
          <a:effectLst>
            <a:outerShdw blurRad="279400" dist="215900" dir="7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3729" y="6099663"/>
            <a:ext cx="1086868" cy="1247790"/>
          </a:xfrm>
          <a:prstGeom prst="rect">
            <a:avLst/>
          </a:prstGeom>
          <a:effectLst>
            <a:outerShdw blurRad="279400" dist="1143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5590" y="4874176"/>
            <a:ext cx="1161560" cy="1225487"/>
          </a:xfrm>
          <a:prstGeom prst="rect">
            <a:avLst/>
          </a:prstGeom>
          <a:effectLst>
            <a:outerShdw blurRad="279400" dist="1143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2885" y="5937783"/>
            <a:ext cx="826020" cy="868028"/>
          </a:xfrm>
          <a:prstGeom prst="rect">
            <a:avLst/>
          </a:prstGeom>
          <a:effectLst>
            <a:outerShdw blurRad="279400" dist="1143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19811" y="5615087"/>
            <a:ext cx="739070" cy="781226"/>
          </a:xfrm>
          <a:prstGeom prst="rect">
            <a:avLst/>
          </a:prstGeom>
          <a:effectLst>
            <a:outerShdw blurRad="279400" dist="190500" dir="84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74509" y="4054286"/>
            <a:ext cx="456485" cy="488266"/>
          </a:xfrm>
          <a:prstGeom prst="rect">
            <a:avLst/>
          </a:prstGeom>
          <a:effectLst>
            <a:outerShdw blurRad="203200" dist="127000" dir="90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36238" y="1564105"/>
            <a:ext cx="2401037" cy="2761963"/>
          </a:xfrm>
          <a:prstGeom prst="rect">
            <a:avLst/>
          </a:prstGeom>
          <a:effectLst>
            <a:outerShdw blurRad="774700" dist="749300" dir="9000000" sx="76000" sy="76000" algn="r" rotWithShape="0">
              <a:prstClr val="black">
                <a:alpha val="84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12712" y="2645172"/>
            <a:ext cx="456485" cy="488266"/>
          </a:xfrm>
          <a:prstGeom prst="rect">
            <a:avLst/>
          </a:prstGeom>
          <a:effectLst>
            <a:outerShdw blurRad="203200" dist="127000" dir="90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123963" y="4808598"/>
            <a:ext cx="335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Blackadder ITC" panose="04020505051007020D02" pitchFamily="82" charset="0"/>
              </a:rPr>
              <a:t>the snows of winter</a:t>
            </a:r>
            <a:endParaRPr lang="zh-CN" altLang="en-US" sz="40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03" y="870413"/>
            <a:ext cx="4650595" cy="51171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26768" y="2751891"/>
            <a:ext cx="4596063" cy="1231106"/>
          </a:xfrm>
          <a:prstGeom prst="rect">
            <a:avLst/>
          </a:prstGeom>
          <a:noFill/>
          <a:effectLst>
            <a:outerShdw blurRad="88900" dist="508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a typeface="华康简楷" panose="02010609000101010101" pitchFamily="49" charset="-122"/>
              </a:rPr>
              <a:t>冬天来了</a:t>
            </a:r>
            <a:endParaRPr lang="en-US" altLang="zh-CN" sz="5400" dirty="0">
              <a:solidFill>
                <a:schemeClr val="bg1"/>
              </a:solidFill>
              <a:ea typeface="华康简楷" panose="02010609000101010101" pitchFamily="49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Blackadder ITC" panose="04020505051007020D02" pitchFamily="82" charset="0"/>
              </a:rPr>
              <a:t>Winter is coming</a:t>
            </a:r>
            <a:endParaRPr lang="zh-CN" altLang="en-US" sz="20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2536018"/>
            <a:ext cx="12192000" cy="178596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36" y="2700041"/>
            <a:ext cx="3906175" cy="429807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7086598" y="2882183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08833" y="2930421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42338" y="3013267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冬月的始章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86882" y="3666688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2526 -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125 -4.44444E-6 L 0.2125 0.16389 L -0.21888 0.16389 L -0.21888 0.00116 L -1.66667E-6 -4.44444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8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4349 0.065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2" grpId="0" animBg="1"/>
      <p:bldP spid="22" grpId="1" animBg="1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36018"/>
            <a:ext cx="12192000" cy="178596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456145" y="2886419"/>
            <a:ext cx="2148289" cy="2148289"/>
          </a:xfrm>
          <a:prstGeom prst="ellipse">
            <a:avLst/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9000">
                <a:srgbClr val="C9D2D6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82230" y="1510688"/>
            <a:ext cx="5863144" cy="4183655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咏雪 飞花 </a:t>
            </a:r>
            <a:b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岁晚江南杨柳花，余杭门外蕊争发。 </a:t>
            </a:r>
            <a:b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千山犹绿怜霜叶，一夜忽白染碧葭。 </a:t>
            </a:r>
            <a:b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到晓翩翩出绣户，随烟直上透窗纱。 </a:t>
            </a:r>
            <a:b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绕帘渺渺落霓裳，呵手惊飞暖翠华。 </a:t>
            </a:r>
            <a:b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忽忆离人隔溟海，独颦远黛恨天涯。 </a:t>
            </a:r>
            <a:b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三生苦短何时见，桃叶渡头看鹜霞。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9965"/>
            <a:ext cx="3906175" cy="4298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6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75E-6 0 L 0.65937 0.11366 " pathEditMode="relative" rAng="0" ptsTypes="AA">
                                      <p:cBhvr>
                                        <p:cTn id="10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981120" y="337287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03355" y="385525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536860" y="468371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冬月的始章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81404" y="1121792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761954" y="2066616"/>
            <a:ext cx="10407313" cy="3966339"/>
            <a:chOff x="761954" y="2066616"/>
            <a:chExt cx="10407313" cy="3966339"/>
          </a:xfrm>
        </p:grpSpPr>
        <p:grpSp>
          <p:nvGrpSpPr>
            <p:cNvPr id="8" name="组合 7"/>
            <p:cNvGrpSpPr/>
            <p:nvPr/>
          </p:nvGrpSpPr>
          <p:grpSpPr>
            <a:xfrm>
              <a:off x="761954" y="2066616"/>
              <a:ext cx="10407313" cy="3966339"/>
              <a:chOff x="761954" y="2066616"/>
              <a:chExt cx="10407313" cy="3966339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022732" y="2247441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022732" y="2401677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022732" y="2555913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022732" y="2710149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022732" y="2864385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22732" y="3018621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022732" y="3172857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022732" y="3327093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022732" y="3481329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1022732" y="3635565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022732" y="3789801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022732" y="3944037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22732" y="4098273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022732" y="4252509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022732" y="4406745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022732" y="4560981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022732" y="4715217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022732" y="4869453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022732" y="5023689"/>
                <a:ext cx="1014653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22732" y="5177925"/>
                <a:ext cx="10146535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022732" y="5332161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022732" y="5486397"/>
                <a:ext cx="10146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2809301" y="5486397"/>
                <a:ext cx="0" cy="881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4922370" y="5486397"/>
                <a:ext cx="0" cy="881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7035439" y="5486397"/>
                <a:ext cx="0" cy="881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148508" y="5486397"/>
                <a:ext cx="0" cy="881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/>
            </p:nvSpPr>
            <p:spPr>
              <a:xfrm>
                <a:off x="761954" y="4869453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761954" y="4422192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761954" y="3925235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761954" y="3458095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4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61954" y="3010834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761954" y="2553634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6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761954" y="2066616"/>
                <a:ext cx="22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7</a:t>
                </a:r>
                <a:endParaRPr lang="zh-CN" altLang="en-US" sz="1600" dirty="0">
                  <a:solidFill>
                    <a:schemeClr val="bg1"/>
                  </a:solidFill>
                  <a:latin typeface="方正仿宋繁体" panose="03000509000000000000" pitchFamily="65" charset="-122"/>
                  <a:ea typeface="方正仿宋繁体" panose="03000509000000000000" pitchFamily="65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526945" y="5694401"/>
                <a:ext cx="6933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十月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513185" y="5694401"/>
                <a:ext cx="818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十一月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6626254" y="5694401"/>
                <a:ext cx="818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十二月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8838715" y="5694401"/>
                <a:ext cx="818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方正仿宋繁体" panose="03000509000000000000" pitchFamily="65" charset="-122"/>
                    <a:ea typeface="方正仿宋繁体" panose="03000509000000000000" pitchFamily="65" charset="-122"/>
                  </a:rPr>
                  <a:t>一月</a:t>
                </a:r>
              </a:p>
            </p:txBody>
          </p:sp>
        </p:grpSp>
        <p:sp>
          <p:nvSpPr>
            <p:cNvPr id="59" name="任意多边形: 形状 58"/>
            <p:cNvSpPr/>
            <p:nvPr/>
          </p:nvSpPr>
          <p:spPr>
            <a:xfrm>
              <a:off x="2807746" y="2667896"/>
              <a:ext cx="6379285" cy="1839558"/>
            </a:xfrm>
            <a:custGeom>
              <a:avLst/>
              <a:gdLst>
                <a:gd name="connsiteX0" fmla="*/ 0 w 6379285"/>
                <a:gd name="connsiteY0" fmla="*/ 1839558 h 1839558"/>
                <a:gd name="connsiteX1" fmla="*/ 2108499 w 6379285"/>
                <a:gd name="connsiteY1" fmla="*/ 1678193 h 1839558"/>
                <a:gd name="connsiteX2" fmla="*/ 4195482 w 6379285"/>
                <a:gd name="connsiteY2" fmla="*/ 1215615 h 1839558"/>
                <a:gd name="connsiteX3" fmla="*/ 6379285 w 6379285"/>
                <a:gd name="connsiteY3" fmla="*/ 0 h 18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9285" h="1839558">
                  <a:moveTo>
                    <a:pt x="0" y="1839558"/>
                  </a:moveTo>
                  <a:lnTo>
                    <a:pt x="2108499" y="1678193"/>
                  </a:lnTo>
                  <a:lnTo>
                    <a:pt x="4195482" y="1215615"/>
                  </a:lnTo>
                  <a:lnTo>
                    <a:pt x="6379285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746" y="4100093"/>
            <a:ext cx="746488" cy="82138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730" y="3938728"/>
            <a:ext cx="746488" cy="82138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75" y="3465392"/>
            <a:ext cx="746488" cy="82138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547" y="2260535"/>
            <a:ext cx="746488" cy="821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15000" decel="4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2125 1.48148E-6 L 0.2125 0.16389 L -0.21888 0.16389 L -0.21888 0.00116 L -1.25E-6 1.48148E-6 Z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81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04349 0.065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981120" y="337287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03355" y="385525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536860" y="468371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冬月的始章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81404" y="1121792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单击此处添加您的副标题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689" y="3876806"/>
            <a:ext cx="5261396" cy="578925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308181" y="2166647"/>
            <a:ext cx="3184263" cy="794005"/>
            <a:chOff x="1308181" y="2166647"/>
            <a:chExt cx="3184263" cy="794005"/>
          </a:xfrm>
        </p:grpSpPr>
        <p:grpSp>
          <p:nvGrpSpPr>
            <p:cNvPr id="7" name="组合 6"/>
            <p:cNvGrpSpPr/>
            <p:nvPr/>
          </p:nvGrpSpPr>
          <p:grpSpPr>
            <a:xfrm>
              <a:off x="1308181" y="2166647"/>
              <a:ext cx="3184263" cy="794005"/>
              <a:chOff x="981610" y="2284699"/>
              <a:chExt cx="3184263" cy="79400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81610" y="2652433"/>
                <a:ext cx="3184263" cy="426271"/>
              </a:xfrm>
              <a:prstGeom prst="ellipse">
                <a:avLst/>
              </a:prstGeom>
              <a:solidFill>
                <a:srgbClr val="B5BEC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613757" y="2779106"/>
                <a:ext cx="327414" cy="172923"/>
              </a:xfrm>
              <a:prstGeom prst="ellipse">
                <a:avLst/>
              </a:prstGeom>
              <a:solidFill>
                <a:srgbClr val="B5BEC3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3536860" y="2284699"/>
                <a:ext cx="481208" cy="580870"/>
              </a:xfrm>
              <a:custGeom>
                <a:avLst/>
                <a:gdLst>
                  <a:gd name="connsiteX0" fmla="*/ 240605 w 481208"/>
                  <a:gd name="connsiteY0" fmla="*/ 114255 h 580870"/>
                  <a:gd name="connsiteX1" fmla="*/ 147195 w 481208"/>
                  <a:gd name="connsiteY1" fmla="*/ 207665 h 580870"/>
                  <a:gd name="connsiteX2" fmla="*/ 240605 w 481208"/>
                  <a:gd name="connsiteY2" fmla="*/ 301075 h 580870"/>
                  <a:gd name="connsiteX3" fmla="*/ 334015 w 481208"/>
                  <a:gd name="connsiteY3" fmla="*/ 207665 h 580870"/>
                  <a:gd name="connsiteX4" fmla="*/ 240605 w 481208"/>
                  <a:gd name="connsiteY4" fmla="*/ 114255 h 580870"/>
                  <a:gd name="connsiteX5" fmla="*/ 240604 w 481208"/>
                  <a:gd name="connsiteY5" fmla="*/ 0 h 580870"/>
                  <a:gd name="connsiteX6" fmla="*/ 410737 w 481208"/>
                  <a:gd name="connsiteY6" fmla="*/ 70471 h 580870"/>
                  <a:gd name="connsiteX7" fmla="*/ 410737 w 481208"/>
                  <a:gd name="connsiteY7" fmla="*/ 410737 h 580870"/>
                  <a:gd name="connsiteX8" fmla="*/ 240604 w 481208"/>
                  <a:gd name="connsiteY8" fmla="*/ 580870 h 580870"/>
                  <a:gd name="connsiteX9" fmla="*/ 70471 w 481208"/>
                  <a:gd name="connsiteY9" fmla="*/ 410737 h 580870"/>
                  <a:gd name="connsiteX10" fmla="*/ 70471 w 481208"/>
                  <a:gd name="connsiteY10" fmla="*/ 70471 h 580870"/>
                  <a:gd name="connsiteX11" fmla="*/ 240604 w 481208"/>
                  <a:gd name="connsiteY11" fmla="*/ 0 h 58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08" h="580870">
                    <a:moveTo>
                      <a:pt x="240605" y="114255"/>
                    </a:moveTo>
                    <a:cubicBezTo>
                      <a:pt x="189016" y="114255"/>
                      <a:pt x="147195" y="156076"/>
                      <a:pt x="147195" y="207665"/>
                    </a:cubicBezTo>
                    <a:cubicBezTo>
                      <a:pt x="147195" y="259254"/>
                      <a:pt x="189016" y="301075"/>
                      <a:pt x="240605" y="301075"/>
                    </a:cubicBezTo>
                    <a:cubicBezTo>
                      <a:pt x="292194" y="301075"/>
                      <a:pt x="334015" y="259254"/>
                      <a:pt x="334015" y="207665"/>
                    </a:cubicBezTo>
                    <a:cubicBezTo>
                      <a:pt x="334015" y="156076"/>
                      <a:pt x="292194" y="114255"/>
                      <a:pt x="240605" y="114255"/>
                    </a:cubicBezTo>
                    <a:close/>
                    <a:moveTo>
                      <a:pt x="240604" y="0"/>
                    </a:moveTo>
                    <a:cubicBezTo>
                      <a:pt x="302180" y="0"/>
                      <a:pt x="363756" y="23490"/>
                      <a:pt x="410737" y="70471"/>
                    </a:cubicBezTo>
                    <a:cubicBezTo>
                      <a:pt x="504699" y="164433"/>
                      <a:pt x="504699" y="316775"/>
                      <a:pt x="410737" y="410737"/>
                    </a:cubicBezTo>
                    <a:lnTo>
                      <a:pt x="240604" y="580870"/>
                    </a:lnTo>
                    <a:lnTo>
                      <a:pt x="70471" y="410737"/>
                    </a:lnTo>
                    <a:cubicBezTo>
                      <a:pt x="-23491" y="316775"/>
                      <a:pt x="-23491" y="164433"/>
                      <a:pt x="70471" y="70471"/>
                    </a:cubicBezTo>
                    <a:cubicBezTo>
                      <a:pt x="117452" y="23490"/>
                      <a:pt x="179028" y="0"/>
                      <a:pt x="24060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1386991" y="2306584"/>
              <a:ext cx="2667847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 </a:t>
              </a:r>
              <a:r>
                <a:rPr lang="zh-CN" altLang="en-US" sz="1600" dirty="0"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都城十日雪，庭户皓已盈。 </a:t>
              </a:r>
              <a:b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 呼儿试轻扫，留伴小窗明。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9541" y="3499539"/>
            <a:ext cx="3184263" cy="794005"/>
            <a:chOff x="759541" y="3499539"/>
            <a:chExt cx="3184263" cy="794005"/>
          </a:xfrm>
        </p:grpSpPr>
        <p:grpSp>
          <p:nvGrpSpPr>
            <p:cNvPr id="65" name="组合 64"/>
            <p:cNvGrpSpPr/>
            <p:nvPr/>
          </p:nvGrpSpPr>
          <p:grpSpPr>
            <a:xfrm>
              <a:off x="759541" y="3499539"/>
              <a:ext cx="3184263" cy="794005"/>
              <a:chOff x="981610" y="2284699"/>
              <a:chExt cx="3184263" cy="794005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981610" y="2652433"/>
                <a:ext cx="3184263" cy="426271"/>
              </a:xfrm>
              <a:prstGeom prst="ellipse">
                <a:avLst/>
              </a:prstGeom>
              <a:solidFill>
                <a:srgbClr val="B5BEC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613757" y="2779106"/>
                <a:ext cx="327414" cy="172923"/>
              </a:xfrm>
              <a:prstGeom prst="ellipse">
                <a:avLst/>
              </a:prstGeom>
              <a:solidFill>
                <a:srgbClr val="B5BEC3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3536860" y="2284699"/>
                <a:ext cx="481208" cy="580870"/>
              </a:xfrm>
              <a:custGeom>
                <a:avLst/>
                <a:gdLst>
                  <a:gd name="connsiteX0" fmla="*/ 240605 w 481208"/>
                  <a:gd name="connsiteY0" fmla="*/ 114255 h 580870"/>
                  <a:gd name="connsiteX1" fmla="*/ 147195 w 481208"/>
                  <a:gd name="connsiteY1" fmla="*/ 207665 h 580870"/>
                  <a:gd name="connsiteX2" fmla="*/ 240605 w 481208"/>
                  <a:gd name="connsiteY2" fmla="*/ 301075 h 580870"/>
                  <a:gd name="connsiteX3" fmla="*/ 334015 w 481208"/>
                  <a:gd name="connsiteY3" fmla="*/ 207665 h 580870"/>
                  <a:gd name="connsiteX4" fmla="*/ 240605 w 481208"/>
                  <a:gd name="connsiteY4" fmla="*/ 114255 h 580870"/>
                  <a:gd name="connsiteX5" fmla="*/ 240604 w 481208"/>
                  <a:gd name="connsiteY5" fmla="*/ 0 h 580870"/>
                  <a:gd name="connsiteX6" fmla="*/ 410737 w 481208"/>
                  <a:gd name="connsiteY6" fmla="*/ 70471 h 580870"/>
                  <a:gd name="connsiteX7" fmla="*/ 410737 w 481208"/>
                  <a:gd name="connsiteY7" fmla="*/ 410737 h 580870"/>
                  <a:gd name="connsiteX8" fmla="*/ 240604 w 481208"/>
                  <a:gd name="connsiteY8" fmla="*/ 580870 h 580870"/>
                  <a:gd name="connsiteX9" fmla="*/ 70471 w 481208"/>
                  <a:gd name="connsiteY9" fmla="*/ 410737 h 580870"/>
                  <a:gd name="connsiteX10" fmla="*/ 70471 w 481208"/>
                  <a:gd name="connsiteY10" fmla="*/ 70471 h 580870"/>
                  <a:gd name="connsiteX11" fmla="*/ 240604 w 481208"/>
                  <a:gd name="connsiteY11" fmla="*/ 0 h 58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08" h="580870">
                    <a:moveTo>
                      <a:pt x="240605" y="114255"/>
                    </a:moveTo>
                    <a:cubicBezTo>
                      <a:pt x="189016" y="114255"/>
                      <a:pt x="147195" y="156076"/>
                      <a:pt x="147195" y="207665"/>
                    </a:cubicBezTo>
                    <a:cubicBezTo>
                      <a:pt x="147195" y="259254"/>
                      <a:pt x="189016" y="301075"/>
                      <a:pt x="240605" y="301075"/>
                    </a:cubicBezTo>
                    <a:cubicBezTo>
                      <a:pt x="292194" y="301075"/>
                      <a:pt x="334015" y="259254"/>
                      <a:pt x="334015" y="207665"/>
                    </a:cubicBezTo>
                    <a:cubicBezTo>
                      <a:pt x="334015" y="156076"/>
                      <a:pt x="292194" y="114255"/>
                      <a:pt x="240605" y="114255"/>
                    </a:cubicBezTo>
                    <a:close/>
                    <a:moveTo>
                      <a:pt x="240604" y="0"/>
                    </a:moveTo>
                    <a:cubicBezTo>
                      <a:pt x="302180" y="0"/>
                      <a:pt x="363756" y="23490"/>
                      <a:pt x="410737" y="70471"/>
                    </a:cubicBezTo>
                    <a:cubicBezTo>
                      <a:pt x="504699" y="164433"/>
                      <a:pt x="504699" y="316775"/>
                      <a:pt x="410737" y="410737"/>
                    </a:cubicBezTo>
                    <a:lnTo>
                      <a:pt x="240604" y="580870"/>
                    </a:lnTo>
                    <a:lnTo>
                      <a:pt x="70471" y="410737"/>
                    </a:lnTo>
                    <a:cubicBezTo>
                      <a:pt x="-23491" y="316775"/>
                      <a:pt x="-23491" y="164433"/>
                      <a:pt x="70471" y="70471"/>
                    </a:cubicBezTo>
                    <a:cubicBezTo>
                      <a:pt x="117452" y="23490"/>
                      <a:pt x="179028" y="0"/>
                      <a:pt x="24060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890602" y="3599807"/>
              <a:ext cx="2667847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 </a:t>
              </a:r>
              <a:r>
                <a:rPr lang="zh-CN" altLang="en-US" sz="1600" dirty="0"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都城十日雪，庭户皓已盈。 </a:t>
              </a:r>
              <a:b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 呼儿试轻扫，留伴小窗明。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08181" y="4832431"/>
            <a:ext cx="3184263" cy="794005"/>
            <a:chOff x="1308181" y="4832431"/>
            <a:chExt cx="3184263" cy="794005"/>
          </a:xfrm>
        </p:grpSpPr>
        <p:grpSp>
          <p:nvGrpSpPr>
            <p:cNvPr id="69" name="组合 68"/>
            <p:cNvGrpSpPr/>
            <p:nvPr/>
          </p:nvGrpSpPr>
          <p:grpSpPr>
            <a:xfrm>
              <a:off x="1308181" y="4832431"/>
              <a:ext cx="3184263" cy="794005"/>
              <a:chOff x="981610" y="2284699"/>
              <a:chExt cx="3184263" cy="794005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981610" y="2652433"/>
                <a:ext cx="3184263" cy="426271"/>
              </a:xfrm>
              <a:prstGeom prst="ellipse">
                <a:avLst/>
              </a:prstGeom>
              <a:solidFill>
                <a:srgbClr val="B5BEC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613757" y="2779106"/>
                <a:ext cx="327414" cy="172923"/>
              </a:xfrm>
              <a:prstGeom prst="ellipse">
                <a:avLst/>
              </a:prstGeom>
              <a:solidFill>
                <a:srgbClr val="B5BEC3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3536860" y="2284699"/>
                <a:ext cx="481208" cy="580870"/>
              </a:xfrm>
              <a:custGeom>
                <a:avLst/>
                <a:gdLst>
                  <a:gd name="connsiteX0" fmla="*/ 240605 w 481208"/>
                  <a:gd name="connsiteY0" fmla="*/ 114255 h 580870"/>
                  <a:gd name="connsiteX1" fmla="*/ 147195 w 481208"/>
                  <a:gd name="connsiteY1" fmla="*/ 207665 h 580870"/>
                  <a:gd name="connsiteX2" fmla="*/ 240605 w 481208"/>
                  <a:gd name="connsiteY2" fmla="*/ 301075 h 580870"/>
                  <a:gd name="connsiteX3" fmla="*/ 334015 w 481208"/>
                  <a:gd name="connsiteY3" fmla="*/ 207665 h 580870"/>
                  <a:gd name="connsiteX4" fmla="*/ 240605 w 481208"/>
                  <a:gd name="connsiteY4" fmla="*/ 114255 h 580870"/>
                  <a:gd name="connsiteX5" fmla="*/ 240604 w 481208"/>
                  <a:gd name="connsiteY5" fmla="*/ 0 h 580870"/>
                  <a:gd name="connsiteX6" fmla="*/ 410737 w 481208"/>
                  <a:gd name="connsiteY6" fmla="*/ 70471 h 580870"/>
                  <a:gd name="connsiteX7" fmla="*/ 410737 w 481208"/>
                  <a:gd name="connsiteY7" fmla="*/ 410737 h 580870"/>
                  <a:gd name="connsiteX8" fmla="*/ 240604 w 481208"/>
                  <a:gd name="connsiteY8" fmla="*/ 580870 h 580870"/>
                  <a:gd name="connsiteX9" fmla="*/ 70471 w 481208"/>
                  <a:gd name="connsiteY9" fmla="*/ 410737 h 580870"/>
                  <a:gd name="connsiteX10" fmla="*/ 70471 w 481208"/>
                  <a:gd name="connsiteY10" fmla="*/ 70471 h 580870"/>
                  <a:gd name="connsiteX11" fmla="*/ 240604 w 481208"/>
                  <a:gd name="connsiteY11" fmla="*/ 0 h 58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08" h="580870">
                    <a:moveTo>
                      <a:pt x="240605" y="114255"/>
                    </a:moveTo>
                    <a:cubicBezTo>
                      <a:pt x="189016" y="114255"/>
                      <a:pt x="147195" y="156076"/>
                      <a:pt x="147195" y="207665"/>
                    </a:cubicBezTo>
                    <a:cubicBezTo>
                      <a:pt x="147195" y="259254"/>
                      <a:pt x="189016" y="301075"/>
                      <a:pt x="240605" y="301075"/>
                    </a:cubicBezTo>
                    <a:cubicBezTo>
                      <a:pt x="292194" y="301075"/>
                      <a:pt x="334015" y="259254"/>
                      <a:pt x="334015" y="207665"/>
                    </a:cubicBezTo>
                    <a:cubicBezTo>
                      <a:pt x="334015" y="156076"/>
                      <a:pt x="292194" y="114255"/>
                      <a:pt x="240605" y="114255"/>
                    </a:cubicBezTo>
                    <a:close/>
                    <a:moveTo>
                      <a:pt x="240604" y="0"/>
                    </a:moveTo>
                    <a:cubicBezTo>
                      <a:pt x="302180" y="0"/>
                      <a:pt x="363756" y="23490"/>
                      <a:pt x="410737" y="70471"/>
                    </a:cubicBezTo>
                    <a:cubicBezTo>
                      <a:pt x="504699" y="164433"/>
                      <a:pt x="504699" y="316775"/>
                      <a:pt x="410737" y="410737"/>
                    </a:cubicBezTo>
                    <a:lnTo>
                      <a:pt x="240604" y="580870"/>
                    </a:lnTo>
                    <a:lnTo>
                      <a:pt x="70471" y="410737"/>
                    </a:lnTo>
                    <a:cubicBezTo>
                      <a:pt x="-23491" y="316775"/>
                      <a:pt x="-23491" y="164433"/>
                      <a:pt x="70471" y="70471"/>
                    </a:cubicBezTo>
                    <a:cubicBezTo>
                      <a:pt x="117452" y="23490"/>
                      <a:pt x="179028" y="0"/>
                      <a:pt x="24060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1530682" y="4958344"/>
              <a:ext cx="2667847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 </a:t>
              </a:r>
              <a:r>
                <a:rPr lang="zh-CN" altLang="en-US" sz="1600" dirty="0"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都城十日雪，庭户皓已盈。 </a:t>
              </a:r>
              <a:b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 呼儿试轻扫，留伴小窗明。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53430" y="2166647"/>
            <a:ext cx="3385533" cy="794005"/>
            <a:chOff x="7553430" y="2166647"/>
            <a:chExt cx="3385533" cy="794005"/>
          </a:xfrm>
        </p:grpSpPr>
        <p:grpSp>
          <p:nvGrpSpPr>
            <p:cNvPr id="73" name="组合 72"/>
            <p:cNvGrpSpPr/>
            <p:nvPr/>
          </p:nvGrpSpPr>
          <p:grpSpPr>
            <a:xfrm flipH="1">
              <a:off x="7553430" y="2166647"/>
              <a:ext cx="3184263" cy="794005"/>
              <a:chOff x="981610" y="2284699"/>
              <a:chExt cx="3184263" cy="794005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981610" y="2652433"/>
                <a:ext cx="3184263" cy="426271"/>
              </a:xfrm>
              <a:prstGeom prst="ellipse">
                <a:avLst/>
              </a:prstGeom>
              <a:solidFill>
                <a:srgbClr val="B5BEC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613757" y="2779106"/>
                <a:ext cx="327414" cy="172923"/>
              </a:xfrm>
              <a:prstGeom prst="ellipse">
                <a:avLst/>
              </a:prstGeom>
              <a:solidFill>
                <a:srgbClr val="B5BEC3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3536860" y="2284699"/>
                <a:ext cx="481208" cy="580870"/>
              </a:xfrm>
              <a:custGeom>
                <a:avLst/>
                <a:gdLst>
                  <a:gd name="connsiteX0" fmla="*/ 240605 w 481208"/>
                  <a:gd name="connsiteY0" fmla="*/ 114255 h 580870"/>
                  <a:gd name="connsiteX1" fmla="*/ 147195 w 481208"/>
                  <a:gd name="connsiteY1" fmla="*/ 207665 h 580870"/>
                  <a:gd name="connsiteX2" fmla="*/ 240605 w 481208"/>
                  <a:gd name="connsiteY2" fmla="*/ 301075 h 580870"/>
                  <a:gd name="connsiteX3" fmla="*/ 334015 w 481208"/>
                  <a:gd name="connsiteY3" fmla="*/ 207665 h 580870"/>
                  <a:gd name="connsiteX4" fmla="*/ 240605 w 481208"/>
                  <a:gd name="connsiteY4" fmla="*/ 114255 h 580870"/>
                  <a:gd name="connsiteX5" fmla="*/ 240604 w 481208"/>
                  <a:gd name="connsiteY5" fmla="*/ 0 h 580870"/>
                  <a:gd name="connsiteX6" fmla="*/ 410737 w 481208"/>
                  <a:gd name="connsiteY6" fmla="*/ 70471 h 580870"/>
                  <a:gd name="connsiteX7" fmla="*/ 410737 w 481208"/>
                  <a:gd name="connsiteY7" fmla="*/ 410737 h 580870"/>
                  <a:gd name="connsiteX8" fmla="*/ 240604 w 481208"/>
                  <a:gd name="connsiteY8" fmla="*/ 580870 h 580870"/>
                  <a:gd name="connsiteX9" fmla="*/ 70471 w 481208"/>
                  <a:gd name="connsiteY9" fmla="*/ 410737 h 580870"/>
                  <a:gd name="connsiteX10" fmla="*/ 70471 w 481208"/>
                  <a:gd name="connsiteY10" fmla="*/ 70471 h 580870"/>
                  <a:gd name="connsiteX11" fmla="*/ 240604 w 481208"/>
                  <a:gd name="connsiteY11" fmla="*/ 0 h 58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08" h="580870">
                    <a:moveTo>
                      <a:pt x="240605" y="114255"/>
                    </a:moveTo>
                    <a:cubicBezTo>
                      <a:pt x="189016" y="114255"/>
                      <a:pt x="147195" y="156076"/>
                      <a:pt x="147195" y="207665"/>
                    </a:cubicBezTo>
                    <a:cubicBezTo>
                      <a:pt x="147195" y="259254"/>
                      <a:pt x="189016" y="301075"/>
                      <a:pt x="240605" y="301075"/>
                    </a:cubicBezTo>
                    <a:cubicBezTo>
                      <a:pt x="292194" y="301075"/>
                      <a:pt x="334015" y="259254"/>
                      <a:pt x="334015" y="207665"/>
                    </a:cubicBezTo>
                    <a:cubicBezTo>
                      <a:pt x="334015" y="156076"/>
                      <a:pt x="292194" y="114255"/>
                      <a:pt x="240605" y="114255"/>
                    </a:cubicBezTo>
                    <a:close/>
                    <a:moveTo>
                      <a:pt x="240604" y="0"/>
                    </a:moveTo>
                    <a:cubicBezTo>
                      <a:pt x="302180" y="0"/>
                      <a:pt x="363756" y="23490"/>
                      <a:pt x="410737" y="70471"/>
                    </a:cubicBezTo>
                    <a:cubicBezTo>
                      <a:pt x="504699" y="164433"/>
                      <a:pt x="504699" y="316775"/>
                      <a:pt x="410737" y="410737"/>
                    </a:cubicBezTo>
                    <a:lnTo>
                      <a:pt x="240604" y="580870"/>
                    </a:lnTo>
                    <a:lnTo>
                      <a:pt x="70471" y="410737"/>
                    </a:lnTo>
                    <a:cubicBezTo>
                      <a:pt x="-23491" y="316775"/>
                      <a:pt x="-23491" y="164433"/>
                      <a:pt x="70471" y="70471"/>
                    </a:cubicBezTo>
                    <a:cubicBezTo>
                      <a:pt x="117452" y="23490"/>
                      <a:pt x="179028" y="0"/>
                      <a:pt x="24060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8271116" y="2241270"/>
              <a:ext cx="2667847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 </a:t>
              </a:r>
              <a:r>
                <a:rPr lang="zh-CN" altLang="en-US" sz="1600" dirty="0"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都城十日雪，庭户皓已盈。 </a:t>
              </a:r>
              <a:b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 呼儿试轻扫，留伴小窗明。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20855" y="3499539"/>
            <a:ext cx="3184263" cy="794005"/>
            <a:chOff x="8120855" y="3499539"/>
            <a:chExt cx="3184263" cy="794005"/>
          </a:xfrm>
        </p:grpSpPr>
        <p:grpSp>
          <p:nvGrpSpPr>
            <p:cNvPr id="77" name="组合 76"/>
            <p:cNvGrpSpPr/>
            <p:nvPr/>
          </p:nvGrpSpPr>
          <p:grpSpPr>
            <a:xfrm flipH="1">
              <a:off x="8120855" y="3499539"/>
              <a:ext cx="3184263" cy="794005"/>
              <a:chOff x="981610" y="2284699"/>
              <a:chExt cx="3184263" cy="794005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981610" y="2652433"/>
                <a:ext cx="3184263" cy="426271"/>
              </a:xfrm>
              <a:prstGeom prst="ellipse">
                <a:avLst/>
              </a:prstGeom>
              <a:solidFill>
                <a:srgbClr val="B5BEC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613757" y="2779106"/>
                <a:ext cx="327414" cy="172923"/>
              </a:xfrm>
              <a:prstGeom prst="ellipse">
                <a:avLst/>
              </a:prstGeom>
              <a:solidFill>
                <a:srgbClr val="B5BEC3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3536860" y="2284699"/>
                <a:ext cx="481208" cy="580870"/>
              </a:xfrm>
              <a:custGeom>
                <a:avLst/>
                <a:gdLst>
                  <a:gd name="connsiteX0" fmla="*/ 240605 w 481208"/>
                  <a:gd name="connsiteY0" fmla="*/ 114255 h 580870"/>
                  <a:gd name="connsiteX1" fmla="*/ 147195 w 481208"/>
                  <a:gd name="connsiteY1" fmla="*/ 207665 h 580870"/>
                  <a:gd name="connsiteX2" fmla="*/ 240605 w 481208"/>
                  <a:gd name="connsiteY2" fmla="*/ 301075 h 580870"/>
                  <a:gd name="connsiteX3" fmla="*/ 334015 w 481208"/>
                  <a:gd name="connsiteY3" fmla="*/ 207665 h 580870"/>
                  <a:gd name="connsiteX4" fmla="*/ 240605 w 481208"/>
                  <a:gd name="connsiteY4" fmla="*/ 114255 h 580870"/>
                  <a:gd name="connsiteX5" fmla="*/ 240604 w 481208"/>
                  <a:gd name="connsiteY5" fmla="*/ 0 h 580870"/>
                  <a:gd name="connsiteX6" fmla="*/ 410737 w 481208"/>
                  <a:gd name="connsiteY6" fmla="*/ 70471 h 580870"/>
                  <a:gd name="connsiteX7" fmla="*/ 410737 w 481208"/>
                  <a:gd name="connsiteY7" fmla="*/ 410737 h 580870"/>
                  <a:gd name="connsiteX8" fmla="*/ 240604 w 481208"/>
                  <a:gd name="connsiteY8" fmla="*/ 580870 h 580870"/>
                  <a:gd name="connsiteX9" fmla="*/ 70471 w 481208"/>
                  <a:gd name="connsiteY9" fmla="*/ 410737 h 580870"/>
                  <a:gd name="connsiteX10" fmla="*/ 70471 w 481208"/>
                  <a:gd name="connsiteY10" fmla="*/ 70471 h 580870"/>
                  <a:gd name="connsiteX11" fmla="*/ 240604 w 481208"/>
                  <a:gd name="connsiteY11" fmla="*/ 0 h 58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08" h="580870">
                    <a:moveTo>
                      <a:pt x="240605" y="114255"/>
                    </a:moveTo>
                    <a:cubicBezTo>
                      <a:pt x="189016" y="114255"/>
                      <a:pt x="147195" y="156076"/>
                      <a:pt x="147195" y="207665"/>
                    </a:cubicBezTo>
                    <a:cubicBezTo>
                      <a:pt x="147195" y="259254"/>
                      <a:pt x="189016" y="301075"/>
                      <a:pt x="240605" y="301075"/>
                    </a:cubicBezTo>
                    <a:cubicBezTo>
                      <a:pt x="292194" y="301075"/>
                      <a:pt x="334015" y="259254"/>
                      <a:pt x="334015" y="207665"/>
                    </a:cubicBezTo>
                    <a:cubicBezTo>
                      <a:pt x="334015" y="156076"/>
                      <a:pt x="292194" y="114255"/>
                      <a:pt x="240605" y="114255"/>
                    </a:cubicBezTo>
                    <a:close/>
                    <a:moveTo>
                      <a:pt x="240604" y="0"/>
                    </a:moveTo>
                    <a:cubicBezTo>
                      <a:pt x="302180" y="0"/>
                      <a:pt x="363756" y="23490"/>
                      <a:pt x="410737" y="70471"/>
                    </a:cubicBezTo>
                    <a:cubicBezTo>
                      <a:pt x="504699" y="164433"/>
                      <a:pt x="504699" y="316775"/>
                      <a:pt x="410737" y="410737"/>
                    </a:cubicBezTo>
                    <a:lnTo>
                      <a:pt x="240604" y="580870"/>
                    </a:lnTo>
                    <a:lnTo>
                      <a:pt x="70471" y="410737"/>
                    </a:lnTo>
                    <a:cubicBezTo>
                      <a:pt x="-23491" y="316775"/>
                      <a:pt x="-23491" y="164433"/>
                      <a:pt x="70471" y="70471"/>
                    </a:cubicBezTo>
                    <a:cubicBezTo>
                      <a:pt x="117452" y="23490"/>
                      <a:pt x="179028" y="0"/>
                      <a:pt x="24060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8623813" y="3573681"/>
              <a:ext cx="2667847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 </a:t>
              </a:r>
              <a:r>
                <a:rPr lang="zh-CN" altLang="en-US" sz="1600" dirty="0"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都城十日雪，庭户皓已盈。 </a:t>
              </a:r>
              <a:b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 呼儿试轻扫，留伴小窗明。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53430" y="4832431"/>
            <a:ext cx="3228779" cy="794005"/>
            <a:chOff x="7553430" y="4832431"/>
            <a:chExt cx="3228779" cy="794005"/>
          </a:xfrm>
        </p:grpSpPr>
        <p:grpSp>
          <p:nvGrpSpPr>
            <p:cNvPr id="81" name="组合 80"/>
            <p:cNvGrpSpPr/>
            <p:nvPr/>
          </p:nvGrpSpPr>
          <p:grpSpPr>
            <a:xfrm flipH="1">
              <a:off x="7553430" y="4832431"/>
              <a:ext cx="3184263" cy="794005"/>
              <a:chOff x="981610" y="2284699"/>
              <a:chExt cx="3184263" cy="794005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981610" y="2652433"/>
                <a:ext cx="3184263" cy="426271"/>
              </a:xfrm>
              <a:prstGeom prst="ellipse">
                <a:avLst/>
              </a:prstGeom>
              <a:solidFill>
                <a:srgbClr val="B5BEC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613757" y="2779106"/>
                <a:ext cx="327414" cy="172923"/>
              </a:xfrm>
              <a:prstGeom prst="ellipse">
                <a:avLst/>
              </a:prstGeom>
              <a:solidFill>
                <a:srgbClr val="B5BEC3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>
                <a:off x="3536860" y="2284699"/>
                <a:ext cx="481208" cy="580870"/>
              </a:xfrm>
              <a:custGeom>
                <a:avLst/>
                <a:gdLst>
                  <a:gd name="connsiteX0" fmla="*/ 240605 w 481208"/>
                  <a:gd name="connsiteY0" fmla="*/ 114255 h 580870"/>
                  <a:gd name="connsiteX1" fmla="*/ 147195 w 481208"/>
                  <a:gd name="connsiteY1" fmla="*/ 207665 h 580870"/>
                  <a:gd name="connsiteX2" fmla="*/ 240605 w 481208"/>
                  <a:gd name="connsiteY2" fmla="*/ 301075 h 580870"/>
                  <a:gd name="connsiteX3" fmla="*/ 334015 w 481208"/>
                  <a:gd name="connsiteY3" fmla="*/ 207665 h 580870"/>
                  <a:gd name="connsiteX4" fmla="*/ 240605 w 481208"/>
                  <a:gd name="connsiteY4" fmla="*/ 114255 h 580870"/>
                  <a:gd name="connsiteX5" fmla="*/ 240604 w 481208"/>
                  <a:gd name="connsiteY5" fmla="*/ 0 h 580870"/>
                  <a:gd name="connsiteX6" fmla="*/ 410737 w 481208"/>
                  <a:gd name="connsiteY6" fmla="*/ 70471 h 580870"/>
                  <a:gd name="connsiteX7" fmla="*/ 410737 w 481208"/>
                  <a:gd name="connsiteY7" fmla="*/ 410737 h 580870"/>
                  <a:gd name="connsiteX8" fmla="*/ 240604 w 481208"/>
                  <a:gd name="connsiteY8" fmla="*/ 580870 h 580870"/>
                  <a:gd name="connsiteX9" fmla="*/ 70471 w 481208"/>
                  <a:gd name="connsiteY9" fmla="*/ 410737 h 580870"/>
                  <a:gd name="connsiteX10" fmla="*/ 70471 w 481208"/>
                  <a:gd name="connsiteY10" fmla="*/ 70471 h 580870"/>
                  <a:gd name="connsiteX11" fmla="*/ 240604 w 481208"/>
                  <a:gd name="connsiteY11" fmla="*/ 0 h 58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08" h="580870">
                    <a:moveTo>
                      <a:pt x="240605" y="114255"/>
                    </a:moveTo>
                    <a:cubicBezTo>
                      <a:pt x="189016" y="114255"/>
                      <a:pt x="147195" y="156076"/>
                      <a:pt x="147195" y="207665"/>
                    </a:cubicBezTo>
                    <a:cubicBezTo>
                      <a:pt x="147195" y="259254"/>
                      <a:pt x="189016" y="301075"/>
                      <a:pt x="240605" y="301075"/>
                    </a:cubicBezTo>
                    <a:cubicBezTo>
                      <a:pt x="292194" y="301075"/>
                      <a:pt x="334015" y="259254"/>
                      <a:pt x="334015" y="207665"/>
                    </a:cubicBezTo>
                    <a:cubicBezTo>
                      <a:pt x="334015" y="156076"/>
                      <a:pt x="292194" y="114255"/>
                      <a:pt x="240605" y="114255"/>
                    </a:cubicBezTo>
                    <a:close/>
                    <a:moveTo>
                      <a:pt x="240604" y="0"/>
                    </a:moveTo>
                    <a:cubicBezTo>
                      <a:pt x="302180" y="0"/>
                      <a:pt x="363756" y="23490"/>
                      <a:pt x="410737" y="70471"/>
                    </a:cubicBezTo>
                    <a:cubicBezTo>
                      <a:pt x="504699" y="164433"/>
                      <a:pt x="504699" y="316775"/>
                      <a:pt x="410737" y="410737"/>
                    </a:cubicBezTo>
                    <a:lnTo>
                      <a:pt x="240604" y="580870"/>
                    </a:lnTo>
                    <a:lnTo>
                      <a:pt x="70471" y="410737"/>
                    </a:lnTo>
                    <a:cubicBezTo>
                      <a:pt x="-23491" y="316775"/>
                      <a:pt x="-23491" y="164433"/>
                      <a:pt x="70471" y="70471"/>
                    </a:cubicBezTo>
                    <a:cubicBezTo>
                      <a:pt x="117452" y="23490"/>
                      <a:pt x="179028" y="0"/>
                      <a:pt x="24060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仿宋简体" panose="03000509000000000000" pitchFamily="65" charset="-122"/>
                  <a:ea typeface="方正仿宋简体" panose="03000509000000000000" pitchFamily="65" charset="-122"/>
                </a:endParaRPr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8114362" y="4893030"/>
              <a:ext cx="2667847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 </a:t>
              </a:r>
              <a:r>
                <a:rPr lang="zh-CN" altLang="en-US" sz="1600" dirty="0"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</a:t>
              </a: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都城十日雪，庭户皓已盈。 </a:t>
              </a:r>
              <a:b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  呼儿试轻扫，留伴小窗明。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accel="15000" decel="4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48148E-6 L 0.2125 1.48148E-6 L 0.2125 0.16389 L -0.21888 0.16389 L -0.21888 0.00116 L -1.25E-6 1.48148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6" y="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48148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70000" y="7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0.00162 L 0.00052 -0.40486 " pathEditMode="relative" rAng="0" ptsTypes="AA" p14:bounceEnd="50000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0" grpId="2" animBg="1"/>
          <p:bldP spid="22" grpId="0" animBg="1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0" presetClass="path" presetSubtype="0" accel="15000" decel="4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48148E-6 L 0.2125 1.48148E-6 L 0.2125 0.16389 L -0.21888 0.16389 L -0.21888 0.00116 L -1.25E-6 1.48148E-6 Z " pathEditMode="relative" rAng="0" ptsTypes="AAAAAA">
                                          <p:cBhvr>
                                            <p:cTn id="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6" y="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42" presetClass="path" presetSubtype="0" accel="48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48148E-6 L -0.04349 0.06528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4" y="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70000" y="7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52 0.00162 L 0.00052 -0.4048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0" grpId="2" animBg="1"/>
          <p:bldP spid="22" grpId="0" animBg="1"/>
          <p:bldP spid="25" grpId="0"/>
          <p:bldP spid="2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星形: 六角 1"/>
          <p:cNvSpPr/>
          <p:nvPr/>
        </p:nvSpPr>
        <p:spPr>
          <a:xfrm>
            <a:off x="3881845" y="970506"/>
            <a:ext cx="4428309" cy="4990013"/>
          </a:xfrm>
          <a:prstGeom prst="star6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星形: 六角 43"/>
          <p:cNvSpPr/>
          <p:nvPr/>
        </p:nvSpPr>
        <p:spPr>
          <a:xfrm>
            <a:off x="3881845" y="970505"/>
            <a:ext cx="4428309" cy="4990013"/>
          </a:xfrm>
          <a:prstGeom prst="star6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5884711" y="1363666"/>
            <a:ext cx="422576" cy="3642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3600000">
            <a:off x="7582509" y="2308527"/>
            <a:ext cx="422576" cy="3642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7200000">
            <a:off x="7647490" y="4274388"/>
            <a:ext cx="422576" cy="3642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flipH="1" flipV="1">
            <a:off x="5884712" y="5302500"/>
            <a:ext cx="422572" cy="3642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 rot="18000000">
            <a:off x="4139420" y="2301540"/>
            <a:ext cx="422576" cy="3642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>
            <a:off x="4204402" y="4119490"/>
            <a:ext cx="422576" cy="364288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383836" y="192028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383836" y="448060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874826" y="608080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240086" y="192028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240086" y="448060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874826" y="320080"/>
            <a:ext cx="2667847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</a:t>
            </a:r>
            <a:r>
              <a:rPr lang="zh-CN" altLang="en-US" sz="16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</a:t>
            </a: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都城十日雪，庭户皓已盈。 </a:t>
            </a:r>
            <a:b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  呼儿试轻扫，留伴小窗明。</a:t>
            </a:r>
          </a:p>
        </p:txBody>
      </p:sp>
      <p:grpSp>
        <p:nvGrpSpPr>
          <p:cNvPr id="7" name="组合 6"/>
          <p:cNvGrpSpPr/>
          <p:nvPr/>
        </p:nvGrpSpPr>
        <p:grpSpPr>
          <a:xfrm rot="16200000">
            <a:off x="6017536" y="1201372"/>
            <a:ext cx="156925" cy="4502294"/>
            <a:chOff x="4919582" y="2393909"/>
            <a:chExt cx="156925" cy="4502294"/>
          </a:xfrm>
        </p:grpSpPr>
        <p:sp>
          <p:nvSpPr>
            <p:cNvPr id="4" name="等腰三角形 3"/>
            <p:cNvSpPr/>
            <p:nvPr/>
          </p:nvSpPr>
          <p:spPr>
            <a:xfrm>
              <a:off x="4919582" y="2393909"/>
              <a:ext cx="156925" cy="22511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flipH="1" flipV="1">
              <a:off x="4919582" y="4645056"/>
              <a:ext cx="156925" cy="225114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710" y="1628522"/>
            <a:ext cx="3338988" cy="3673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/>
      <p:bldP spid="53" grpId="0"/>
      <p:bldP spid="54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27" y="2968021"/>
            <a:ext cx="3213142" cy="353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0546" y="2731769"/>
            <a:ext cx="2755231" cy="11670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16794"/>
              </a:avLst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Garamond LT Titling" panose="02000503070000020004" pitchFamily="2" charset="0"/>
              </a:rPr>
              <a:t>Snow of winter</a:t>
            </a:r>
            <a:endParaRPr lang="zh-CN" altLang="en-US" sz="2800" dirty="0">
              <a:solidFill>
                <a:schemeClr val="bg1"/>
              </a:solidFill>
              <a:latin typeface="AGaramond LT Titling" panose="02000503070000020004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2378008" y="-17320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5" name="文本框 14"/>
          <p:cNvSpPr txBox="1"/>
          <p:nvPr/>
        </p:nvSpPr>
        <p:spPr>
          <a:xfrm rot="20700000">
            <a:off x="4116559" y="-2170119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贰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35236" y="-2208737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叁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7" name="文本框 16"/>
          <p:cNvSpPr txBox="1"/>
          <p:nvPr/>
        </p:nvSpPr>
        <p:spPr>
          <a:xfrm rot="900000">
            <a:off x="7495580" y="-1904670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肆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sp>
        <p:nvSpPr>
          <p:cNvPr id="18" name="文本框 17"/>
          <p:cNvSpPr txBox="1"/>
          <p:nvPr/>
        </p:nvSpPr>
        <p:spPr>
          <a:xfrm rot="1800000">
            <a:off x="9270881" y="-1726335"/>
            <a:ext cx="553998" cy="17445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冬月的</a:t>
            </a:r>
            <a:r>
              <a:rPr lang="zh-CN" altLang="en-US" sz="2400" dirty="0">
                <a:solidFill>
                  <a:schemeClr val="bg1"/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伍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方正仿宋繁体" panose="03000509000000000000" pitchFamily="65" charset="-122"/>
                <a:ea typeface="方正仿宋繁体" panose="03000509000000000000" pitchFamily="65" charset="-122"/>
              </a:rPr>
              <a:t>章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66744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99714" y="-2126880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800029" y="-2124618"/>
            <a:ext cx="365584" cy="2065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318223" y="-1975903"/>
            <a:ext cx="794358" cy="19168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3398 0.4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202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289 0.4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2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371 L -2.08333E-6 0.4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37 L -0.05508 0.37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847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1 L -0.12812 0.4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006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52 -3.7037E-7 L 0.08815 0.37477 " pathEditMode="relative" rAng="0" ptsTypes="AA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2.96296E-6 L 0.02331 0.34514 " pathEditMode="relative" rAng="0" ptsTypes="AA">
                                      <p:cBhvr>
                                        <p:cTn id="24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17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-2.22222E-6 L -0.02605 0.34977 " pathEditMode="relative" rAng="0" ptsTypes="AA">
                                      <p:cBhvr>
                                        <p:cTn id="26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74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52 -3.7037E-7 L -0.09401 0.38611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2536018"/>
            <a:ext cx="12192000" cy="178596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36" y="2700041"/>
            <a:ext cx="3906175" cy="429807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7086598" y="2882183"/>
            <a:ext cx="96253" cy="96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08833" y="2930421"/>
            <a:ext cx="5251785" cy="1103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42338" y="3013267"/>
            <a:ext cx="51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仿宋繁体" panose="03000509000000000000" pitchFamily="65" charset="-122"/>
                <a:ea typeface="华康简楷" panose="02010609000101010101" pitchFamily="49" charset="-122"/>
              </a:rPr>
              <a:t>冬之雪   冬月的贰章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86882" y="3666688"/>
            <a:ext cx="349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单击此处添加您的副标题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2526 -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4.81481E-6 L 0.21562 -4.81481E-6 L 0.21562 0.16088 L -0.2155 0.16088 L -0.2155 0.00093 L 0.00312 -4.8148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0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4349 0.065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2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冬天模板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宽屏</PresentationFormat>
  <Paragraphs>161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AGaramond LT Titling</vt:lpstr>
      <vt:lpstr>等线</vt:lpstr>
      <vt:lpstr>等线 Light</vt:lpstr>
      <vt:lpstr>方正仿宋繁体</vt:lpstr>
      <vt:lpstr>方正仿宋简体</vt:lpstr>
      <vt:lpstr>方正魏碑简体</vt:lpstr>
      <vt:lpstr>Arial</vt:lpstr>
      <vt:lpstr>Blackadder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冬天模板2</dc:title>
  <dc:creator>微软用户</dc:creator>
  <cp:lastModifiedBy>天 下</cp:lastModifiedBy>
  <cp:revision>163</cp:revision>
  <dcterms:created xsi:type="dcterms:W3CDTF">2016-10-25T06:11:00Z</dcterms:created>
  <dcterms:modified xsi:type="dcterms:W3CDTF">2021-01-04T10:18:45Z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