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4" r:id="rId5"/>
    <p:sldId id="265" r:id="rId6"/>
    <p:sldId id="268" r:id="rId7"/>
    <p:sldId id="267" r:id="rId8"/>
    <p:sldId id="261" r:id="rId9"/>
    <p:sldId id="266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663"/>
    <a:srgbClr val="262626"/>
    <a:srgbClr val="053249"/>
    <a:srgbClr val="043B57"/>
    <a:srgbClr val="031627"/>
    <a:srgbClr val="020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F310-5FAE-45CA-8E15-1EBEBF893ADD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E0E69-370C-4B8F-B374-58313A2436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B3BA-3BE0-4DB8-A6AB-69D2BC6E378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8976-5741-47EC-B71F-781664B86F6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70470-0FA9-47EA-8AA9-DADF6AF514C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18ED-975A-4659-92A7-1DBFEAC7B0D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66C0-F0CF-4817-B566-9570CB8F15D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8484-F8F5-4DC9-9C93-74C9A3CB9C7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5401-4DBF-4B15-837A-787BE0B8574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7816-0C36-47D3-91D4-9CAB3BF32BC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BC76-3E7E-40F1-BED9-002B565D254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4418-1480-42DC-BA92-BCA6D6CAEA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9BF3-3FF9-4E6D-8D43-777AE8C0285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6F88766-DAF5-4213-9EC3-B1A8A005787E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星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等腰三角形 8"/>
          <p:cNvSpPr/>
          <p:nvPr/>
        </p:nvSpPr>
        <p:spPr>
          <a:xfrm rot="16200000">
            <a:off x="3423444" y="3683794"/>
            <a:ext cx="839788" cy="679450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1350963" y="2060575"/>
            <a:ext cx="3071812" cy="264795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271588" y="2466975"/>
            <a:ext cx="3671887" cy="13239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POWERPOINT</a:t>
            </a:r>
            <a:r>
              <a:rPr kumimoji="1" lang="zh-CN" altLang="en-US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4000" b="1" dirty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defRPr/>
            </a:pPr>
            <a:r>
              <a:rPr kumimoji="1" lang="en-US" altLang="zh-CN" sz="4000" b="1" dirty="0">
                <a:solidFill>
                  <a:schemeClr val="bg1">
                    <a:lumMod val="95000"/>
                  </a:schemeClr>
                </a:solidFill>
              </a:rPr>
              <a:t>  TEMPLATE</a:t>
            </a:r>
            <a:endParaRPr kumimoji="1" lang="zh-CN" alt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54" name="矩形 4"/>
          <p:cNvSpPr>
            <a:spLocks noChangeArrowheads="1"/>
          </p:cNvSpPr>
          <p:nvPr/>
        </p:nvSpPr>
        <p:spPr bwMode="auto">
          <a:xfrm>
            <a:off x="515938" y="5322888"/>
            <a:ext cx="5184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055" name="矩形 5"/>
          <p:cNvSpPr>
            <a:spLocks noChangeArrowheads="1"/>
          </p:cNvSpPr>
          <p:nvPr/>
        </p:nvSpPr>
        <p:spPr bwMode="auto">
          <a:xfrm>
            <a:off x="3095625" y="4513263"/>
            <a:ext cx="1006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3"/>
            <a:ext cx="11012488" cy="7318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89650" y="2133600"/>
            <a:ext cx="609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C00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6959600" y="3024188"/>
            <a:ext cx="475297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" name="矩形 1"/>
          <p:cNvSpPr/>
          <p:nvPr/>
        </p:nvSpPr>
        <p:spPr>
          <a:xfrm>
            <a:off x="1865313" y="2301875"/>
            <a:ext cx="360362" cy="2447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631950" y="4778375"/>
            <a:ext cx="345598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960688" y="2921000"/>
            <a:ext cx="327025" cy="18510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3852863" y="3525838"/>
            <a:ext cx="298450" cy="12303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276" name="文本框 4"/>
          <p:cNvSpPr txBox="1">
            <a:spLocks noChangeArrowheads="1"/>
          </p:cNvSpPr>
          <p:nvPr/>
        </p:nvSpPr>
        <p:spPr bwMode="auto">
          <a:xfrm>
            <a:off x="1868488" y="4849813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A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277" name="文本框 38"/>
          <p:cNvSpPr txBox="1">
            <a:spLocks noChangeArrowheads="1"/>
          </p:cNvSpPr>
          <p:nvPr/>
        </p:nvSpPr>
        <p:spPr bwMode="auto">
          <a:xfrm>
            <a:off x="2959100" y="4805363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B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1278" name="文本框 39"/>
          <p:cNvSpPr txBox="1">
            <a:spLocks noChangeArrowheads="1"/>
          </p:cNvSpPr>
          <p:nvPr/>
        </p:nvSpPr>
        <p:spPr bwMode="auto">
          <a:xfrm>
            <a:off x="3863975" y="4818063"/>
            <a:ext cx="350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Arial" panose="020B0604020202020204" pitchFamily="34" charset="0"/>
              </a:rPr>
              <a:t>C</a:t>
            </a:r>
            <a:endParaRPr lang="zh-CN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6089650" y="2060575"/>
            <a:ext cx="6102350" cy="3386138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3"/>
            <a:ext cx="11012488" cy="7318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288088" y="235426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FC00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959600" y="3024188"/>
            <a:ext cx="47529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Arial" panose="020B0604020202020204" pitchFamily="34" charset="0"/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pic>
        <p:nvPicPr>
          <p:cNvPr id="1229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60575"/>
            <a:ext cx="6069012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星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66763" y="3429000"/>
            <a:ext cx="5113337" cy="1016000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6000" b="1" dirty="0">
                <a:solidFill>
                  <a:schemeClr val="bg1">
                    <a:lumMod val="95000"/>
                  </a:schemeClr>
                </a:solidFill>
              </a:rPr>
              <a:t>THANK YOU</a:t>
            </a:r>
            <a:r>
              <a:rPr kumimoji="1" lang="zh-CN" altLang="en-US" sz="6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1" lang="en-US" altLang="zh-CN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6" name="矩形 4"/>
          <p:cNvSpPr>
            <a:spLocks noChangeArrowheads="1"/>
          </p:cNvSpPr>
          <p:nvPr/>
        </p:nvSpPr>
        <p:spPr bwMode="auto">
          <a:xfrm>
            <a:off x="985838" y="5153025"/>
            <a:ext cx="51831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13317" name="矩形 5"/>
          <p:cNvSpPr>
            <a:spLocks noChangeArrowheads="1"/>
          </p:cNvSpPr>
          <p:nvPr/>
        </p:nvSpPr>
        <p:spPr bwMode="auto">
          <a:xfrm>
            <a:off x="982663" y="4445000"/>
            <a:ext cx="10080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5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5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SPEAKER:</a:t>
            </a:r>
            <a:endParaRPr lang="zh-CN" altLang="en-US" sz="1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星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1196975"/>
            <a:ext cx="10775950" cy="4752975"/>
          </a:xfrm>
          <a:prstGeom prst="rect">
            <a:avLst/>
          </a:prstGeom>
          <a:solidFill>
            <a:srgbClr val="26262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1747044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881063" y="620713"/>
            <a:ext cx="1357312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160588" cy="523875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CONTENTS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303838" y="23495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03838" y="3179763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303838" y="4013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303838" y="4759325"/>
            <a:ext cx="579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0" name="等腰三角形 19"/>
          <p:cNvSpPr/>
          <p:nvPr/>
        </p:nvSpPr>
        <p:spPr>
          <a:xfrm rot="16200000">
            <a:off x="4896644" y="334724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16200000">
            <a:off x="4896644" y="2539206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4872832" y="41536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6200000">
            <a:off x="4896644" y="4902994"/>
            <a:ext cx="344487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星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ONE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02" name="文本框 5"/>
          <p:cNvSpPr txBox="1">
            <a:spLocks noChangeArrowheads="1"/>
          </p:cNvSpPr>
          <p:nvPr/>
        </p:nvSpPr>
        <p:spPr bwMode="auto">
          <a:xfrm>
            <a:off x="4424363" y="5265738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蓝色地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4763"/>
            <a:ext cx="12199937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22225" y="-4763"/>
            <a:ext cx="12182475" cy="6862763"/>
          </a:xfrm>
          <a:custGeom>
            <a:avLst/>
            <a:gdLst>
              <a:gd name="connsiteX0" fmla="*/ 583791 w 12182621"/>
              <a:gd name="connsiteY0" fmla="*/ 1043690 h 6862763"/>
              <a:gd name="connsiteX1" fmla="*/ 0 w 12182621"/>
              <a:gd name="connsiteY1" fmla="*/ 1407557 h 6862763"/>
              <a:gd name="connsiteX2" fmla="*/ 0 w 12182621"/>
              <a:gd name="connsiteY2" fmla="*/ 1372553 h 6862763"/>
              <a:gd name="connsiteX3" fmla="*/ 7658981 w 12182621"/>
              <a:gd name="connsiteY3" fmla="*/ 0 h 6862763"/>
              <a:gd name="connsiteX4" fmla="*/ 12182621 w 12182621"/>
              <a:gd name="connsiteY4" fmla="*/ 0 h 6862763"/>
              <a:gd name="connsiteX5" fmla="*/ 12182621 w 12182621"/>
              <a:gd name="connsiteY5" fmla="*/ 6862763 h 6862763"/>
              <a:gd name="connsiteX6" fmla="*/ 0 w 12182621"/>
              <a:gd name="connsiteY6" fmla="*/ 6862763 h 6862763"/>
              <a:gd name="connsiteX7" fmla="*/ 0 w 12182621"/>
              <a:gd name="connsiteY7" fmla="*/ 4817744 h 6862763"/>
              <a:gd name="connsiteX8" fmla="*/ 7681989 w 12182621"/>
              <a:gd name="connsiteY8" fmla="*/ 29676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2621" h="6862763">
                <a:moveTo>
                  <a:pt x="583791" y="1043690"/>
                </a:moveTo>
                <a:lnTo>
                  <a:pt x="0" y="1407557"/>
                </a:lnTo>
                <a:lnTo>
                  <a:pt x="0" y="1372553"/>
                </a:lnTo>
                <a:close/>
                <a:moveTo>
                  <a:pt x="7658981" y="0"/>
                </a:moveTo>
                <a:lnTo>
                  <a:pt x="12182621" y="0"/>
                </a:lnTo>
                <a:lnTo>
                  <a:pt x="12182621" y="6862763"/>
                </a:lnTo>
                <a:lnTo>
                  <a:pt x="0" y="6862763"/>
                </a:lnTo>
                <a:lnTo>
                  <a:pt x="0" y="4817744"/>
                </a:lnTo>
                <a:lnTo>
                  <a:pt x="7681989" y="29676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rot="14109135">
            <a:off x="2715419" y="-2291556"/>
            <a:ext cx="1087437" cy="8531225"/>
          </a:xfrm>
          <a:custGeom>
            <a:avLst/>
            <a:gdLst>
              <a:gd name="connsiteX0" fmla="*/ 0 w 1219295"/>
              <a:gd name="connsiteY0" fmla="*/ 8482573 h 8482573"/>
              <a:gd name="connsiteX1" fmla="*/ 304824 w 1219295"/>
              <a:gd name="connsiteY1" fmla="*/ 0 h 8482573"/>
              <a:gd name="connsiteX2" fmla="*/ 1219295 w 1219295"/>
              <a:gd name="connsiteY2" fmla="*/ 0 h 8482573"/>
              <a:gd name="connsiteX3" fmla="*/ 914471 w 1219295"/>
              <a:gd name="connsiteY3" fmla="*/ 8482573 h 8482573"/>
              <a:gd name="connsiteX4" fmla="*/ 0 w 1219295"/>
              <a:gd name="connsiteY4" fmla="*/ 8482573 h 8482573"/>
              <a:gd name="connsiteX0-1" fmla="*/ 0 w 1157262"/>
              <a:gd name="connsiteY0-2" fmla="*/ 8482573 h 8482573"/>
              <a:gd name="connsiteX1-3" fmla="*/ 304824 w 1157262"/>
              <a:gd name="connsiteY1-4" fmla="*/ 0 h 8482573"/>
              <a:gd name="connsiteX2-5" fmla="*/ 1157262 w 1157262"/>
              <a:gd name="connsiteY2-6" fmla="*/ 787400 h 8482573"/>
              <a:gd name="connsiteX3-7" fmla="*/ 914471 w 1157262"/>
              <a:gd name="connsiteY3-8" fmla="*/ 8482573 h 8482573"/>
              <a:gd name="connsiteX4-9" fmla="*/ 0 w 1157262"/>
              <a:gd name="connsiteY4-10" fmla="*/ 8482573 h 8482573"/>
              <a:gd name="connsiteX0-11" fmla="*/ 0 w 1157262"/>
              <a:gd name="connsiteY0-12" fmla="*/ 8340777 h 8340777"/>
              <a:gd name="connsiteX1-13" fmla="*/ 246615 w 1157262"/>
              <a:gd name="connsiteY1-14" fmla="*/ 0 h 8340777"/>
              <a:gd name="connsiteX2-15" fmla="*/ 1157262 w 1157262"/>
              <a:gd name="connsiteY2-16" fmla="*/ 645604 h 8340777"/>
              <a:gd name="connsiteX3-17" fmla="*/ 914471 w 1157262"/>
              <a:gd name="connsiteY3-18" fmla="*/ 8340777 h 8340777"/>
              <a:gd name="connsiteX4-19" fmla="*/ 0 w 1157262"/>
              <a:gd name="connsiteY4-20" fmla="*/ 8340777 h 8340777"/>
              <a:gd name="connsiteX0-21" fmla="*/ 0 w 1157262"/>
              <a:gd name="connsiteY0-22" fmla="*/ 8340777 h 8340777"/>
              <a:gd name="connsiteX1-23" fmla="*/ 246615 w 1157262"/>
              <a:gd name="connsiteY1-24" fmla="*/ 0 h 8340777"/>
              <a:gd name="connsiteX2-25" fmla="*/ 1157262 w 1157262"/>
              <a:gd name="connsiteY2-26" fmla="*/ 645604 h 8340777"/>
              <a:gd name="connsiteX3-27" fmla="*/ 939204 w 1157262"/>
              <a:gd name="connsiteY3-28" fmla="*/ 7345081 h 8340777"/>
              <a:gd name="connsiteX4-29" fmla="*/ 0 w 1157262"/>
              <a:gd name="connsiteY4-30" fmla="*/ 8340777 h 8340777"/>
              <a:gd name="connsiteX0-31" fmla="*/ 0 w 1087319"/>
              <a:gd name="connsiteY0-32" fmla="*/ 8531283 h 8531283"/>
              <a:gd name="connsiteX1-33" fmla="*/ 176672 w 1087319"/>
              <a:gd name="connsiteY1-34" fmla="*/ 0 h 8531283"/>
              <a:gd name="connsiteX2-35" fmla="*/ 1087319 w 1087319"/>
              <a:gd name="connsiteY2-36" fmla="*/ 645604 h 8531283"/>
              <a:gd name="connsiteX3-37" fmla="*/ 869261 w 1087319"/>
              <a:gd name="connsiteY3-38" fmla="*/ 7345081 h 8531283"/>
              <a:gd name="connsiteX4-39" fmla="*/ 0 w 1087319"/>
              <a:gd name="connsiteY4-40" fmla="*/ 8531283 h 85312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7319" h="8531283">
                <a:moveTo>
                  <a:pt x="0" y="8531283"/>
                </a:moveTo>
                <a:lnTo>
                  <a:pt x="176672" y="0"/>
                </a:lnTo>
                <a:lnTo>
                  <a:pt x="1087319" y="645604"/>
                </a:lnTo>
                <a:lnTo>
                  <a:pt x="869261" y="7345081"/>
                </a:lnTo>
                <a:lnTo>
                  <a:pt x="0" y="8531283"/>
                </a:lnTo>
                <a:close/>
              </a:path>
            </a:pathLst>
          </a:custGeom>
          <a:solidFill>
            <a:srgbClr val="262626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656138" y="5967413"/>
            <a:ext cx="7339012" cy="701675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6096000" y="2092325"/>
            <a:ext cx="589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4079875" y="2876550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29" name="矩形 28"/>
          <p:cNvSpPr/>
          <p:nvPr/>
        </p:nvSpPr>
        <p:spPr>
          <a:xfrm>
            <a:off x="4079875" y="4167188"/>
            <a:ext cx="77771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3"/>
            <a:ext cx="11012488" cy="7318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954088" y="2239963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1060450" y="3421063"/>
            <a:ext cx="5140325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pic>
        <p:nvPicPr>
          <p:cNvPr id="615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2282825"/>
            <a:ext cx="5402262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2600325" y="314166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0" name="矩形 4"/>
          <p:cNvSpPr>
            <a:spLocks noChangeArrowheads="1"/>
          </p:cNvSpPr>
          <p:nvPr/>
        </p:nvSpPr>
        <p:spPr bwMode="auto">
          <a:xfrm>
            <a:off x="2403475" y="2201863"/>
            <a:ext cx="369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2" name="矩形 9"/>
          <p:cNvSpPr>
            <a:spLocks noChangeArrowheads="1"/>
          </p:cNvSpPr>
          <p:nvPr/>
        </p:nvSpPr>
        <p:spPr bwMode="auto">
          <a:xfrm>
            <a:off x="2636838" y="4467225"/>
            <a:ext cx="308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3" name="矩形 11"/>
          <p:cNvSpPr>
            <a:spLocks noChangeArrowheads="1"/>
          </p:cNvSpPr>
          <p:nvPr/>
        </p:nvSpPr>
        <p:spPr bwMode="auto">
          <a:xfrm>
            <a:off x="2305050" y="4845050"/>
            <a:ext cx="3679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11274" name="矩形 12"/>
          <p:cNvSpPr>
            <a:spLocks noChangeArrowheads="1"/>
          </p:cNvSpPr>
          <p:nvPr/>
        </p:nvSpPr>
        <p:spPr bwMode="auto">
          <a:xfrm>
            <a:off x="7310438" y="4343400"/>
            <a:ext cx="308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75" name="矩形 15"/>
          <p:cNvSpPr>
            <a:spLocks noChangeArrowheads="1"/>
          </p:cNvSpPr>
          <p:nvPr/>
        </p:nvSpPr>
        <p:spPr bwMode="auto">
          <a:xfrm>
            <a:off x="7061200" y="4813300"/>
            <a:ext cx="358298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24" name="矩形 23"/>
          <p:cNvSpPr/>
          <p:nvPr/>
        </p:nvSpPr>
        <p:spPr>
          <a:xfrm>
            <a:off x="2320925" y="1970088"/>
            <a:ext cx="3733800" cy="19129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027863" y="1849438"/>
            <a:ext cx="3641725" cy="20335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031038" y="4244975"/>
            <a:ext cx="3643312" cy="17668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30438" y="4368800"/>
            <a:ext cx="3824287" cy="16430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80" name="矩形 33"/>
          <p:cNvSpPr>
            <a:spLocks noChangeArrowheads="1"/>
          </p:cNvSpPr>
          <p:nvPr/>
        </p:nvSpPr>
        <p:spPr bwMode="auto">
          <a:xfrm>
            <a:off x="7405688" y="3173413"/>
            <a:ext cx="308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ADD YOUR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81" name="矩形 34"/>
          <p:cNvSpPr>
            <a:spLocks noChangeArrowheads="1"/>
          </p:cNvSpPr>
          <p:nvPr/>
        </p:nvSpPr>
        <p:spPr bwMode="auto">
          <a:xfrm>
            <a:off x="7121525" y="2016125"/>
            <a:ext cx="35687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wasted.</a:t>
            </a:r>
          </a:p>
        </p:txBody>
      </p:sp>
      <p:sp>
        <p:nvSpPr>
          <p:cNvPr id="39" name="等腰三角形 38"/>
          <p:cNvSpPr/>
          <p:nvPr/>
        </p:nvSpPr>
        <p:spPr>
          <a:xfrm rot="7070444">
            <a:off x="3988594" y="3715544"/>
            <a:ext cx="522288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7" name="等腰三角形 26"/>
          <p:cNvSpPr/>
          <p:nvPr/>
        </p:nvSpPr>
        <p:spPr>
          <a:xfrm rot="7070444">
            <a:off x="8686006" y="37742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7070444">
            <a:off x="8695531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等腰三角形 30"/>
          <p:cNvSpPr/>
          <p:nvPr/>
        </p:nvSpPr>
        <p:spPr>
          <a:xfrm rot="7070444">
            <a:off x="3982244" y="5869782"/>
            <a:ext cx="522287" cy="45085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2" grpId="0"/>
      <p:bldP spid="11273" grpId="0"/>
      <p:bldP spid="11274" grpId="0"/>
      <p:bldP spid="11275" grpId="0"/>
      <p:bldP spid="24" grpId="0" animBg="1"/>
      <p:bldP spid="25" grpId="0" animBg="1"/>
      <p:bldP spid="28" grpId="0" animBg="1"/>
      <p:bldP spid="29" grpId="0" animBg="1"/>
      <p:bldP spid="11280" grpId="0"/>
      <p:bldP spid="11281" grpId="0"/>
      <p:bldP spid="39" grpId="0" animBg="1"/>
      <p:bldP spid="27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5800" y="5876925"/>
            <a:ext cx="11012488" cy="733425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36" name="空心弧 35"/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7" name="空心弧 36"/>
          <p:cNvSpPr/>
          <p:nvPr/>
        </p:nvSpPr>
        <p:spPr>
          <a:xfrm rot="16200000" flipV="1">
            <a:off x="2417762" y="2136776"/>
            <a:ext cx="1452563" cy="1452562"/>
          </a:xfrm>
          <a:prstGeom prst="blockArc">
            <a:avLst>
              <a:gd name="adj1" fmla="val 10907759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544763" y="2325688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>
                <a:latin typeface="Segoe UI Light" panose="020B0502040204020203" pitchFamily="34" charset="0"/>
              </a:rPr>
              <a:t>50</a:t>
            </a:r>
            <a:r>
              <a:rPr kumimoji="1" lang="en-US" altLang="zh-CN" sz="2400">
                <a:latin typeface="Segoe UI Light" panose="020B0502040204020203" pitchFamily="34" charset="0"/>
              </a:rPr>
              <a:t>%</a:t>
            </a:r>
            <a:endParaRPr kumimoji="1" lang="zh-CN" altLang="en-US" sz="2400">
              <a:latin typeface="Segoe UI Light" panose="020B0502040204020203" pitchFamily="34" charset="0"/>
            </a:endParaRPr>
          </a:p>
        </p:txBody>
      </p:sp>
      <p:sp>
        <p:nvSpPr>
          <p:cNvPr id="45" name="空心弧 44"/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6" name="空心弧 45"/>
          <p:cNvSpPr/>
          <p:nvPr/>
        </p:nvSpPr>
        <p:spPr>
          <a:xfrm rot="16200000" flipV="1">
            <a:off x="5369720" y="2243931"/>
            <a:ext cx="1452562" cy="1450975"/>
          </a:xfrm>
          <a:prstGeom prst="blockArc">
            <a:avLst>
              <a:gd name="adj1" fmla="val 5524817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497513" y="2432050"/>
            <a:ext cx="1389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>
                <a:latin typeface="Segoe UI Light" panose="020B0502040204020203" pitchFamily="34" charset="0"/>
              </a:rPr>
              <a:t>75</a:t>
            </a:r>
            <a:r>
              <a:rPr kumimoji="1" lang="en-US" altLang="zh-CN" sz="2400">
                <a:latin typeface="Segoe UI Light" panose="020B0502040204020203" pitchFamily="34" charset="0"/>
              </a:rPr>
              <a:t>%</a:t>
            </a:r>
            <a:endParaRPr kumimoji="1" lang="zh-CN" altLang="en-US" sz="2400">
              <a:latin typeface="Segoe UI Light" panose="020B0502040204020203" pitchFamily="34" charset="0"/>
            </a:endParaRPr>
          </a:p>
        </p:txBody>
      </p:sp>
      <p:sp>
        <p:nvSpPr>
          <p:cNvPr id="48" name="空心弧 47"/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chemeClr val="tx1">
              <a:alpha val="2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49" name="空心弧 48"/>
          <p:cNvSpPr/>
          <p:nvPr/>
        </p:nvSpPr>
        <p:spPr>
          <a:xfrm rot="16200000" flipV="1">
            <a:off x="8183563" y="2255838"/>
            <a:ext cx="1452562" cy="1452562"/>
          </a:xfrm>
          <a:prstGeom prst="blockArc">
            <a:avLst>
              <a:gd name="adj1" fmla="val 514516"/>
              <a:gd name="adj2" fmla="val 13411"/>
              <a:gd name="adj3" fmla="val 4880"/>
            </a:avLst>
          </a:prstGeom>
          <a:solidFill>
            <a:srgbClr val="0288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8312150" y="2444750"/>
            <a:ext cx="13890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zh-CN" sz="6000">
                <a:latin typeface="Segoe UI Light" panose="020B0502040204020203" pitchFamily="34" charset="0"/>
              </a:rPr>
              <a:t>96</a:t>
            </a:r>
            <a:r>
              <a:rPr kumimoji="1" lang="en-US" altLang="zh-CN" sz="2400">
                <a:latin typeface="Segoe UI Light" panose="020B0502040204020203" pitchFamily="34" charset="0"/>
              </a:rPr>
              <a:t>%</a:t>
            </a:r>
            <a:endParaRPr kumimoji="1" lang="zh-CN" altLang="en-US" sz="2400">
              <a:latin typeface="Segoe UI Light" panose="020B0502040204020203" pitchFamily="34" charset="0"/>
            </a:endParaRPr>
          </a:p>
        </p:txBody>
      </p:sp>
      <p:sp>
        <p:nvSpPr>
          <p:cNvPr id="51" name="矩形 3"/>
          <p:cNvSpPr>
            <a:spLocks noChangeArrowheads="1"/>
          </p:cNvSpPr>
          <p:nvPr/>
        </p:nvSpPr>
        <p:spPr bwMode="auto">
          <a:xfrm>
            <a:off x="2009775" y="3722688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2" name="矩形 4"/>
          <p:cNvSpPr>
            <a:spLocks noChangeArrowheads="1"/>
          </p:cNvSpPr>
          <p:nvPr/>
        </p:nvSpPr>
        <p:spPr bwMode="auto">
          <a:xfrm>
            <a:off x="2084388" y="4137025"/>
            <a:ext cx="245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" name="矩形 3"/>
          <p:cNvSpPr>
            <a:spLocks noChangeArrowheads="1"/>
          </p:cNvSpPr>
          <p:nvPr/>
        </p:nvSpPr>
        <p:spPr bwMode="auto">
          <a:xfrm>
            <a:off x="4965700" y="3759200"/>
            <a:ext cx="226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4" name="矩形 4"/>
          <p:cNvSpPr>
            <a:spLocks noChangeArrowheads="1"/>
          </p:cNvSpPr>
          <p:nvPr/>
        </p:nvSpPr>
        <p:spPr bwMode="auto">
          <a:xfrm>
            <a:off x="5049838" y="4210050"/>
            <a:ext cx="24987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5" name="矩形 3"/>
          <p:cNvSpPr>
            <a:spLocks noChangeArrowheads="1"/>
          </p:cNvSpPr>
          <p:nvPr/>
        </p:nvSpPr>
        <p:spPr bwMode="auto">
          <a:xfrm>
            <a:off x="7816850" y="3736975"/>
            <a:ext cx="225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B050"/>
                </a:solidFill>
                <a:latin typeface="Arial" panose="020B0604020202020204" pitchFamily="34" charset="0"/>
              </a:rPr>
              <a:t>ADD YOUR TEXT</a:t>
            </a:r>
            <a:endParaRPr lang="zh-CN" altLang="en-US" sz="20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56" name="矩形 4"/>
          <p:cNvSpPr>
            <a:spLocks noChangeArrowheads="1"/>
          </p:cNvSpPr>
          <p:nvPr/>
        </p:nvSpPr>
        <p:spPr bwMode="auto">
          <a:xfrm>
            <a:off x="8054975" y="4210050"/>
            <a:ext cx="2427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You cannot improve your past, but you can improve your future. Once time is wasted, life is wasted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星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等腰三角形 2"/>
          <p:cNvSpPr/>
          <p:nvPr/>
        </p:nvSpPr>
        <p:spPr>
          <a:xfrm rot="16200000">
            <a:off x="6270625" y="4694238"/>
            <a:ext cx="433387" cy="350838"/>
          </a:xfrm>
          <a:prstGeom prst="triangl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0800000">
            <a:off x="5448300" y="3933825"/>
            <a:ext cx="1357313" cy="1169988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59375" y="4257675"/>
            <a:ext cx="2160588" cy="522288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CN" sz="2800" b="1" dirty="0">
                <a:solidFill>
                  <a:schemeClr val="bg1">
                    <a:lumMod val="95000"/>
                  </a:schemeClr>
                </a:solidFill>
              </a:rPr>
              <a:t>PART TWO</a:t>
            </a:r>
            <a:endParaRPr kumimoji="1"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22" name="文本框 5"/>
          <p:cNvSpPr txBox="1">
            <a:spLocks noChangeArrowheads="1"/>
          </p:cNvSpPr>
          <p:nvPr/>
        </p:nvSpPr>
        <p:spPr bwMode="auto">
          <a:xfrm>
            <a:off x="4424363" y="5265738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5514975" y="2492375"/>
            <a:ext cx="1162050" cy="11636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64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340100" y="2460625"/>
            <a:ext cx="1163638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>
            <a:off x="1932782" y="1431131"/>
            <a:ext cx="344488" cy="250825"/>
          </a:xfrm>
          <a:prstGeom prst="triangl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10800000">
            <a:off x="1065213" y="620713"/>
            <a:ext cx="1358900" cy="11715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79425" y="944563"/>
            <a:ext cx="2663825" cy="461962"/>
          </a:xfrm>
          <a:prstGeom prst="rect">
            <a:avLst/>
          </a:prstGeom>
          <a:solidFill>
            <a:srgbClr val="020308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zh-CN" altLang="en-US" sz="24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60450" y="6011863"/>
            <a:ext cx="11012488" cy="731837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defTabSz="685800" eaLnBrk="1" hangingPunct="1"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7" name="矩形 1"/>
          <p:cNvSpPr>
            <a:spLocks noChangeArrowheads="1"/>
          </p:cNvSpPr>
          <p:nvPr/>
        </p:nvSpPr>
        <p:spPr bwMode="auto">
          <a:xfrm>
            <a:off x="3287713" y="5229225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92D050"/>
                </a:solidFill>
                <a:latin typeface="Arial" panose="020B0604020202020204" pitchFamily="34" charset="0"/>
              </a:rPr>
              <a:t>CLICK TO ADD YOUR TEXT HERE</a:t>
            </a:r>
          </a:p>
        </p:txBody>
      </p:sp>
      <p:sp>
        <p:nvSpPr>
          <p:cNvPr id="28" name="矩形 27"/>
          <p:cNvSpPr/>
          <p:nvPr/>
        </p:nvSpPr>
        <p:spPr>
          <a:xfrm>
            <a:off x="2233613" y="4108450"/>
            <a:ext cx="83137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man is not old as long as he is seeking something. A man is not old until regrets take the place of dreams. I can make it through the rain. I can stand up once again on my own. One's real value first lies in to what degree and what sense he set himself.</a:t>
            </a:r>
          </a:p>
        </p:txBody>
      </p:sp>
      <p:sp>
        <p:nvSpPr>
          <p:cNvPr id="14" name="椭圆 13"/>
          <p:cNvSpPr/>
          <p:nvPr/>
        </p:nvSpPr>
        <p:spPr>
          <a:xfrm>
            <a:off x="7680325" y="2482850"/>
            <a:ext cx="1162050" cy="116205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5" name="组 4"/>
          <p:cNvGrpSpPr/>
          <p:nvPr/>
        </p:nvGrpSpPr>
        <p:grpSpPr>
          <a:xfrm>
            <a:off x="3515273" y="2530291"/>
            <a:ext cx="831850" cy="996950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6" name="Freeform 47"/>
            <p:cNvSpPr/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7" name="Freeform 48"/>
            <p:cNvSpPr/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19" name="Rectangle 50"/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0" name="Rectangle 51"/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1" name="Freeform 52"/>
            <p:cNvSpPr/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2" name="Freeform 53"/>
            <p:cNvSpPr/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  <p:sp>
          <p:nvSpPr>
            <p:cNvPr id="25" name="Freeform 56"/>
            <p:cNvSpPr/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 u="sng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84194" y="2663798"/>
            <a:ext cx="822325" cy="796925"/>
            <a:chOff x="5314950" y="3314700"/>
            <a:chExt cx="822325" cy="796925"/>
          </a:xfrm>
          <a:solidFill>
            <a:schemeClr val="bg1"/>
          </a:solidFill>
        </p:grpSpPr>
        <p:sp>
          <p:nvSpPr>
            <p:cNvPr id="30" name="Freeform 209"/>
            <p:cNvSpPr>
              <a:spLocks noEditPoints="1"/>
            </p:cNvSpPr>
            <p:nvPr/>
          </p:nvSpPr>
          <p:spPr bwMode="auto">
            <a:xfrm>
              <a:off x="5314950" y="3336925"/>
              <a:ext cx="777875" cy="768350"/>
            </a:xfrm>
            <a:custGeom>
              <a:avLst/>
              <a:gdLst/>
              <a:ahLst/>
              <a:cxnLst>
                <a:cxn ang="0">
                  <a:pos x="320" y="254"/>
                </a:cxn>
                <a:cxn ang="0">
                  <a:pos x="164" y="102"/>
                </a:cxn>
                <a:cxn ang="0">
                  <a:pos x="166" y="92"/>
                </a:cxn>
                <a:cxn ang="0">
                  <a:pos x="166" y="70"/>
                </a:cxn>
                <a:cxn ang="0">
                  <a:pos x="160" y="50"/>
                </a:cxn>
                <a:cxn ang="0">
                  <a:pos x="150" y="32"/>
                </a:cxn>
                <a:cxn ang="0">
                  <a:pos x="142" y="24"/>
                </a:cxn>
                <a:cxn ang="0">
                  <a:pos x="122" y="10"/>
                </a:cxn>
                <a:cxn ang="0">
                  <a:pos x="102" y="2"/>
                </a:cxn>
                <a:cxn ang="0">
                  <a:pos x="78" y="0"/>
                </a:cxn>
                <a:cxn ang="0">
                  <a:pos x="56" y="4"/>
                </a:cxn>
                <a:cxn ang="0">
                  <a:pos x="96" y="44"/>
                </a:cxn>
                <a:cxn ang="0">
                  <a:pos x="104" y="56"/>
                </a:cxn>
                <a:cxn ang="0">
                  <a:pos x="106" y="70"/>
                </a:cxn>
                <a:cxn ang="0">
                  <a:pos x="104" y="82"/>
                </a:cxn>
                <a:cxn ang="0">
                  <a:pos x="96" y="96"/>
                </a:cxn>
                <a:cxn ang="0">
                  <a:pos x="90" y="100"/>
                </a:cxn>
                <a:cxn ang="0">
                  <a:pos x="76" y="106"/>
                </a:cxn>
                <a:cxn ang="0">
                  <a:pos x="62" y="106"/>
                </a:cxn>
                <a:cxn ang="0">
                  <a:pos x="50" y="102"/>
                </a:cxn>
                <a:cxn ang="0">
                  <a:pos x="4" y="58"/>
                </a:cxn>
                <a:cxn ang="0">
                  <a:pos x="2" y="68"/>
                </a:cxn>
                <a:cxn ang="0">
                  <a:pos x="0" y="92"/>
                </a:cxn>
                <a:cxn ang="0">
                  <a:pos x="6" y="114"/>
                </a:cxn>
                <a:cxn ang="0">
                  <a:pos x="16" y="134"/>
                </a:cxn>
                <a:cxn ang="0">
                  <a:pos x="24" y="144"/>
                </a:cxn>
                <a:cxn ang="0">
                  <a:pos x="42" y="156"/>
                </a:cxn>
                <a:cxn ang="0">
                  <a:pos x="62" y="164"/>
                </a:cxn>
                <a:cxn ang="0">
                  <a:pos x="82" y="168"/>
                </a:cxn>
                <a:cxn ang="0">
                  <a:pos x="102" y="164"/>
                </a:cxn>
                <a:cxn ang="0">
                  <a:pos x="194" y="256"/>
                </a:cxn>
                <a:cxn ang="0">
                  <a:pos x="208" y="268"/>
                </a:cxn>
                <a:cxn ang="0">
                  <a:pos x="256" y="314"/>
                </a:cxn>
                <a:cxn ang="0">
                  <a:pos x="354" y="412"/>
                </a:cxn>
                <a:cxn ang="0">
                  <a:pos x="358" y="440"/>
                </a:cxn>
                <a:cxn ang="0">
                  <a:pos x="374" y="464"/>
                </a:cxn>
                <a:cxn ang="0">
                  <a:pos x="384" y="474"/>
                </a:cxn>
                <a:cxn ang="0">
                  <a:pos x="410" y="484"/>
                </a:cxn>
                <a:cxn ang="0">
                  <a:pos x="436" y="482"/>
                </a:cxn>
                <a:cxn ang="0">
                  <a:pos x="460" y="472"/>
                </a:cxn>
                <a:cxn ang="0">
                  <a:pos x="470" y="464"/>
                </a:cxn>
                <a:cxn ang="0">
                  <a:pos x="484" y="442"/>
                </a:cxn>
                <a:cxn ang="0">
                  <a:pos x="490" y="416"/>
                </a:cxn>
                <a:cxn ang="0">
                  <a:pos x="484" y="390"/>
                </a:cxn>
                <a:cxn ang="0">
                  <a:pos x="470" y="368"/>
                </a:cxn>
                <a:cxn ang="0">
                  <a:pos x="458" y="360"/>
                </a:cxn>
                <a:cxn ang="0">
                  <a:pos x="430" y="350"/>
                </a:cxn>
                <a:cxn ang="0">
                  <a:pos x="416" y="350"/>
                </a:cxn>
                <a:cxn ang="0">
                  <a:pos x="412" y="452"/>
                </a:cxn>
                <a:cxn ang="0">
                  <a:pos x="396" y="392"/>
                </a:cxn>
                <a:cxn ang="0">
                  <a:pos x="456" y="408"/>
                </a:cxn>
              </a:cxnLst>
              <a:rect l="0" t="0" r="r" b="b"/>
              <a:pathLst>
                <a:path w="490" h="484">
                  <a:moveTo>
                    <a:pt x="416" y="350"/>
                  </a:moveTo>
                  <a:lnTo>
                    <a:pt x="320" y="254"/>
                  </a:lnTo>
                  <a:lnTo>
                    <a:pt x="236" y="172"/>
                  </a:lnTo>
                  <a:lnTo>
                    <a:pt x="164" y="102"/>
                  </a:lnTo>
                  <a:lnTo>
                    <a:pt x="164" y="102"/>
                  </a:lnTo>
                  <a:lnTo>
                    <a:pt x="166" y="92"/>
                  </a:lnTo>
                  <a:lnTo>
                    <a:pt x="168" y="82"/>
                  </a:lnTo>
                  <a:lnTo>
                    <a:pt x="166" y="70"/>
                  </a:lnTo>
                  <a:lnTo>
                    <a:pt x="164" y="60"/>
                  </a:lnTo>
                  <a:lnTo>
                    <a:pt x="160" y="50"/>
                  </a:lnTo>
                  <a:lnTo>
                    <a:pt x="156" y="42"/>
                  </a:lnTo>
                  <a:lnTo>
                    <a:pt x="150" y="32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2" y="16"/>
                  </a:lnTo>
                  <a:lnTo>
                    <a:pt x="122" y="10"/>
                  </a:lnTo>
                  <a:lnTo>
                    <a:pt x="112" y="4"/>
                  </a:lnTo>
                  <a:lnTo>
                    <a:pt x="102" y="2"/>
                  </a:lnTo>
                  <a:lnTo>
                    <a:pt x="90" y="0"/>
                  </a:lnTo>
                  <a:lnTo>
                    <a:pt x="78" y="0"/>
                  </a:lnTo>
                  <a:lnTo>
                    <a:pt x="68" y="2"/>
                  </a:lnTo>
                  <a:lnTo>
                    <a:pt x="56" y="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100" y="50"/>
                  </a:lnTo>
                  <a:lnTo>
                    <a:pt x="104" y="56"/>
                  </a:lnTo>
                  <a:lnTo>
                    <a:pt x="106" y="62"/>
                  </a:lnTo>
                  <a:lnTo>
                    <a:pt x="106" y="70"/>
                  </a:lnTo>
                  <a:lnTo>
                    <a:pt x="106" y="76"/>
                  </a:lnTo>
                  <a:lnTo>
                    <a:pt x="104" y="82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90" y="100"/>
                  </a:lnTo>
                  <a:lnTo>
                    <a:pt x="84" y="104"/>
                  </a:lnTo>
                  <a:lnTo>
                    <a:pt x="76" y="106"/>
                  </a:lnTo>
                  <a:lnTo>
                    <a:pt x="70" y="106"/>
                  </a:lnTo>
                  <a:lnTo>
                    <a:pt x="62" y="106"/>
                  </a:lnTo>
                  <a:lnTo>
                    <a:pt x="56" y="104"/>
                  </a:lnTo>
                  <a:lnTo>
                    <a:pt x="50" y="102"/>
                  </a:lnTo>
                  <a:lnTo>
                    <a:pt x="44" y="96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2"/>
                  </a:lnTo>
                  <a:lnTo>
                    <a:pt x="2" y="102"/>
                  </a:lnTo>
                  <a:lnTo>
                    <a:pt x="6" y="11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32" y="150"/>
                  </a:lnTo>
                  <a:lnTo>
                    <a:pt x="42" y="156"/>
                  </a:lnTo>
                  <a:lnTo>
                    <a:pt x="52" y="162"/>
                  </a:lnTo>
                  <a:lnTo>
                    <a:pt x="62" y="164"/>
                  </a:lnTo>
                  <a:lnTo>
                    <a:pt x="72" y="166"/>
                  </a:lnTo>
                  <a:lnTo>
                    <a:pt x="82" y="168"/>
                  </a:lnTo>
                  <a:lnTo>
                    <a:pt x="92" y="166"/>
                  </a:lnTo>
                  <a:lnTo>
                    <a:pt x="102" y="164"/>
                  </a:lnTo>
                  <a:lnTo>
                    <a:pt x="172" y="234"/>
                  </a:lnTo>
                  <a:lnTo>
                    <a:pt x="194" y="256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08" y="268"/>
                  </a:lnTo>
                  <a:lnTo>
                    <a:pt x="256" y="314"/>
                  </a:lnTo>
                  <a:lnTo>
                    <a:pt x="354" y="412"/>
                  </a:lnTo>
                  <a:lnTo>
                    <a:pt x="354" y="412"/>
                  </a:lnTo>
                  <a:lnTo>
                    <a:pt x="356" y="426"/>
                  </a:lnTo>
                  <a:lnTo>
                    <a:pt x="358" y="440"/>
                  </a:lnTo>
                  <a:lnTo>
                    <a:pt x="364" y="454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84" y="474"/>
                  </a:lnTo>
                  <a:lnTo>
                    <a:pt x="396" y="480"/>
                  </a:lnTo>
                  <a:lnTo>
                    <a:pt x="410" y="484"/>
                  </a:lnTo>
                  <a:lnTo>
                    <a:pt x="422" y="484"/>
                  </a:lnTo>
                  <a:lnTo>
                    <a:pt x="436" y="482"/>
                  </a:lnTo>
                  <a:lnTo>
                    <a:pt x="448" y="480"/>
                  </a:lnTo>
                  <a:lnTo>
                    <a:pt x="460" y="472"/>
                  </a:lnTo>
                  <a:lnTo>
                    <a:pt x="470" y="464"/>
                  </a:lnTo>
                  <a:lnTo>
                    <a:pt x="470" y="464"/>
                  </a:lnTo>
                  <a:lnTo>
                    <a:pt x="478" y="454"/>
                  </a:lnTo>
                  <a:lnTo>
                    <a:pt x="484" y="442"/>
                  </a:lnTo>
                  <a:lnTo>
                    <a:pt x="488" y="430"/>
                  </a:lnTo>
                  <a:lnTo>
                    <a:pt x="490" y="416"/>
                  </a:lnTo>
                  <a:lnTo>
                    <a:pt x="488" y="404"/>
                  </a:lnTo>
                  <a:lnTo>
                    <a:pt x="484" y="390"/>
                  </a:lnTo>
                  <a:lnTo>
                    <a:pt x="478" y="380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58" y="360"/>
                  </a:lnTo>
                  <a:lnTo>
                    <a:pt x="444" y="354"/>
                  </a:lnTo>
                  <a:lnTo>
                    <a:pt x="430" y="350"/>
                  </a:lnTo>
                  <a:lnTo>
                    <a:pt x="416" y="350"/>
                  </a:lnTo>
                  <a:lnTo>
                    <a:pt x="416" y="350"/>
                  </a:lnTo>
                  <a:close/>
                  <a:moveTo>
                    <a:pt x="446" y="442"/>
                  </a:moveTo>
                  <a:lnTo>
                    <a:pt x="412" y="452"/>
                  </a:lnTo>
                  <a:lnTo>
                    <a:pt x="388" y="426"/>
                  </a:lnTo>
                  <a:lnTo>
                    <a:pt x="396" y="392"/>
                  </a:lnTo>
                  <a:lnTo>
                    <a:pt x="430" y="382"/>
                  </a:lnTo>
                  <a:lnTo>
                    <a:pt x="456" y="408"/>
                  </a:lnTo>
                  <a:lnTo>
                    <a:pt x="446" y="4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1" name="Freeform 210"/>
            <p:cNvSpPr>
              <a:spLocks noEditPoints="1"/>
            </p:cNvSpPr>
            <p:nvPr/>
          </p:nvSpPr>
          <p:spPr bwMode="auto">
            <a:xfrm>
              <a:off x="5340350" y="3733800"/>
              <a:ext cx="377825" cy="377825"/>
            </a:xfrm>
            <a:custGeom>
              <a:avLst/>
              <a:gdLst/>
              <a:ahLst/>
              <a:cxnLst>
                <a:cxn ang="0">
                  <a:pos x="54" y="80"/>
                </a:cxn>
                <a:cxn ang="0">
                  <a:pos x="16" y="118"/>
                </a:cxn>
                <a:cxn ang="0">
                  <a:pos x="4" y="134"/>
                </a:cxn>
                <a:cxn ang="0">
                  <a:pos x="0" y="152"/>
                </a:cxn>
                <a:cxn ang="0">
                  <a:pos x="4" y="170"/>
                </a:cxn>
                <a:cxn ang="0">
                  <a:pos x="14" y="188"/>
                </a:cxn>
                <a:cxn ang="0">
                  <a:pos x="50" y="224"/>
                </a:cxn>
                <a:cxn ang="0">
                  <a:pos x="66" y="234"/>
                </a:cxn>
                <a:cxn ang="0">
                  <a:pos x="86" y="238"/>
                </a:cxn>
                <a:cxn ang="0">
                  <a:pos x="104" y="234"/>
                </a:cxn>
                <a:cxn ang="0">
                  <a:pos x="120" y="224"/>
                </a:cxn>
                <a:cxn ang="0">
                  <a:pos x="182" y="162"/>
                </a:cxn>
                <a:cxn ang="0">
                  <a:pos x="132" y="0"/>
                </a:cxn>
                <a:cxn ang="0">
                  <a:pos x="188" y="88"/>
                </a:cxn>
                <a:cxn ang="0">
                  <a:pos x="192" y="94"/>
                </a:cxn>
                <a:cxn ang="0">
                  <a:pos x="192" y="104"/>
                </a:cxn>
                <a:cxn ang="0">
                  <a:pos x="88" y="208"/>
                </a:cxn>
                <a:cxn ang="0">
                  <a:pos x="84" y="212"/>
                </a:cxn>
                <a:cxn ang="0">
                  <a:pos x="72" y="212"/>
                </a:cxn>
                <a:cxn ang="0">
                  <a:pos x="68" y="210"/>
                </a:cxn>
                <a:cxn ang="0">
                  <a:pos x="64" y="200"/>
                </a:cxn>
                <a:cxn ang="0">
                  <a:pos x="68" y="190"/>
                </a:cxn>
                <a:cxn ang="0">
                  <a:pos x="168" y="90"/>
                </a:cxn>
                <a:cxn ang="0">
                  <a:pos x="178" y="84"/>
                </a:cxn>
                <a:cxn ang="0">
                  <a:pos x="188" y="88"/>
                </a:cxn>
                <a:cxn ang="0">
                  <a:pos x="150" y="50"/>
                </a:cxn>
                <a:cxn ang="0">
                  <a:pos x="152" y="54"/>
                </a:cxn>
                <a:cxn ang="0">
                  <a:pos x="152" y="66"/>
                </a:cxn>
                <a:cxn ang="0">
                  <a:pos x="50" y="170"/>
                </a:cxn>
                <a:cxn ang="0">
                  <a:pos x="44" y="172"/>
                </a:cxn>
                <a:cxn ang="0">
                  <a:pos x="34" y="172"/>
                </a:cxn>
                <a:cxn ang="0">
                  <a:pos x="30" y="170"/>
                </a:cxn>
                <a:cxn ang="0">
                  <a:pos x="26" y="160"/>
                </a:cxn>
                <a:cxn ang="0">
                  <a:pos x="30" y="150"/>
                </a:cxn>
                <a:cxn ang="0">
                  <a:pos x="130" y="50"/>
                </a:cxn>
                <a:cxn ang="0">
                  <a:pos x="140" y="46"/>
                </a:cxn>
                <a:cxn ang="0">
                  <a:pos x="150" y="50"/>
                </a:cxn>
              </a:cxnLst>
              <a:rect l="0" t="0" r="r" b="b"/>
              <a:pathLst>
                <a:path w="238" h="238">
                  <a:moveTo>
                    <a:pt x="78" y="56"/>
                  </a:moveTo>
                  <a:lnTo>
                    <a:pt x="54" y="8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8" y="126"/>
                  </a:lnTo>
                  <a:lnTo>
                    <a:pt x="4" y="134"/>
                  </a:lnTo>
                  <a:lnTo>
                    <a:pt x="2" y="142"/>
                  </a:lnTo>
                  <a:lnTo>
                    <a:pt x="0" y="152"/>
                  </a:lnTo>
                  <a:lnTo>
                    <a:pt x="2" y="162"/>
                  </a:lnTo>
                  <a:lnTo>
                    <a:pt x="4" y="170"/>
                  </a:lnTo>
                  <a:lnTo>
                    <a:pt x="8" y="180"/>
                  </a:lnTo>
                  <a:lnTo>
                    <a:pt x="14" y="188"/>
                  </a:lnTo>
                  <a:lnTo>
                    <a:pt x="50" y="224"/>
                  </a:lnTo>
                  <a:lnTo>
                    <a:pt x="50" y="224"/>
                  </a:lnTo>
                  <a:lnTo>
                    <a:pt x="58" y="230"/>
                  </a:lnTo>
                  <a:lnTo>
                    <a:pt x="66" y="234"/>
                  </a:lnTo>
                  <a:lnTo>
                    <a:pt x="76" y="236"/>
                  </a:lnTo>
                  <a:lnTo>
                    <a:pt x="86" y="238"/>
                  </a:lnTo>
                  <a:lnTo>
                    <a:pt x="96" y="236"/>
                  </a:lnTo>
                  <a:lnTo>
                    <a:pt x="104" y="234"/>
                  </a:lnTo>
                  <a:lnTo>
                    <a:pt x="112" y="230"/>
                  </a:lnTo>
                  <a:lnTo>
                    <a:pt x="120" y="224"/>
                  </a:lnTo>
                  <a:lnTo>
                    <a:pt x="160" y="186"/>
                  </a:lnTo>
                  <a:lnTo>
                    <a:pt x="182" y="162"/>
                  </a:lnTo>
                  <a:lnTo>
                    <a:pt x="238" y="106"/>
                  </a:lnTo>
                  <a:lnTo>
                    <a:pt x="132" y="0"/>
                  </a:lnTo>
                  <a:lnTo>
                    <a:pt x="78" y="56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92" y="94"/>
                  </a:lnTo>
                  <a:lnTo>
                    <a:pt x="192" y="98"/>
                  </a:lnTo>
                  <a:lnTo>
                    <a:pt x="192" y="104"/>
                  </a:lnTo>
                  <a:lnTo>
                    <a:pt x="188" y="108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84" y="212"/>
                  </a:lnTo>
                  <a:lnTo>
                    <a:pt x="78" y="214"/>
                  </a:lnTo>
                  <a:lnTo>
                    <a:pt x="72" y="212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6" y="204"/>
                  </a:lnTo>
                  <a:lnTo>
                    <a:pt x="64" y="200"/>
                  </a:lnTo>
                  <a:lnTo>
                    <a:pt x="66" y="194"/>
                  </a:lnTo>
                  <a:lnTo>
                    <a:pt x="68" y="190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74" y="86"/>
                  </a:lnTo>
                  <a:lnTo>
                    <a:pt x="178" y="84"/>
                  </a:lnTo>
                  <a:lnTo>
                    <a:pt x="184" y="86"/>
                  </a:lnTo>
                  <a:lnTo>
                    <a:pt x="188" y="88"/>
                  </a:lnTo>
                  <a:lnTo>
                    <a:pt x="188" y="88"/>
                  </a:lnTo>
                  <a:close/>
                  <a:moveTo>
                    <a:pt x="150" y="50"/>
                  </a:moveTo>
                  <a:lnTo>
                    <a:pt x="150" y="50"/>
                  </a:lnTo>
                  <a:lnTo>
                    <a:pt x="152" y="54"/>
                  </a:lnTo>
                  <a:lnTo>
                    <a:pt x="154" y="60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44" y="172"/>
                  </a:lnTo>
                  <a:lnTo>
                    <a:pt x="40" y="174"/>
                  </a:lnTo>
                  <a:lnTo>
                    <a:pt x="34" y="172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26" y="166"/>
                  </a:lnTo>
                  <a:lnTo>
                    <a:pt x="26" y="160"/>
                  </a:lnTo>
                  <a:lnTo>
                    <a:pt x="26" y="154"/>
                  </a:lnTo>
                  <a:lnTo>
                    <a:pt x="30" y="150"/>
                  </a:lnTo>
                  <a:lnTo>
                    <a:pt x="130" y="50"/>
                  </a:lnTo>
                  <a:lnTo>
                    <a:pt x="130" y="50"/>
                  </a:lnTo>
                  <a:lnTo>
                    <a:pt x="134" y="46"/>
                  </a:lnTo>
                  <a:lnTo>
                    <a:pt x="140" y="46"/>
                  </a:lnTo>
                  <a:lnTo>
                    <a:pt x="146" y="46"/>
                  </a:lnTo>
                  <a:lnTo>
                    <a:pt x="150" y="50"/>
                  </a:lnTo>
                  <a:lnTo>
                    <a:pt x="150" y="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2" name="Freeform 211"/>
            <p:cNvSpPr/>
            <p:nvPr/>
          </p:nvSpPr>
          <p:spPr bwMode="auto">
            <a:xfrm>
              <a:off x="5759450" y="3314700"/>
              <a:ext cx="377825" cy="377825"/>
            </a:xfrm>
            <a:custGeom>
              <a:avLst/>
              <a:gdLst/>
              <a:ahLst/>
              <a:cxnLst>
                <a:cxn ang="0">
                  <a:pos x="38" y="238"/>
                </a:cxn>
                <a:cxn ang="0">
                  <a:pos x="104" y="170"/>
                </a:cxn>
                <a:cxn ang="0">
                  <a:pos x="128" y="196"/>
                </a:cxn>
                <a:cxn ang="0">
                  <a:pos x="238" y="86"/>
                </a:cxn>
                <a:cxn ang="0">
                  <a:pos x="150" y="0"/>
                </a:cxn>
                <a:cxn ang="0">
                  <a:pos x="42" y="110"/>
                </a:cxn>
                <a:cxn ang="0">
                  <a:pos x="68" y="134"/>
                </a:cxn>
                <a:cxn ang="0">
                  <a:pos x="0" y="200"/>
                </a:cxn>
                <a:cxn ang="0">
                  <a:pos x="38" y="238"/>
                </a:cxn>
              </a:cxnLst>
              <a:rect l="0" t="0" r="r" b="b"/>
              <a:pathLst>
                <a:path w="238" h="238">
                  <a:moveTo>
                    <a:pt x="38" y="238"/>
                  </a:moveTo>
                  <a:lnTo>
                    <a:pt x="104" y="170"/>
                  </a:lnTo>
                  <a:lnTo>
                    <a:pt x="128" y="196"/>
                  </a:lnTo>
                  <a:lnTo>
                    <a:pt x="238" y="86"/>
                  </a:lnTo>
                  <a:lnTo>
                    <a:pt x="150" y="0"/>
                  </a:lnTo>
                  <a:lnTo>
                    <a:pt x="42" y="110"/>
                  </a:lnTo>
                  <a:lnTo>
                    <a:pt x="68" y="134"/>
                  </a:lnTo>
                  <a:lnTo>
                    <a:pt x="0" y="200"/>
                  </a:lnTo>
                  <a:lnTo>
                    <a:pt x="38" y="2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3" name="Freeform 183"/>
          <p:cNvSpPr>
            <a:spLocks noEditPoints="1"/>
          </p:cNvSpPr>
          <p:nvPr/>
        </p:nvSpPr>
        <p:spPr bwMode="auto">
          <a:xfrm>
            <a:off x="8001000" y="2686050"/>
            <a:ext cx="746125" cy="742950"/>
          </a:xfrm>
          <a:custGeom>
            <a:avLst/>
            <a:gdLst>
              <a:gd name="T0" fmla="*/ 0 w 470"/>
              <a:gd name="T1" fmla="*/ 0 h 468"/>
              <a:gd name="T2" fmla="*/ 31750 w 470"/>
              <a:gd name="T3" fmla="*/ 742950 h 468"/>
              <a:gd name="T4" fmla="*/ 304800 w 470"/>
              <a:gd name="T5" fmla="*/ 593725 h 468"/>
              <a:gd name="T6" fmla="*/ 368300 w 470"/>
              <a:gd name="T7" fmla="*/ 701675 h 468"/>
              <a:gd name="T8" fmla="*/ 466725 w 470"/>
              <a:gd name="T9" fmla="*/ 523875 h 468"/>
              <a:gd name="T10" fmla="*/ 746125 w 470"/>
              <a:gd name="T11" fmla="*/ 450850 h 468"/>
              <a:gd name="T12" fmla="*/ 0 w 470"/>
              <a:gd name="T13" fmla="*/ 0 h 468"/>
              <a:gd name="T14" fmla="*/ 368300 w 470"/>
              <a:gd name="T15" fmla="*/ 628650 h 468"/>
              <a:gd name="T16" fmla="*/ 85725 w 470"/>
              <a:gd name="T17" fmla="*/ 127000 h 468"/>
              <a:gd name="T18" fmla="*/ 431800 w 470"/>
              <a:gd name="T19" fmla="*/ 514350 h 468"/>
              <a:gd name="T20" fmla="*/ 368300 w 470"/>
              <a:gd name="T21" fmla="*/ 628650 h 46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70" h="468">
                <a:moveTo>
                  <a:pt x="0" y="0"/>
                </a:moveTo>
                <a:lnTo>
                  <a:pt x="20" y="468"/>
                </a:lnTo>
                <a:lnTo>
                  <a:pt x="192" y="374"/>
                </a:lnTo>
                <a:lnTo>
                  <a:pt x="232" y="442"/>
                </a:lnTo>
                <a:lnTo>
                  <a:pt x="294" y="330"/>
                </a:lnTo>
                <a:lnTo>
                  <a:pt x="470" y="284"/>
                </a:lnTo>
                <a:lnTo>
                  <a:pt x="0" y="0"/>
                </a:lnTo>
                <a:close/>
                <a:moveTo>
                  <a:pt x="232" y="396"/>
                </a:moveTo>
                <a:lnTo>
                  <a:pt x="54" y="80"/>
                </a:lnTo>
                <a:lnTo>
                  <a:pt x="272" y="324"/>
                </a:lnTo>
                <a:lnTo>
                  <a:pt x="232" y="3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996</Words>
  <Application>Microsoft Office PowerPoint</Application>
  <PresentationFormat>宽屏</PresentationFormat>
  <Paragraphs>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Segoe UI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18</cp:revision>
  <dcterms:created xsi:type="dcterms:W3CDTF">2015-08-24T08:38:00Z</dcterms:created>
  <dcterms:modified xsi:type="dcterms:W3CDTF">2021-01-04T10:18:45Z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