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8"/>
  </p:notesMasterIdLst>
  <p:sldIdLst>
    <p:sldId id="256" r:id="rId3"/>
    <p:sldId id="257" r:id="rId4"/>
    <p:sldId id="258" r:id="rId5"/>
    <p:sldId id="259" r:id="rId6"/>
    <p:sldId id="263" r:id="rId7"/>
    <p:sldId id="266" r:id="rId8"/>
    <p:sldId id="275" r:id="rId9"/>
    <p:sldId id="268" r:id="rId10"/>
    <p:sldId id="276" r:id="rId11"/>
    <p:sldId id="292" r:id="rId12"/>
    <p:sldId id="282" r:id="rId13"/>
    <p:sldId id="260" r:id="rId14"/>
    <p:sldId id="271" r:id="rId15"/>
    <p:sldId id="291" r:id="rId16"/>
    <p:sldId id="272" r:id="rId17"/>
    <p:sldId id="273" r:id="rId18"/>
    <p:sldId id="269" r:id="rId19"/>
    <p:sldId id="267" r:id="rId20"/>
    <p:sldId id="270" r:id="rId21"/>
    <p:sldId id="265" r:id="rId22"/>
    <p:sldId id="277" r:id="rId23"/>
    <p:sldId id="278" r:id="rId24"/>
    <p:sldId id="285" r:id="rId25"/>
    <p:sldId id="287" r:id="rId26"/>
    <p:sldId id="284" r:id="rId27"/>
    <p:sldId id="290" r:id="rId28"/>
    <p:sldId id="274" r:id="rId29"/>
    <p:sldId id="262" r:id="rId30"/>
    <p:sldId id="283" r:id="rId31"/>
    <p:sldId id="281" r:id="rId32"/>
    <p:sldId id="279" r:id="rId33"/>
    <p:sldId id="286" r:id="rId34"/>
    <p:sldId id="288" r:id="rId35"/>
    <p:sldId id="280" r:id="rId36"/>
    <p:sldId id="289" r:id="rId3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4" autoAdjust="0"/>
    <p:restoredTop sz="94660"/>
  </p:normalViewPr>
  <p:slideViewPr>
    <p:cSldViewPr>
      <p:cViewPr varScale="1">
        <p:scale>
          <a:sx n="108" d="100"/>
          <a:sy n="108" d="100"/>
        </p:scale>
        <p:origin x="378" y="288"/>
      </p:cViewPr>
      <p:guideLst>
        <p:guide orient="horz" pos="1620"/>
        <p:guide pos="2880"/>
      </p:guideLst>
    </p:cSldViewPr>
  </p:slideViewPr>
  <p:notesTextViewPr>
    <p:cViewPr>
      <p:scale>
        <a:sx n="1" d="1"/>
        <a:sy n="1" d="1"/>
      </p:scale>
      <p:origin x="0" y="0"/>
    </p:cViewPr>
  </p:notesTextViewPr>
  <p:sorterViewPr>
    <p:cViewPr>
      <p:scale>
        <a:sx n="100" d="100"/>
        <a:sy n="100" d="100"/>
      </p:scale>
      <p:origin x="0" y="39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1-B247-43BE-8446-5D2F79658806}"/>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B247-43BE-8446-5D2F79658806}"/>
              </c:ext>
            </c:extLst>
          </c:dPt>
          <c:cat>
            <c:numRef>
              <c:f>Sheet1!$A$2:$A$3</c:f>
              <c:numCache>
                <c:formatCode>General</c:formatCode>
                <c:ptCount val="2"/>
              </c:numCache>
            </c:num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B247-43BE-8446-5D2F79658806}"/>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1-6086-4CF3-8A5C-27CED20DEF9D}"/>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6086-4CF3-8A5C-27CED20DEF9D}"/>
              </c:ext>
            </c:extLst>
          </c:dPt>
          <c:cat>
            <c:numRef>
              <c:f>Sheet1!$A$2:$A$3</c:f>
              <c:numCache>
                <c:formatCode>General</c:formatCode>
                <c:ptCount val="2"/>
              </c:numCache>
            </c:num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6086-4CF3-8A5C-27CED20DEF9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1-118D-4866-B6A9-F9554EDB713B}"/>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118D-4866-B6A9-F9554EDB713B}"/>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18D-4866-B6A9-F9554EDB713B}"/>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2D050"/>
              </a:solidFill>
            </c:spPr>
            <c:extLst>
              <c:ext xmlns:c16="http://schemas.microsoft.com/office/drawing/2014/chart" uri="{C3380CC4-5D6E-409C-BE32-E72D297353CC}">
                <c16:uniqueId val="{00000001-E0C7-4CB2-A95D-9F5060A93233}"/>
              </c:ext>
            </c:extLst>
          </c:dPt>
          <c:dPt>
            <c:idx val="1"/>
            <c:bubble3D val="0"/>
            <c:spPr>
              <a:pattFill prst="dkDnDiag">
                <a:fgClr>
                  <a:schemeClr val="bg1">
                    <a:lumMod val="85000"/>
                  </a:schemeClr>
                </a:fgClr>
                <a:bgClr>
                  <a:schemeClr val="bg2"/>
                </a:bgClr>
              </a:pattFill>
            </c:spPr>
            <c:extLst>
              <c:ext xmlns:c16="http://schemas.microsoft.com/office/drawing/2014/chart" uri="{C3380CC4-5D6E-409C-BE32-E72D297353CC}">
                <c16:uniqueId val="{00000003-E0C7-4CB2-A95D-9F5060A93233}"/>
              </c:ext>
            </c:extLst>
          </c:dPt>
          <c:cat>
            <c:numRef>
              <c:f>Sheet1!$A$2:$A$3</c:f>
              <c:numCache>
                <c:formatCode>General</c:formatCode>
                <c:ptCount val="2"/>
              </c:numCache>
            </c:num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E0C7-4CB2-A95D-9F5060A9323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lang="zh-CN" sz="1800"/>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1CDFD29-5600-451F-91B5-2109C28768B9}" type="doc">
      <dgm:prSet loTypeId="urn:microsoft.com/office/officeart/2005/8/layout/matrix2" loCatId="matrix" qsTypeId="urn:microsoft.com/office/officeart/2005/8/quickstyle/simple1#3" qsCatId="simple" csTypeId="urn:microsoft.com/office/officeart/2005/8/colors/accent1_2#2" csCatId="accent1" phldr="1"/>
      <dgm:spPr/>
      <dgm:t>
        <a:bodyPr/>
        <a:lstStyle/>
        <a:p>
          <a:endParaRPr lang="en-US"/>
        </a:p>
      </dgm:t>
    </dgm:pt>
    <dgm:pt modelId="{8F50B8B5-888D-4864-9E59-5AE47A8EC6C0}">
      <dgm:prSet phldrT="[Text]" custT="1"/>
      <dgm:spPr>
        <a:xfrm>
          <a:off x="962277" y="198565"/>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a:solidFill>
                <a:sysClr val="window" lastClr="FFFFFF"/>
              </a:solidFill>
              <a:latin typeface="微软雅黑" panose="020B0503020204020204" pitchFamily="34" charset="-122"/>
              <a:ea typeface="微软雅黑" panose="020B0503020204020204" pitchFamily="34" charset="-122"/>
              <a:cs typeface="+mn-cs"/>
            </a:rPr>
            <a:t> </a:t>
          </a:r>
        </a:p>
      </dgm:t>
    </dgm:pt>
    <dgm:pt modelId="{2C53C54F-5B24-4F71-A2BF-9FBAE97FE0CD}" type="parTrans" cxnId="{068110C7-7222-49FE-9C8C-014EBE9A1707}">
      <dgm:prSet/>
      <dgm:spPr/>
      <dgm:t>
        <a:bodyPr/>
        <a:lstStyle/>
        <a:p>
          <a:endParaRPr lang="en-US"/>
        </a:p>
      </dgm:t>
    </dgm:pt>
    <dgm:pt modelId="{60BC0E20-D399-476A-9392-464DF2C45E71}" type="sibTrans" cxnId="{068110C7-7222-49FE-9C8C-014EBE9A1707}">
      <dgm:prSet/>
      <dgm:spPr/>
      <dgm:t>
        <a:bodyPr/>
        <a:lstStyle/>
        <a:p>
          <a:endParaRPr lang="en-US"/>
        </a:p>
      </dgm:t>
    </dgm:pt>
    <dgm:pt modelId="{0C90414D-D9D7-4FE1-A564-EA9D368CF73D}">
      <dgm:prSet phldrT="[Text]" custT="1"/>
      <dgm:spPr>
        <a:xfrm>
          <a:off x="2398056" y="198565"/>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a:solidFill>
                <a:sysClr val="window" lastClr="FFFFFF"/>
              </a:solidFill>
              <a:latin typeface="微软雅黑" panose="020B0503020204020204" pitchFamily="34" charset="-122"/>
              <a:ea typeface="微软雅黑" panose="020B0503020204020204" pitchFamily="34" charset="-122"/>
              <a:cs typeface="+mn-cs"/>
            </a:rPr>
            <a:t> </a:t>
          </a:r>
        </a:p>
      </dgm:t>
    </dgm:pt>
    <dgm:pt modelId="{5212712A-32B4-4C10-AF30-09620D0BE98C}" type="parTrans" cxnId="{FBFFDB7F-DC4B-4328-B336-4920A3B56704}">
      <dgm:prSet/>
      <dgm:spPr/>
      <dgm:t>
        <a:bodyPr/>
        <a:lstStyle/>
        <a:p>
          <a:endParaRPr lang="en-US"/>
        </a:p>
      </dgm:t>
    </dgm:pt>
    <dgm:pt modelId="{463130C0-7F28-4B70-BBBE-5813EDDD52DD}" type="sibTrans" cxnId="{FBFFDB7F-DC4B-4328-B336-4920A3B56704}">
      <dgm:prSet/>
      <dgm:spPr/>
      <dgm:t>
        <a:bodyPr/>
        <a:lstStyle/>
        <a:p>
          <a:endParaRPr lang="en-US"/>
        </a:p>
      </dgm:t>
    </dgm:pt>
    <dgm:pt modelId="{1983DEEF-2178-49E4-AC73-9D26197ABA4D}">
      <dgm:prSet phldrT="[Text]" custT="1"/>
      <dgm:spPr>
        <a:xfrm>
          <a:off x="962277" y="1634344"/>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a:solidFill>
                <a:sysClr val="window" lastClr="FFFFFF"/>
              </a:solidFill>
              <a:latin typeface="微软雅黑" panose="020B0503020204020204" pitchFamily="34" charset="-122"/>
              <a:ea typeface="微软雅黑" panose="020B0503020204020204" pitchFamily="34" charset="-122"/>
              <a:cs typeface="+mn-cs"/>
            </a:rPr>
            <a:t> </a:t>
          </a:r>
        </a:p>
      </dgm:t>
    </dgm:pt>
    <dgm:pt modelId="{0CAC87AC-3D72-4FDC-AF53-5444962E6414}" type="parTrans" cxnId="{1B173D51-BDED-4FC0-82F5-ACD5C90D0662}">
      <dgm:prSet/>
      <dgm:spPr/>
      <dgm:t>
        <a:bodyPr/>
        <a:lstStyle/>
        <a:p>
          <a:endParaRPr lang="en-US"/>
        </a:p>
      </dgm:t>
    </dgm:pt>
    <dgm:pt modelId="{756D256D-8589-4A16-8F37-B6CC7E81711B}" type="sibTrans" cxnId="{1B173D51-BDED-4FC0-82F5-ACD5C90D0662}">
      <dgm:prSet/>
      <dgm:spPr/>
      <dgm:t>
        <a:bodyPr/>
        <a:lstStyle/>
        <a:p>
          <a:endParaRPr lang="en-US"/>
        </a:p>
      </dgm:t>
    </dgm:pt>
    <dgm:pt modelId="{CB20022C-5AD3-4067-916D-15599D927FC5}">
      <dgm:prSet phldrT="[Text]" custT="1"/>
      <dgm:spPr>
        <a:xfrm>
          <a:off x="2398056" y="1634344"/>
          <a:ext cx="1221940" cy="1221940"/>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1000" dirty="0">
              <a:solidFill>
                <a:sysClr val="window" lastClr="FFFFFF"/>
              </a:solidFill>
              <a:latin typeface="微软雅黑" panose="020B0503020204020204" pitchFamily="34" charset="-122"/>
              <a:ea typeface="微软雅黑" panose="020B0503020204020204" pitchFamily="34" charset="-122"/>
              <a:cs typeface="+mn-cs"/>
            </a:rPr>
            <a:t> </a:t>
          </a:r>
        </a:p>
      </dgm:t>
    </dgm:pt>
    <dgm:pt modelId="{DF2E454A-F4B1-4803-97B7-58472CEADBEB}" type="parTrans" cxnId="{A2600C31-CB8E-42D1-8F93-725647A776BF}">
      <dgm:prSet/>
      <dgm:spPr/>
      <dgm:t>
        <a:bodyPr/>
        <a:lstStyle/>
        <a:p>
          <a:endParaRPr lang="en-US"/>
        </a:p>
      </dgm:t>
    </dgm:pt>
    <dgm:pt modelId="{8A55484D-B6D0-4A7B-98BA-C0A38181BA63}" type="sibTrans" cxnId="{A2600C31-CB8E-42D1-8F93-725647A776BF}">
      <dgm:prSet/>
      <dgm:spPr/>
      <dgm:t>
        <a:bodyPr/>
        <a:lstStyle/>
        <a:p>
          <a:endParaRPr lang="en-US"/>
        </a:p>
      </dgm:t>
    </dgm:pt>
    <dgm:pt modelId="{14090DB9-0A23-4C3E-963F-AC6488D34277}" type="pres">
      <dgm:prSet presAssocID="{31CDFD29-5600-451F-91B5-2109C28768B9}" presName="matrix" presStyleCnt="0">
        <dgm:presLayoutVars>
          <dgm:chMax val="1"/>
          <dgm:dir/>
          <dgm:resizeHandles val="exact"/>
        </dgm:presLayoutVars>
      </dgm:prSet>
      <dgm:spPr/>
    </dgm:pt>
    <dgm:pt modelId="{8F782FA5-10F4-4D7C-B52F-BDC2F0BC9843}" type="pres">
      <dgm:prSet presAssocID="{31CDFD29-5600-451F-91B5-2109C28768B9}" presName="axisShape" presStyleLbl="bgShp" presStyleIdx="0" presStyleCnt="1"/>
      <dgm:spPr>
        <a:xfrm>
          <a:off x="763711" y="0"/>
          <a:ext cx="3054850" cy="3054850"/>
        </a:xfrm>
        <a:prstGeom prst="quadArrow">
          <a:avLst>
            <a:gd name="adj1" fmla="val 2000"/>
            <a:gd name="adj2" fmla="val 4000"/>
            <a:gd name="adj3" fmla="val 5000"/>
          </a:avLst>
        </a:prstGeom>
        <a:solidFill>
          <a:srgbClr val="92D050"/>
        </a:solidFill>
        <a:ln>
          <a:noFill/>
        </a:ln>
        <a:effectLst/>
      </dgm:spPr>
    </dgm:pt>
    <dgm:pt modelId="{B8CA5C69-06DE-4B06-B0A3-7BB569CBF1A4}" type="pres">
      <dgm:prSet presAssocID="{31CDFD29-5600-451F-91B5-2109C28768B9}" presName="rect1" presStyleLbl="node1" presStyleIdx="0" presStyleCnt="4">
        <dgm:presLayoutVars>
          <dgm:chMax val="0"/>
          <dgm:chPref val="0"/>
          <dgm:bulletEnabled val="1"/>
        </dgm:presLayoutVars>
      </dgm:prSet>
      <dgm:spPr>
        <a:prstGeom prst="ellipse">
          <a:avLst/>
        </a:prstGeom>
      </dgm:spPr>
    </dgm:pt>
    <dgm:pt modelId="{6B02FEFB-1E12-4B61-8DB6-EF3EC71E4AA3}" type="pres">
      <dgm:prSet presAssocID="{31CDFD29-5600-451F-91B5-2109C28768B9}" presName="rect2" presStyleLbl="node1" presStyleIdx="1" presStyleCnt="4">
        <dgm:presLayoutVars>
          <dgm:chMax val="0"/>
          <dgm:chPref val="0"/>
          <dgm:bulletEnabled val="1"/>
        </dgm:presLayoutVars>
      </dgm:prSet>
      <dgm:spPr>
        <a:prstGeom prst="ellipse">
          <a:avLst/>
        </a:prstGeom>
      </dgm:spPr>
    </dgm:pt>
    <dgm:pt modelId="{4461674B-7841-4BB7-8DDF-01A840B3B8AA}" type="pres">
      <dgm:prSet presAssocID="{31CDFD29-5600-451F-91B5-2109C28768B9}" presName="rect3" presStyleLbl="node1" presStyleIdx="2" presStyleCnt="4">
        <dgm:presLayoutVars>
          <dgm:chMax val="0"/>
          <dgm:chPref val="0"/>
          <dgm:bulletEnabled val="1"/>
        </dgm:presLayoutVars>
      </dgm:prSet>
      <dgm:spPr>
        <a:prstGeom prst="ellipse">
          <a:avLst/>
        </a:prstGeom>
      </dgm:spPr>
    </dgm:pt>
    <dgm:pt modelId="{B2D5FB7F-98A4-4FE8-8120-F832B0FED003}" type="pres">
      <dgm:prSet presAssocID="{31CDFD29-5600-451F-91B5-2109C28768B9}" presName="rect4" presStyleLbl="node1" presStyleIdx="3" presStyleCnt="4">
        <dgm:presLayoutVars>
          <dgm:chMax val="0"/>
          <dgm:chPref val="0"/>
          <dgm:bulletEnabled val="1"/>
        </dgm:presLayoutVars>
      </dgm:prSet>
      <dgm:spPr>
        <a:prstGeom prst="ellipse">
          <a:avLst/>
        </a:prstGeom>
      </dgm:spPr>
    </dgm:pt>
  </dgm:ptLst>
  <dgm:cxnLst>
    <dgm:cxn modelId="{A2600C31-CB8E-42D1-8F93-725647A776BF}" srcId="{31CDFD29-5600-451F-91B5-2109C28768B9}" destId="{CB20022C-5AD3-4067-916D-15599D927FC5}" srcOrd="3" destOrd="0" parTransId="{DF2E454A-F4B1-4803-97B7-58472CEADBEB}" sibTransId="{8A55484D-B6D0-4A7B-98BA-C0A38181BA63}"/>
    <dgm:cxn modelId="{16320B3B-46E1-4186-9308-BFAD69AC061A}" type="presOf" srcId="{CB20022C-5AD3-4067-916D-15599D927FC5}" destId="{B2D5FB7F-98A4-4FE8-8120-F832B0FED003}" srcOrd="0" destOrd="0" presId="urn:microsoft.com/office/officeart/2005/8/layout/matrix2"/>
    <dgm:cxn modelId="{157DC369-697B-4115-A564-CB92AB871985}" type="presOf" srcId="{1983DEEF-2178-49E4-AC73-9D26197ABA4D}" destId="{4461674B-7841-4BB7-8DDF-01A840B3B8AA}" srcOrd="0" destOrd="0" presId="urn:microsoft.com/office/officeart/2005/8/layout/matrix2"/>
    <dgm:cxn modelId="{1B173D51-BDED-4FC0-82F5-ACD5C90D0662}" srcId="{31CDFD29-5600-451F-91B5-2109C28768B9}" destId="{1983DEEF-2178-49E4-AC73-9D26197ABA4D}" srcOrd="2" destOrd="0" parTransId="{0CAC87AC-3D72-4FDC-AF53-5444962E6414}" sibTransId="{756D256D-8589-4A16-8F37-B6CC7E81711B}"/>
    <dgm:cxn modelId="{593D3472-3B8E-43F7-A316-5CF7BF66BD76}" type="presOf" srcId="{8F50B8B5-888D-4864-9E59-5AE47A8EC6C0}" destId="{B8CA5C69-06DE-4B06-B0A3-7BB569CBF1A4}" srcOrd="0" destOrd="0" presId="urn:microsoft.com/office/officeart/2005/8/layout/matrix2"/>
    <dgm:cxn modelId="{FBFFDB7F-DC4B-4328-B336-4920A3B56704}" srcId="{31CDFD29-5600-451F-91B5-2109C28768B9}" destId="{0C90414D-D9D7-4FE1-A564-EA9D368CF73D}" srcOrd="1" destOrd="0" parTransId="{5212712A-32B4-4C10-AF30-09620D0BE98C}" sibTransId="{463130C0-7F28-4B70-BBBE-5813EDDD52DD}"/>
    <dgm:cxn modelId="{068110C7-7222-49FE-9C8C-014EBE9A1707}" srcId="{31CDFD29-5600-451F-91B5-2109C28768B9}" destId="{8F50B8B5-888D-4864-9E59-5AE47A8EC6C0}" srcOrd="0" destOrd="0" parTransId="{2C53C54F-5B24-4F71-A2BF-9FBAE97FE0CD}" sibTransId="{60BC0E20-D399-476A-9392-464DF2C45E71}"/>
    <dgm:cxn modelId="{C2BDE4F3-05C1-4DBA-9D73-960E4E7A9BA6}" type="presOf" srcId="{31CDFD29-5600-451F-91B5-2109C28768B9}" destId="{14090DB9-0A23-4C3E-963F-AC6488D34277}" srcOrd="0" destOrd="0" presId="urn:microsoft.com/office/officeart/2005/8/layout/matrix2"/>
    <dgm:cxn modelId="{778EC5FF-EA3A-460D-B99E-F13BB65F37E4}" type="presOf" srcId="{0C90414D-D9D7-4FE1-A564-EA9D368CF73D}" destId="{6B02FEFB-1E12-4B61-8DB6-EF3EC71E4AA3}" srcOrd="0" destOrd="0" presId="urn:microsoft.com/office/officeart/2005/8/layout/matrix2"/>
    <dgm:cxn modelId="{4AF81818-45FA-4523-9039-D6046911CA3C}" type="presParOf" srcId="{14090DB9-0A23-4C3E-963F-AC6488D34277}" destId="{8F782FA5-10F4-4D7C-B52F-BDC2F0BC9843}" srcOrd="0" destOrd="0" presId="urn:microsoft.com/office/officeart/2005/8/layout/matrix2"/>
    <dgm:cxn modelId="{A7FEA123-7181-424E-9880-DC2D3DBB9D2B}" type="presParOf" srcId="{14090DB9-0A23-4C3E-963F-AC6488D34277}" destId="{B8CA5C69-06DE-4B06-B0A3-7BB569CBF1A4}" srcOrd="1" destOrd="0" presId="urn:microsoft.com/office/officeart/2005/8/layout/matrix2"/>
    <dgm:cxn modelId="{A565989B-B4AF-473F-8771-EE2A06AFB50F}" type="presParOf" srcId="{14090DB9-0A23-4C3E-963F-AC6488D34277}" destId="{6B02FEFB-1E12-4B61-8DB6-EF3EC71E4AA3}" srcOrd="2" destOrd="0" presId="urn:microsoft.com/office/officeart/2005/8/layout/matrix2"/>
    <dgm:cxn modelId="{D78BA4E8-6C74-411C-8C26-BE5CF7B5E4AD}" type="presParOf" srcId="{14090DB9-0A23-4C3E-963F-AC6488D34277}" destId="{4461674B-7841-4BB7-8DDF-01A840B3B8AA}" srcOrd="3" destOrd="0" presId="urn:microsoft.com/office/officeart/2005/8/layout/matrix2"/>
    <dgm:cxn modelId="{4A529B21-6C86-4FD0-9172-DD57B018FDE3}" type="presParOf" srcId="{14090DB9-0A23-4C3E-963F-AC6488D34277}" destId="{B2D5FB7F-98A4-4FE8-8120-F832B0FED00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82FA5-10F4-4D7C-B52F-BDC2F0BC9843}">
      <dsp:nvSpPr>
        <dsp:cNvPr id="0" name=""/>
        <dsp:cNvSpPr/>
      </dsp:nvSpPr>
      <dsp:spPr>
        <a:xfrm>
          <a:off x="763711" y="0"/>
          <a:ext cx="3054850" cy="3054850"/>
        </a:xfrm>
        <a:prstGeom prst="quadArrow">
          <a:avLst>
            <a:gd name="adj1" fmla="val 2000"/>
            <a:gd name="adj2" fmla="val 4000"/>
            <a:gd name="adj3" fmla="val 5000"/>
          </a:avLst>
        </a:prstGeom>
        <a:solidFill>
          <a:srgbClr val="92D050"/>
        </a:solidFill>
        <a:ln>
          <a:noFill/>
        </a:ln>
        <a:effectLst/>
      </dsp:spPr>
      <dsp:style>
        <a:lnRef idx="0">
          <a:scrgbClr r="0" g="0" b="0"/>
        </a:lnRef>
        <a:fillRef idx="1">
          <a:scrgbClr r="0" g="0" b="0"/>
        </a:fillRef>
        <a:effectRef idx="0">
          <a:scrgbClr r="0" g="0" b="0"/>
        </a:effectRef>
        <a:fontRef idx="minor"/>
      </dsp:style>
    </dsp:sp>
    <dsp:sp modelId="{B8CA5C69-06DE-4B06-B0A3-7BB569CBF1A4}">
      <dsp:nvSpPr>
        <dsp:cNvPr id="0" name=""/>
        <dsp:cNvSpPr/>
      </dsp:nvSpPr>
      <dsp:spPr>
        <a:xfrm>
          <a:off x="962277"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微软雅黑"/>
              <a:ea typeface="微软雅黑"/>
              <a:cs typeface="+mn-cs"/>
            </a:rPr>
            <a:t> </a:t>
          </a:r>
        </a:p>
      </dsp:txBody>
      <dsp:txXfrm>
        <a:off x="1141226" y="377514"/>
        <a:ext cx="864042" cy="864042"/>
      </dsp:txXfrm>
    </dsp:sp>
    <dsp:sp modelId="{6B02FEFB-1E12-4B61-8DB6-EF3EC71E4AA3}">
      <dsp:nvSpPr>
        <dsp:cNvPr id="0" name=""/>
        <dsp:cNvSpPr/>
      </dsp:nvSpPr>
      <dsp:spPr>
        <a:xfrm>
          <a:off x="2398056" y="198565"/>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微软雅黑"/>
              <a:ea typeface="微软雅黑"/>
              <a:cs typeface="+mn-cs"/>
            </a:rPr>
            <a:t> </a:t>
          </a:r>
        </a:p>
      </dsp:txBody>
      <dsp:txXfrm>
        <a:off x="2577005" y="377514"/>
        <a:ext cx="864042" cy="864042"/>
      </dsp:txXfrm>
    </dsp:sp>
    <dsp:sp modelId="{4461674B-7841-4BB7-8DDF-01A840B3B8AA}">
      <dsp:nvSpPr>
        <dsp:cNvPr id="0" name=""/>
        <dsp:cNvSpPr/>
      </dsp:nvSpPr>
      <dsp:spPr>
        <a:xfrm>
          <a:off x="962277" y="1634344"/>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微软雅黑"/>
              <a:ea typeface="微软雅黑"/>
              <a:cs typeface="+mn-cs"/>
            </a:rPr>
            <a:t> </a:t>
          </a:r>
        </a:p>
      </dsp:txBody>
      <dsp:txXfrm>
        <a:off x="1141226" y="1813293"/>
        <a:ext cx="864042" cy="864042"/>
      </dsp:txXfrm>
    </dsp:sp>
    <dsp:sp modelId="{B2D5FB7F-98A4-4FE8-8120-F832B0FED003}">
      <dsp:nvSpPr>
        <dsp:cNvPr id="0" name=""/>
        <dsp:cNvSpPr/>
      </dsp:nvSpPr>
      <dsp:spPr>
        <a:xfrm>
          <a:off x="2398056" y="1634344"/>
          <a:ext cx="1221940" cy="1221940"/>
        </a:xfrm>
        <a:prstGeom prst="ellipse">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微软雅黑"/>
              <a:ea typeface="微软雅黑"/>
              <a:cs typeface="+mn-cs"/>
            </a:rPr>
            <a:t> </a:t>
          </a:r>
        </a:p>
      </dsp:txBody>
      <dsp:txXfrm>
        <a:off x="2577005" y="1813293"/>
        <a:ext cx="864042" cy="86404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B13FE-5390-49C2-8D02-9ADED48DEA85}"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D051A-A97F-48FD-A5AF-56CC7928BF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1AAED555-6897-4ACC-90EF-2A4073F6E3E1}"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D0AE96C-1D69-4BFD-BA85-30B13B48C72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6" name="页脚占位符 5"/>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8" name="页脚占位符 7"/>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3"/>
            <a:ext cx="2133600" cy="274637"/>
          </a:xfrm>
          <a:prstGeom prst="rect">
            <a:avLst/>
          </a:prstGeom>
        </p:spPr>
        <p:txBody>
          <a:bodyPr/>
          <a:lstStyle/>
          <a:p>
            <a:fld id="{5553C552-0B38-4163-9108-9E00D91F2EAD}" type="datetimeFigureOut">
              <a:rPr lang="zh-CN" altLang="en-US" smtClean="0"/>
              <a:t>2021/1/4</a:t>
            </a:fld>
            <a:endParaRPr lang="zh-CN" altLang="en-US"/>
          </a:p>
        </p:txBody>
      </p:sp>
      <p:sp>
        <p:nvSpPr>
          <p:cNvPr id="4" name="页脚占位符 3"/>
          <p:cNvSpPr>
            <a:spLocks noGrp="1"/>
          </p:cNvSpPr>
          <p:nvPr>
            <p:ph type="ftr" sz="quarter" idx="11"/>
          </p:nvPr>
        </p:nvSpPr>
        <p:spPr>
          <a:xfrm>
            <a:off x="3124200" y="4767263"/>
            <a:ext cx="2895600" cy="274637"/>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4637"/>
          </a:xfrm>
          <a:prstGeom prst="rect">
            <a:avLst/>
          </a:prstGeom>
        </p:spPr>
        <p:txBody>
          <a:bodyPr/>
          <a:lstStyle/>
          <a:p>
            <a:fld id="{5111B145-B2B2-42F9-A9EA-6F3E2CB532C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5.xml"/><Relationship Id="rId16"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16" name="图片 1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17" name="图片 1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pic>
        <p:nvPicPr>
          <p:cNvPr id="18" name="图片 1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001835">
            <a:off x="395536" y="687236"/>
            <a:ext cx="1080896" cy="920471"/>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2" name="圆角矩形 11"/>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保护环境 呵护地球</a:t>
            </a:r>
          </a:p>
        </p:txBody>
      </p:sp>
      <p:sp>
        <p:nvSpPr>
          <p:cNvPr id="13" name="TextBox 12"/>
          <p:cNvSpPr txBox="1"/>
          <p:nvPr/>
        </p:nvSpPr>
        <p:spPr>
          <a:xfrm>
            <a:off x="4716016" y="2562458"/>
            <a:ext cx="2972144" cy="400110"/>
          </a:xfrm>
          <a:prstGeom prst="rect">
            <a:avLst/>
          </a:prstGeom>
          <a:noFill/>
        </p:spPr>
        <p:txBody>
          <a:bodyPr wrap="square" rtlCol="0">
            <a:spAutoFit/>
          </a:bodyPr>
          <a:lstStyle/>
          <a:p>
            <a:r>
              <a:rPr lang="zh-CN" altLang="en-US" sz="2000" dirty="0">
                <a:solidFill>
                  <a:schemeClr val="accent3">
                    <a:lumMod val="75000"/>
                  </a:schemeClr>
                </a:solidFill>
                <a:latin typeface="微软雅黑" panose="020B0503020204020204" pitchFamily="34" charset="-122"/>
                <a:ea typeface="微软雅黑" panose="020B0503020204020204" pitchFamily="34" charset="-122"/>
              </a:rPr>
              <a:t>绿色环保动态</a:t>
            </a:r>
            <a:r>
              <a:rPr lang="en-US" altLang="zh-CN" sz="2000" dirty="0">
                <a:solidFill>
                  <a:schemeClr val="accent3">
                    <a:lumMod val="75000"/>
                  </a:schemeClr>
                </a:solidFill>
                <a:latin typeface="微软雅黑" panose="020B0503020204020204" pitchFamily="34" charset="-122"/>
                <a:ea typeface="微软雅黑" panose="020B0503020204020204" pitchFamily="34" charset="-122"/>
              </a:rPr>
              <a:t>PPT</a:t>
            </a:r>
            <a:r>
              <a:rPr lang="zh-CN" altLang="en-US" sz="2000" dirty="0">
                <a:solidFill>
                  <a:schemeClr val="accent3">
                    <a:lumMod val="75000"/>
                  </a:schemeClr>
                </a:solidFill>
                <a:latin typeface="微软雅黑" panose="020B0503020204020204" pitchFamily="34" charset="-122"/>
                <a:ea typeface="微软雅黑" panose="020B0503020204020204" pitchFamily="34" charset="-122"/>
              </a:rPr>
              <a:t>模板</a:t>
            </a: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4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6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40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Freeform 239"/>
          <p:cNvSpPr>
            <a:spLocks noEditPoints="1"/>
          </p:cNvSpPr>
          <p:nvPr/>
        </p:nvSpPr>
        <p:spPr bwMode="auto">
          <a:xfrm>
            <a:off x="3644030" y="1497262"/>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6" name="Freeform 240"/>
          <p:cNvSpPr>
            <a:spLocks noEditPoints="1"/>
          </p:cNvSpPr>
          <p:nvPr/>
        </p:nvSpPr>
        <p:spPr bwMode="auto">
          <a:xfrm>
            <a:off x="2026930" y="2527283"/>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7" name="Freeform 241"/>
          <p:cNvSpPr>
            <a:spLocks noEditPoints="1"/>
          </p:cNvSpPr>
          <p:nvPr/>
        </p:nvSpPr>
        <p:spPr bwMode="auto">
          <a:xfrm>
            <a:off x="815928" y="2122487"/>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92D050"/>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8" name="Freeform 247"/>
          <p:cNvSpPr>
            <a:spLocks noEditPoints="1"/>
          </p:cNvSpPr>
          <p:nvPr/>
        </p:nvSpPr>
        <p:spPr bwMode="auto">
          <a:xfrm>
            <a:off x="2725224" y="3226520"/>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248"/>
          <p:cNvSpPr>
            <a:spLocks noEditPoints="1"/>
          </p:cNvSpPr>
          <p:nvPr/>
        </p:nvSpPr>
        <p:spPr bwMode="auto">
          <a:xfrm>
            <a:off x="4459142" y="2300139"/>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249"/>
          <p:cNvSpPr>
            <a:spLocks noEditPoints="1"/>
          </p:cNvSpPr>
          <p:nvPr/>
        </p:nvSpPr>
        <p:spPr bwMode="auto">
          <a:xfrm>
            <a:off x="1323898" y="2631502"/>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bg1">
              <a:lumMod val="65000"/>
            </a:schemeClr>
          </a:solidFill>
          <a:ln>
            <a:noFill/>
          </a:ln>
        </p:spPr>
        <p:txBody>
          <a:bodyPr vert="horz" wrap="square" lIns="75566" tIns="37783" rIns="75566" bIns="37783"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1" name="Group 9"/>
          <p:cNvGrpSpPr/>
          <p:nvPr/>
        </p:nvGrpSpPr>
        <p:grpSpPr>
          <a:xfrm>
            <a:off x="654217" y="1924073"/>
            <a:ext cx="1138203" cy="1884213"/>
            <a:chOff x="1498443" y="3296141"/>
            <a:chExt cx="1376598" cy="2280056"/>
          </a:xfrm>
          <a:solidFill>
            <a:sysClr val="window" lastClr="FFFFFF">
              <a:lumMod val="85000"/>
            </a:sysClr>
          </a:solidFill>
        </p:grpSpPr>
        <p:grpSp>
          <p:nvGrpSpPr>
            <p:cNvPr id="12" name="Group 10"/>
            <p:cNvGrpSpPr/>
            <p:nvPr/>
          </p:nvGrpSpPr>
          <p:grpSpPr>
            <a:xfrm rot="20700000">
              <a:off x="1498443" y="3464825"/>
              <a:ext cx="1055686" cy="2111372"/>
              <a:chOff x="1480457" y="3328209"/>
              <a:chExt cx="1055686" cy="2111372"/>
            </a:xfrm>
            <a:grpFill/>
          </p:grpSpPr>
          <p:sp>
            <p:nvSpPr>
              <p:cNvPr id="15"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3"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4"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7" name="TextBox 16"/>
          <p:cNvSpPr txBox="1"/>
          <p:nvPr/>
        </p:nvSpPr>
        <p:spPr>
          <a:xfrm>
            <a:off x="621595" y="1137621"/>
            <a:ext cx="1178530" cy="384081"/>
          </a:xfrm>
          <a:prstGeom prst="rect">
            <a:avLst/>
          </a:prstGeom>
          <a:noFill/>
        </p:spPr>
        <p:txBody>
          <a:bodyPr wrap="none" lIns="75566" tIns="37783" rIns="75566" bIns="37783"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621595" y="1456065"/>
            <a:ext cx="2228041" cy="423900"/>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nvGrpSpPr>
          <p:cNvPr id="19" name="Group 17"/>
          <p:cNvGrpSpPr/>
          <p:nvPr/>
        </p:nvGrpSpPr>
        <p:grpSpPr>
          <a:xfrm>
            <a:off x="6012160" y="1360169"/>
            <a:ext cx="2228041" cy="758374"/>
            <a:chOff x="8198838" y="2976912"/>
            <a:chExt cx="2694701" cy="917696"/>
          </a:xfrm>
        </p:grpSpPr>
        <p:sp>
          <p:nvSpPr>
            <p:cNvPr id="20" name="TextBox 19"/>
            <p:cNvSpPr txBox="1"/>
            <p:nvPr/>
          </p:nvSpPr>
          <p:spPr>
            <a:xfrm>
              <a:off x="8198838" y="2976912"/>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8198838" y="3362257"/>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2" name="Group 20"/>
          <p:cNvGrpSpPr/>
          <p:nvPr/>
        </p:nvGrpSpPr>
        <p:grpSpPr>
          <a:xfrm>
            <a:off x="6012160" y="3579864"/>
            <a:ext cx="2228041" cy="758374"/>
            <a:chOff x="8198838" y="3752829"/>
            <a:chExt cx="2694701" cy="917696"/>
          </a:xfrm>
        </p:grpSpPr>
        <p:sp>
          <p:nvSpPr>
            <p:cNvPr id="23" name="TextBox 22"/>
            <p:cNvSpPr txBox="1"/>
            <p:nvPr/>
          </p:nvSpPr>
          <p:spPr>
            <a:xfrm>
              <a:off x="8198838" y="3752829"/>
              <a:ext cx="1464144" cy="4841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rPr>
                <a:t>填加标题</a:t>
              </a:r>
              <a:endParaRPr kumimoji="0" lang="id-ID" altLang="zh-CN" sz="2000" b="1" i="0" u="none" strike="noStrike" kern="0" cap="none" spc="0" normalizeH="0" baseline="0" noProof="0" dirty="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8198838" y="4138174"/>
              <a:ext cx="2694701" cy="53235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a:t>
              </a:r>
              <a:endParaRPr kumimoji="0" lang="en-US" sz="8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5" name="TextBox 24"/>
          <p:cNvSpPr txBox="1"/>
          <p:nvPr/>
        </p:nvSpPr>
        <p:spPr>
          <a:xfrm>
            <a:off x="6020592" y="2251484"/>
            <a:ext cx="2928164" cy="1230466"/>
          </a:xfrm>
          <a:prstGeom prst="rect">
            <a:avLst/>
          </a:prstGeom>
          <a:noFill/>
        </p:spPr>
        <p:txBody>
          <a:bodyPr wrap="square" lIns="75566" tIns="37783" rIns="75566" bIns="37783"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kumimoji="0" lang="id-ID" sz="1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 </a:t>
            </a: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此处添加详细文本描述，并符合整体语言风格，语言描述尽量简洁生动。</a:t>
            </a: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50000"/>
              </a:lnSpc>
              <a:spcBef>
                <a:spcPts val="0"/>
              </a:spcBef>
              <a:spcAft>
                <a:spcPts val="0"/>
              </a:spcAft>
              <a:buClrTx/>
              <a:buSzTx/>
              <a:buFontTx/>
              <a:buNone/>
              <a:defRPr/>
            </a:pPr>
            <a:endParaRPr kumimoji="0" lang="id-ID"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cxnSp>
        <p:nvCxnSpPr>
          <p:cNvPr id="26" name="Straight Connector 24"/>
          <p:cNvCxnSpPr/>
          <p:nvPr/>
        </p:nvCxnSpPr>
        <p:spPr>
          <a:xfrm>
            <a:off x="4023191" y="4087875"/>
            <a:ext cx="1967751" cy="0"/>
          </a:xfrm>
          <a:prstGeom prst="line">
            <a:avLst/>
          </a:prstGeom>
          <a:noFill/>
          <a:ln w="28575" cap="flat" cmpd="sng" algn="ctr">
            <a:solidFill>
              <a:sysClr val="window" lastClr="FFFFFF">
                <a:lumMod val="85000"/>
              </a:sysClr>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8" presetClass="emph" presetSubtype="0" fill="hold" grpId="0" nodeType="withEffect">
                                  <p:stCondLst>
                                    <p:cond delay="0"/>
                                  </p:stCondLst>
                                  <p:childTnLst>
                                    <p:animRot by="21600000">
                                      <p:cBhvr>
                                        <p:cTn id="36" dur="5750" fill="hold"/>
                                        <p:tgtEl>
                                          <p:spTgt spid="6"/>
                                        </p:tgtEl>
                                        <p:attrNameLst>
                                          <p:attrName>r</p:attrName>
                                        </p:attrNameLst>
                                      </p:cBhvr>
                                    </p:animRot>
                                  </p:childTnLst>
                                </p:cTn>
                              </p:par>
                              <p:par>
                                <p:cTn id="37" presetID="8" presetClass="emph" presetSubtype="0" fill="hold" grpId="0" nodeType="withEffect">
                                  <p:stCondLst>
                                    <p:cond delay="0"/>
                                  </p:stCondLst>
                                  <p:childTnLst>
                                    <p:animRot by="-21600000">
                                      <p:cBhvr>
                                        <p:cTn id="38" dur="5750" fill="hold"/>
                                        <p:tgtEl>
                                          <p:spTgt spid="7"/>
                                        </p:tgtEl>
                                        <p:attrNameLst>
                                          <p:attrName>r</p:attrName>
                                        </p:attrNameLst>
                                      </p:cBhvr>
                                    </p:animRo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22" presetClass="entr" presetSubtype="4" fill="hold" nodeType="withEffect">
                                  <p:stCondLst>
                                    <p:cond delay="150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300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par>
                                <p:cTn id="53" presetID="10" presetClass="entr" presetSubtype="0" fill="hold" grpId="0" nodeType="withEffect">
                                  <p:stCondLst>
                                    <p:cond delay="3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22" presetClass="entr" presetSubtype="8" fill="hold" nodeType="withEffect">
                                  <p:stCondLst>
                                    <p:cond delay="400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10" presetClass="entr" presetSubtype="0" fill="hold" nodeType="withEffect">
                                  <p:stCondLst>
                                    <p:cond delay="450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9" grpId="0" animBg="1"/>
      <p:bldP spid="10" grpId="0" animBg="1"/>
      <p:bldP spid="17" grpId="0"/>
      <p:bldP spid="1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899592" y="3077693"/>
            <a:ext cx="1943101" cy="242888"/>
            <a:chOff x="865188" y="3173686"/>
            <a:chExt cx="1943101" cy="242888"/>
          </a:xfrm>
          <a:solidFill>
            <a:srgbClr val="92D050"/>
          </a:solidFill>
        </p:grpSpPr>
        <p:sp>
          <p:nvSpPr>
            <p:cNvPr id="6" name="Freeform 378"/>
            <p:cNvSpPr/>
            <p:nvPr/>
          </p:nvSpPr>
          <p:spPr bwMode="auto">
            <a:xfrm>
              <a:off x="865188" y="3173686"/>
              <a:ext cx="1421408"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sp>
          <p:nvSpPr>
            <p:cNvPr id="7" name="Freeform 379"/>
            <p:cNvSpPr/>
            <p:nvPr/>
          </p:nvSpPr>
          <p:spPr bwMode="auto">
            <a:xfrm>
              <a:off x="1847851" y="317368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grpSp>
        <p:nvGrpSpPr>
          <p:cNvPr id="8" name="组合 7"/>
          <p:cNvGrpSpPr/>
          <p:nvPr/>
        </p:nvGrpSpPr>
        <p:grpSpPr>
          <a:xfrm>
            <a:off x="2722042" y="3077693"/>
            <a:ext cx="2692401" cy="242888"/>
            <a:chOff x="2687638" y="3173686"/>
            <a:chExt cx="2692401" cy="242888"/>
          </a:xfrm>
          <a:solidFill>
            <a:srgbClr val="92D050"/>
          </a:solidFill>
        </p:grpSpPr>
        <p:sp>
          <p:nvSpPr>
            <p:cNvPr id="9" name="Freeform 380"/>
            <p:cNvSpPr/>
            <p:nvPr/>
          </p:nvSpPr>
          <p:spPr bwMode="auto">
            <a:xfrm>
              <a:off x="2687638" y="3173686"/>
              <a:ext cx="1919288"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sp>
          <p:nvSpPr>
            <p:cNvPr id="10" name="Freeform 381"/>
            <p:cNvSpPr/>
            <p:nvPr/>
          </p:nvSpPr>
          <p:spPr bwMode="auto">
            <a:xfrm>
              <a:off x="3832226" y="317368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sp>
        <p:nvSpPr>
          <p:cNvPr id="11" name="Freeform 382"/>
          <p:cNvSpPr/>
          <p:nvPr/>
        </p:nvSpPr>
        <p:spPr bwMode="auto">
          <a:xfrm>
            <a:off x="5268392" y="3077693"/>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rgbClr val="92D050"/>
          </a:solid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nvGrpSpPr>
          <p:cNvPr id="12" name="组合 11"/>
          <p:cNvGrpSpPr/>
          <p:nvPr/>
        </p:nvGrpSpPr>
        <p:grpSpPr>
          <a:xfrm>
            <a:off x="6599510" y="2937993"/>
            <a:ext cx="525463" cy="522288"/>
            <a:chOff x="6635751" y="3033986"/>
            <a:chExt cx="525463" cy="522288"/>
          </a:xfrm>
          <a:solidFill>
            <a:srgbClr val="92D050"/>
          </a:solidFill>
        </p:grpSpPr>
        <p:sp>
          <p:nvSpPr>
            <p:cNvPr id="13" name="Oval 414"/>
            <p:cNvSpPr>
              <a:spLocks noChangeArrowheads="1"/>
            </p:cNvSpPr>
            <p:nvPr/>
          </p:nvSpPr>
          <p:spPr bwMode="auto">
            <a:xfrm>
              <a:off x="6635751" y="3033986"/>
              <a:ext cx="525463"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14" name="Oval 415"/>
            <p:cNvSpPr>
              <a:spLocks noChangeArrowheads="1"/>
            </p:cNvSpPr>
            <p:nvPr/>
          </p:nvSpPr>
          <p:spPr bwMode="auto">
            <a:xfrm>
              <a:off x="67897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grpSp>
        <p:nvGrpSpPr>
          <p:cNvPr id="15" name="组合 14"/>
          <p:cNvGrpSpPr/>
          <p:nvPr/>
        </p:nvGrpSpPr>
        <p:grpSpPr>
          <a:xfrm>
            <a:off x="4117455" y="2937993"/>
            <a:ext cx="523875" cy="522288"/>
            <a:chOff x="4083051" y="3033986"/>
            <a:chExt cx="523875" cy="522288"/>
          </a:xfrm>
          <a:solidFill>
            <a:srgbClr val="92D050"/>
          </a:solidFill>
        </p:grpSpPr>
        <p:sp>
          <p:nvSpPr>
            <p:cNvPr id="16" name="Oval 416"/>
            <p:cNvSpPr>
              <a:spLocks noChangeArrowheads="1"/>
            </p:cNvSpPr>
            <p:nvPr/>
          </p:nvSpPr>
          <p:spPr bwMode="auto">
            <a:xfrm>
              <a:off x="40830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17" name="Oval 417"/>
            <p:cNvSpPr>
              <a:spLocks noChangeArrowheads="1"/>
            </p:cNvSpPr>
            <p:nvPr/>
          </p:nvSpPr>
          <p:spPr bwMode="auto">
            <a:xfrm>
              <a:off x="42370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grpSp>
        <p:nvGrpSpPr>
          <p:cNvPr id="18" name="组合 17"/>
          <p:cNvGrpSpPr/>
          <p:nvPr/>
        </p:nvGrpSpPr>
        <p:grpSpPr>
          <a:xfrm>
            <a:off x="1587099" y="2913558"/>
            <a:ext cx="523875" cy="522288"/>
            <a:chOff x="1568451" y="3033986"/>
            <a:chExt cx="523875" cy="522288"/>
          </a:xfrm>
          <a:solidFill>
            <a:srgbClr val="92D050"/>
          </a:solidFill>
        </p:grpSpPr>
        <p:sp>
          <p:nvSpPr>
            <p:cNvPr id="19" name="Oval 416"/>
            <p:cNvSpPr>
              <a:spLocks noChangeArrowheads="1"/>
            </p:cNvSpPr>
            <p:nvPr/>
          </p:nvSpPr>
          <p:spPr bwMode="auto">
            <a:xfrm>
              <a:off x="1568451" y="3033986"/>
              <a:ext cx="523875" cy="522288"/>
            </a:xfrm>
            <a:prstGeom prst="ellipse">
              <a:avLst/>
            </a:prstGeom>
            <a:grp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20" name="Oval 417"/>
            <p:cNvSpPr>
              <a:spLocks noChangeArrowheads="1"/>
            </p:cNvSpPr>
            <p:nvPr/>
          </p:nvSpPr>
          <p:spPr bwMode="auto">
            <a:xfrm>
              <a:off x="1722438" y="3187974"/>
              <a:ext cx="217488" cy="214313"/>
            </a:xfrm>
            <a:prstGeom prst="ellipse">
              <a:avLst/>
            </a:pr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rgbClr val="C00000"/>
                </a:solidFill>
                <a:effectLst/>
                <a:uLnTx/>
                <a:uFillTx/>
              </a:endParaRPr>
            </a:p>
          </p:txBody>
        </p:sp>
      </p:grpSp>
      <p:sp>
        <p:nvSpPr>
          <p:cNvPr id="21" name="TextBox 692"/>
          <p:cNvSpPr txBox="1"/>
          <p:nvPr/>
        </p:nvSpPr>
        <p:spPr bwMode="auto">
          <a:xfrm>
            <a:off x="1023209" y="3746525"/>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4400" spc="30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2" name="矩形 1"/>
          <p:cNvSpPr>
            <a:spLocks noChangeArrowheads="1"/>
          </p:cNvSpPr>
          <p:nvPr/>
        </p:nvSpPr>
        <p:spPr bwMode="auto">
          <a:xfrm>
            <a:off x="3510211" y="3866877"/>
            <a:ext cx="473419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点击添加文字内容信息点击添加文字内容信息点击添加文字内容信息点击添加文字内容信息点击添加文字内容信息点击添加文字内容信息点击添加文字内容信息点击添加文字内容信息点击添加文字内容信息。</a:t>
            </a:r>
          </a:p>
        </p:txBody>
      </p:sp>
      <p:grpSp>
        <p:nvGrpSpPr>
          <p:cNvPr id="23" name="组合 22"/>
          <p:cNvGrpSpPr/>
          <p:nvPr/>
        </p:nvGrpSpPr>
        <p:grpSpPr>
          <a:xfrm>
            <a:off x="1920355" y="1107605"/>
            <a:ext cx="1761331" cy="1722438"/>
            <a:chOff x="1885951" y="1203598"/>
            <a:chExt cx="1761331" cy="1722438"/>
          </a:xfrm>
          <a:solidFill>
            <a:srgbClr val="92D050"/>
          </a:solidFill>
        </p:grpSpPr>
        <p:sp>
          <p:nvSpPr>
            <p:cNvPr id="24" name="Freeform 5"/>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25" name="TextBox 692"/>
            <p:cNvSpPr txBox="1"/>
            <p:nvPr/>
          </p:nvSpPr>
          <p:spPr bwMode="auto">
            <a:xfrm>
              <a:off x="2049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6" name="矩形 1"/>
            <p:cNvSpPr>
              <a:spLocks noChangeArrowheads="1"/>
            </p:cNvSpPr>
            <p:nvPr/>
          </p:nvSpPr>
          <p:spPr bwMode="auto">
            <a:xfrm>
              <a:off x="1950173" y="2021133"/>
              <a:ext cx="169710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p:txBody>
        </p:sp>
        <p:cxnSp>
          <p:nvCxnSpPr>
            <p:cNvPr id="27" name="直接连接符 26"/>
            <p:cNvCxnSpPr/>
            <p:nvPr/>
          </p:nvCxnSpPr>
          <p:spPr>
            <a:xfrm>
              <a:off x="2034376" y="1965577"/>
              <a:ext cx="1388637" cy="0"/>
            </a:xfrm>
            <a:prstGeom prst="line">
              <a:avLst/>
            </a:prstGeom>
            <a:grpFill/>
            <a:ln w="9525" cap="flat" cmpd="sng" algn="ctr">
              <a:solidFill>
                <a:sysClr val="window" lastClr="FFFFFF"/>
              </a:solidFill>
              <a:prstDash val="solid"/>
            </a:ln>
            <a:effectLst/>
          </p:spPr>
        </p:cxnSp>
      </p:grpSp>
      <p:grpSp>
        <p:nvGrpSpPr>
          <p:cNvPr id="28" name="组合 27"/>
          <p:cNvGrpSpPr/>
          <p:nvPr/>
        </p:nvGrpSpPr>
        <p:grpSpPr>
          <a:xfrm>
            <a:off x="4211118" y="1148880"/>
            <a:ext cx="1709738" cy="1722438"/>
            <a:chOff x="4176714" y="1244873"/>
            <a:chExt cx="1709738" cy="1722438"/>
          </a:xfrm>
          <a:solidFill>
            <a:srgbClr val="92D050"/>
          </a:solidFill>
        </p:grpSpPr>
        <p:sp>
          <p:nvSpPr>
            <p:cNvPr id="29" name="Freeform 6"/>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30" name="TextBox 692"/>
            <p:cNvSpPr txBox="1"/>
            <p:nvPr/>
          </p:nvSpPr>
          <p:spPr bwMode="auto">
            <a:xfrm>
              <a:off x="43356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1" name="矩形 1"/>
            <p:cNvSpPr>
              <a:spLocks noChangeArrowheads="1"/>
            </p:cNvSpPr>
            <p:nvPr/>
          </p:nvSpPr>
          <p:spPr bwMode="auto">
            <a:xfrm>
              <a:off x="4236173" y="2021133"/>
              <a:ext cx="165027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p:txBody>
        </p:sp>
        <p:cxnSp>
          <p:nvCxnSpPr>
            <p:cNvPr id="32" name="直接连接符 31"/>
            <p:cNvCxnSpPr/>
            <p:nvPr/>
          </p:nvCxnSpPr>
          <p:spPr>
            <a:xfrm>
              <a:off x="4312756" y="1965577"/>
              <a:ext cx="1388637" cy="0"/>
            </a:xfrm>
            <a:prstGeom prst="line">
              <a:avLst/>
            </a:prstGeom>
            <a:grpFill/>
            <a:ln w="9525" cap="flat" cmpd="sng" algn="ctr">
              <a:solidFill>
                <a:sysClr val="window" lastClr="FFFFFF"/>
              </a:solidFill>
              <a:prstDash val="solid"/>
            </a:ln>
            <a:effectLst/>
          </p:spPr>
        </p:cxnSp>
      </p:grpSp>
      <p:grpSp>
        <p:nvGrpSpPr>
          <p:cNvPr id="33" name="组合 32"/>
          <p:cNvGrpSpPr/>
          <p:nvPr/>
        </p:nvGrpSpPr>
        <p:grpSpPr>
          <a:xfrm>
            <a:off x="6603480" y="1126655"/>
            <a:ext cx="1781746" cy="1725613"/>
            <a:chOff x="6569076" y="1222648"/>
            <a:chExt cx="1781746" cy="1725613"/>
          </a:xfrm>
          <a:solidFill>
            <a:srgbClr val="92D050"/>
          </a:solidFill>
        </p:grpSpPr>
        <p:sp>
          <p:nvSpPr>
            <p:cNvPr id="34" name="Freeform 7"/>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grpFill/>
            <a:ln>
              <a:noFill/>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600" b="0" i="0" u="none" strike="noStrike" kern="0" cap="none" spc="0" normalizeH="0" baseline="0" noProof="0">
                <a:ln>
                  <a:noFill/>
                </a:ln>
                <a:solidFill>
                  <a:schemeClr val="bg1"/>
                </a:solidFill>
                <a:effectLst/>
                <a:uLnTx/>
                <a:uFillTx/>
              </a:endParaRPr>
            </a:p>
          </p:txBody>
        </p:sp>
        <p:sp>
          <p:nvSpPr>
            <p:cNvPr id="35" name="TextBox 692"/>
            <p:cNvSpPr txBox="1"/>
            <p:nvPr/>
          </p:nvSpPr>
          <p:spPr bwMode="auto">
            <a:xfrm>
              <a:off x="6735916" y="1546417"/>
              <a:ext cx="1364476" cy="400110"/>
            </a:xfrm>
            <a:prstGeom prst="rect">
              <a:avLst/>
            </a:prstGeom>
            <a:grp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20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6" name="矩形 1"/>
            <p:cNvSpPr>
              <a:spLocks noChangeArrowheads="1"/>
            </p:cNvSpPr>
            <p:nvPr/>
          </p:nvSpPr>
          <p:spPr bwMode="auto">
            <a:xfrm>
              <a:off x="6636473" y="2021133"/>
              <a:ext cx="1714349" cy="6001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endParaRPr lang="en-US" altLang="zh-CN" sz="1100" dirty="0">
                <a:solidFill>
                  <a:schemeClr val="bg1"/>
                </a:solidFill>
                <a:latin typeface="微软雅黑" panose="020B0503020204020204" pitchFamily="34" charset="-122"/>
                <a:ea typeface="微软雅黑" panose="020B0503020204020204" pitchFamily="34" charset="-122"/>
              </a:endParaRP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a:p>
              <a:r>
                <a:rPr lang="zh-CN" altLang="en-US" sz="1100" dirty="0">
                  <a:solidFill>
                    <a:schemeClr val="bg1"/>
                  </a:solidFill>
                  <a:latin typeface="微软雅黑" panose="020B0503020204020204" pitchFamily="34" charset="-122"/>
                  <a:ea typeface="微软雅黑" panose="020B0503020204020204" pitchFamily="34" charset="-122"/>
                </a:rPr>
                <a:t>点击添加文字信息内容</a:t>
              </a:r>
            </a:p>
          </p:txBody>
        </p:sp>
        <p:cxnSp>
          <p:nvCxnSpPr>
            <p:cNvPr id="37" name="直接连接符 36"/>
            <p:cNvCxnSpPr/>
            <p:nvPr/>
          </p:nvCxnSpPr>
          <p:spPr>
            <a:xfrm>
              <a:off x="6697816" y="1965577"/>
              <a:ext cx="1388637" cy="0"/>
            </a:xfrm>
            <a:prstGeom prst="line">
              <a:avLst/>
            </a:prstGeom>
            <a:grpFill/>
            <a:ln w="9525" cap="flat" cmpd="sng" algn="ctr">
              <a:solidFill>
                <a:sysClr val="window" lastClr="FFFFFF"/>
              </a:solidFill>
              <a:prstDash val="solid"/>
            </a:ln>
            <a:effectLst/>
          </p:spPr>
        </p:cxn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p:stCondLst>
                                  <p:cond delay="1000"/>
                                </p:stCondLst>
                                <p:childTnLst>
                                  <p:par>
                                    <p:cTn id="17" presetID="2" presetClass="entr" presetSubtype="8" fill="hold" nodeType="afterEffect" p14:presetBounceEnd="63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3000">
                                          <p:cBhvr additive="base">
                                            <p:cTn id="19" dur="300" fill="hold"/>
                                            <p:tgtEl>
                                              <p:spTgt spid="23"/>
                                            </p:tgtEl>
                                            <p:attrNameLst>
                                              <p:attrName>ppt_x</p:attrName>
                                            </p:attrNameLst>
                                          </p:cBhvr>
                                          <p:tavLst>
                                            <p:tav tm="0">
                                              <p:val>
                                                <p:strVal val="0-#ppt_w/2"/>
                                              </p:val>
                                            </p:tav>
                                            <p:tav tm="100000">
                                              <p:val>
                                                <p:strVal val="#ppt_x"/>
                                              </p:val>
                                            </p:tav>
                                          </p:tavLst>
                                        </p:anim>
                                        <p:anim calcmode="lin" valueType="num" p14:bounceEnd="63000">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p:stCondLst>
                                  <p:cond delay="2500"/>
                                </p:stCondLst>
                                <p:childTnLst>
                                  <p:par>
                                    <p:cTn id="34" presetID="2" presetClass="entr" presetSubtype="8" fill="hold" nodeType="afterEffect" p14:presetBounceEnd="63000">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14:bounceEnd="63000">
                                          <p:cBhvr additive="base">
                                            <p:cTn id="36" dur="300" fill="hold"/>
                                            <p:tgtEl>
                                              <p:spTgt spid="28"/>
                                            </p:tgtEl>
                                            <p:attrNameLst>
                                              <p:attrName>ppt_x</p:attrName>
                                            </p:attrNameLst>
                                          </p:cBhvr>
                                          <p:tavLst>
                                            <p:tav tm="0">
                                              <p:val>
                                                <p:strVal val="0-#ppt_w/2"/>
                                              </p:val>
                                            </p:tav>
                                            <p:tav tm="100000">
                                              <p:val>
                                                <p:strVal val="#ppt_x"/>
                                              </p:val>
                                            </p:tav>
                                          </p:tavLst>
                                        </p:anim>
                                        <p:anim calcmode="lin" valueType="num" p14:bounceEnd="63000">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p:stCondLst>
                                  <p:cond delay="4000"/>
                                </p:stCondLst>
                                <p:childTnLst>
                                  <p:par>
                                    <p:cTn id="51" presetID="2" presetClass="entr" presetSubtype="8" fill="hold" nodeType="afterEffect" p14:presetBounceEnd="63000">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14:bounceEnd="63000">
                                          <p:cBhvr additive="base">
                                            <p:cTn id="53" dur="300" fill="hold"/>
                                            <p:tgtEl>
                                              <p:spTgt spid="33"/>
                                            </p:tgtEl>
                                            <p:attrNameLst>
                                              <p:attrName>ppt_x</p:attrName>
                                            </p:attrNameLst>
                                          </p:cBhvr>
                                          <p:tavLst>
                                            <p:tav tm="0">
                                              <p:val>
                                                <p:strVal val="0-#ppt_w/2"/>
                                              </p:val>
                                            </p:tav>
                                            <p:tav tm="100000">
                                              <p:val>
                                                <p:strVal val="#ppt_x"/>
                                              </p:val>
                                            </p:tav>
                                          </p:tavLst>
                                        </p:anim>
                                        <p:anim calcmode="lin" valueType="num" p14:bounceEnd="63000">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14:presetBounceEnd="63000">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14:bounceEnd="63000">
                                          <p:cBhvr additive="base">
                                            <p:cTn id="58" dur="300" fill="hold"/>
                                            <p:tgtEl>
                                              <p:spTgt spid="21"/>
                                            </p:tgtEl>
                                            <p:attrNameLst>
                                              <p:attrName>ppt_x</p:attrName>
                                            </p:attrNameLst>
                                          </p:cBhvr>
                                          <p:tavLst>
                                            <p:tav tm="0">
                                              <p:val>
                                                <p:strVal val="0-#ppt_w/2"/>
                                              </p:val>
                                            </p:tav>
                                            <p:tav tm="100000">
                                              <p:val>
                                                <p:strVal val="#ppt_x"/>
                                              </p:val>
                                            </p:tav>
                                          </p:tavLst>
                                        </p:anim>
                                        <p:anim calcmode="lin" valueType="num" p14:bounceEnd="63000">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14:presetBounceEnd="63000">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14:bounceEnd="63000">
                                          <p:cBhvr additive="base">
                                            <p:cTn id="63" dur="300" fill="hold"/>
                                            <p:tgtEl>
                                              <p:spTgt spid="22"/>
                                            </p:tgtEl>
                                            <p:attrNameLst>
                                              <p:attrName>ppt_x</p:attrName>
                                            </p:attrNameLst>
                                          </p:cBhvr>
                                          <p:tavLst>
                                            <p:tav tm="0">
                                              <p:val>
                                                <p:strVal val="1+#ppt_w/2"/>
                                              </p:val>
                                            </p:tav>
                                            <p:tav tm="100000">
                                              <p:val>
                                                <p:strVal val="#ppt_x"/>
                                              </p:val>
                                            </p:tav>
                                          </p:tavLst>
                                        </p:anim>
                                        <p:anim calcmode="lin" valueType="num" p14:bounceEnd="63000">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200" fill="hold"/>
                                            <p:tgtEl>
                                              <p:spTgt spid="18"/>
                                            </p:tgtEl>
                                            <p:attrNameLst>
                                              <p:attrName>ppt_w</p:attrName>
                                            </p:attrNameLst>
                                          </p:cBhvr>
                                          <p:tavLst>
                                            <p:tav tm="0">
                                              <p:val>
                                                <p:fltVal val="0"/>
                                              </p:val>
                                            </p:tav>
                                            <p:tav tm="100000">
                                              <p:val>
                                                <p:strVal val="#ppt_w"/>
                                              </p:val>
                                            </p:tav>
                                          </p:tavLst>
                                        </p:anim>
                                        <p:anim calcmode="lin" valueType="num">
                                          <p:cBhvr>
                                            <p:cTn id="12" dur="200" fill="hold"/>
                                            <p:tgtEl>
                                              <p:spTgt spid="18"/>
                                            </p:tgtEl>
                                            <p:attrNameLst>
                                              <p:attrName>ppt_h</p:attrName>
                                            </p:attrNameLst>
                                          </p:cBhvr>
                                          <p:tavLst>
                                            <p:tav tm="0">
                                              <p:val>
                                                <p:fltVal val="0"/>
                                              </p:val>
                                            </p:tav>
                                            <p:tav tm="100000">
                                              <p:val>
                                                <p:strVal val="#ppt_h"/>
                                              </p:val>
                                            </p:tav>
                                          </p:tavLst>
                                        </p:anim>
                                        <p:animEffect transition="in" filter="fade">
                                          <p:cBhvr>
                                            <p:cTn id="13" dur="200"/>
                                            <p:tgtEl>
                                              <p:spTgt spid="18"/>
                                            </p:tgtEl>
                                          </p:cBhvr>
                                        </p:animEffect>
                                      </p:childTnLst>
                                    </p:cTn>
                                  </p:par>
                                  <p:par>
                                    <p:cTn id="14" presetID="6" presetClass="emph" presetSubtype="0" autoRev="1" fill="hold" nodeType="withEffect">
                                      <p:stCondLst>
                                        <p:cond delay="200"/>
                                      </p:stCondLst>
                                      <p:childTnLst>
                                        <p:animScale>
                                          <p:cBhvr>
                                            <p:cTn id="15" dur="100" fill="hold"/>
                                            <p:tgtEl>
                                              <p:spTgt spid="18"/>
                                            </p:tgtEl>
                                          </p:cBhvr>
                                          <p:by x="130000" y="130000"/>
                                        </p:animScale>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300" fill="hold"/>
                                            <p:tgtEl>
                                              <p:spTgt spid="23"/>
                                            </p:tgtEl>
                                            <p:attrNameLst>
                                              <p:attrName>ppt_x</p:attrName>
                                            </p:attrNameLst>
                                          </p:cBhvr>
                                          <p:tavLst>
                                            <p:tav tm="0">
                                              <p:val>
                                                <p:strVal val="0-#ppt_w/2"/>
                                              </p:val>
                                            </p:tav>
                                            <p:tav tm="100000">
                                              <p:val>
                                                <p:strVal val="#ppt_x"/>
                                              </p:val>
                                            </p:tav>
                                          </p:tavLst>
                                        </p:anim>
                                        <p:anim calcmode="lin" valueType="num">
                                          <p:cBhvr additive="base">
                                            <p:cTn id="20" dur="3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200" fill="hold"/>
                                            <p:tgtEl>
                                              <p:spTgt spid="15"/>
                                            </p:tgtEl>
                                            <p:attrNameLst>
                                              <p:attrName>ppt_w</p:attrName>
                                            </p:attrNameLst>
                                          </p:cBhvr>
                                          <p:tavLst>
                                            <p:tav tm="0">
                                              <p:val>
                                                <p:fltVal val="0"/>
                                              </p:val>
                                            </p:tav>
                                            <p:tav tm="100000">
                                              <p:val>
                                                <p:strVal val="#ppt_w"/>
                                              </p:val>
                                            </p:tav>
                                          </p:tavLst>
                                        </p:anim>
                                        <p:anim calcmode="lin" valueType="num">
                                          <p:cBhvr>
                                            <p:cTn id="29" dur="200" fill="hold"/>
                                            <p:tgtEl>
                                              <p:spTgt spid="15"/>
                                            </p:tgtEl>
                                            <p:attrNameLst>
                                              <p:attrName>ppt_h</p:attrName>
                                            </p:attrNameLst>
                                          </p:cBhvr>
                                          <p:tavLst>
                                            <p:tav tm="0">
                                              <p:val>
                                                <p:fltVal val="0"/>
                                              </p:val>
                                            </p:tav>
                                            <p:tav tm="100000">
                                              <p:val>
                                                <p:strVal val="#ppt_h"/>
                                              </p:val>
                                            </p:tav>
                                          </p:tavLst>
                                        </p:anim>
                                        <p:animEffect transition="in" filter="fade">
                                          <p:cBhvr>
                                            <p:cTn id="30" dur="200"/>
                                            <p:tgtEl>
                                              <p:spTgt spid="15"/>
                                            </p:tgtEl>
                                          </p:cBhvr>
                                        </p:animEffect>
                                      </p:childTnLst>
                                    </p:cTn>
                                  </p:par>
                                  <p:par>
                                    <p:cTn id="31" presetID="6" presetClass="emph" presetSubtype="0" autoRev="1" fill="hold" nodeType="withEffect">
                                      <p:stCondLst>
                                        <p:cond delay="200"/>
                                      </p:stCondLst>
                                      <p:childTnLst>
                                        <p:animScale>
                                          <p:cBhvr>
                                            <p:cTn id="32" dur="100" fill="hold"/>
                                            <p:tgtEl>
                                              <p:spTgt spid="15"/>
                                            </p:tgtEl>
                                          </p:cBhvr>
                                          <p:by x="130000" y="130000"/>
                                        </p:animScale>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00" fill="hold"/>
                                            <p:tgtEl>
                                              <p:spTgt spid="28"/>
                                            </p:tgtEl>
                                            <p:attrNameLst>
                                              <p:attrName>ppt_x</p:attrName>
                                            </p:attrNameLst>
                                          </p:cBhvr>
                                          <p:tavLst>
                                            <p:tav tm="0">
                                              <p:val>
                                                <p:strVal val="0-#ppt_w/2"/>
                                              </p:val>
                                            </p:tav>
                                            <p:tav tm="100000">
                                              <p:val>
                                                <p:strVal val="#ppt_x"/>
                                              </p:val>
                                            </p:tav>
                                          </p:tavLst>
                                        </p:anim>
                                        <p:anim calcmode="lin" valueType="num">
                                          <p:cBhvr additive="base">
                                            <p:cTn id="37" dur="300" fill="hold"/>
                                            <p:tgtEl>
                                              <p:spTgt spid="2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200" fill="hold"/>
                                            <p:tgtEl>
                                              <p:spTgt spid="12"/>
                                            </p:tgtEl>
                                            <p:attrNameLst>
                                              <p:attrName>ppt_w</p:attrName>
                                            </p:attrNameLst>
                                          </p:cBhvr>
                                          <p:tavLst>
                                            <p:tav tm="0">
                                              <p:val>
                                                <p:fltVal val="0"/>
                                              </p:val>
                                            </p:tav>
                                            <p:tav tm="100000">
                                              <p:val>
                                                <p:strVal val="#ppt_w"/>
                                              </p:val>
                                            </p:tav>
                                          </p:tavLst>
                                        </p:anim>
                                        <p:anim calcmode="lin" valueType="num">
                                          <p:cBhvr>
                                            <p:cTn id="46" dur="200" fill="hold"/>
                                            <p:tgtEl>
                                              <p:spTgt spid="12"/>
                                            </p:tgtEl>
                                            <p:attrNameLst>
                                              <p:attrName>ppt_h</p:attrName>
                                            </p:attrNameLst>
                                          </p:cBhvr>
                                          <p:tavLst>
                                            <p:tav tm="0">
                                              <p:val>
                                                <p:fltVal val="0"/>
                                              </p:val>
                                            </p:tav>
                                            <p:tav tm="100000">
                                              <p:val>
                                                <p:strVal val="#ppt_h"/>
                                              </p:val>
                                            </p:tav>
                                          </p:tavLst>
                                        </p:anim>
                                        <p:animEffect transition="in" filter="fade">
                                          <p:cBhvr>
                                            <p:cTn id="47" dur="200"/>
                                            <p:tgtEl>
                                              <p:spTgt spid="12"/>
                                            </p:tgtEl>
                                          </p:cBhvr>
                                        </p:animEffect>
                                      </p:childTnLst>
                                    </p:cTn>
                                  </p:par>
                                  <p:par>
                                    <p:cTn id="48" presetID="6" presetClass="emph" presetSubtype="0" autoRev="1" fill="hold" nodeType="withEffect">
                                      <p:stCondLst>
                                        <p:cond delay="200"/>
                                      </p:stCondLst>
                                      <p:childTnLst>
                                        <p:animScale>
                                          <p:cBhvr>
                                            <p:cTn id="49" dur="100" fill="hold"/>
                                            <p:tgtEl>
                                              <p:spTgt spid="12"/>
                                            </p:tgtEl>
                                          </p:cBhvr>
                                          <p:by x="130000" y="130000"/>
                                        </p:animScale>
                                      </p:childTnLst>
                                    </p:cTn>
                                  </p:par>
                                </p:childTnLst>
                              </p:cTn>
                            </p:par>
                            <p:par>
                              <p:cTn id="50" fill="hold">
                                <p:stCondLst>
                                  <p:cond delay="4000"/>
                                </p:stCondLst>
                                <p:childTnLst>
                                  <p:par>
                                    <p:cTn id="51" presetID="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300" fill="hold"/>
                                            <p:tgtEl>
                                              <p:spTgt spid="33"/>
                                            </p:tgtEl>
                                            <p:attrNameLst>
                                              <p:attrName>ppt_x</p:attrName>
                                            </p:attrNameLst>
                                          </p:cBhvr>
                                          <p:tavLst>
                                            <p:tav tm="0">
                                              <p:val>
                                                <p:strVal val="0-#ppt_w/2"/>
                                              </p:val>
                                            </p:tav>
                                            <p:tav tm="100000">
                                              <p:val>
                                                <p:strVal val="#ppt_x"/>
                                              </p:val>
                                            </p:tav>
                                          </p:tavLst>
                                        </p:anim>
                                        <p:anim calcmode="lin" valueType="num">
                                          <p:cBhvr additive="base">
                                            <p:cTn id="54" dur="300" fill="hold"/>
                                            <p:tgtEl>
                                              <p:spTgt spid="3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300" fill="hold"/>
                                            <p:tgtEl>
                                              <p:spTgt spid="21"/>
                                            </p:tgtEl>
                                            <p:attrNameLst>
                                              <p:attrName>ppt_x</p:attrName>
                                            </p:attrNameLst>
                                          </p:cBhvr>
                                          <p:tavLst>
                                            <p:tav tm="0">
                                              <p:val>
                                                <p:strVal val="0-#ppt_w/2"/>
                                              </p:val>
                                            </p:tav>
                                            <p:tav tm="100000">
                                              <p:val>
                                                <p:strVal val="#ppt_x"/>
                                              </p:val>
                                            </p:tav>
                                          </p:tavLst>
                                        </p:anim>
                                        <p:anim calcmode="lin" valueType="num">
                                          <p:cBhvr additive="base">
                                            <p:cTn id="59" dur="300" fill="hold"/>
                                            <p:tgtEl>
                                              <p:spTgt spid="21"/>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300" fill="hold"/>
                                            <p:tgtEl>
                                              <p:spTgt spid="22"/>
                                            </p:tgtEl>
                                            <p:attrNameLst>
                                              <p:attrName>ppt_x</p:attrName>
                                            </p:attrNameLst>
                                          </p:cBhvr>
                                          <p:tavLst>
                                            <p:tav tm="0">
                                              <p:val>
                                                <p:strVal val="1+#ppt_w/2"/>
                                              </p:val>
                                            </p:tav>
                                            <p:tav tm="100000">
                                              <p:val>
                                                <p:strVal val="#ppt_x"/>
                                              </p:val>
                                            </p:tav>
                                          </p:tavLst>
                                        </p:anim>
                                        <p:anim calcmode="lin" valueType="num">
                                          <p:cBhvr additive="base">
                                            <p:cTn id="64" dur="3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p:bldP spid="2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305983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2</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1</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Rectangle 20"/>
          <p:cNvSpPr>
            <a:spLocks noChangeArrowheads="1"/>
          </p:cNvSpPr>
          <p:nvPr/>
        </p:nvSpPr>
        <p:spPr bwMode="auto">
          <a:xfrm>
            <a:off x="58353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单击添加文字</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单击此处添加文字</a:t>
            </a:r>
          </a:p>
        </p:txBody>
      </p:sp>
      <p:sp>
        <p:nvSpPr>
          <p:cNvPr id="6" name="Line 21"/>
          <p:cNvSpPr>
            <a:spLocks noChangeShapeType="1"/>
          </p:cNvSpPr>
          <p:nvPr/>
        </p:nvSpPr>
        <p:spPr bwMode="auto">
          <a:xfrm flipV="1">
            <a:off x="529208" y="1082898"/>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7" name="Rectangle 22"/>
          <p:cNvSpPr>
            <a:spLocks noChangeArrowheads="1"/>
          </p:cNvSpPr>
          <p:nvPr/>
        </p:nvSpPr>
        <p:spPr bwMode="auto">
          <a:xfrm>
            <a:off x="3535933"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333333"/>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333333"/>
                </a:solidFill>
                <a:latin typeface="微软雅黑" panose="020B0503020204020204" pitchFamily="34" charset="-122"/>
                <a:ea typeface="微软雅黑" panose="020B0503020204020204" pitchFamily="34" charset="-122"/>
              </a:rPr>
              <a:t>单击此处添加文字</a:t>
            </a:r>
          </a:p>
        </p:txBody>
      </p:sp>
      <p:sp>
        <p:nvSpPr>
          <p:cNvPr id="8" name="Line 23"/>
          <p:cNvSpPr>
            <a:spLocks noChangeShapeType="1"/>
          </p:cNvSpPr>
          <p:nvPr/>
        </p:nvSpPr>
        <p:spPr bwMode="auto">
          <a:xfrm flipV="1">
            <a:off x="3550220" y="1094010"/>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24"/>
          <p:cNvSpPr>
            <a:spLocks noChangeArrowheads="1"/>
          </p:cNvSpPr>
          <p:nvPr/>
        </p:nvSpPr>
        <p:spPr bwMode="auto">
          <a:xfrm>
            <a:off x="5944170" y="9876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333333"/>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333333"/>
                </a:solidFill>
                <a:latin typeface="微软雅黑" panose="020B0503020204020204" pitchFamily="34" charset="-122"/>
                <a:ea typeface="微软雅黑" panose="020B0503020204020204" pitchFamily="34" charset="-122"/>
              </a:rPr>
              <a:t>单击此处添加文字</a:t>
            </a:r>
          </a:p>
        </p:txBody>
      </p:sp>
      <p:sp>
        <p:nvSpPr>
          <p:cNvPr id="10" name="Line 25"/>
          <p:cNvSpPr>
            <a:spLocks noChangeShapeType="1"/>
          </p:cNvSpPr>
          <p:nvPr/>
        </p:nvSpPr>
        <p:spPr bwMode="auto">
          <a:xfrm flipV="1">
            <a:off x="5944170" y="1092423"/>
            <a:ext cx="0" cy="1193800"/>
          </a:xfrm>
          <a:prstGeom prst="line">
            <a:avLst/>
          </a:prstGeom>
          <a:noFill/>
          <a:ln w="127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26"/>
          <p:cNvSpPr>
            <a:spLocks noChangeArrowheads="1"/>
          </p:cNvSpPr>
          <p:nvPr/>
        </p:nvSpPr>
        <p:spPr bwMode="auto">
          <a:xfrm>
            <a:off x="2272283" y="3972148"/>
            <a:ext cx="1905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dirty="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dirty="0">
                <a:solidFill>
                  <a:srgbClr val="333333"/>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dirty="0">
                <a:solidFill>
                  <a:srgbClr val="333333"/>
                </a:solidFill>
                <a:latin typeface="微软雅黑" panose="020B0503020204020204" pitchFamily="34" charset="-122"/>
                <a:ea typeface="微软雅黑" panose="020B0503020204020204" pitchFamily="34" charset="-122"/>
              </a:rPr>
              <a:t>单击此处添加文字</a:t>
            </a:r>
          </a:p>
        </p:txBody>
      </p:sp>
      <p:sp>
        <p:nvSpPr>
          <p:cNvPr id="12" name="Line 27"/>
          <p:cNvSpPr>
            <a:spLocks noChangeShapeType="1"/>
          </p:cNvSpPr>
          <p:nvPr/>
        </p:nvSpPr>
        <p:spPr bwMode="auto">
          <a:xfrm flipV="1">
            <a:off x="2292920" y="3467323"/>
            <a:ext cx="0" cy="1238250"/>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Rectangle 28"/>
          <p:cNvSpPr>
            <a:spLocks noChangeArrowheads="1"/>
          </p:cNvSpPr>
          <p:nvPr/>
        </p:nvSpPr>
        <p:spPr bwMode="auto">
          <a:xfrm>
            <a:off x="4720208" y="3980085"/>
            <a:ext cx="1905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1600" kern="0">
                <a:solidFill>
                  <a:sysClr val="windowText" lastClr="000000"/>
                </a:solidFill>
                <a:latin typeface="微软雅黑" panose="020B0503020204020204" pitchFamily="34" charset="-122"/>
                <a:ea typeface="微软雅黑" panose="020B0503020204020204" pitchFamily="34" charset="-122"/>
              </a:rPr>
              <a:t>单击添加文字</a:t>
            </a:r>
            <a:endParaRPr lang="zh-CN" altLang="en-US" sz="1200" kern="0">
              <a:solidFill>
                <a:sysClr val="windowText" lastClr="000000"/>
              </a:solidFill>
              <a:latin typeface="微软雅黑" panose="020B0503020204020204" pitchFamily="34" charset="-122"/>
              <a:ea typeface="微软雅黑" panose="020B0503020204020204" pitchFamily="34" charset="-122"/>
            </a:endParaRPr>
          </a:p>
          <a:p>
            <a:pPr>
              <a:lnSpc>
                <a:spcPct val="120000"/>
              </a:lnSpc>
              <a:defRPr/>
            </a:pPr>
            <a:r>
              <a:rPr lang="zh-CN" altLang="en-US" sz="1200" kern="0">
                <a:solidFill>
                  <a:srgbClr val="333333"/>
                </a:solidFill>
                <a:latin typeface="微软雅黑" panose="020B0503020204020204" pitchFamily="34" charset="-122"/>
                <a:ea typeface="微软雅黑" panose="020B0503020204020204" pitchFamily="34" charset="-122"/>
              </a:rPr>
              <a:t>单击此处添加文字</a:t>
            </a:r>
          </a:p>
          <a:p>
            <a:pPr>
              <a:lnSpc>
                <a:spcPct val="120000"/>
              </a:lnSpc>
              <a:defRPr/>
            </a:pPr>
            <a:r>
              <a:rPr lang="zh-CN" altLang="en-US" sz="1200" kern="0">
                <a:solidFill>
                  <a:srgbClr val="333333"/>
                </a:solidFill>
                <a:latin typeface="微软雅黑" panose="020B0503020204020204" pitchFamily="34" charset="-122"/>
                <a:ea typeface="微软雅黑" panose="020B0503020204020204" pitchFamily="34" charset="-122"/>
              </a:rPr>
              <a:t>单击此处添加文字</a:t>
            </a:r>
          </a:p>
        </p:txBody>
      </p:sp>
      <p:sp>
        <p:nvSpPr>
          <p:cNvPr id="14" name="Line 29"/>
          <p:cNvSpPr>
            <a:spLocks noChangeShapeType="1"/>
          </p:cNvSpPr>
          <p:nvPr/>
        </p:nvSpPr>
        <p:spPr bwMode="auto">
          <a:xfrm flipV="1">
            <a:off x="4729733" y="3397473"/>
            <a:ext cx="0" cy="1338262"/>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Line 31"/>
          <p:cNvSpPr>
            <a:spLocks noChangeShapeType="1"/>
          </p:cNvSpPr>
          <p:nvPr/>
        </p:nvSpPr>
        <p:spPr bwMode="auto">
          <a:xfrm flipV="1">
            <a:off x="7290370" y="3508598"/>
            <a:ext cx="0" cy="1227137"/>
          </a:xfrm>
          <a:prstGeom prst="line">
            <a:avLst/>
          </a:prstGeom>
          <a:noFill/>
          <a:ln w="12700">
            <a:solidFill>
              <a:schemeClr val="bg1">
                <a:lumMod val="50000"/>
              </a:schemeClr>
            </a:solidFill>
            <a:round/>
            <a:headEnd type="triangle" w="med" len="med"/>
          </a:ln>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15195" y="2324323"/>
            <a:ext cx="1868488" cy="1081087"/>
            <a:chOff x="2638425" y="2252315"/>
            <a:chExt cx="1868488" cy="1081087"/>
          </a:xfrm>
        </p:grpSpPr>
        <p:sp>
          <p:nvSpPr>
            <p:cNvPr id="17" name="Freeform 7"/>
            <p:cNvSpPr/>
            <p:nvPr/>
          </p:nvSpPr>
          <p:spPr bwMode="auto">
            <a:xfrm>
              <a:off x="2638425" y="3087340"/>
              <a:ext cx="885825" cy="236537"/>
            </a:xfrm>
            <a:custGeom>
              <a:avLst/>
              <a:gdLst>
                <a:gd name="T0" fmla="*/ 885825 w 2331"/>
                <a:gd name="T1" fmla="*/ 236537 h 688"/>
                <a:gd name="T2" fmla="*/ 39522 w 2331"/>
                <a:gd name="T3" fmla="*/ 47445 h 688"/>
                <a:gd name="T4" fmla="*/ 792720 w 2331"/>
                <a:gd name="T5" fmla="*/ 0 h 688"/>
                <a:gd name="T6" fmla="*/ 885825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18" name="Freeform 12"/>
            <p:cNvSpPr/>
            <p:nvPr/>
          </p:nvSpPr>
          <p:spPr bwMode="auto">
            <a:xfrm>
              <a:off x="3490913"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F8F8F8"/>
                </a:gs>
                <a:gs pos="100000">
                  <a:srgbClr val="C0C0C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19" name="Freeform 13"/>
            <p:cNvSpPr/>
            <p:nvPr/>
          </p:nvSpPr>
          <p:spPr bwMode="auto">
            <a:xfrm>
              <a:off x="3414713"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20" name="WordArt 35"/>
            <p:cNvSpPr>
              <a:spLocks noChangeArrowheads="1" noChangeShapeType="1" noTextEdit="1"/>
            </p:cNvSpPr>
            <p:nvPr/>
          </p:nvSpPr>
          <p:spPr bwMode="auto">
            <a:xfrm>
              <a:off x="357505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92D050"/>
                  </a:solidFill>
                  <a:latin typeface="微软雅黑" panose="020B0503020204020204" pitchFamily="34" charset="-122"/>
                  <a:ea typeface="微软雅黑" panose="020B0503020204020204" pitchFamily="34" charset="-122"/>
                  <a:cs typeface="Arial" panose="020B0604020202020204"/>
                </a:rPr>
                <a:t>3</a:t>
              </a:r>
              <a:endParaRPr lang="zh-CN" altLang="en-US" sz="3600" kern="10" dirty="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21" name="组合 20"/>
          <p:cNvGrpSpPr/>
          <p:nvPr/>
        </p:nvGrpSpPr>
        <p:grpSpPr>
          <a:xfrm>
            <a:off x="4709095" y="2324323"/>
            <a:ext cx="1876425" cy="1081087"/>
            <a:chOff x="4632325" y="2252315"/>
            <a:chExt cx="1876425" cy="1081087"/>
          </a:xfrm>
        </p:grpSpPr>
        <p:sp>
          <p:nvSpPr>
            <p:cNvPr id="22" name="Freeform 2"/>
            <p:cNvSpPr/>
            <p:nvPr/>
          </p:nvSpPr>
          <p:spPr bwMode="auto">
            <a:xfrm flipH="1">
              <a:off x="5632450" y="3087340"/>
              <a:ext cx="876300" cy="236537"/>
            </a:xfrm>
            <a:custGeom>
              <a:avLst/>
              <a:gdLst>
                <a:gd name="T0" fmla="*/ 876300 w 2331"/>
                <a:gd name="T1" fmla="*/ 236537 h 688"/>
                <a:gd name="T2" fmla="*/ 39097 w 2331"/>
                <a:gd name="T3" fmla="*/ 47445 h 688"/>
                <a:gd name="T4" fmla="*/ 784196 w 2331"/>
                <a:gd name="T5" fmla="*/ 0 h 688"/>
                <a:gd name="T6" fmla="*/ 876300 w 2331"/>
                <a:gd name="T7" fmla="*/ 236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23" name="Freeform 18"/>
            <p:cNvSpPr/>
            <p:nvPr/>
          </p:nvSpPr>
          <p:spPr bwMode="auto">
            <a:xfrm flipH="1">
              <a:off x="4632325" y="2252315"/>
              <a:ext cx="1016000" cy="1081087"/>
            </a:xfrm>
            <a:custGeom>
              <a:avLst/>
              <a:gdLst>
                <a:gd name="T0" fmla="*/ 1016000 w 913"/>
                <a:gd name="T1" fmla="*/ 1065516 h 972"/>
                <a:gd name="T2" fmla="*/ 0 w 913"/>
                <a:gd name="T3" fmla="*/ 1081087 h 972"/>
                <a:gd name="T4" fmla="*/ 0 w 913"/>
                <a:gd name="T5" fmla="*/ 0 h 972"/>
                <a:gd name="T6" fmla="*/ 1016000 w 913"/>
                <a:gd name="T7" fmla="*/ 6673 h 972"/>
                <a:gd name="T8" fmla="*/ 1016000 w 913"/>
                <a:gd name="T9" fmla="*/ 1065516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24" name="Freeform 19"/>
            <p:cNvSpPr/>
            <p:nvPr/>
          </p:nvSpPr>
          <p:spPr bwMode="auto">
            <a:xfrm flipH="1">
              <a:off x="5648325" y="2252315"/>
              <a:ext cx="76200" cy="1081087"/>
            </a:xfrm>
            <a:custGeom>
              <a:avLst/>
              <a:gdLst>
                <a:gd name="T0" fmla="*/ 0 w 69"/>
                <a:gd name="T1" fmla="*/ 96764 h 972"/>
                <a:gd name="T2" fmla="*/ 0 w 69"/>
                <a:gd name="T3" fmla="*/ 1007680 h 972"/>
                <a:gd name="T4" fmla="*/ 76200 w 69"/>
                <a:gd name="T5" fmla="*/ 1081087 h 972"/>
                <a:gd name="T6" fmla="*/ 76200 w 69"/>
                <a:gd name="T7" fmla="*/ 0 h 972"/>
                <a:gd name="T8" fmla="*/ 0 w 69"/>
                <a:gd name="T9" fmla="*/ 96764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25" name="WordArt 36"/>
            <p:cNvSpPr>
              <a:spLocks noChangeArrowheads="1" noChangeShapeType="1" noTextEdit="1"/>
            </p:cNvSpPr>
            <p:nvPr/>
          </p:nvSpPr>
          <p:spPr bwMode="auto">
            <a:xfrm>
              <a:off x="4711700" y="3004790"/>
              <a:ext cx="174625" cy="28098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92D050"/>
                  </a:solidFill>
                  <a:latin typeface="微软雅黑" panose="020B0503020204020204" pitchFamily="34" charset="-122"/>
                  <a:ea typeface="微软雅黑" panose="020B0503020204020204" pitchFamily="34" charset="-122"/>
                  <a:cs typeface="Arial" panose="020B0604020202020204"/>
                </a:rPr>
                <a:t>4</a:t>
              </a:r>
              <a:endParaRPr lang="zh-CN" altLang="en-US" sz="3600" kern="10" dirty="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26" name="组合 25"/>
          <p:cNvGrpSpPr/>
          <p:nvPr/>
        </p:nvGrpSpPr>
        <p:grpSpPr>
          <a:xfrm>
            <a:off x="5928295" y="2270348"/>
            <a:ext cx="1933575" cy="1195387"/>
            <a:chOff x="5851525" y="2198340"/>
            <a:chExt cx="1933575" cy="1195387"/>
          </a:xfrm>
        </p:grpSpPr>
        <p:sp>
          <p:nvSpPr>
            <p:cNvPr id="27" name="Freeform 4"/>
            <p:cNvSpPr/>
            <p:nvPr/>
          </p:nvSpPr>
          <p:spPr bwMode="auto">
            <a:xfrm flipH="1">
              <a:off x="6921500" y="3004790"/>
              <a:ext cx="863600" cy="388937"/>
            </a:xfrm>
            <a:custGeom>
              <a:avLst/>
              <a:gdLst>
                <a:gd name="T0" fmla="*/ 863600 w 2331"/>
                <a:gd name="T1" fmla="*/ 388937 h 688"/>
                <a:gd name="T2" fmla="*/ 38530 w 2331"/>
                <a:gd name="T3" fmla="*/ 78014 h 688"/>
                <a:gd name="T4" fmla="*/ 772831 w 2331"/>
                <a:gd name="T5" fmla="*/ 0 h 688"/>
                <a:gd name="T6" fmla="*/ 863600 w 2331"/>
                <a:gd name="T7" fmla="*/ 3889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28" name="Freeform 16"/>
            <p:cNvSpPr/>
            <p:nvPr/>
          </p:nvSpPr>
          <p:spPr bwMode="auto">
            <a:xfrm flipH="1">
              <a:off x="5851525" y="2198340"/>
              <a:ext cx="1082675" cy="1189037"/>
            </a:xfrm>
            <a:custGeom>
              <a:avLst/>
              <a:gdLst>
                <a:gd name="T0" fmla="*/ 0 w 973"/>
                <a:gd name="T1" fmla="*/ 0 h 1069"/>
                <a:gd name="T2" fmla="*/ 0 w 973"/>
                <a:gd name="T3" fmla="*/ 1189037 h 1069"/>
                <a:gd name="T4" fmla="*/ 1082675 w 973"/>
                <a:gd name="T5" fmla="*/ 1169016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29" name="Freeform 17"/>
            <p:cNvSpPr/>
            <p:nvPr/>
          </p:nvSpPr>
          <p:spPr bwMode="auto">
            <a:xfrm flipH="1">
              <a:off x="6934200"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30" name="WordArt 37"/>
            <p:cNvSpPr>
              <a:spLocks noChangeArrowheads="1" noChangeShapeType="1" noTextEdit="1"/>
            </p:cNvSpPr>
            <p:nvPr/>
          </p:nvSpPr>
          <p:spPr bwMode="auto">
            <a:xfrm>
              <a:off x="5940425" y="3011140"/>
              <a:ext cx="174625" cy="22304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92D050"/>
                  </a:solidFill>
                  <a:latin typeface="微软雅黑" panose="020B0503020204020204" pitchFamily="34" charset="-122"/>
                  <a:ea typeface="微软雅黑" panose="020B0503020204020204" pitchFamily="34" charset="-122"/>
                  <a:cs typeface="Arial" panose="020B0604020202020204"/>
                </a:rPr>
                <a:t>5</a:t>
              </a:r>
              <a:endParaRPr lang="zh-CN" altLang="en-US" sz="3600" kern="10" dirty="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31" name="组合 30"/>
          <p:cNvGrpSpPr/>
          <p:nvPr/>
        </p:nvGrpSpPr>
        <p:grpSpPr>
          <a:xfrm>
            <a:off x="7290370" y="2187798"/>
            <a:ext cx="1962150" cy="1392237"/>
            <a:chOff x="7213600" y="2115790"/>
            <a:chExt cx="1962150" cy="1392237"/>
          </a:xfrm>
        </p:grpSpPr>
        <p:sp>
          <p:nvSpPr>
            <p:cNvPr id="32" name="Freeform 5"/>
            <p:cNvSpPr/>
            <p:nvPr/>
          </p:nvSpPr>
          <p:spPr bwMode="auto">
            <a:xfrm flipH="1">
              <a:off x="8337550" y="314131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33" name="Freeform 14"/>
            <p:cNvSpPr/>
            <p:nvPr/>
          </p:nvSpPr>
          <p:spPr bwMode="auto">
            <a:xfrm flipH="1">
              <a:off x="721360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adFill rotWithShape="1">
              <a:gsLst>
                <a:gs pos="0">
                  <a:srgbClr val="C0C0C0"/>
                </a:gs>
                <a:gs pos="100000">
                  <a:srgbClr val="F8F8F8"/>
                </a:gs>
              </a:gsLst>
              <a:lin ang="189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34" name="Freeform 15"/>
            <p:cNvSpPr/>
            <p:nvPr/>
          </p:nvSpPr>
          <p:spPr bwMode="auto">
            <a:xfrm flipH="1">
              <a:off x="8332788"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35" name="WordArt 38"/>
            <p:cNvSpPr>
              <a:spLocks noChangeArrowheads="1" noChangeShapeType="1" noTextEdit="1"/>
            </p:cNvSpPr>
            <p:nvPr/>
          </p:nvSpPr>
          <p:spPr bwMode="auto">
            <a:xfrm>
              <a:off x="7308850" y="3076227"/>
              <a:ext cx="182563" cy="28098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92D050"/>
                  </a:solidFill>
                  <a:latin typeface="微软雅黑" panose="020B0503020204020204" pitchFamily="34" charset="-122"/>
                  <a:ea typeface="微软雅黑" panose="020B0503020204020204" pitchFamily="34" charset="-122"/>
                  <a:cs typeface="Arial" panose="020B0604020202020204"/>
                </a:rPr>
                <a:t>6</a:t>
              </a:r>
              <a:endParaRPr lang="zh-CN" altLang="en-US" sz="3600" kern="10" dirty="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sp>
        <p:nvSpPr>
          <p:cNvPr id="36" name="Freeform 39"/>
          <p:cNvSpPr/>
          <p:nvPr/>
        </p:nvSpPr>
        <p:spPr bwMode="auto">
          <a:xfrm>
            <a:off x="1857945" y="4010248"/>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19795" y="2270348"/>
            <a:ext cx="1935163" cy="1252537"/>
            <a:chOff x="1343025" y="2198340"/>
            <a:chExt cx="1935163" cy="1252537"/>
          </a:xfrm>
        </p:grpSpPr>
        <p:sp>
          <p:nvSpPr>
            <p:cNvPr id="38" name="Freeform 6"/>
            <p:cNvSpPr/>
            <p:nvPr/>
          </p:nvSpPr>
          <p:spPr bwMode="auto">
            <a:xfrm>
              <a:off x="1343025" y="3007965"/>
              <a:ext cx="838200" cy="363537"/>
            </a:xfrm>
            <a:custGeom>
              <a:avLst/>
              <a:gdLst>
                <a:gd name="T0" fmla="*/ 838200 w 2331"/>
                <a:gd name="T1" fmla="*/ 363537 h 688"/>
                <a:gd name="T2" fmla="*/ 37397 w 2331"/>
                <a:gd name="T3" fmla="*/ 72919 h 688"/>
                <a:gd name="T4" fmla="*/ 750101 w 2331"/>
                <a:gd name="T5" fmla="*/ 0 h 688"/>
                <a:gd name="T6" fmla="*/ 838200 w 2331"/>
                <a:gd name="T7" fmla="*/ 36353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FFFFFF">
                    <a:alpha val="50000"/>
                  </a:srgb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39" name="Freeform 10"/>
            <p:cNvSpPr/>
            <p:nvPr/>
          </p:nvSpPr>
          <p:spPr bwMode="auto">
            <a:xfrm>
              <a:off x="2195513" y="2212627"/>
              <a:ext cx="1082675" cy="1189038"/>
            </a:xfrm>
            <a:custGeom>
              <a:avLst/>
              <a:gdLst>
                <a:gd name="T0" fmla="*/ 0 w 973"/>
                <a:gd name="T1" fmla="*/ 0 h 1069"/>
                <a:gd name="T2" fmla="*/ 0 w 973"/>
                <a:gd name="T3" fmla="*/ 1189038 h 1069"/>
                <a:gd name="T4" fmla="*/ 1082675 w 973"/>
                <a:gd name="T5" fmla="*/ 1169017 h 1069"/>
                <a:gd name="T6" fmla="*/ 1082675 w 973"/>
                <a:gd name="T7" fmla="*/ 40042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gradFill rotWithShape="1">
              <a:gsLst>
                <a:gs pos="0">
                  <a:srgbClr val="F8F8F8"/>
                </a:gs>
                <a:gs pos="100000">
                  <a:srgbClr val="C0C0C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40" name="Freeform 11"/>
            <p:cNvSpPr/>
            <p:nvPr/>
          </p:nvSpPr>
          <p:spPr bwMode="auto">
            <a:xfrm>
              <a:off x="1985963" y="2198340"/>
              <a:ext cx="219075" cy="1189037"/>
            </a:xfrm>
            <a:custGeom>
              <a:avLst/>
              <a:gdLst>
                <a:gd name="T0" fmla="*/ 0 w 197"/>
                <a:gd name="T1" fmla="*/ 136812 h 1069"/>
                <a:gd name="T2" fmla="*/ 0 w 197"/>
                <a:gd name="T3" fmla="*/ 1053338 h 1069"/>
                <a:gd name="T4" fmla="*/ 219075 w 197"/>
                <a:gd name="T5" fmla="*/ 1189037 h 1069"/>
                <a:gd name="T6" fmla="*/ 219075 w 197"/>
                <a:gd name="T7" fmla="*/ 0 h 1069"/>
                <a:gd name="T8" fmla="*/ 0 w 197"/>
                <a:gd name="T9" fmla="*/ 136812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41" name="Freeform 32"/>
            <p:cNvSpPr/>
            <p:nvPr/>
          </p:nvSpPr>
          <p:spPr bwMode="auto">
            <a:xfrm>
              <a:off x="2124075" y="3449290"/>
              <a:ext cx="23813" cy="1587"/>
            </a:xfrm>
            <a:custGeom>
              <a:avLst/>
              <a:gdLst>
                <a:gd name="T0" fmla="*/ 23813 w 12"/>
                <a:gd name="T1" fmla="*/ 0 h 1587"/>
                <a:gd name="T2" fmla="*/ 0 w 12"/>
                <a:gd name="T3" fmla="*/ 0 h 1587"/>
                <a:gd name="T4" fmla="*/ 23813 w 12"/>
                <a:gd name="T5" fmla="*/ 0 h 1587"/>
                <a:gd name="T6" fmla="*/ 23813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875F8"/>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rgbClr val="FF3333"/>
                </a:solidFill>
                <a:latin typeface="微软雅黑" panose="020B0503020204020204" pitchFamily="34" charset="-122"/>
                <a:ea typeface="微软雅黑" panose="020B0503020204020204" pitchFamily="34" charset="-122"/>
              </a:endParaRPr>
            </a:p>
          </p:txBody>
        </p:sp>
        <p:sp>
          <p:nvSpPr>
            <p:cNvPr id="42" name="WordArt 34"/>
            <p:cNvSpPr>
              <a:spLocks noChangeArrowheads="1" noChangeShapeType="1" noTextEdit="1"/>
            </p:cNvSpPr>
            <p:nvPr/>
          </p:nvSpPr>
          <p:spPr bwMode="auto">
            <a:xfrm>
              <a:off x="2287588" y="3011140"/>
              <a:ext cx="174625" cy="280987"/>
            </a:xfrm>
            <a:prstGeom prst="rect">
              <a:avLst/>
            </a:prstGeom>
            <a:no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defRPr/>
              </a:pPr>
              <a:r>
                <a:rPr lang="en-US" altLang="zh-CN" sz="3600" kern="10" dirty="0">
                  <a:solidFill>
                    <a:srgbClr val="92D050"/>
                  </a:solidFill>
                  <a:latin typeface="微软雅黑" panose="020B0503020204020204" pitchFamily="34" charset="-122"/>
                  <a:ea typeface="微软雅黑" panose="020B0503020204020204" pitchFamily="34" charset="-122"/>
                  <a:cs typeface="Arial" panose="020B0604020202020204"/>
                </a:rPr>
                <a:t>2</a:t>
              </a:r>
              <a:endParaRPr lang="zh-CN" altLang="en-US" sz="3600" kern="10" dirty="0">
                <a:solidFill>
                  <a:srgbClr val="92D050"/>
                </a:solidFill>
                <a:latin typeface="微软雅黑" panose="020B0503020204020204" pitchFamily="34" charset="-122"/>
                <a:ea typeface="微软雅黑" panose="020B0503020204020204" pitchFamily="34" charset="-122"/>
                <a:cs typeface="Arial" panose="020B0604020202020204"/>
              </a:endParaRPr>
            </a:p>
          </p:txBody>
        </p:sp>
      </p:grpSp>
      <p:grpSp>
        <p:nvGrpSpPr>
          <p:cNvPr id="43" name="组合 42"/>
          <p:cNvGrpSpPr/>
          <p:nvPr/>
        </p:nvGrpSpPr>
        <p:grpSpPr>
          <a:xfrm>
            <a:off x="-104205" y="2187798"/>
            <a:ext cx="2106613" cy="1397000"/>
            <a:chOff x="-180975" y="2115790"/>
            <a:chExt cx="2106613" cy="1397000"/>
          </a:xfrm>
          <a:solidFill>
            <a:srgbClr val="92D050"/>
          </a:solidFill>
        </p:grpSpPr>
        <p:sp>
          <p:nvSpPr>
            <p:cNvPr id="44" name="Freeform 3"/>
            <p:cNvSpPr/>
            <p:nvPr/>
          </p:nvSpPr>
          <p:spPr bwMode="auto">
            <a:xfrm>
              <a:off x="-180975" y="3149252"/>
              <a:ext cx="984250" cy="363538"/>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pFill/>
            <a:ln w="9525">
              <a:noFill/>
              <a:round/>
            </a:ln>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5" name="Freeform 8"/>
            <p:cNvSpPr/>
            <p:nvPr/>
          </p:nvSpPr>
          <p:spPr bwMode="auto">
            <a:xfrm>
              <a:off x="806450" y="2115790"/>
              <a:ext cx="1119188" cy="1392237"/>
            </a:xfrm>
            <a:custGeom>
              <a:avLst/>
              <a:gdLst>
                <a:gd name="T0" fmla="*/ 0 w 1006"/>
                <a:gd name="T1" fmla="*/ 0 h 1251"/>
                <a:gd name="T2" fmla="*/ 0 w 1006"/>
                <a:gd name="T3" fmla="*/ 1392237 h 1251"/>
                <a:gd name="T4" fmla="*/ 1119188 w 1006"/>
                <a:gd name="T5" fmla="*/ 1284286 h 1251"/>
                <a:gd name="T6" fmla="*/ 1119188 w 1006"/>
                <a:gd name="T7" fmla="*/ 90145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6" name="Freeform 9"/>
            <p:cNvSpPr/>
            <p:nvPr/>
          </p:nvSpPr>
          <p:spPr bwMode="auto">
            <a:xfrm>
              <a:off x="428625" y="2115790"/>
              <a:ext cx="377825" cy="1392237"/>
            </a:xfrm>
            <a:custGeom>
              <a:avLst/>
              <a:gdLst>
                <a:gd name="T0" fmla="*/ 0 w 339"/>
                <a:gd name="T1" fmla="*/ 122419 h 1251"/>
                <a:gd name="T2" fmla="*/ 0 w 339"/>
                <a:gd name="T3" fmla="*/ 1201931 h 1251"/>
                <a:gd name="T4" fmla="*/ 377825 w 339"/>
                <a:gd name="T5" fmla="*/ 1392237 h 1251"/>
                <a:gd name="T6" fmla="*/ 377825 w 339"/>
                <a:gd name="T7" fmla="*/ 0 h 1251"/>
                <a:gd name="T8" fmla="*/ 0 w 339"/>
                <a:gd name="T9" fmla="*/ 122419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7" name="WordArt 33"/>
            <p:cNvSpPr>
              <a:spLocks noChangeArrowheads="1" noChangeShapeType="1" noTextEdit="1"/>
            </p:cNvSpPr>
            <p:nvPr/>
          </p:nvSpPr>
          <p:spPr bwMode="auto">
            <a:xfrm>
              <a:off x="939800" y="3093690"/>
              <a:ext cx="138113" cy="280987"/>
            </a:xfrm>
            <a:prstGeom prst="rect">
              <a:avLst/>
            </a:prstGeom>
            <a:grpFill/>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srgbClr val="FFFFFF"/>
                  </a:solidFill>
                  <a:latin typeface="微软雅黑" panose="020B0503020204020204" pitchFamily="34" charset="-122"/>
                  <a:ea typeface="微软雅黑" panose="020B0503020204020204" pitchFamily="34" charset="-122"/>
                  <a:cs typeface="Arial" panose="020B0604020202020204"/>
                </a:rPr>
                <a:t>1</a:t>
              </a:r>
              <a:endParaRPr lang="zh-CN" altLang="en-US" sz="3600" kern="10">
                <a:solidFill>
                  <a:srgbClr val="FFFFFF"/>
                </a:solidFill>
                <a:latin typeface="微软雅黑" panose="020B0503020204020204" pitchFamily="34" charset="-122"/>
                <a:ea typeface="微软雅黑" panose="020B0503020204020204" pitchFamily="34" charset="-122"/>
                <a:cs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2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75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1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22" presetClass="entr" presetSubtype="4"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00"/>
                                        <p:tgtEl>
                                          <p:spTgt spid="10"/>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5500"/>
                            </p:stCondLst>
                            <p:childTnLst>
                              <p:par>
                                <p:cTn id="64" presetID="22" presetClass="entr" presetSubtype="1"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up)">
                                      <p:cBhvr>
                                        <p:cTn id="6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aphicFrame>
        <p:nvGraphicFramePr>
          <p:cNvPr id="5" name="Chart 15"/>
          <p:cNvGraphicFramePr>
            <a:graphicFrameLocks noChangeAspect="1"/>
          </p:cNvGraphicFramePr>
          <p:nvPr/>
        </p:nvGraphicFramePr>
        <p:xfrm>
          <a:off x="1268172" y="969365"/>
          <a:ext cx="1566999" cy="16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6"/>
          <p:cNvGraphicFramePr>
            <a:graphicFrameLocks noChangeAspect="1"/>
          </p:cNvGraphicFramePr>
          <p:nvPr/>
        </p:nvGraphicFramePr>
        <p:xfrm>
          <a:off x="2881300" y="969365"/>
          <a:ext cx="1566999"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17"/>
          <p:cNvGraphicFramePr>
            <a:graphicFrameLocks noChangeAspect="1"/>
          </p:cNvGraphicFramePr>
          <p:nvPr/>
        </p:nvGraphicFramePr>
        <p:xfrm>
          <a:off x="4498651" y="958479"/>
          <a:ext cx="1566999"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18"/>
          <p:cNvGraphicFramePr>
            <a:graphicFrameLocks noChangeAspect="1"/>
          </p:cNvGraphicFramePr>
          <p:nvPr/>
        </p:nvGraphicFramePr>
        <p:xfrm>
          <a:off x="6111708" y="947306"/>
          <a:ext cx="1566999" cy="1620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692191"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a:ln>
                  <a:noFill/>
                </a:ln>
                <a:solidFill>
                  <a:srgbClr val="E7E6E6">
                    <a:lumMod val="50000"/>
                  </a:srgbClr>
                </a:solidFill>
                <a:effectLst/>
                <a:uLnTx/>
                <a:uFillTx/>
              </a:rPr>
              <a:t>55</a:t>
            </a: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p>
        </p:txBody>
      </p:sp>
      <p:sp>
        <p:nvSpPr>
          <p:cNvPr id="10" name="TextBox 9"/>
          <p:cNvSpPr txBox="1"/>
          <p:nvPr/>
        </p:nvSpPr>
        <p:spPr>
          <a:xfrm>
            <a:off x="3287895" y="1488118"/>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a:ln>
                  <a:noFill/>
                </a:ln>
                <a:solidFill>
                  <a:srgbClr val="E7E6E6">
                    <a:lumMod val="50000"/>
                  </a:srgbClr>
                </a:solidFill>
                <a:effectLst/>
                <a:uLnTx/>
                <a:uFillTx/>
              </a:rPr>
              <a:t>45</a:t>
            </a: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p>
        </p:txBody>
      </p:sp>
      <p:sp>
        <p:nvSpPr>
          <p:cNvPr id="11" name="TextBox 10"/>
          <p:cNvSpPr txBox="1"/>
          <p:nvPr/>
        </p:nvSpPr>
        <p:spPr>
          <a:xfrm>
            <a:off x="4918504"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a:ln>
                  <a:noFill/>
                </a:ln>
                <a:solidFill>
                  <a:srgbClr val="E7E6E6">
                    <a:lumMod val="50000"/>
                  </a:srgbClr>
                </a:solidFill>
                <a:effectLst/>
                <a:uLnTx/>
                <a:uFillTx/>
              </a:rPr>
              <a:t>75</a:t>
            </a: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p>
        </p:txBody>
      </p:sp>
      <p:sp>
        <p:nvSpPr>
          <p:cNvPr id="12" name="TextBox 11"/>
          <p:cNvSpPr txBox="1"/>
          <p:nvPr/>
        </p:nvSpPr>
        <p:spPr>
          <a:xfrm>
            <a:off x="6525095" y="1488117"/>
            <a:ext cx="740228" cy="650948"/>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70000"/>
              </a:lnSpc>
              <a:spcBef>
                <a:spcPts val="0"/>
              </a:spcBef>
              <a:spcAft>
                <a:spcPts val="0"/>
              </a:spcAft>
              <a:buClrTx/>
              <a:buSzTx/>
              <a:buFontTx/>
              <a:buNone/>
              <a:defRPr/>
            </a:pPr>
            <a:r>
              <a:rPr kumimoji="0" lang="id-ID" sz="3000" b="1" i="0" u="none" strike="noStrike" kern="0" cap="none" spc="0" normalizeH="0" baseline="0" noProof="0" dirty="0">
                <a:ln>
                  <a:noFill/>
                </a:ln>
                <a:solidFill>
                  <a:srgbClr val="E7E6E6">
                    <a:lumMod val="50000"/>
                  </a:srgbClr>
                </a:solidFill>
                <a:effectLst/>
                <a:uLnTx/>
                <a:uFillTx/>
              </a:rPr>
              <a:t>60</a:t>
            </a:r>
          </a:p>
          <a:p>
            <a:pPr marL="0" marR="0" lvl="0" indent="0" algn="ctr" defTabSz="914400" eaLnBrk="1" fontAlgn="auto" latinLnBrk="0" hangingPunct="1">
              <a:lnSpc>
                <a:spcPct val="70000"/>
              </a:lnSpc>
              <a:spcBef>
                <a:spcPts val="0"/>
              </a:spcBef>
              <a:spcAft>
                <a:spcPts val="0"/>
              </a:spcAft>
              <a:buClrTx/>
              <a:buSzTx/>
              <a:buFontTx/>
              <a:buNone/>
              <a:defRPr/>
            </a:pPr>
            <a:r>
              <a:rPr kumimoji="0" lang="id-ID" sz="2400" b="0" i="0" u="none" strike="noStrike" kern="0" cap="none" spc="0" normalizeH="0" baseline="0" noProof="0" dirty="0">
                <a:ln>
                  <a:noFill/>
                </a:ln>
                <a:solidFill>
                  <a:srgbClr val="E7E6E6">
                    <a:lumMod val="75000"/>
                  </a:srgbClr>
                </a:solidFill>
                <a:effectLst/>
                <a:uLnTx/>
                <a:uFillTx/>
              </a:rPr>
              <a:t>%</a:t>
            </a:r>
          </a:p>
        </p:txBody>
      </p:sp>
      <p:cxnSp>
        <p:nvCxnSpPr>
          <p:cNvPr id="13" name="Straight Connector 23"/>
          <p:cNvCxnSpPr/>
          <p:nvPr/>
        </p:nvCxnSpPr>
        <p:spPr>
          <a:xfrm>
            <a:off x="2023388"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4"/>
          <p:cNvCxnSpPr/>
          <p:nvPr/>
        </p:nvCxnSpPr>
        <p:spPr>
          <a:xfrm>
            <a:off x="3660555" y="2535653"/>
            <a:ext cx="0" cy="305853"/>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5"/>
          <p:cNvCxnSpPr/>
          <p:nvPr/>
        </p:nvCxnSpPr>
        <p:spPr>
          <a:xfrm>
            <a:off x="5297721" y="2525102"/>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6" name="Straight Connector 26"/>
          <p:cNvCxnSpPr/>
          <p:nvPr/>
        </p:nvCxnSpPr>
        <p:spPr>
          <a:xfrm>
            <a:off x="6934888" y="2504000"/>
            <a:ext cx="0" cy="301976"/>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7" name="TextBox 16"/>
          <p:cNvSpPr txBox="1"/>
          <p:nvPr/>
        </p:nvSpPr>
        <p:spPr>
          <a:xfrm>
            <a:off x="1534358" y="2869276"/>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a:ln>
                  <a:noFill/>
                </a:ln>
                <a:solidFill>
                  <a:srgbClr val="E7E6E6">
                    <a:lumMod val="25000"/>
                  </a:srgbClr>
                </a:solidFill>
                <a:effectLst/>
                <a:uLnTx/>
                <a:uFillTx/>
              </a:rPr>
              <a:t>382.146</a:t>
            </a:r>
          </a:p>
        </p:txBody>
      </p:sp>
      <p:sp>
        <p:nvSpPr>
          <p:cNvPr id="18" name="TextBox 17"/>
          <p:cNvSpPr txBox="1"/>
          <p:nvPr/>
        </p:nvSpPr>
        <p:spPr>
          <a:xfrm>
            <a:off x="3171526" y="2869275"/>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a:ln>
                  <a:noFill/>
                </a:ln>
                <a:solidFill>
                  <a:srgbClr val="E7E6E6">
                    <a:lumMod val="25000"/>
                  </a:srgbClr>
                </a:solidFill>
                <a:effectLst/>
                <a:uLnTx/>
                <a:uFillTx/>
              </a:rPr>
              <a:t>200.003</a:t>
            </a:r>
          </a:p>
        </p:txBody>
      </p:sp>
      <p:sp>
        <p:nvSpPr>
          <p:cNvPr id="19" name="TextBox 18"/>
          <p:cNvSpPr txBox="1"/>
          <p:nvPr/>
        </p:nvSpPr>
        <p:spPr>
          <a:xfrm>
            <a:off x="4808693"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a:ln>
                  <a:noFill/>
                </a:ln>
                <a:solidFill>
                  <a:srgbClr val="E7E6E6">
                    <a:lumMod val="25000"/>
                  </a:srgbClr>
                </a:solidFill>
                <a:effectLst/>
                <a:uLnTx/>
                <a:uFillTx/>
              </a:rPr>
              <a:t>726.887</a:t>
            </a:r>
          </a:p>
        </p:txBody>
      </p:sp>
      <p:sp>
        <p:nvSpPr>
          <p:cNvPr id="20" name="TextBox 19"/>
          <p:cNvSpPr txBox="1"/>
          <p:nvPr/>
        </p:nvSpPr>
        <p:spPr>
          <a:xfrm>
            <a:off x="6445859" y="2869274"/>
            <a:ext cx="968807" cy="346249"/>
          </a:xfrm>
          <a:prstGeom prst="rect">
            <a:avLst/>
          </a:prstGeom>
          <a:noFill/>
        </p:spPr>
        <p:txBody>
          <a:bodyPr wrap="square" lIns="68580" tIns="34290" rIns="68580" bIns="3429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id-ID" sz="1800" b="1" i="0" u="none" strike="noStrike" kern="0" cap="none" spc="0" normalizeH="0" baseline="0" noProof="0" dirty="0">
                <a:ln>
                  <a:noFill/>
                </a:ln>
                <a:solidFill>
                  <a:srgbClr val="E7E6E6">
                    <a:lumMod val="25000"/>
                  </a:srgbClr>
                </a:solidFill>
                <a:effectLst/>
                <a:uLnTx/>
                <a:uFillTx/>
              </a:rPr>
              <a:t>645.897</a:t>
            </a:r>
          </a:p>
        </p:txBody>
      </p:sp>
      <p:sp>
        <p:nvSpPr>
          <p:cNvPr id="21" name="Title 13"/>
          <p:cNvSpPr txBox="1"/>
          <p:nvPr/>
        </p:nvSpPr>
        <p:spPr>
          <a:xfrm>
            <a:off x="1214402" y="3325217"/>
            <a:ext cx="1629595" cy="1406773"/>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添加标题</a:t>
            </a:r>
            <a:endParaRPr kumimoji="0" lang="en-US" altLang="zh-CN"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altLang="zh-CN" sz="800" b="0" i="0" u="none" strike="noStrike" kern="1200" cap="none" spc="0" normalizeH="0" baseline="0" noProof="0" dirty="0">
              <a:ln>
                <a:noFill/>
              </a:ln>
              <a:solidFill>
                <a:sysClr val="window" lastClr="FFFFFF">
                  <a:lumMod val="65000"/>
                </a:sysClr>
              </a:solidFill>
              <a:effectLst/>
              <a:uLnTx/>
              <a:uFillTx/>
              <a:latin typeface="Calibri" panose="020F0502020204030204"/>
              <a:ea typeface="Roboto" panose="02000000000000000000" pitchFamily="2" charset="0"/>
              <a:cs typeface="+mj-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rPr>
              <a:t>单击添加文本内容</a:t>
            </a:r>
            <a:endParaRPr kumimoji="0" lang="en-US" altLang="zh-CN" sz="11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algn="ct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1100" b="0" i="0" u="none" strike="noStrike" kern="120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endParaRPr>
          </a:p>
        </p:txBody>
      </p:sp>
      <p:sp>
        <p:nvSpPr>
          <p:cNvPr id="22" name="Title 13"/>
          <p:cNvSpPr txBox="1"/>
          <p:nvPr/>
        </p:nvSpPr>
        <p:spPr>
          <a:xfrm>
            <a:off x="2845757" y="3198480"/>
            <a:ext cx="1629595" cy="147878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4473591" y="3215760"/>
            <a:ext cx="1629595" cy="1444222"/>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
        <p:nvSpPr>
          <p:cNvPr id="24" name="Title 13"/>
          <p:cNvSpPr txBox="1"/>
          <p:nvPr/>
        </p:nvSpPr>
        <p:spPr>
          <a:xfrm>
            <a:off x="6156176" y="3147814"/>
            <a:ext cx="1629595" cy="1546768"/>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1800" b="1" dirty="0">
                <a:latin typeface="微软雅黑" panose="020B0503020204020204" pitchFamily="34" charset="-122"/>
                <a:ea typeface="微软雅黑" panose="020B0503020204020204" pitchFamily="34" charset="-122"/>
                <a:cs typeface="+mn-cs"/>
              </a:rPr>
              <a:t>添加标题</a:t>
            </a:r>
            <a:endParaRPr lang="en-US" altLang="zh-CN" sz="1800" b="1" dirty="0">
              <a:latin typeface="微软雅黑" panose="020B0503020204020204" pitchFamily="34" charset="-122"/>
              <a:ea typeface="微软雅黑" panose="020B0503020204020204" pitchFamily="34" charset="-122"/>
              <a:cs typeface="+mn-cs"/>
            </a:endParaRPr>
          </a:p>
          <a:p>
            <a:pPr lvl="0" algn="ctr">
              <a:defRPr/>
            </a:pPr>
            <a:endParaRPr lang="en-US" altLang="zh-CN" sz="800" dirty="0">
              <a:solidFill>
                <a:sysClr val="window" lastClr="FFFFFF">
                  <a:lumMod val="65000"/>
                </a:sysClr>
              </a:solidFill>
              <a:latin typeface="Calibri" panose="020F0502020204030204"/>
              <a:ea typeface="Roboto" panose="02000000000000000000" pitchFamily="2" charset="0"/>
              <a:cs typeface="+mn-cs"/>
            </a:endParaRPr>
          </a:p>
          <a:p>
            <a:pPr lvl="0" algn="ctr">
              <a:defRPr/>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a:p>
            <a:pPr lvl="0" algn="ctr" defTabSz="815975">
              <a:spcBef>
                <a:spcPts val="0"/>
              </a:spcBef>
            </a:pPr>
            <a:r>
              <a:rPr lang="zh-CN" altLang="en-US" sz="1100" dirty="0">
                <a:solidFill>
                  <a:sysClr val="window" lastClr="FFFFFF">
                    <a:lumMod val="65000"/>
                  </a:sysClr>
                </a:solidFill>
                <a:latin typeface="微软雅黑" panose="020B0503020204020204" pitchFamily="34" charset="-122"/>
                <a:ea typeface="微软雅黑" panose="020B0503020204020204" pitchFamily="34" charset="-122"/>
                <a:cs typeface="+mn-cs"/>
              </a:rPr>
              <a:t>单击添加文本内容</a:t>
            </a:r>
            <a:endParaRPr lang="en-US" altLang="zh-CN" sz="1100" dirty="0">
              <a:solidFill>
                <a:sysClr val="window" lastClr="FFFFFF">
                  <a:lumMod val="65000"/>
                </a:sysClr>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10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000"/>
                                        <p:tgtEl>
                                          <p:spTgt spid="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30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10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22" presetClass="entr" presetSubtype="1" fill="hold"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par>
                                <p:cTn id="43" presetID="22" presetClass="entr" presetSubtype="1" fill="hold" nodeType="withEffect">
                                  <p:stCondLst>
                                    <p:cond delay="50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par>
                                <p:cTn id="46" presetID="22" presetClass="entr" presetSubtype="1" fill="hold" nodeType="withEffect">
                                  <p:stCondLst>
                                    <p:cond delay="5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22" presetClass="entr" presetSubtype="4" fill="hold" grpId="0" nodeType="withEffect">
                                  <p:stCondLst>
                                    <p:cond delay="150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15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par>
                                <p:cTn id="78" presetID="22" presetClass="entr" presetSubtype="4" fill="hold" grpId="0" nodeType="withEffect">
                                  <p:stCondLst>
                                    <p:cond delay="150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1500"/>
                                  </p:stCondLst>
                                  <p:childTnLst>
                                    <p:set>
                                      <p:cBhvr>
                                        <p:cTn id="82" dur="1" fill="hold">
                                          <p:stCondLst>
                                            <p:cond delay="0"/>
                                          </p:stCondLst>
                                        </p:cTn>
                                        <p:tgtEl>
                                          <p:spTgt spid="24"/>
                                        </p:tgtEl>
                                        <p:attrNameLst>
                                          <p:attrName>style.visibility</p:attrName>
                                        </p:attrNameLst>
                                      </p:cBhvr>
                                      <p:to>
                                        <p:strVal val="visible"/>
                                      </p:to>
                                    </p:set>
                                    <p:animEffect transition="in" filter="wipe(down)">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P spid="9" grpId="0"/>
      <p:bldP spid="10" grpId="0"/>
      <p:bldP spid="11" grpId="0"/>
      <p:bldP spid="12" grpId="0"/>
      <p:bldP spid="17" grpId="0"/>
      <p:bldP spid="18" grpId="0"/>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1436355" y="857273"/>
            <a:ext cx="6522043" cy="3581703"/>
            <a:chOff x="1497187" y="785788"/>
            <a:chExt cx="6934200" cy="3760788"/>
          </a:xfrm>
        </p:grpSpPr>
        <p:grpSp>
          <p:nvGrpSpPr>
            <p:cNvPr id="6" name="Group 193"/>
            <p:cNvGrpSpPr/>
            <p:nvPr/>
          </p:nvGrpSpPr>
          <p:grpSpPr bwMode="auto">
            <a:xfrm>
              <a:off x="2900537" y="1047726"/>
              <a:ext cx="4716462" cy="3221037"/>
              <a:chOff x="1655" y="1509"/>
              <a:chExt cx="2971" cy="2029"/>
            </a:xfrm>
          </p:grpSpPr>
          <p:sp>
            <p:nvSpPr>
              <p:cNvPr id="217" name="Line 41"/>
              <p:cNvSpPr>
                <a:spLocks noChangeShapeType="1"/>
              </p:cNvSpPr>
              <p:nvPr/>
            </p:nvSpPr>
            <p:spPr bwMode="auto">
              <a:xfrm flipV="1">
                <a:off x="165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8" name="Line 42"/>
              <p:cNvSpPr>
                <a:spLocks noChangeShapeType="1"/>
              </p:cNvSpPr>
              <p:nvPr/>
            </p:nvSpPr>
            <p:spPr bwMode="auto">
              <a:xfrm flipV="1">
                <a:off x="165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9" name="Line 43"/>
              <p:cNvSpPr>
                <a:spLocks noChangeShapeType="1"/>
              </p:cNvSpPr>
              <p:nvPr/>
            </p:nvSpPr>
            <p:spPr bwMode="auto">
              <a:xfrm flipV="1">
                <a:off x="165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0" name="Line 44"/>
              <p:cNvSpPr>
                <a:spLocks noChangeShapeType="1"/>
              </p:cNvSpPr>
              <p:nvPr/>
            </p:nvSpPr>
            <p:spPr bwMode="auto">
              <a:xfrm flipV="1">
                <a:off x="165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1" name="Line 45"/>
              <p:cNvSpPr>
                <a:spLocks noChangeShapeType="1"/>
              </p:cNvSpPr>
              <p:nvPr/>
            </p:nvSpPr>
            <p:spPr bwMode="auto">
              <a:xfrm flipV="1">
                <a:off x="165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2" name="Line 46"/>
              <p:cNvSpPr>
                <a:spLocks noChangeShapeType="1"/>
              </p:cNvSpPr>
              <p:nvPr/>
            </p:nvSpPr>
            <p:spPr bwMode="auto">
              <a:xfrm flipV="1">
                <a:off x="165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3" name="Line 47"/>
              <p:cNvSpPr>
                <a:spLocks noChangeShapeType="1"/>
              </p:cNvSpPr>
              <p:nvPr/>
            </p:nvSpPr>
            <p:spPr bwMode="auto">
              <a:xfrm flipV="1">
                <a:off x="165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4" name="Line 48"/>
              <p:cNvSpPr>
                <a:spLocks noChangeShapeType="1"/>
              </p:cNvSpPr>
              <p:nvPr/>
            </p:nvSpPr>
            <p:spPr bwMode="auto">
              <a:xfrm flipV="1">
                <a:off x="165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5" name="Line 49"/>
              <p:cNvSpPr>
                <a:spLocks noChangeShapeType="1"/>
              </p:cNvSpPr>
              <p:nvPr/>
            </p:nvSpPr>
            <p:spPr bwMode="auto">
              <a:xfrm flipV="1">
                <a:off x="165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6" name="Line 50"/>
              <p:cNvSpPr>
                <a:spLocks noChangeShapeType="1"/>
              </p:cNvSpPr>
              <p:nvPr/>
            </p:nvSpPr>
            <p:spPr bwMode="auto">
              <a:xfrm flipV="1">
                <a:off x="165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7" name="Line 51"/>
              <p:cNvSpPr>
                <a:spLocks noChangeShapeType="1"/>
              </p:cNvSpPr>
              <p:nvPr/>
            </p:nvSpPr>
            <p:spPr bwMode="auto">
              <a:xfrm flipV="1">
                <a:off x="165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8" name="Line 52"/>
              <p:cNvSpPr>
                <a:spLocks noChangeShapeType="1"/>
              </p:cNvSpPr>
              <p:nvPr/>
            </p:nvSpPr>
            <p:spPr bwMode="auto">
              <a:xfrm flipV="1">
                <a:off x="165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9" name="Line 53"/>
              <p:cNvSpPr>
                <a:spLocks noChangeShapeType="1"/>
              </p:cNvSpPr>
              <p:nvPr/>
            </p:nvSpPr>
            <p:spPr bwMode="auto">
              <a:xfrm flipV="1">
                <a:off x="165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0" name="Line 54"/>
              <p:cNvSpPr>
                <a:spLocks noChangeShapeType="1"/>
              </p:cNvSpPr>
              <p:nvPr/>
            </p:nvSpPr>
            <p:spPr bwMode="auto">
              <a:xfrm flipV="1">
                <a:off x="165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1" name="Line 55"/>
              <p:cNvSpPr>
                <a:spLocks noChangeShapeType="1"/>
              </p:cNvSpPr>
              <p:nvPr/>
            </p:nvSpPr>
            <p:spPr bwMode="auto">
              <a:xfrm flipV="1">
                <a:off x="165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2" name="Line 56"/>
              <p:cNvSpPr>
                <a:spLocks noChangeShapeType="1"/>
              </p:cNvSpPr>
              <p:nvPr/>
            </p:nvSpPr>
            <p:spPr bwMode="auto">
              <a:xfrm flipV="1">
                <a:off x="165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3" name="Line 57"/>
              <p:cNvSpPr>
                <a:spLocks noChangeShapeType="1"/>
              </p:cNvSpPr>
              <p:nvPr/>
            </p:nvSpPr>
            <p:spPr bwMode="auto">
              <a:xfrm flipV="1">
                <a:off x="165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4" name="Line 58"/>
              <p:cNvSpPr>
                <a:spLocks noChangeShapeType="1"/>
              </p:cNvSpPr>
              <p:nvPr/>
            </p:nvSpPr>
            <p:spPr bwMode="auto">
              <a:xfrm flipV="1">
                <a:off x="165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5" name="Line 59"/>
              <p:cNvSpPr>
                <a:spLocks noChangeShapeType="1"/>
              </p:cNvSpPr>
              <p:nvPr/>
            </p:nvSpPr>
            <p:spPr bwMode="auto">
              <a:xfrm flipV="1">
                <a:off x="165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6" name="Line 60"/>
              <p:cNvSpPr>
                <a:spLocks noChangeShapeType="1"/>
              </p:cNvSpPr>
              <p:nvPr/>
            </p:nvSpPr>
            <p:spPr bwMode="auto">
              <a:xfrm flipV="1">
                <a:off x="165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7" name="Line 61"/>
              <p:cNvSpPr>
                <a:spLocks noChangeShapeType="1"/>
              </p:cNvSpPr>
              <p:nvPr/>
            </p:nvSpPr>
            <p:spPr bwMode="auto">
              <a:xfrm flipV="1">
                <a:off x="165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8" name="Line 62"/>
              <p:cNvSpPr>
                <a:spLocks noChangeShapeType="1"/>
              </p:cNvSpPr>
              <p:nvPr/>
            </p:nvSpPr>
            <p:spPr bwMode="auto">
              <a:xfrm flipV="1">
                <a:off x="165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9" name="Line 63"/>
              <p:cNvSpPr>
                <a:spLocks noChangeShapeType="1"/>
              </p:cNvSpPr>
              <p:nvPr/>
            </p:nvSpPr>
            <p:spPr bwMode="auto">
              <a:xfrm flipV="1">
                <a:off x="165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0" name="Line 64"/>
              <p:cNvSpPr>
                <a:spLocks noChangeShapeType="1"/>
              </p:cNvSpPr>
              <p:nvPr/>
            </p:nvSpPr>
            <p:spPr bwMode="auto">
              <a:xfrm flipV="1">
                <a:off x="165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1" name="Line 65"/>
              <p:cNvSpPr>
                <a:spLocks noChangeShapeType="1"/>
              </p:cNvSpPr>
              <p:nvPr/>
            </p:nvSpPr>
            <p:spPr bwMode="auto">
              <a:xfrm flipV="1">
                <a:off x="165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2" name="Line 66"/>
              <p:cNvSpPr>
                <a:spLocks noChangeShapeType="1"/>
              </p:cNvSpPr>
              <p:nvPr/>
            </p:nvSpPr>
            <p:spPr bwMode="auto">
              <a:xfrm flipV="1">
                <a:off x="165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3" name="Line 67"/>
              <p:cNvSpPr>
                <a:spLocks noChangeShapeType="1"/>
              </p:cNvSpPr>
              <p:nvPr/>
            </p:nvSpPr>
            <p:spPr bwMode="auto">
              <a:xfrm flipV="1">
                <a:off x="165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4" name="Line 68"/>
              <p:cNvSpPr>
                <a:spLocks noChangeShapeType="1"/>
              </p:cNvSpPr>
              <p:nvPr/>
            </p:nvSpPr>
            <p:spPr bwMode="auto">
              <a:xfrm flipV="1">
                <a:off x="165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5" name="Line 69"/>
              <p:cNvSpPr>
                <a:spLocks noChangeShapeType="1"/>
              </p:cNvSpPr>
              <p:nvPr/>
            </p:nvSpPr>
            <p:spPr bwMode="auto">
              <a:xfrm flipV="1">
                <a:off x="165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6" name="Line 70"/>
              <p:cNvSpPr>
                <a:spLocks noChangeShapeType="1"/>
              </p:cNvSpPr>
              <p:nvPr/>
            </p:nvSpPr>
            <p:spPr bwMode="auto">
              <a:xfrm flipV="1">
                <a:off x="165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7" name="Line 71"/>
              <p:cNvSpPr>
                <a:spLocks noChangeShapeType="1"/>
              </p:cNvSpPr>
              <p:nvPr/>
            </p:nvSpPr>
            <p:spPr bwMode="auto">
              <a:xfrm flipV="1">
                <a:off x="2399"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8" name="Line 72"/>
              <p:cNvSpPr>
                <a:spLocks noChangeShapeType="1"/>
              </p:cNvSpPr>
              <p:nvPr/>
            </p:nvSpPr>
            <p:spPr bwMode="auto">
              <a:xfrm flipV="1">
                <a:off x="2399"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9" name="Line 73"/>
              <p:cNvSpPr>
                <a:spLocks noChangeShapeType="1"/>
              </p:cNvSpPr>
              <p:nvPr/>
            </p:nvSpPr>
            <p:spPr bwMode="auto">
              <a:xfrm flipV="1">
                <a:off x="2399"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0" name="Line 74"/>
              <p:cNvSpPr>
                <a:spLocks noChangeShapeType="1"/>
              </p:cNvSpPr>
              <p:nvPr/>
            </p:nvSpPr>
            <p:spPr bwMode="auto">
              <a:xfrm flipV="1">
                <a:off x="2399"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1" name="Line 75"/>
              <p:cNvSpPr>
                <a:spLocks noChangeShapeType="1"/>
              </p:cNvSpPr>
              <p:nvPr/>
            </p:nvSpPr>
            <p:spPr bwMode="auto">
              <a:xfrm flipV="1">
                <a:off x="2399"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2" name="Line 76"/>
              <p:cNvSpPr>
                <a:spLocks noChangeShapeType="1"/>
              </p:cNvSpPr>
              <p:nvPr/>
            </p:nvSpPr>
            <p:spPr bwMode="auto">
              <a:xfrm flipV="1">
                <a:off x="2399"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3" name="Line 77"/>
              <p:cNvSpPr>
                <a:spLocks noChangeShapeType="1"/>
              </p:cNvSpPr>
              <p:nvPr/>
            </p:nvSpPr>
            <p:spPr bwMode="auto">
              <a:xfrm flipV="1">
                <a:off x="2399"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4" name="Line 78"/>
              <p:cNvSpPr>
                <a:spLocks noChangeShapeType="1"/>
              </p:cNvSpPr>
              <p:nvPr/>
            </p:nvSpPr>
            <p:spPr bwMode="auto">
              <a:xfrm flipV="1">
                <a:off x="2399"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5" name="Line 79"/>
              <p:cNvSpPr>
                <a:spLocks noChangeShapeType="1"/>
              </p:cNvSpPr>
              <p:nvPr/>
            </p:nvSpPr>
            <p:spPr bwMode="auto">
              <a:xfrm flipV="1">
                <a:off x="2399"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6" name="Line 80"/>
              <p:cNvSpPr>
                <a:spLocks noChangeShapeType="1"/>
              </p:cNvSpPr>
              <p:nvPr/>
            </p:nvSpPr>
            <p:spPr bwMode="auto">
              <a:xfrm flipV="1">
                <a:off x="2399"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7" name="Line 81"/>
              <p:cNvSpPr>
                <a:spLocks noChangeShapeType="1"/>
              </p:cNvSpPr>
              <p:nvPr/>
            </p:nvSpPr>
            <p:spPr bwMode="auto">
              <a:xfrm flipV="1">
                <a:off x="2399"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8" name="Line 82"/>
              <p:cNvSpPr>
                <a:spLocks noChangeShapeType="1"/>
              </p:cNvSpPr>
              <p:nvPr/>
            </p:nvSpPr>
            <p:spPr bwMode="auto">
              <a:xfrm flipV="1">
                <a:off x="2399"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9" name="Line 83"/>
              <p:cNvSpPr>
                <a:spLocks noChangeShapeType="1"/>
              </p:cNvSpPr>
              <p:nvPr/>
            </p:nvSpPr>
            <p:spPr bwMode="auto">
              <a:xfrm flipV="1">
                <a:off x="2399"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0" name="Line 84"/>
              <p:cNvSpPr>
                <a:spLocks noChangeShapeType="1"/>
              </p:cNvSpPr>
              <p:nvPr/>
            </p:nvSpPr>
            <p:spPr bwMode="auto">
              <a:xfrm flipV="1">
                <a:off x="2399"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1" name="Line 85"/>
              <p:cNvSpPr>
                <a:spLocks noChangeShapeType="1"/>
              </p:cNvSpPr>
              <p:nvPr/>
            </p:nvSpPr>
            <p:spPr bwMode="auto">
              <a:xfrm flipV="1">
                <a:off x="2399"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2" name="Line 86"/>
              <p:cNvSpPr>
                <a:spLocks noChangeShapeType="1"/>
              </p:cNvSpPr>
              <p:nvPr/>
            </p:nvSpPr>
            <p:spPr bwMode="auto">
              <a:xfrm flipV="1">
                <a:off x="2399"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3" name="Line 87"/>
              <p:cNvSpPr>
                <a:spLocks noChangeShapeType="1"/>
              </p:cNvSpPr>
              <p:nvPr/>
            </p:nvSpPr>
            <p:spPr bwMode="auto">
              <a:xfrm flipV="1">
                <a:off x="2399"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4" name="Line 88"/>
              <p:cNvSpPr>
                <a:spLocks noChangeShapeType="1"/>
              </p:cNvSpPr>
              <p:nvPr/>
            </p:nvSpPr>
            <p:spPr bwMode="auto">
              <a:xfrm flipV="1">
                <a:off x="2399"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5" name="Line 89"/>
              <p:cNvSpPr>
                <a:spLocks noChangeShapeType="1"/>
              </p:cNvSpPr>
              <p:nvPr/>
            </p:nvSpPr>
            <p:spPr bwMode="auto">
              <a:xfrm flipV="1">
                <a:off x="2399"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6" name="Line 90"/>
              <p:cNvSpPr>
                <a:spLocks noChangeShapeType="1"/>
              </p:cNvSpPr>
              <p:nvPr/>
            </p:nvSpPr>
            <p:spPr bwMode="auto">
              <a:xfrm flipV="1">
                <a:off x="2399"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7" name="Line 91"/>
              <p:cNvSpPr>
                <a:spLocks noChangeShapeType="1"/>
              </p:cNvSpPr>
              <p:nvPr/>
            </p:nvSpPr>
            <p:spPr bwMode="auto">
              <a:xfrm flipV="1">
                <a:off x="2399"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8" name="Line 92"/>
              <p:cNvSpPr>
                <a:spLocks noChangeShapeType="1"/>
              </p:cNvSpPr>
              <p:nvPr/>
            </p:nvSpPr>
            <p:spPr bwMode="auto">
              <a:xfrm flipV="1">
                <a:off x="2399"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9" name="Line 93"/>
              <p:cNvSpPr>
                <a:spLocks noChangeShapeType="1"/>
              </p:cNvSpPr>
              <p:nvPr/>
            </p:nvSpPr>
            <p:spPr bwMode="auto">
              <a:xfrm flipV="1">
                <a:off x="2399"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0" name="Line 94"/>
              <p:cNvSpPr>
                <a:spLocks noChangeShapeType="1"/>
              </p:cNvSpPr>
              <p:nvPr/>
            </p:nvSpPr>
            <p:spPr bwMode="auto">
              <a:xfrm flipV="1">
                <a:off x="2399"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1" name="Line 95"/>
              <p:cNvSpPr>
                <a:spLocks noChangeShapeType="1"/>
              </p:cNvSpPr>
              <p:nvPr/>
            </p:nvSpPr>
            <p:spPr bwMode="auto">
              <a:xfrm flipV="1">
                <a:off x="2399"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2" name="Line 96"/>
              <p:cNvSpPr>
                <a:spLocks noChangeShapeType="1"/>
              </p:cNvSpPr>
              <p:nvPr/>
            </p:nvSpPr>
            <p:spPr bwMode="auto">
              <a:xfrm flipV="1">
                <a:off x="2399"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3" name="Line 97"/>
              <p:cNvSpPr>
                <a:spLocks noChangeShapeType="1"/>
              </p:cNvSpPr>
              <p:nvPr/>
            </p:nvSpPr>
            <p:spPr bwMode="auto">
              <a:xfrm flipV="1">
                <a:off x="2399"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4" name="Line 98"/>
              <p:cNvSpPr>
                <a:spLocks noChangeShapeType="1"/>
              </p:cNvSpPr>
              <p:nvPr/>
            </p:nvSpPr>
            <p:spPr bwMode="auto">
              <a:xfrm flipV="1">
                <a:off x="2399"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5" name="Line 99"/>
              <p:cNvSpPr>
                <a:spLocks noChangeShapeType="1"/>
              </p:cNvSpPr>
              <p:nvPr/>
            </p:nvSpPr>
            <p:spPr bwMode="auto">
              <a:xfrm flipV="1">
                <a:off x="2399"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6" name="Line 100"/>
              <p:cNvSpPr>
                <a:spLocks noChangeShapeType="1"/>
              </p:cNvSpPr>
              <p:nvPr/>
            </p:nvSpPr>
            <p:spPr bwMode="auto">
              <a:xfrm flipV="1">
                <a:off x="2399"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7" name="Line 101"/>
              <p:cNvSpPr>
                <a:spLocks noChangeShapeType="1"/>
              </p:cNvSpPr>
              <p:nvPr/>
            </p:nvSpPr>
            <p:spPr bwMode="auto">
              <a:xfrm flipV="1">
                <a:off x="313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8" name="Line 102"/>
              <p:cNvSpPr>
                <a:spLocks noChangeShapeType="1"/>
              </p:cNvSpPr>
              <p:nvPr/>
            </p:nvSpPr>
            <p:spPr bwMode="auto">
              <a:xfrm flipV="1">
                <a:off x="313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9" name="Line 103"/>
              <p:cNvSpPr>
                <a:spLocks noChangeShapeType="1"/>
              </p:cNvSpPr>
              <p:nvPr/>
            </p:nvSpPr>
            <p:spPr bwMode="auto">
              <a:xfrm flipV="1">
                <a:off x="313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0" name="Line 104"/>
              <p:cNvSpPr>
                <a:spLocks noChangeShapeType="1"/>
              </p:cNvSpPr>
              <p:nvPr/>
            </p:nvSpPr>
            <p:spPr bwMode="auto">
              <a:xfrm flipV="1">
                <a:off x="313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1" name="Line 105"/>
              <p:cNvSpPr>
                <a:spLocks noChangeShapeType="1"/>
              </p:cNvSpPr>
              <p:nvPr/>
            </p:nvSpPr>
            <p:spPr bwMode="auto">
              <a:xfrm flipV="1">
                <a:off x="313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2" name="Line 106"/>
              <p:cNvSpPr>
                <a:spLocks noChangeShapeType="1"/>
              </p:cNvSpPr>
              <p:nvPr/>
            </p:nvSpPr>
            <p:spPr bwMode="auto">
              <a:xfrm flipV="1">
                <a:off x="313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3" name="Line 107"/>
              <p:cNvSpPr>
                <a:spLocks noChangeShapeType="1"/>
              </p:cNvSpPr>
              <p:nvPr/>
            </p:nvSpPr>
            <p:spPr bwMode="auto">
              <a:xfrm flipV="1">
                <a:off x="313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4" name="Line 108"/>
              <p:cNvSpPr>
                <a:spLocks noChangeShapeType="1"/>
              </p:cNvSpPr>
              <p:nvPr/>
            </p:nvSpPr>
            <p:spPr bwMode="auto">
              <a:xfrm flipV="1">
                <a:off x="313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5" name="Line 109"/>
              <p:cNvSpPr>
                <a:spLocks noChangeShapeType="1"/>
              </p:cNvSpPr>
              <p:nvPr/>
            </p:nvSpPr>
            <p:spPr bwMode="auto">
              <a:xfrm flipV="1">
                <a:off x="313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6" name="Line 110"/>
              <p:cNvSpPr>
                <a:spLocks noChangeShapeType="1"/>
              </p:cNvSpPr>
              <p:nvPr/>
            </p:nvSpPr>
            <p:spPr bwMode="auto">
              <a:xfrm flipV="1">
                <a:off x="313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7" name="Line 111"/>
              <p:cNvSpPr>
                <a:spLocks noChangeShapeType="1"/>
              </p:cNvSpPr>
              <p:nvPr/>
            </p:nvSpPr>
            <p:spPr bwMode="auto">
              <a:xfrm flipV="1">
                <a:off x="313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8" name="Line 112"/>
              <p:cNvSpPr>
                <a:spLocks noChangeShapeType="1"/>
              </p:cNvSpPr>
              <p:nvPr/>
            </p:nvSpPr>
            <p:spPr bwMode="auto">
              <a:xfrm flipV="1">
                <a:off x="313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9" name="Line 113"/>
              <p:cNvSpPr>
                <a:spLocks noChangeShapeType="1"/>
              </p:cNvSpPr>
              <p:nvPr/>
            </p:nvSpPr>
            <p:spPr bwMode="auto">
              <a:xfrm flipV="1">
                <a:off x="313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0" name="Line 114"/>
              <p:cNvSpPr>
                <a:spLocks noChangeShapeType="1"/>
              </p:cNvSpPr>
              <p:nvPr/>
            </p:nvSpPr>
            <p:spPr bwMode="auto">
              <a:xfrm flipV="1">
                <a:off x="313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1" name="Line 115"/>
              <p:cNvSpPr>
                <a:spLocks noChangeShapeType="1"/>
              </p:cNvSpPr>
              <p:nvPr/>
            </p:nvSpPr>
            <p:spPr bwMode="auto">
              <a:xfrm flipV="1">
                <a:off x="313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2" name="Line 116"/>
              <p:cNvSpPr>
                <a:spLocks noChangeShapeType="1"/>
              </p:cNvSpPr>
              <p:nvPr/>
            </p:nvSpPr>
            <p:spPr bwMode="auto">
              <a:xfrm flipV="1">
                <a:off x="313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3" name="Line 117"/>
              <p:cNvSpPr>
                <a:spLocks noChangeShapeType="1"/>
              </p:cNvSpPr>
              <p:nvPr/>
            </p:nvSpPr>
            <p:spPr bwMode="auto">
              <a:xfrm flipV="1">
                <a:off x="313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4" name="Line 118"/>
              <p:cNvSpPr>
                <a:spLocks noChangeShapeType="1"/>
              </p:cNvSpPr>
              <p:nvPr/>
            </p:nvSpPr>
            <p:spPr bwMode="auto">
              <a:xfrm flipV="1">
                <a:off x="313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5" name="Line 119"/>
              <p:cNvSpPr>
                <a:spLocks noChangeShapeType="1"/>
              </p:cNvSpPr>
              <p:nvPr/>
            </p:nvSpPr>
            <p:spPr bwMode="auto">
              <a:xfrm flipV="1">
                <a:off x="313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6" name="Line 120"/>
              <p:cNvSpPr>
                <a:spLocks noChangeShapeType="1"/>
              </p:cNvSpPr>
              <p:nvPr/>
            </p:nvSpPr>
            <p:spPr bwMode="auto">
              <a:xfrm flipV="1">
                <a:off x="313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7" name="Line 121"/>
              <p:cNvSpPr>
                <a:spLocks noChangeShapeType="1"/>
              </p:cNvSpPr>
              <p:nvPr/>
            </p:nvSpPr>
            <p:spPr bwMode="auto">
              <a:xfrm flipV="1">
                <a:off x="313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8" name="Line 122"/>
              <p:cNvSpPr>
                <a:spLocks noChangeShapeType="1"/>
              </p:cNvSpPr>
              <p:nvPr/>
            </p:nvSpPr>
            <p:spPr bwMode="auto">
              <a:xfrm flipV="1">
                <a:off x="313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9" name="Line 123"/>
              <p:cNvSpPr>
                <a:spLocks noChangeShapeType="1"/>
              </p:cNvSpPr>
              <p:nvPr/>
            </p:nvSpPr>
            <p:spPr bwMode="auto">
              <a:xfrm flipV="1">
                <a:off x="313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0" name="Line 124"/>
              <p:cNvSpPr>
                <a:spLocks noChangeShapeType="1"/>
              </p:cNvSpPr>
              <p:nvPr/>
            </p:nvSpPr>
            <p:spPr bwMode="auto">
              <a:xfrm flipV="1">
                <a:off x="313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1" name="Line 125"/>
              <p:cNvSpPr>
                <a:spLocks noChangeShapeType="1"/>
              </p:cNvSpPr>
              <p:nvPr/>
            </p:nvSpPr>
            <p:spPr bwMode="auto">
              <a:xfrm flipV="1">
                <a:off x="313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2" name="Line 126"/>
              <p:cNvSpPr>
                <a:spLocks noChangeShapeType="1"/>
              </p:cNvSpPr>
              <p:nvPr/>
            </p:nvSpPr>
            <p:spPr bwMode="auto">
              <a:xfrm flipV="1">
                <a:off x="313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3" name="Line 127"/>
              <p:cNvSpPr>
                <a:spLocks noChangeShapeType="1"/>
              </p:cNvSpPr>
              <p:nvPr/>
            </p:nvSpPr>
            <p:spPr bwMode="auto">
              <a:xfrm flipV="1">
                <a:off x="313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4" name="Line 128"/>
              <p:cNvSpPr>
                <a:spLocks noChangeShapeType="1"/>
              </p:cNvSpPr>
              <p:nvPr/>
            </p:nvSpPr>
            <p:spPr bwMode="auto">
              <a:xfrm flipV="1">
                <a:off x="313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5" name="Line 129"/>
              <p:cNvSpPr>
                <a:spLocks noChangeShapeType="1"/>
              </p:cNvSpPr>
              <p:nvPr/>
            </p:nvSpPr>
            <p:spPr bwMode="auto">
              <a:xfrm flipV="1">
                <a:off x="313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6" name="Line 130"/>
              <p:cNvSpPr>
                <a:spLocks noChangeShapeType="1"/>
              </p:cNvSpPr>
              <p:nvPr/>
            </p:nvSpPr>
            <p:spPr bwMode="auto">
              <a:xfrm flipV="1">
                <a:off x="313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7" name="Line 131"/>
              <p:cNvSpPr>
                <a:spLocks noChangeShapeType="1"/>
              </p:cNvSpPr>
              <p:nvPr/>
            </p:nvSpPr>
            <p:spPr bwMode="auto">
              <a:xfrm flipV="1">
                <a:off x="3887"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8" name="Line 132"/>
              <p:cNvSpPr>
                <a:spLocks noChangeShapeType="1"/>
              </p:cNvSpPr>
              <p:nvPr/>
            </p:nvSpPr>
            <p:spPr bwMode="auto">
              <a:xfrm flipV="1">
                <a:off x="3887"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9" name="Line 133"/>
              <p:cNvSpPr>
                <a:spLocks noChangeShapeType="1"/>
              </p:cNvSpPr>
              <p:nvPr/>
            </p:nvSpPr>
            <p:spPr bwMode="auto">
              <a:xfrm flipV="1">
                <a:off x="3887"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0" name="Line 134"/>
              <p:cNvSpPr>
                <a:spLocks noChangeShapeType="1"/>
              </p:cNvSpPr>
              <p:nvPr/>
            </p:nvSpPr>
            <p:spPr bwMode="auto">
              <a:xfrm flipV="1">
                <a:off x="3887"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1" name="Line 135"/>
              <p:cNvSpPr>
                <a:spLocks noChangeShapeType="1"/>
              </p:cNvSpPr>
              <p:nvPr/>
            </p:nvSpPr>
            <p:spPr bwMode="auto">
              <a:xfrm flipV="1">
                <a:off x="3887"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2" name="Line 136"/>
              <p:cNvSpPr>
                <a:spLocks noChangeShapeType="1"/>
              </p:cNvSpPr>
              <p:nvPr/>
            </p:nvSpPr>
            <p:spPr bwMode="auto">
              <a:xfrm flipV="1">
                <a:off x="3887"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3" name="Line 137"/>
              <p:cNvSpPr>
                <a:spLocks noChangeShapeType="1"/>
              </p:cNvSpPr>
              <p:nvPr/>
            </p:nvSpPr>
            <p:spPr bwMode="auto">
              <a:xfrm flipV="1">
                <a:off x="3887"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4" name="Line 138"/>
              <p:cNvSpPr>
                <a:spLocks noChangeShapeType="1"/>
              </p:cNvSpPr>
              <p:nvPr/>
            </p:nvSpPr>
            <p:spPr bwMode="auto">
              <a:xfrm flipV="1">
                <a:off x="3887"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5" name="Line 139"/>
              <p:cNvSpPr>
                <a:spLocks noChangeShapeType="1"/>
              </p:cNvSpPr>
              <p:nvPr/>
            </p:nvSpPr>
            <p:spPr bwMode="auto">
              <a:xfrm flipV="1">
                <a:off x="3887"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6" name="Line 140"/>
              <p:cNvSpPr>
                <a:spLocks noChangeShapeType="1"/>
              </p:cNvSpPr>
              <p:nvPr/>
            </p:nvSpPr>
            <p:spPr bwMode="auto">
              <a:xfrm flipV="1">
                <a:off x="3887"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7" name="Line 141"/>
              <p:cNvSpPr>
                <a:spLocks noChangeShapeType="1"/>
              </p:cNvSpPr>
              <p:nvPr/>
            </p:nvSpPr>
            <p:spPr bwMode="auto">
              <a:xfrm flipV="1">
                <a:off x="3887"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8" name="Line 142"/>
              <p:cNvSpPr>
                <a:spLocks noChangeShapeType="1"/>
              </p:cNvSpPr>
              <p:nvPr/>
            </p:nvSpPr>
            <p:spPr bwMode="auto">
              <a:xfrm flipV="1">
                <a:off x="3887"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9" name="Line 143"/>
              <p:cNvSpPr>
                <a:spLocks noChangeShapeType="1"/>
              </p:cNvSpPr>
              <p:nvPr/>
            </p:nvSpPr>
            <p:spPr bwMode="auto">
              <a:xfrm flipV="1">
                <a:off x="3887"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0" name="Line 144"/>
              <p:cNvSpPr>
                <a:spLocks noChangeShapeType="1"/>
              </p:cNvSpPr>
              <p:nvPr/>
            </p:nvSpPr>
            <p:spPr bwMode="auto">
              <a:xfrm flipV="1">
                <a:off x="3887"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1" name="Line 145"/>
              <p:cNvSpPr>
                <a:spLocks noChangeShapeType="1"/>
              </p:cNvSpPr>
              <p:nvPr/>
            </p:nvSpPr>
            <p:spPr bwMode="auto">
              <a:xfrm flipV="1">
                <a:off x="3887"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2" name="Line 146"/>
              <p:cNvSpPr>
                <a:spLocks noChangeShapeType="1"/>
              </p:cNvSpPr>
              <p:nvPr/>
            </p:nvSpPr>
            <p:spPr bwMode="auto">
              <a:xfrm flipV="1">
                <a:off x="3887"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3" name="Line 147"/>
              <p:cNvSpPr>
                <a:spLocks noChangeShapeType="1"/>
              </p:cNvSpPr>
              <p:nvPr/>
            </p:nvSpPr>
            <p:spPr bwMode="auto">
              <a:xfrm flipV="1">
                <a:off x="3887"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4" name="Line 148"/>
              <p:cNvSpPr>
                <a:spLocks noChangeShapeType="1"/>
              </p:cNvSpPr>
              <p:nvPr/>
            </p:nvSpPr>
            <p:spPr bwMode="auto">
              <a:xfrm flipV="1">
                <a:off x="3887"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5" name="Line 149"/>
              <p:cNvSpPr>
                <a:spLocks noChangeShapeType="1"/>
              </p:cNvSpPr>
              <p:nvPr/>
            </p:nvSpPr>
            <p:spPr bwMode="auto">
              <a:xfrm flipV="1">
                <a:off x="3887"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6" name="Line 150"/>
              <p:cNvSpPr>
                <a:spLocks noChangeShapeType="1"/>
              </p:cNvSpPr>
              <p:nvPr/>
            </p:nvSpPr>
            <p:spPr bwMode="auto">
              <a:xfrm flipV="1">
                <a:off x="3887"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7" name="Line 151"/>
              <p:cNvSpPr>
                <a:spLocks noChangeShapeType="1"/>
              </p:cNvSpPr>
              <p:nvPr/>
            </p:nvSpPr>
            <p:spPr bwMode="auto">
              <a:xfrm flipV="1">
                <a:off x="3887"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8" name="Line 152"/>
              <p:cNvSpPr>
                <a:spLocks noChangeShapeType="1"/>
              </p:cNvSpPr>
              <p:nvPr/>
            </p:nvSpPr>
            <p:spPr bwMode="auto">
              <a:xfrm flipV="1">
                <a:off x="3887"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9" name="Line 153"/>
              <p:cNvSpPr>
                <a:spLocks noChangeShapeType="1"/>
              </p:cNvSpPr>
              <p:nvPr/>
            </p:nvSpPr>
            <p:spPr bwMode="auto">
              <a:xfrm flipV="1">
                <a:off x="3887"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0" name="Line 154"/>
              <p:cNvSpPr>
                <a:spLocks noChangeShapeType="1"/>
              </p:cNvSpPr>
              <p:nvPr/>
            </p:nvSpPr>
            <p:spPr bwMode="auto">
              <a:xfrm flipV="1">
                <a:off x="3887"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1" name="Line 155"/>
              <p:cNvSpPr>
                <a:spLocks noChangeShapeType="1"/>
              </p:cNvSpPr>
              <p:nvPr/>
            </p:nvSpPr>
            <p:spPr bwMode="auto">
              <a:xfrm flipV="1">
                <a:off x="3887"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2" name="Line 156"/>
              <p:cNvSpPr>
                <a:spLocks noChangeShapeType="1"/>
              </p:cNvSpPr>
              <p:nvPr/>
            </p:nvSpPr>
            <p:spPr bwMode="auto">
              <a:xfrm flipV="1">
                <a:off x="3887"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3" name="Line 157"/>
              <p:cNvSpPr>
                <a:spLocks noChangeShapeType="1"/>
              </p:cNvSpPr>
              <p:nvPr/>
            </p:nvSpPr>
            <p:spPr bwMode="auto">
              <a:xfrm flipV="1">
                <a:off x="3887"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4" name="Line 158"/>
              <p:cNvSpPr>
                <a:spLocks noChangeShapeType="1"/>
              </p:cNvSpPr>
              <p:nvPr/>
            </p:nvSpPr>
            <p:spPr bwMode="auto">
              <a:xfrm flipV="1">
                <a:off x="3887"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5" name="Line 159"/>
              <p:cNvSpPr>
                <a:spLocks noChangeShapeType="1"/>
              </p:cNvSpPr>
              <p:nvPr/>
            </p:nvSpPr>
            <p:spPr bwMode="auto">
              <a:xfrm flipV="1">
                <a:off x="3887"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6" name="Line 160"/>
              <p:cNvSpPr>
                <a:spLocks noChangeShapeType="1"/>
              </p:cNvSpPr>
              <p:nvPr/>
            </p:nvSpPr>
            <p:spPr bwMode="auto">
              <a:xfrm flipV="1">
                <a:off x="3887"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7" name="Line 161"/>
              <p:cNvSpPr>
                <a:spLocks noChangeShapeType="1"/>
              </p:cNvSpPr>
              <p:nvPr/>
            </p:nvSpPr>
            <p:spPr bwMode="auto">
              <a:xfrm flipV="1">
                <a:off x="4625" y="3504"/>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8" name="Line 162"/>
              <p:cNvSpPr>
                <a:spLocks noChangeShapeType="1"/>
              </p:cNvSpPr>
              <p:nvPr/>
            </p:nvSpPr>
            <p:spPr bwMode="auto">
              <a:xfrm flipV="1">
                <a:off x="4625" y="343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9" name="Line 163"/>
              <p:cNvSpPr>
                <a:spLocks noChangeShapeType="1"/>
              </p:cNvSpPr>
              <p:nvPr/>
            </p:nvSpPr>
            <p:spPr bwMode="auto">
              <a:xfrm flipV="1">
                <a:off x="4625" y="336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0" name="Line 164"/>
              <p:cNvSpPr>
                <a:spLocks noChangeShapeType="1"/>
              </p:cNvSpPr>
              <p:nvPr/>
            </p:nvSpPr>
            <p:spPr bwMode="auto">
              <a:xfrm flipV="1">
                <a:off x="4625" y="329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1" name="Line 165"/>
              <p:cNvSpPr>
                <a:spLocks noChangeShapeType="1"/>
              </p:cNvSpPr>
              <p:nvPr/>
            </p:nvSpPr>
            <p:spPr bwMode="auto">
              <a:xfrm flipV="1">
                <a:off x="4625" y="322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2" name="Line 166"/>
              <p:cNvSpPr>
                <a:spLocks noChangeShapeType="1"/>
              </p:cNvSpPr>
              <p:nvPr/>
            </p:nvSpPr>
            <p:spPr bwMode="auto">
              <a:xfrm flipV="1">
                <a:off x="4625" y="3160"/>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3" name="Line 167"/>
              <p:cNvSpPr>
                <a:spLocks noChangeShapeType="1"/>
              </p:cNvSpPr>
              <p:nvPr/>
            </p:nvSpPr>
            <p:spPr bwMode="auto">
              <a:xfrm flipV="1">
                <a:off x="4625" y="309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4" name="Line 168"/>
              <p:cNvSpPr>
                <a:spLocks noChangeShapeType="1"/>
              </p:cNvSpPr>
              <p:nvPr/>
            </p:nvSpPr>
            <p:spPr bwMode="auto">
              <a:xfrm flipV="1">
                <a:off x="4625" y="302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5" name="Line 169"/>
              <p:cNvSpPr>
                <a:spLocks noChangeShapeType="1"/>
              </p:cNvSpPr>
              <p:nvPr/>
            </p:nvSpPr>
            <p:spPr bwMode="auto">
              <a:xfrm flipV="1">
                <a:off x="4625" y="295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6" name="Line 170"/>
              <p:cNvSpPr>
                <a:spLocks noChangeShapeType="1"/>
              </p:cNvSpPr>
              <p:nvPr/>
            </p:nvSpPr>
            <p:spPr bwMode="auto">
              <a:xfrm flipV="1">
                <a:off x="4625" y="288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7" name="Line 171"/>
              <p:cNvSpPr>
                <a:spLocks noChangeShapeType="1"/>
              </p:cNvSpPr>
              <p:nvPr/>
            </p:nvSpPr>
            <p:spPr bwMode="auto">
              <a:xfrm flipV="1">
                <a:off x="4625" y="281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8" name="Line 172"/>
              <p:cNvSpPr>
                <a:spLocks noChangeShapeType="1"/>
              </p:cNvSpPr>
              <p:nvPr/>
            </p:nvSpPr>
            <p:spPr bwMode="auto">
              <a:xfrm flipV="1">
                <a:off x="4625" y="2748"/>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9" name="Line 173"/>
              <p:cNvSpPr>
                <a:spLocks noChangeShapeType="1"/>
              </p:cNvSpPr>
              <p:nvPr/>
            </p:nvSpPr>
            <p:spPr bwMode="auto">
              <a:xfrm flipV="1">
                <a:off x="4625" y="267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0" name="Line 174"/>
              <p:cNvSpPr>
                <a:spLocks noChangeShapeType="1"/>
              </p:cNvSpPr>
              <p:nvPr/>
            </p:nvSpPr>
            <p:spPr bwMode="auto">
              <a:xfrm flipV="1">
                <a:off x="4625" y="2610"/>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1" name="Line 175"/>
              <p:cNvSpPr>
                <a:spLocks noChangeShapeType="1"/>
              </p:cNvSpPr>
              <p:nvPr/>
            </p:nvSpPr>
            <p:spPr bwMode="auto">
              <a:xfrm flipV="1">
                <a:off x="4625" y="254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2" name="Line 176"/>
              <p:cNvSpPr>
                <a:spLocks noChangeShapeType="1"/>
              </p:cNvSpPr>
              <p:nvPr/>
            </p:nvSpPr>
            <p:spPr bwMode="auto">
              <a:xfrm flipV="1">
                <a:off x="4625" y="2473"/>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3" name="Line 177"/>
              <p:cNvSpPr>
                <a:spLocks noChangeShapeType="1"/>
              </p:cNvSpPr>
              <p:nvPr/>
            </p:nvSpPr>
            <p:spPr bwMode="auto">
              <a:xfrm flipV="1">
                <a:off x="4625" y="2403"/>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4" name="Line 178"/>
              <p:cNvSpPr>
                <a:spLocks noChangeShapeType="1"/>
              </p:cNvSpPr>
              <p:nvPr/>
            </p:nvSpPr>
            <p:spPr bwMode="auto">
              <a:xfrm flipV="1">
                <a:off x="4625" y="233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5" name="Line 179"/>
              <p:cNvSpPr>
                <a:spLocks noChangeShapeType="1"/>
              </p:cNvSpPr>
              <p:nvPr/>
            </p:nvSpPr>
            <p:spPr bwMode="auto">
              <a:xfrm flipV="1">
                <a:off x="4625" y="2266"/>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6" name="Line 180"/>
              <p:cNvSpPr>
                <a:spLocks noChangeShapeType="1"/>
              </p:cNvSpPr>
              <p:nvPr/>
            </p:nvSpPr>
            <p:spPr bwMode="auto">
              <a:xfrm flipV="1">
                <a:off x="4625" y="2196"/>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7" name="Line 181"/>
              <p:cNvSpPr>
                <a:spLocks noChangeShapeType="1"/>
              </p:cNvSpPr>
              <p:nvPr/>
            </p:nvSpPr>
            <p:spPr bwMode="auto">
              <a:xfrm flipV="1">
                <a:off x="4625" y="2128"/>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8" name="Line 182"/>
              <p:cNvSpPr>
                <a:spLocks noChangeShapeType="1"/>
              </p:cNvSpPr>
              <p:nvPr/>
            </p:nvSpPr>
            <p:spPr bwMode="auto">
              <a:xfrm flipV="1">
                <a:off x="4625" y="2059"/>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9" name="Line 183"/>
              <p:cNvSpPr>
                <a:spLocks noChangeShapeType="1"/>
              </p:cNvSpPr>
              <p:nvPr/>
            </p:nvSpPr>
            <p:spPr bwMode="auto">
              <a:xfrm flipV="1">
                <a:off x="4625" y="1991"/>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0" name="Line 184"/>
              <p:cNvSpPr>
                <a:spLocks noChangeShapeType="1"/>
              </p:cNvSpPr>
              <p:nvPr/>
            </p:nvSpPr>
            <p:spPr bwMode="auto">
              <a:xfrm flipV="1">
                <a:off x="4625" y="1922"/>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1" name="Line 185"/>
              <p:cNvSpPr>
                <a:spLocks noChangeShapeType="1"/>
              </p:cNvSpPr>
              <p:nvPr/>
            </p:nvSpPr>
            <p:spPr bwMode="auto">
              <a:xfrm flipV="1">
                <a:off x="4625" y="185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2" name="Line 186"/>
              <p:cNvSpPr>
                <a:spLocks noChangeShapeType="1"/>
              </p:cNvSpPr>
              <p:nvPr/>
            </p:nvSpPr>
            <p:spPr bwMode="auto">
              <a:xfrm flipV="1">
                <a:off x="4625" y="1784"/>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3" name="Line 187"/>
              <p:cNvSpPr>
                <a:spLocks noChangeShapeType="1"/>
              </p:cNvSpPr>
              <p:nvPr/>
            </p:nvSpPr>
            <p:spPr bwMode="auto">
              <a:xfrm flipV="1">
                <a:off x="4625" y="1715"/>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4" name="Line 188"/>
              <p:cNvSpPr>
                <a:spLocks noChangeShapeType="1"/>
              </p:cNvSpPr>
              <p:nvPr/>
            </p:nvSpPr>
            <p:spPr bwMode="auto">
              <a:xfrm flipV="1">
                <a:off x="4625" y="1647"/>
                <a:ext cx="1" cy="33"/>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5" name="Line 189"/>
              <p:cNvSpPr>
                <a:spLocks noChangeShapeType="1"/>
              </p:cNvSpPr>
              <p:nvPr/>
            </p:nvSpPr>
            <p:spPr bwMode="auto">
              <a:xfrm flipV="1">
                <a:off x="4625" y="1577"/>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6" name="Line 190"/>
              <p:cNvSpPr>
                <a:spLocks noChangeShapeType="1"/>
              </p:cNvSpPr>
              <p:nvPr/>
            </p:nvSpPr>
            <p:spPr bwMode="auto">
              <a:xfrm flipV="1">
                <a:off x="4625" y="1509"/>
                <a:ext cx="1" cy="34"/>
              </a:xfrm>
              <a:prstGeom prst="line">
                <a:avLst/>
              </a:prstGeom>
              <a:noFill/>
              <a:ln w="9525"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7" name="Group 436"/>
            <p:cNvGrpSpPr/>
            <p:nvPr/>
          </p:nvGrpSpPr>
          <p:grpSpPr bwMode="auto">
            <a:xfrm>
              <a:off x="1798812" y="1025501"/>
              <a:ext cx="5827712" cy="2589212"/>
              <a:chOff x="961" y="1495"/>
              <a:chExt cx="3671" cy="1631"/>
            </a:xfrm>
          </p:grpSpPr>
          <p:sp>
            <p:nvSpPr>
              <p:cNvPr id="9" name="Line 197"/>
              <p:cNvSpPr>
                <a:spLocks noChangeShapeType="1"/>
              </p:cNvSpPr>
              <p:nvPr/>
            </p:nvSpPr>
            <p:spPr bwMode="auto">
              <a:xfrm>
                <a:off x="9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 name="Line 198"/>
              <p:cNvSpPr>
                <a:spLocks noChangeShapeType="1"/>
              </p:cNvSpPr>
              <p:nvPr/>
            </p:nvSpPr>
            <p:spPr bwMode="auto">
              <a:xfrm>
                <a:off x="103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 name="Line 199"/>
              <p:cNvSpPr>
                <a:spLocks noChangeShapeType="1"/>
              </p:cNvSpPr>
              <p:nvPr/>
            </p:nvSpPr>
            <p:spPr bwMode="auto">
              <a:xfrm>
                <a:off x="110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 name="Line 200"/>
              <p:cNvSpPr>
                <a:spLocks noChangeShapeType="1"/>
              </p:cNvSpPr>
              <p:nvPr/>
            </p:nvSpPr>
            <p:spPr bwMode="auto">
              <a:xfrm>
                <a:off x="117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 name="Line 201"/>
              <p:cNvSpPr>
                <a:spLocks noChangeShapeType="1"/>
              </p:cNvSpPr>
              <p:nvPr/>
            </p:nvSpPr>
            <p:spPr bwMode="auto">
              <a:xfrm>
                <a:off x="124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 name="Line 202"/>
              <p:cNvSpPr>
                <a:spLocks noChangeShapeType="1"/>
              </p:cNvSpPr>
              <p:nvPr/>
            </p:nvSpPr>
            <p:spPr bwMode="auto">
              <a:xfrm>
                <a:off x="131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 name="Line 203"/>
              <p:cNvSpPr>
                <a:spLocks noChangeShapeType="1"/>
              </p:cNvSpPr>
              <p:nvPr/>
            </p:nvSpPr>
            <p:spPr bwMode="auto">
              <a:xfrm>
                <a:off x="139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 name="Line 204"/>
              <p:cNvSpPr>
                <a:spLocks noChangeShapeType="1"/>
              </p:cNvSpPr>
              <p:nvPr/>
            </p:nvSpPr>
            <p:spPr bwMode="auto">
              <a:xfrm>
                <a:off x="146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 name="Line 205"/>
              <p:cNvSpPr>
                <a:spLocks noChangeShapeType="1"/>
              </p:cNvSpPr>
              <p:nvPr/>
            </p:nvSpPr>
            <p:spPr bwMode="auto">
              <a:xfrm>
                <a:off x="153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 name="Line 206"/>
              <p:cNvSpPr>
                <a:spLocks noChangeShapeType="1"/>
              </p:cNvSpPr>
              <p:nvPr/>
            </p:nvSpPr>
            <p:spPr bwMode="auto">
              <a:xfrm>
                <a:off x="16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 name="Line 207"/>
              <p:cNvSpPr>
                <a:spLocks noChangeShapeType="1"/>
              </p:cNvSpPr>
              <p:nvPr/>
            </p:nvSpPr>
            <p:spPr bwMode="auto">
              <a:xfrm>
                <a:off x="167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 name="Line 208"/>
              <p:cNvSpPr>
                <a:spLocks noChangeShapeType="1"/>
              </p:cNvSpPr>
              <p:nvPr/>
            </p:nvSpPr>
            <p:spPr bwMode="auto">
              <a:xfrm>
                <a:off x="174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 name="Line 209"/>
              <p:cNvSpPr>
                <a:spLocks noChangeShapeType="1"/>
              </p:cNvSpPr>
              <p:nvPr/>
            </p:nvSpPr>
            <p:spPr bwMode="auto">
              <a:xfrm>
                <a:off x="181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2" name="Line 210"/>
              <p:cNvSpPr>
                <a:spLocks noChangeShapeType="1"/>
              </p:cNvSpPr>
              <p:nvPr/>
            </p:nvSpPr>
            <p:spPr bwMode="auto">
              <a:xfrm>
                <a:off x="188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3" name="Line 211"/>
              <p:cNvSpPr>
                <a:spLocks noChangeShapeType="1"/>
              </p:cNvSpPr>
              <p:nvPr/>
            </p:nvSpPr>
            <p:spPr bwMode="auto">
              <a:xfrm>
                <a:off x="196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4" name="Line 212"/>
              <p:cNvSpPr>
                <a:spLocks noChangeShapeType="1"/>
              </p:cNvSpPr>
              <p:nvPr/>
            </p:nvSpPr>
            <p:spPr bwMode="auto">
              <a:xfrm>
                <a:off x="203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5" name="Line 213"/>
              <p:cNvSpPr>
                <a:spLocks noChangeShapeType="1"/>
              </p:cNvSpPr>
              <p:nvPr/>
            </p:nvSpPr>
            <p:spPr bwMode="auto">
              <a:xfrm>
                <a:off x="210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6" name="Line 214"/>
              <p:cNvSpPr>
                <a:spLocks noChangeShapeType="1"/>
              </p:cNvSpPr>
              <p:nvPr/>
            </p:nvSpPr>
            <p:spPr bwMode="auto">
              <a:xfrm>
                <a:off x="21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7" name="Line 215"/>
              <p:cNvSpPr>
                <a:spLocks noChangeShapeType="1"/>
              </p:cNvSpPr>
              <p:nvPr/>
            </p:nvSpPr>
            <p:spPr bwMode="auto">
              <a:xfrm>
                <a:off x="22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8" name="Line 216"/>
              <p:cNvSpPr>
                <a:spLocks noChangeShapeType="1"/>
              </p:cNvSpPr>
              <p:nvPr/>
            </p:nvSpPr>
            <p:spPr bwMode="auto">
              <a:xfrm>
                <a:off x="231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9" name="Line 217"/>
              <p:cNvSpPr>
                <a:spLocks noChangeShapeType="1"/>
              </p:cNvSpPr>
              <p:nvPr/>
            </p:nvSpPr>
            <p:spPr bwMode="auto">
              <a:xfrm>
                <a:off x="238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0" name="Line 218"/>
              <p:cNvSpPr>
                <a:spLocks noChangeShapeType="1"/>
              </p:cNvSpPr>
              <p:nvPr/>
            </p:nvSpPr>
            <p:spPr bwMode="auto">
              <a:xfrm>
                <a:off x="245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1" name="Line 219"/>
              <p:cNvSpPr>
                <a:spLocks noChangeShapeType="1"/>
              </p:cNvSpPr>
              <p:nvPr/>
            </p:nvSpPr>
            <p:spPr bwMode="auto">
              <a:xfrm>
                <a:off x="252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2" name="Line 220"/>
              <p:cNvSpPr>
                <a:spLocks noChangeShapeType="1"/>
              </p:cNvSpPr>
              <p:nvPr/>
            </p:nvSpPr>
            <p:spPr bwMode="auto">
              <a:xfrm>
                <a:off x="260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3" name="Line 221"/>
              <p:cNvSpPr>
                <a:spLocks noChangeShapeType="1"/>
              </p:cNvSpPr>
              <p:nvPr/>
            </p:nvSpPr>
            <p:spPr bwMode="auto">
              <a:xfrm>
                <a:off x="267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4" name="Line 222"/>
              <p:cNvSpPr>
                <a:spLocks noChangeShapeType="1"/>
              </p:cNvSpPr>
              <p:nvPr/>
            </p:nvSpPr>
            <p:spPr bwMode="auto">
              <a:xfrm>
                <a:off x="274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5" name="Line 223"/>
              <p:cNvSpPr>
                <a:spLocks noChangeShapeType="1"/>
              </p:cNvSpPr>
              <p:nvPr/>
            </p:nvSpPr>
            <p:spPr bwMode="auto">
              <a:xfrm>
                <a:off x="2814"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6" name="Line 224"/>
              <p:cNvSpPr>
                <a:spLocks noChangeShapeType="1"/>
              </p:cNvSpPr>
              <p:nvPr/>
            </p:nvSpPr>
            <p:spPr bwMode="auto">
              <a:xfrm>
                <a:off x="288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7" name="Line 225"/>
              <p:cNvSpPr>
                <a:spLocks noChangeShapeType="1"/>
              </p:cNvSpPr>
              <p:nvPr/>
            </p:nvSpPr>
            <p:spPr bwMode="auto">
              <a:xfrm>
                <a:off x="2958"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8" name="Line 226"/>
              <p:cNvSpPr>
                <a:spLocks noChangeShapeType="1"/>
              </p:cNvSpPr>
              <p:nvPr/>
            </p:nvSpPr>
            <p:spPr bwMode="auto">
              <a:xfrm>
                <a:off x="3029"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39" name="Line 227"/>
              <p:cNvSpPr>
                <a:spLocks noChangeShapeType="1"/>
              </p:cNvSpPr>
              <p:nvPr/>
            </p:nvSpPr>
            <p:spPr bwMode="auto">
              <a:xfrm>
                <a:off x="310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0" name="Line 228"/>
              <p:cNvSpPr>
                <a:spLocks noChangeShapeType="1"/>
              </p:cNvSpPr>
              <p:nvPr/>
            </p:nvSpPr>
            <p:spPr bwMode="auto">
              <a:xfrm>
                <a:off x="317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1" name="Line 229"/>
              <p:cNvSpPr>
                <a:spLocks noChangeShapeType="1"/>
              </p:cNvSpPr>
              <p:nvPr/>
            </p:nvSpPr>
            <p:spPr bwMode="auto">
              <a:xfrm>
                <a:off x="3243"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2" name="Line 230"/>
              <p:cNvSpPr>
                <a:spLocks noChangeShapeType="1"/>
              </p:cNvSpPr>
              <p:nvPr/>
            </p:nvSpPr>
            <p:spPr bwMode="auto">
              <a:xfrm>
                <a:off x="3314"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3" name="Line 231"/>
              <p:cNvSpPr>
                <a:spLocks noChangeShapeType="1"/>
              </p:cNvSpPr>
              <p:nvPr/>
            </p:nvSpPr>
            <p:spPr bwMode="auto">
              <a:xfrm>
                <a:off x="33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4" name="Line 232"/>
              <p:cNvSpPr>
                <a:spLocks noChangeShapeType="1"/>
              </p:cNvSpPr>
              <p:nvPr/>
            </p:nvSpPr>
            <p:spPr bwMode="auto">
              <a:xfrm>
                <a:off x="345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5" name="Line 233"/>
              <p:cNvSpPr>
                <a:spLocks noChangeShapeType="1"/>
              </p:cNvSpPr>
              <p:nvPr/>
            </p:nvSpPr>
            <p:spPr bwMode="auto">
              <a:xfrm>
                <a:off x="3528"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6" name="Line 234"/>
              <p:cNvSpPr>
                <a:spLocks noChangeShapeType="1"/>
              </p:cNvSpPr>
              <p:nvPr/>
            </p:nvSpPr>
            <p:spPr bwMode="auto">
              <a:xfrm>
                <a:off x="3599"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7" name="Line 235"/>
              <p:cNvSpPr>
                <a:spLocks noChangeShapeType="1"/>
              </p:cNvSpPr>
              <p:nvPr/>
            </p:nvSpPr>
            <p:spPr bwMode="auto">
              <a:xfrm>
                <a:off x="3670"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8" name="Line 236"/>
              <p:cNvSpPr>
                <a:spLocks noChangeShapeType="1"/>
              </p:cNvSpPr>
              <p:nvPr/>
            </p:nvSpPr>
            <p:spPr bwMode="auto">
              <a:xfrm>
                <a:off x="3741"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49" name="Line 237"/>
              <p:cNvSpPr>
                <a:spLocks noChangeShapeType="1"/>
              </p:cNvSpPr>
              <p:nvPr/>
            </p:nvSpPr>
            <p:spPr bwMode="auto">
              <a:xfrm>
                <a:off x="3812"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0" name="Line 238"/>
              <p:cNvSpPr>
                <a:spLocks noChangeShapeType="1"/>
              </p:cNvSpPr>
              <p:nvPr/>
            </p:nvSpPr>
            <p:spPr bwMode="auto">
              <a:xfrm>
                <a:off x="3885"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1" name="Line 239"/>
              <p:cNvSpPr>
                <a:spLocks noChangeShapeType="1"/>
              </p:cNvSpPr>
              <p:nvPr/>
            </p:nvSpPr>
            <p:spPr bwMode="auto">
              <a:xfrm>
                <a:off x="39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2" name="Line 240"/>
              <p:cNvSpPr>
                <a:spLocks noChangeShapeType="1"/>
              </p:cNvSpPr>
              <p:nvPr/>
            </p:nvSpPr>
            <p:spPr bwMode="auto">
              <a:xfrm>
                <a:off x="4026"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3" name="Line 241"/>
              <p:cNvSpPr>
                <a:spLocks noChangeShapeType="1"/>
              </p:cNvSpPr>
              <p:nvPr/>
            </p:nvSpPr>
            <p:spPr bwMode="auto">
              <a:xfrm>
                <a:off x="4097"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4" name="Line 242"/>
              <p:cNvSpPr>
                <a:spLocks noChangeShapeType="1"/>
              </p:cNvSpPr>
              <p:nvPr/>
            </p:nvSpPr>
            <p:spPr bwMode="auto">
              <a:xfrm>
                <a:off x="4170"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5" name="Line 243"/>
              <p:cNvSpPr>
                <a:spLocks noChangeShapeType="1"/>
              </p:cNvSpPr>
              <p:nvPr/>
            </p:nvSpPr>
            <p:spPr bwMode="auto">
              <a:xfrm>
                <a:off x="4241"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6" name="Line 244"/>
              <p:cNvSpPr>
                <a:spLocks noChangeShapeType="1"/>
              </p:cNvSpPr>
              <p:nvPr/>
            </p:nvSpPr>
            <p:spPr bwMode="auto">
              <a:xfrm>
                <a:off x="4312"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7" name="Line 245"/>
              <p:cNvSpPr>
                <a:spLocks noChangeShapeType="1"/>
              </p:cNvSpPr>
              <p:nvPr/>
            </p:nvSpPr>
            <p:spPr bwMode="auto">
              <a:xfrm>
                <a:off x="4383"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8" name="Line 246"/>
              <p:cNvSpPr>
                <a:spLocks noChangeShapeType="1"/>
              </p:cNvSpPr>
              <p:nvPr/>
            </p:nvSpPr>
            <p:spPr bwMode="auto">
              <a:xfrm>
                <a:off x="4455" y="149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59" name="Line 247"/>
              <p:cNvSpPr>
                <a:spLocks noChangeShapeType="1"/>
              </p:cNvSpPr>
              <p:nvPr/>
            </p:nvSpPr>
            <p:spPr bwMode="auto">
              <a:xfrm>
                <a:off x="4526"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0" name="Line 248"/>
              <p:cNvSpPr>
                <a:spLocks noChangeShapeType="1"/>
              </p:cNvSpPr>
              <p:nvPr/>
            </p:nvSpPr>
            <p:spPr bwMode="auto">
              <a:xfrm>
                <a:off x="4597" y="149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1" name="Line 256"/>
              <p:cNvSpPr>
                <a:spLocks noChangeShapeType="1"/>
              </p:cNvSpPr>
              <p:nvPr/>
            </p:nvSpPr>
            <p:spPr bwMode="auto">
              <a:xfrm>
                <a:off x="9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2" name="Line 257"/>
              <p:cNvSpPr>
                <a:spLocks noChangeShapeType="1"/>
              </p:cNvSpPr>
              <p:nvPr/>
            </p:nvSpPr>
            <p:spPr bwMode="auto">
              <a:xfrm>
                <a:off x="103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3" name="Line 258"/>
              <p:cNvSpPr>
                <a:spLocks noChangeShapeType="1"/>
              </p:cNvSpPr>
              <p:nvPr/>
            </p:nvSpPr>
            <p:spPr bwMode="auto">
              <a:xfrm>
                <a:off x="110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4" name="Line 259"/>
              <p:cNvSpPr>
                <a:spLocks noChangeShapeType="1"/>
              </p:cNvSpPr>
              <p:nvPr/>
            </p:nvSpPr>
            <p:spPr bwMode="auto">
              <a:xfrm>
                <a:off x="117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5" name="Line 260"/>
              <p:cNvSpPr>
                <a:spLocks noChangeShapeType="1"/>
              </p:cNvSpPr>
              <p:nvPr/>
            </p:nvSpPr>
            <p:spPr bwMode="auto">
              <a:xfrm>
                <a:off x="124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6" name="Line 261"/>
              <p:cNvSpPr>
                <a:spLocks noChangeShapeType="1"/>
              </p:cNvSpPr>
              <p:nvPr/>
            </p:nvSpPr>
            <p:spPr bwMode="auto">
              <a:xfrm>
                <a:off x="131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7" name="Line 262"/>
              <p:cNvSpPr>
                <a:spLocks noChangeShapeType="1"/>
              </p:cNvSpPr>
              <p:nvPr/>
            </p:nvSpPr>
            <p:spPr bwMode="auto">
              <a:xfrm>
                <a:off x="139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8" name="Line 263"/>
              <p:cNvSpPr>
                <a:spLocks noChangeShapeType="1"/>
              </p:cNvSpPr>
              <p:nvPr/>
            </p:nvSpPr>
            <p:spPr bwMode="auto">
              <a:xfrm>
                <a:off x="146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69" name="Line 264"/>
              <p:cNvSpPr>
                <a:spLocks noChangeShapeType="1"/>
              </p:cNvSpPr>
              <p:nvPr/>
            </p:nvSpPr>
            <p:spPr bwMode="auto">
              <a:xfrm>
                <a:off x="153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0" name="Line 265"/>
              <p:cNvSpPr>
                <a:spLocks noChangeShapeType="1"/>
              </p:cNvSpPr>
              <p:nvPr/>
            </p:nvSpPr>
            <p:spPr bwMode="auto">
              <a:xfrm>
                <a:off x="16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1" name="Line 266"/>
              <p:cNvSpPr>
                <a:spLocks noChangeShapeType="1"/>
              </p:cNvSpPr>
              <p:nvPr/>
            </p:nvSpPr>
            <p:spPr bwMode="auto">
              <a:xfrm>
                <a:off x="167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2" name="Line 267"/>
              <p:cNvSpPr>
                <a:spLocks noChangeShapeType="1"/>
              </p:cNvSpPr>
              <p:nvPr/>
            </p:nvSpPr>
            <p:spPr bwMode="auto">
              <a:xfrm>
                <a:off x="174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3" name="Line 268"/>
              <p:cNvSpPr>
                <a:spLocks noChangeShapeType="1"/>
              </p:cNvSpPr>
              <p:nvPr/>
            </p:nvSpPr>
            <p:spPr bwMode="auto">
              <a:xfrm>
                <a:off x="181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4" name="Line 269"/>
              <p:cNvSpPr>
                <a:spLocks noChangeShapeType="1"/>
              </p:cNvSpPr>
              <p:nvPr/>
            </p:nvSpPr>
            <p:spPr bwMode="auto">
              <a:xfrm>
                <a:off x="188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5" name="Line 270"/>
              <p:cNvSpPr>
                <a:spLocks noChangeShapeType="1"/>
              </p:cNvSpPr>
              <p:nvPr/>
            </p:nvSpPr>
            <p:spPr bwMode="auto">
              <a:xfrm>
                <a:off x="196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6" name="Line 271"/>
              <p:cNvSpPr>
                <a:spLocks noChangeShapeType="1"/>
              </p:cNvSpPr>
              <p:nvPr/>
            </p:nvSpPr>
            <p:spPr bwMode="auto">
              <a:xfrm>
                <a:off x="203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7" name="Line 272"/>
              <p:cNvSpPr>
                <a:spLocks noChangeShapeType="1"/>
              </p:cNvSpPr>
              <p:nvPr/>
            </p:nvSpPr>
            <p:spPr bwMode="auto">
              <a:xfrm>
                <a:off x="210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8" name="Line 273"/>
              <p:cNvSpPr>
                <a:spLocks noChangeShapeType="1"/>
              </p:cNvSpPr>
              <p:nvPr/>
            </p:nvSpPr>
            <p:spPr bwMode="auto">
              <a:xfrm>
                <a:off x="21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79" name="Line 274"/>
              <p:cNvSpPr>
                <a:spLocks noChangeShapeType="1"/>
              </p:cNvSpPr>
              <p:nvPr/>
            </p:nvSpPr>
            <p:spPr bwMode="auto">
              <a:xfrm>
                <a:off x="22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0" name="Line 275"/>
              <p:cNvSpPr>
                <a:spLocks noChangeShapeType="1"/>
              </p:cNvSpPr>
              <p:nvPr/>
            </p:nvSpPr>
            <p:spPr bwMode="auto">
              <a:xfrm>
                <a:off x="231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1" name="Line 276"/>
              <p:cNvSpPr>
                <a:spLocks noChangeShapeType="1"/>
              </p:cNvSpPr>
              <p:nvPr/>
            </p:nvSpPr>
            <p:spPr bwMode="auto">
              <a:xfrm>
                <a:off x="238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2" name="Line 277"/>
              <p:cNvSpPr>
                <a:spLocks noChangeShapeType="1"/>
              </p:cNvSpPr>
              <p:nvPr/>
            </p:nvSpPr>
            <p:spPr bwMode="auto">
              <a:xfrm>
                <a:off x="245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3" name="Line 278"/>
              <p:cNvSpPr>
                <a:spLocks noChangeShapeType="1"/>
              </p:cNvSpPr>
              <p:nvPr/>
            </p:nvSpPr>
            <p:spPr bwMode="auto">
              <a:xfrm>
                <a:off x="252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4" name="Line 279"/>
              <p:cNvSpPr>
                <a:spLocks noChangeShapeType="1"/>
              </p:cNvSpPr>
              <p:nvPr/>
            </p:nvSpPr>
            <p:spPr bwMode="auto">
              <a:xfrm>
                <a:off x="260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5" name="Line 280"/>
              <p:cNvSpPr>
                <a:spLocks noChangeShapeType="1"/>
              </p:cNvSpPr>
              <p:nvPr/>
            </p:nvSpPr>
            <p:spPr bwMode="auto">
              <a:xfrm>
                <a:off x="267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6" name="Line 281"/>
              <p:cNvSpPr>
                <a:spLocks noChangeShapeType="1"/>
              </p:cNvSpPr>
              <p:nvPr/>
            </p:nvSpPr>
            <p:spPr bwMode="auto">
              <a:xfrm>
                <a:off x="274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7" name="Line 282"/>
              <p:cNvSpPr>
                <a:spLocks noChangeShapeType="1"/>
              </p:cNvSpPr>
              <p:nvPr/>
            </p:nvSpPr>
            <p:spPr bwMode="auto">
              <a:xfrm>
                <a:off x="2814"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8" name="Line 283"/>
              <p:cNvSpPr>
                <a:spLocks noChangeShapeType="1"/>
              </p:cNvSpPr>
              <p:nvPr/>
            </p:nvSpPr>
            <p:spPr bwMode="auto">
              <a:xfrm>
                <a:off x="288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89" name="Line 284"/>
              <p:cNvSpPr>
                <a:spLocks noChangeShapeType="1"/>
              </p:cNvSpPr>
              <p:nvPr/>
            </p:nvSpPr>
            <p:spPr bwMode="auto">
              <a:xfrm>
                <a:off x="2958"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0" name="Line 285"/>
              <p:cNvSpPr>
                <a:spLocks noChangeShapeType="1"/>
              </p:cNvSpPr>
              <p:nvPr/>
            </p:nvSpPr>
            <p:spPr bwMode="auto">
              <a:xfrm>
                <a:off x="3029"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1" name="Line 286"/>
              <p:cNvSpPr>
                <a:spLocks noChangeShapeType="1"/>
              </p:cNvSpPr>
              <p:nvPr/>
            </p:nvSpPr>
            <p:spPr bwMode="auto">
              <a:xfrm>
                <a:off x="310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2" name="Line 287"/>
              <p:cNvSpPr>
                <a:spLocks noChangeShapeType="1"/>
              </p:cNvSpPr>
              <p:nvPr/>
            </p:nvSpPr>
            <p:spPr bwMode="auto">
              <a:xfrm>
                <a:off x="317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3" name="Line 288"/>
              <p:cNvSpPr>
                <a:spLocks noChangeShapeType="1"/>
              </p:cNvSpPr>
              <p:nvPr/>
            </p:nvSpPr>
            <p:spPr bwMode="auto">
              <a:xfrm>
                <a:off x="3243"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4" name="Line 289"/>
              <p:cNvSpPr>
                <a:spLocks noChangeShapeType="1"/>
              </p:cNvSpPr>
              <p:nvPr/>
            </p:nvSpPr>
            <p:spPr bwMode="auto">
              <a:xfrm>
                <a:off x="3314"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5" name="Line 290"/>
              <p:cNvSpPr>
                <a:spLocks noChangeShapeType="1"/>
              </p:cNvSpPr>
              <p:nvPr/>
            </p:nvSpPr>
            <p:spPr bwMode="auto">
              <a:xfrm>
                <a:off x="33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6" name="Line 291"/>
              <p:cNvSpPr>
                <a:spLocks noChangeShapeType="1"/>
              </p:cNvSpPr>
              <p:nvPr/>
            </p:nvSpPr>
            <p:spPr bwMode="auto">
              <a:xfrm>
                <a:off x="345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7" name="Line 292"/>
              <p:cNvSpPr>
                <a:spLocks noChangeShapeType="1"/>
              </p:cNvSpPr>
              <p:nvPr/>
            </p:nvSpPr>
            <p:spPr bwMode="auto">
              <a:xfrm>
                <a:off x="3528"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8" name="Line 293"/>
              <p:cNvSpPr>
                <a:spLocks noChangeShapeType="1"/>
              </p:cNvSpPr>
              <p:nvPr/>
            </p:nvSpPr>
            <p:spPr bwMode="auto">
              <a:xfrm>
                <a:off x="3599"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99" name="Line 294"/>
              <p:cNvSpPr>
                <a:spLocks noChangeShapeType="1"/>
              </p:cNvSpPr>
              <p:nvPr/>
            </p:nvSpPr>
            <p:spPr bwMode="auto">
              <a:xfrm>
                <a:off x="3670"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0" name="Line 295"/>
              <p:cNvSpPr>
                <a:spLocks noChangeShapeType="1"/>
              </p:cNvSpPr>
              <p:nvPr/>
            </p:nvSpPr>
            <p:spPr bwMode="auto">
              <a:xfrm>
                <a:off x="3741"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1" name="Line 296"/>
              <p:cNvSpPr>
                <a:spLocks noChangeShapeType="1"/>
              </p:cNvSpPr>
              <p:nvPr/>
            </p:nvSpPr>
            <p:spPr bwMode="auto">
              <a:xfrm>
                <a:off x="3812"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2" name="Line 297"/>
              <p:cNvSpPr>
                <a:spLocks noChangeShapeType="1"/>
              </p:cNvSpPr>
              <p:nvPr/>
            </p:nvSpPr>
            <p:spPr bwMode="auto">
              <a:xfrm>
                <a:off x="3885"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3" name="Line 298"/>
              <p:cNvSpPr>
                <a:spLocks noChangeShapeType="1"/>
              </p:cNvSpPr>
              <p:nvPr/>
            </p:nvSpPr>
            <p:spPr bwMode="auto">
              <a:xfrm>
                <a:off x="39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4" name="Line 299"/>
              <p:cNvSpPr>
                <a:spLocks noChangeShapeType="1"/>
              </p:cNvSpPr>
              <p:nvPr/>
            </p:nvSpPr>
            <p:spPr bwMode="auto">
              <a:xfrm>
                <a:off x="4026"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5" name="Line 300"/>
              <p:cNvSpPr>
                <a:spLocks noChangeShapeType="1"/>
              </p:cNvSpPr>
              <p:nvPr/>
            </p:nvSpPr>
            <p:spPr bwMode="auto">
              <a:xfrm>
                <a:off x="4097"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6" name="Line 301"/>
              <p:cNvSpPr>
                <a:spLocks noChangeShapeType="1"/>
              </p:cNvSpPr>
              <p:nvPr/>
            </p:nvSpPr>
            <p:spPr bwMode="auto">
              <a:xfrm>
                <a:off x="4170"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7" name="Line 302"/>
              <p:cNvSpPr>
                <a:spLocks noChangeShapeType="1"/>
              </p:cNvSpPr>
              <p:nvPr/>
            </p:nvSpPr>
            <p:spPr bwMode="auto">
              <a:xfrm>
                <a:off x="4241"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8" name="Line 303"/>
              <p:cNvSpPr>
                <a:spLocks noChangeShapeType="1"/>
              </p:cNvSpPr>
              <p:nvPr/>
            </p:nvSpPr>
            <p:spPr bwMode="auto">
              <a:xfrm>
                <a:off x="4312"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09" name="Line 304"/>
              <p:cNvSpPr>
                <a:spLocks noChangeShapeType="1"/>
              </p:cNvSpPr>
              <p:nvPr/>
            </p:nvSpPr>
            <p:spPr bwMode="auto">
              <a:xfrm>
                <a:off x="4383"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0" name="Line 305"/>
              <p:cNvSpPr>
                <a:spLocks noChangeShapeType="1"/>
              </p:cNvSpPr>
              <p:nvPr/>
            </p:nvSpPr>
            <p:spPr bwMode="auto">
              <a:xfrm>
                <a:off x="4455" y="2039"/>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1" name="Line 306"/>
              <p:cNvSpPr>
                <a:spLocks noChangeShapeType="1"/>
              </p:cNvSpPr>
              <p:nvPr/>
            </p:nvSpPr>
            <p:spPr bwMode="auto">
              <a:xfrm>
                <a:off x="4526"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2" name="Line 307"/>
              <p:cNvSpPr>
                <a:spLocks noChangeShapeType="1"/>
              </p:cNvSpPr>
              <p:nvPr/>
            </p:nvSpPr>
            <p:spPr bwMode="auto">
              <a:xfrm>
                <a:off x="4597" y="2039"/>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3" name="Line 315"/>
              <p:cNvSpPr>
                <a:spLocks noChangeShapeType="1"/>
              </p:cNvSpPr>
              <p:nvPr/>
            </p:nvSpPr>
            <p:spPr bwMode="auto">
              <a:xfrm>
                <a:off x="9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4" name="Line 316"/>
              <p:cNvSpPr>
                <a:spLocks noChangeShapeType="1"/>
              </p:cNvSpPr>
              <p:nvPr/>
            </p:nvSpPr>
            <p:spPr bwMode="auto">
              <a:xfrm>
                <a:off x="103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5" name="Line 317"/>
              <p:cNvSpPr>
                <a:spLocks noChangeShapeType="1"/>
              </p:cNvSpPr>
              <p:nvPr/>
            </p:nvSpPr>
            <p:spPr bwMode="auto">
              <a:xfrm>
                <a:off x="110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6" name="Line 318"/>
              <p:cNvSpPr>
                <a:spLocks noChangeShapeType="1"/>
              </p:cNvSpPr>
              <p:nvPr/>
            </p:nvSpPr>
            <p:spPr bwMode="auto">
              <a:xfrm>
                <a:off x="117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7" name="Line 319"/>
              <p:cNvSpPr>
                <a:spLocks noChangeShapeType="1"/>
              </p:cNvSpPr>
              <p:nvPr/>
            </p:nvSpPr>
            <p:spPr bwMode="auto">
              <a:xfrm>
                <a:off x="124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8" name="Line 320"/>
              <p:cNvSpPr>
                <a:spLocks noChangeShapeType="1"/>
              </p:cNvSpPr>
              <p:nvPr/>
            </p:nvSpPr>
            <p:spPr bwMode="auto">
              <a:xfrm>
                <a:off x="131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19" name="Line 321"/>
              <p:cNvSpPr>
                <a:spLocks noChangeShapeType="1"/>
              </p:cNvSpPr>
              <p:nvPr/>
            </p:nvSpPr>
            <p:spPr bwMode="auto">
              <a:xfrm>
                <a:off x="139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0" name="Line 322"/>
              <p:cNvSpPr>
                <a:spLocks noChangeShapeType="1"/>
              </p:cNvSpPr>
              <p:nvPr/>
            </p:nvSpPr>
            <p:spPr bwMode="auto">
              <a:xfrm>
                <a:off x="146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1" name="Line 323"/>
              <p:cNvSpPr>
                <a:spLocks noChangeShapeType="1"/>
              </p:cNvSpPr>
              <p:nvPr/>
            </p:nvSpPr>
            <p:spPr bwMode="auto">
              <a:xfrm>
                <a:off x="153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2" name="Line 324"/>
              <p:cNvSpPr>
                <a:spLocks noChangeShapeType="1"/>
              </p:cNvSpPr>
              <p:nvPr/>
            </p:nvSpPr>
            <p:spPr bwMode="auto">
              <a:xfrm>
                <a:off x="16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3" name="Line 325"/>
              <p:cNvSpPr>
                <a:spLocks noChangeShapeType="1"/>
              </p:cNvSpPr>
              <p:nvPr/>
            </p:nvSpPr>
            <p:spPr bwMode="auto">
              <a:xfrm>
                <a:off x="167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4" name="Line 326"/>
              <p:cNvSpPr>
                <a:spLocks noChangeShapeType="1"/>
              </p:cNvSpPr>
              <p:nvPr/>
            </p:nvSpPr>
            <p:spPr bwMode="auto">
              <a:xfrm>
                <a:off x="174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5" name="Line 327"/>
              <p:cNvSpPr>
                <a:spLocks noChangeShapeType="1"/>
              </p:cNvSpPr>
              <p:nvPr/>
            </p:nvSpPr>
            <p:spPr bwMode="auto">
              <a:xfrm>
                <a:off x="181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6" name="Line 328"/>
              <p:cNvSpPr>
                <a:spLocks noChangeShapeType="1"/>
              </p:cNvSpPr>
              <p:nvPr/>
            </p:nvSpPr>
            <p:spPr bwMode="auto">
              <a:xfrm>
                <a:off x="188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7" name="Line 329"/>
              <p:cNvSpPr>
                <a:spLocks noChangeShapeType="1"/>
              </p:cNvSpPr>
              <p:nvPr/>
            </p:nvSpPr>
            <p:spPr bwMode="auto">
              <a:xfrm>
                <a:off x="196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8" name="Line 330"/>
              <p:cNvSpPr>
                <a:spLocks noChangeShapeType="1"/>
              </p:cNvSpPr>
              <p:nvPr/>
            </p:nvSpPr>
            <p:spPr bwMode="auto">
              <a:xfrm>
                <a:off x="203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29" name="Line 331"/>
              <p:cNvSpPr>
                <a:spLocks noChangeShapeType="1"/>
              </p:cNvSpPr>
              <p:nvPr/>
            </p:nvSpPr>
            <p:spPr bwMode="auto">
              <a:xfrm>
                <a:off x="210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0" name="Line 332"/>
              <p:cNvSpPr>
                <a:spLocks noChangeShapeType="1"/>
              </p:cNvSpPr>
              <p:nvPr/>
            </p:nvSpPr>
            <p:spPr bwMode="auto">
              <a:xfrm>
                <a:off x="21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1" name="Line 333"/>
              <p:cNvSpPr>
                <a:spLocks noChangeShapeType="1"/>
              </p:cNvSpPr>
              <p:nvPr/>
            </p:nvSpPr>
            <p:spPr bwMode="auto">
              <a:xfrm>
                <a:off x="22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2" name="Line 334"/>
              <p:cNvSpPr>
                <a:spLocks noChangeShapeType="1"/>
              </p:cNvSpPr>
              <p:nvPr/>
            </p:nvSpPr>
            <p:spPr bwMode="auto">
              <a:xfrm>
                <a:off x="231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3" name="Line 335"/>
              <p:cNvSpPr>
                <a:spLocks noChangeShapeType="1"/>
              </p:cNvSpPr>
              <p:nvPr/>
            </p:nvSpPr>
            <p:spPr bwMode="auto">
              <a:xfrm>
                <a:off x="238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4" name="Line 336"/>
              <p:cNvSpPr>
                <a:spLocks noChangeShapeType="1"/>
              </p:cNvSpPr>
              <p:nvPr/>
            </p:nvSpPr>
            <p:spPr bwMode="auto">
              <a:xfrm>
                <a:off x="245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5" name="Line 337"/>
              <p:cNvSpPr>
                <a:spLocks noChangeShapeType="1"/>
              </p:cNvSpPr>
              <p:nvPr/>
            </p:nvSpPr>
            <p:spPr bwMode="auto">
              <a:xfrm>
                <a:off x="252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6" name="Line 338"/>
              <p:cNvSpPr>
                <a:spLocks noChangeShapeType="1"/>
              </p:cNvSpPr>
              <p:nvPr/>
            </p:nvSpPr>
            <p:spPr bwMode="auto">
              <a:xfrm>
                <a:off x="260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7" name="Line 339"/>
              <p:cNvSpPr>
                <a:spLocks noChangeShapeType="1"/>
              </p:cNvSpPr>
              <p:nvPr/>
            </p:nvSpPr>
            <p:spPr bwMode="auto">
              <a:xfrm>
                <a:off x="267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8" name="Line 340"/>
              <p:cNvSpPr>
                <a:spLocks noChangeShapeType="1"/>
              </p:cNvSpPr>
              <p:nvPr/>
            </p:nvSpPr>
            <p:spPr bwMode="auto">
              <a:xfrm>
                <a:off x="274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39" name="Line 341"/>
              <p:cNvSpPr>
                <a:spLocks noChangeShapeType="1"/>
              </p:cNvSpPr>
              <p:nvPr/>
            </p:nvSpPr>
            <p:spPr bwMode="auto">
              <a:xfrm>
                <a:off x="2814"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0" name="Line 342"/>
              <p:cNvSpPr>
                <a:spLocks noChangeShapeType="1"/>
              </p:cNvSpPr>
              <p:nvPr/>
            </p:nvSpPr>
            <p:spPr bwMode="auto">
              <a:xfrm>
                <a:off x="288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1" name="Line 343"/>
              <p:cNvSpPr>
                <a:spLocks noChangeShapeType="1"/>
              </p:cNvSpPr>
              <p:nvPr/>
            </p:nvSpPr>
            <p:spPr bwMode="auto">
              <a:xfrm>
                <a:off x="2958"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2" name="Line 344"/>
              <p:cNvSpPr>
                <a:spLocks noChangeShapeType="1"/>
              </p:cNvSpPr>
              <p:nvPr/>
            </p:nvSpPr>
            <p:spPr bwMode="auto">
              <a:xfrm>
                <a:off x="3029"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3" name="Line 345"/>
              <p:cNvSpPr>
                <a:spLocks noChangeShapeType="1"/>
              </p:cNvSpPr>
              <p:nvPr/>
            </p:nvSpPr>
            <p:spPr bwMode="auto">
              <a:xfrm>
                <a:off x="310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4" name="Line 346"/>
              <p:cNvSpPr>
                <a:spLocks noChangeShapeType="1"/>
              </p:cNvSpPr>
              <p:nvPr/>
            </p:nvSpPr>
            <p:spPr bwMode="auto">
              <a:xfrm>
                <a:off x="317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5" name="Line 347"/>
              <p:cNvSpPr>
                <a:spLocks noChangeShapeType="1"/>
              </p:cNvSpPr>
              <p:nvPr/>
            </p:nvSpPr>
            <p:spPr bwMode="auto">
              <a:xfrm>
                <a:off x="3243"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6" name="Line 348"/>
              <p:cNvSpPr>
                <a:spLocks noChangeShapeType="1"/>
              </p:cNvSpPr>
              <p:nvPr/>
            </p:nvSpPr>
            <p:spPr bwMode="auto">
              <a:xfrm>
                <a:off x="3314"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7" name="Line 349"/>
              <p:cNvSpPr>
                <a:spLocks noChangeShapeType="1"/>
              </p:cNvSpPr>
              <p:nvPr/>
            </p:nvSpPr>
            <p:spPr bwMode="auto">
              <a:xfrm>
                <a:off x="33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8" name="Line 350"/>
              <p:cNvSpPr>
                <a:spLocks noChangeShapeType="1"/>
              </p:cNvSpPr>
              <p:nvPr/>
            </p:nvSpPr>
            <p:spPr bwMode="auto">
              <a:xfrm>
                <a:off x="345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49" name="Line 351"/>
              <p:cNvSpPr>
                <a:spLocks noChangeShapeType="1"/>
              </p:cNvSpPr>
              <p:nvPr/>
            </p:nvSpPr>
            <p:spPr bwMode="auto">
              <a:xfrm>
                <a:off x="3528"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0" name="Line 352"/>
              <p:cNvSpPr>
                <a:spLocks noChangeShapeType="1"/>
              </p:cNvSpPr>
              <p:nvPr/>
            </p:nvSpPr>
            <p:spPr bwMode="auto">
              <a:xfrm>
                <a:off x="3599"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1" name="Line 353"/>
              <p:cNvSpPr>
                <a:spLocks noChangeShapeType="1"/>
              </p:cNvSpPr>
              <p:nvPr/>
            </p:nvSpPr>
            <p:spPr bwMode="auto">
              <a:xfrm>
                <a:off x="3670"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2" name="Line 354"/>
              <p:cNvSpPr>
                <a:spLocks noChangeShapeType="1"/>
              </p:cNvSpPr>
              <p:nvPr/>
            </p:nvSpPr>
            <p:spPr bwMode="auto">
              <a:xfrm>
                <a:off x="3741"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3" name="Line 355"/>
              <p:cNvSpPr>
                <a:spLocks noChangeShapeType="1"/>
              </p:cNvSpPr>
              <p:nvPr/>
            </p:nvSpPr>
            <p:spPr bwMode="auto">
              <a:xfrm>
                <a:off x="3812"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4" name="Line 356"/>
              <p:cNvSpPr>
                <a:spLocks noChangeShapeType="1"/>
              </p:cNvSpPr>
              <p:nvPr/>
            </p:nvSpPr>
            <p:spPr bwMode="auto">
              <a:xfrm>
                <a:off x="3885"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5" name="Line 357"/>
              <p:cNvSpPr>
                <a:spLocks noChangeShapeType="1"/>
              </p:cNvSpPr>
              <p:nvPr/>
            </p:nvSpPr>
            <p:spPr bwMode="auto">
              <a:xfrm>
                <a:off x="39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6" name="Line 358"/>
              <p:cNvSpPr>
                <a:spLocks noChangeShapeType="1"/>
              </p:cNvSpPr>
              <p:nvPr/>
            </p:nvSpPr>
            <p:spPr bwMode="auto">
              <a:xfrm>
                <a:off x="4026"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7" name="Line 359"/>
              <p:cNvSpPr>
                <a:spLocks noChangeShapeType="1"/>
              </p:cNvSpPr>
              <p:nvPr/>
            </p:nvSpPr>
            <p:spPr bwMode="auto">
              <a:xfrm>
                <a:off x="4097"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8" name="Line 360"/>
              <p:cNvSpPr>
                <a:spLocks noChangeShapeType="1"/>
              </p:cNvSpPr>
              <p:nvPr/>
            </p:nvSpPr>
            <p:spPr bwMode="auto">
              <a:xfrm>
                <a:off x="4170"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59" name="Line 361"/>
              <p:cNvSpPr>
                <a:spLocks noChangeShapeType="1"/>
              </p:cNvSpPr>
              <p:nvPr/>
            </p:nvSpPr>
            <p:spPr bwMode="auto">
              <a:xfrm>
                <a:off x="4241"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0" name="Line 362"/>
              <p:cNvSpPr>
                <a:spLocks noChangeShapeType="1"/>
              </p:cNvSpPr>
              <p:nvPr/>
            </p:nvSpPr>
            <p:spPr bwMode="auto">
              <a:xfrm>
                <a:off x="4312"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1" name="Line 363"/>
              <p:cNvSpPr>
                <a:spLocks noChangeShapeType="1"/>
              </p:cNvSpPr>
              <p:nvPr/>
            </p:nvSpPr>
            <p:spPr bwMode="auto">
              <a:xfrm>
                <a:off x="4383"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2" name="Line 364"/>
              <p:cNvSpPr>
                <a:spLocks noChangeShapeType="1"/>
              </p:cNvSpPr>
              <p:nvPr/>
            </p:nvSpPr>
            <p:spPr bwMode="auto">
              <a:xfrm>
                <a:off x="4455" y="2578"/>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3" name="Line 365"/>
              <p:cNvSpPr>
                <a:spLocks noChangeShapeType="1"/>
              </p:cNvSpPr>
              <p:nvPr/>
            </p:nvSpPr>
            <p:spPr bwMode="auto">
              <a:xfrm>
                <a:off x="4526"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4" name="Line 366"/>
              <p:cNvSpPr>
                <a:spLocks noChangeShapeType="1"/>
              </p:cNvSpPr>
              <p:nvPr/>
            </p:nvSpPr>
            <p:spPr bwMode="auto">
              <a:xfrm>
                <a:off x="4597" y="2578"/>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5" name="Line 374"/>
              <p:cNvSpPr>
                <a:spLocks noChangeShapeType="1"/>
              </p:cNvSpPr>
              <p:nvPr/>
            </p:nvSpPr>
            <p:spPr bwMode="auto">
              <a:xfrm>
                <a:off x="9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6" name="Line 375"/>
              <p:cNvSpPr>
                <a:spLocks noChangeShapeType="1"/>
              </p:cNvSpPr>
              <p:nvPr/>
            </p:nvSpPr>
            <p:spPr bwMode="auto">
              <a:xfrm>
                <a:off x="1033"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7" name="Line 376"/>
              <p:cNvSpPr>
                <a:spLocks noChangeShapeType="1"/>
              </p:cNvSpPr>
              <p:nvPr/>
            </p:nvSpPr>
            <p:spPr bwMode="auto">
              <a:xfrm>
                <a:off x="1104"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8" name="Line 377"/>
              <p:cNvSpPr>
                <a:spLocks noChangeShapeType="1"/>
              </p:cNvSpPr>
              <p:nvPr/>
            </p:nvSpPr>
            <p:spPr bwMode="auto">
              <a:xfrm>
                <a:off x="1175"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69" name="Line 378"/>
              <p:cNvSpPr>
                <a:spLocks noChangeShapeType="1"/>
              </p:cNvSpPr>
              <p:nvPr/>
            </p:nvSpPr>
            <p:spPr bwMode="auto">
              <a:xfrm>
                <a:off x="124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0" name="Line 379"/>
              <p:cNvSpPr>
                <a:spLocks noChangeShapeType="1"/>
              </p:cNvSpPr>
              <p:nvPr/>
            </p:nvSpPr>
            <p:spPr bwMode="auto">
              <a:xfrm>
                <a:off x="1319"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1" name="Line 380"/>
              <p:cNvSpPr>
                <a:spLocks noChangeShapeType="1"/>
              </p:cNvSpPr>
              <p:nvPr/>
            </p:nvSpPr>
            <p:spPr bwMode="auto">
              <a:xfrm>
                <a:off x="1390"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2" name="Line 381"/>
              <p:cNvSpPr>
                <a:spLocks noChangeShapeType="1"/>
              </p:cNvSpPr>
              <p:nvPr/>
            </p:nvSpPr>
            <p:spPr bwMode="auto">
              <a:xfrm>
                <a:off x="1461"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3" name="Line 382"/>
              <p:cNvSpPr>
                <a:spLocks noChangeShapeType="1"/>
              </p:cNvSpPr>
              <p:nvPr/>
            </p:nvSpPr>
            <p:spPr bwMode="auto">
              <a:xfrm>
                <a:off x="1532"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4" name="Line 383"/>
              <p:cNvSpPr>
                <a:spLocks noChangeShapeType="1"/>
              </p:cNvSpPr>
              <p:nvPr/>
            </p:nvSpPr>
            <p:spPr bwMode="auto">
              <a:xfrm>
                <a:off x="16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5" name="Line 384"/>
              <p:cNvSpPr>
                <a:spLocks noChangeShapeType="1"/>
              </p:cNvSpPr>
              <p:nvPr/>
            </p:nvSpPr>
            <p:spPr bwMode="auto">
              <a:xfrm>
                <a:off x="1675"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6" name="Line 385"/>
              <p:cNvSpPr>
                <a:spLocks noChangeShapeType="1"/>
              </p:cNvSpPr>
              <p:nvPr/>
            </p:nvSpPr>
            <p:spPr bwMode="auto">
              <a:xfrm>
                <a:off x="1746"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7" name="Line 386"/>
              <p:cNvSpPr>
                <a:spLocks noChangeShapeType="1"/>
              </p:cNvSpPr>
              <p:nvPr/>
            </p:nvSpPr>
            <p:spPr bwMode="auto">
              <a:xfrm>
                <a:off x="1817"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8" name="Line 387"/>
              <p:cNvSpPr>
                <a:spLocks noChangeShapeType="1"/>
              </p:cNvSpPr>
              <p:nvPr/>
            </p:nvSpPr>
            <p:spPr bwMode="auto">
              <a:xfrm>
                <a:off x="1888"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79" name="Line 388"/>
              <p:cNvSpPr>
                <a:spLocks noChangeShapeType="1"/>
              </p:cNvSpPr>
              <p:nvPr/>
            </p:nvSpPr>
            <p:spPr bwMode="auto">
              <a:xfrm>
                <a:off x="1960"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0" name="Line 389"/>
              <p:cNvSpPr>
                <a:spLocks noChangeShapeType="1"/>
              </p:cNvSpPr>
              <p:nvPr/>
            </p:nvSpPr>
            <p:spPr bwMode="auto">
              <a:xfrm>
                <a:off x="2031"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1" name="Line 390"/>
              <p:cNvSpPr>
                <a:spLocks noChangeShapeType="1"/>
              </p:cNvSpPr>
              <p:nvPr/>
            </p:nvSpPr>
            <p:spPr bwMode="auto">
              <a:xfrm>
                <a:off x="2102"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2" name="Line 391"/>
              <p:cNvSpPr>
                <a:spLocks noChangeShapeType="1"/>
              </p:cNvSpPr>
              <p:nvPr/>
            </p:nvSpPr>
            <p:spPr bwMode="auto">
              <a:xfrm>
                <a:off x="2173"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3" name="Line 392"/>
              <p:cNvSpPr>
                <a:spLocks noChangeShapeType="1"/>
              </p:cNvSpPr>
              <p:nvPr/>
            </p:nvSpPr>
            <p:spPr bwMode="auto">
              <a:xfrm>
                <a:off x="2244" y="3125"/>
                <a:ext cx="35"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4" name="Line 393"/>
              <p:cNvSpPr>
                <a:spLocks noChangeShapeType="1"/>
              </p:cNvSpPr>
              <p:nvPr/>
            </p:nvSpPr>
            <p:spPr bwMode="auto">
              <a:xfrm>
                <a:off x="2316"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5" name="Line 394"/>
              <p:cNvSpPr>
                <a:spLocks noChangeShapeType="1"/>
              </p:cNvSpPr>
              <p:nvPr/>
            </p:nvSpPr>
            <p:spPr bwMode="auto">
              <a:xfrm>
                <a:off x="2387"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6" name="Line 395"/>
              <p:cNvSpPr>
                <a:spLocks noChangeShapeType="1"/>
              </p:cNvSpPr>
              <p:nvPr/>
            </p:nvSpPr>
            <p:spPr bwMode="auto">
              <a:xfrm>
                <a:off x="2458"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7" name="Line 396"/>
              <p:cNvSpPr>
                <a:spLocks noChangeShapeType="1"/>
              </p:cNvSpPr>
              <p:nvPr/>
            </p:nvSpPr>
            <p:spPr bwMode="auto">
              <a:xfrm>
                <a:off x="2529" y="3125"/>
                <a:ext cx="36" cy="1"/>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8" name="Line 398"/>
              <p:cNvSpPr>
                <a:spLocks noChangeShapeType="1"/>
              </p:cNvSpPr>
              <p:nvPr/>
            </p:nvSpPr>
            <p:spPr bwMode="auto">
              <a:xfrm>
                <a:off x="260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89" name="Line 399"/>
              <p:cNvSpPr>
                <a:spLocks noChangeShapeType="1"/>
              </p:cNvSpPr>
              <p:nvPr/>
            </p:nvSpPr>
            <p:spPr bwMode="auto">
              <a:xfrm>
                <a:off x="2673"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0" name="Line 400"/>
              <p:cNvSpPr>
                <a:spLocks noChangeShapeType="1"/>
              </p:cNvSpPr>
              <p:nvPr/>
            </p:nvSpPr>
            <p:spPr bwMode="auto">
              <a:xfrm>
                <a:off x="274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1" name="Line 401"/>
              <p:cNvSpPr>
                <a:spLocks noChangeShapeType="1"/>
              </p:cNvSpPr>
              <p:nvPr/>
            </p:nvSpPr>
            <p:spPr bwMode="auto">
              <a:xfrm>
                <a:off x="281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2" name="Line 402"/>
              <p:cNvSpPr>
                <a:spLocks noChangeShapeType="1"/>
              </p:cNvSpPr>
              <p:nvPr/>
            </p:nvSpPr>
            <p:spPr bwMode="auto">
              <a:xfrm>
                <a:off x="288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3" name="Line 403"/>
              <p:cNvSpPr>
                <a:spLocks noChangeShapeType="1"/>
              </p:cNvSpPr>
              <p:nvPr/>
            </p:nvSpPr>
            <p:spPr bwMode="auto">
              <a:xfrm>
                <a:off x="2958"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4" name="Line 404"/>
              <p:cNvSpPr>
                <a:spLocks noChangeShapeType="1"/>
              </p:cNvSpPr>
              <p:nvPr/>
            </p:nvSpPr>
            <p:spPr bwMode="auto">
              <a:xfrm>
                <a:off x="3029"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5" name="Line 405"/>
              <p:cNvSpPr>
                <a:spLocks noChangeShapeType="1"/>
              </p:cNvSpPr>
              <p:nvPr/>
            </p:nvSpPr>
            <p:spPr bwMode="auto">
              <a:xfrm>
                <a:off x="310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6" name="Line 406"/>
              <p:cNvSpPr>
                <a:spLocks noChangeShapeType="1"/>
              </p:cNvSpPr>
              <p:nvPr/>
            </p:nvSpPr>
            <p:spPr bwMode="auto">
              <a:xfrm>
                <a:off x="317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7" name="Line 407"/>
              <p:cNvSpPr>
                <a:spLocks noChangeShapeType="1"/>
              </p:cNvSpPr>
              <p:nvPr/>
            </p:nvSpPr>
            <p:spPr bwMode="auto">
              <a:xfrm>
                <a:off x="3243"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8" name="Line 408"/>
              <p:cNvSpPr>
                <a:spLocks noChangeShapeType="1"/>
              </p:cNvSpPr>
              <p:nvPr/>
            </p:nvSpPr>
            <p:spPr bwMode="auto">
              <a:xfrm>
                <a:off x="3314"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199" name="Line 409"/>
              <p:cNvSpPr>
                <a:spLocks noChangeShapeType="1"/>
              </p:cNvSpPr>
              <p:nvPr/>
            </p:nvSpPr>
            <p:spPr bwMode="auto">
              <a:xfrm>
                <a:off x="338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0" name="Line 410"/>
              <p:cNvSpPr>
                <a:spLocks noChangeShapeType="1"/>
              </p:cNvSpPr>
              <p:nvPr/>
            </p:nvSpPr>
            <p:spPr bwMode="auto">
              <a:xfrm>
                <a:off x="345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1" name="Line 411"/>
              <p:cNvSpPr>
                <a:spLocks noChangeShapeType="1"/>
              </p:cNvSpPr>
              <p:nvPr/>
            </p:nvSpPr>
            <p:spPr bwMode="auto">
              <a:xfrm>
                <a:off x="3528"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2" name="Line 412"/>
              <p:cNvSpPr>
                <a:spLocks noChangeShapeType="1"/>
              </p:cNvSpPr>
              <p:nvPr/>
            </p:nvSpPr>
            <p:spPr bwMode="auto">
              <a:xfrm>
                <a:off x="3599"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3" name="Line 413"/>
              <p:cNvSpPr>
                <a:spLocks noChangeShapeType="1"/>
              </p:cNvSpPr>
              <p:nvPr/>
            </p:nvSpPr>
            <p:spPr bwMode="auto">
              <a:xfrm>
                <a:off x="3670"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4" name="Line 414"/>
              <p:cNvSpPr>
                <a:spLocks noChangeShapeType="1"/>
              </p:cNvSpPr>
              <p:nvPr/>
            </p:nvSpPr>
            <p:spPr bwMode="auto">
              <a:xfrm>
                <a:off x="374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5" name="Line 415"/>
              <p:cNvSpPr>
                <a:spLocks noChangeShapeType="1"/>
              </p:cNvSpPr>
              <p:nvPr/>
            </p:nvSpPr>
            <p:spPr bwMode="auto">
              <a:xfrm>
                <a:off x="3812"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6" name="Line 416"/>
              <p:cNvSpPr>
                <a:spLocks noChangeShapeType="1"/>
              </p:cNvSpPr>
              <p:nvPr/>
            </p:nvSpPr>
            <p:spPr bwMode="auto">
              <a:xfrm>
                <a:off x="3884"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7" name="Line 417"/>
              <p:cNvSpPr>
                <a:spLocks noChangeShapeType="1"/>
              </p:cNvSpPr>
              <p:nvPr/>
            </p:nvSpPr>
            <p:spPr bwMode="auto">
              <a:xfrm>
                <a:off x="3955"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8" name="Line 418"/>
              <p:cNvSpPr>
                <a:spLocks noChangeShapeType="1"/>
              </p:cNvSpPr>
              <p:nvPr/>
            </p:nvSpPr>
            <p:spPr bwMode="auto">
              <a:xfrm>
                <a:off x="4026"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09" name="Line 419"/>
              <p:cNvSpPr>
                <a:spLocks noChangeShapeType="1"/>
              </p:cNvSpPr>
              <p:nvPr/>
            </p:nvSpPr>
            <p:spPr bwMode="auto">
              <a:xfrm>
                <a:off x="4097"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0" name="Line 420"/>
              <p:cNvSpPr>
                <a:spLocks noChangeShapeType="1"/>
              </p:cNvSpPr>
              <p:nvPr/>
            </p:nvSpPr>
            <p:spPr bwMode="auto">
              <a:xfrm>
                <a:off x="4170"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1" name="Line 421"/>
              <p:cNvSpPr>
                <a:spLocks noChangeShapeType="1"/>
              </p:cNvSpPr>
              <p:nvPr/>
            </p:nvSpPr>
            <p:spPr bwMode="auto">
              <a:xfrm>
                <a:off x="4241"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2" name="Line 422"/>
              <p:cNvSpPr>
                <a:spLocks noChangeShapeType="1"/>
              </p:cNvSpPr>
              <p:nvPr/>
            </p:nvSpPr>
            <p:spPr bwMode="auto">
              <a:xfrm>
                <a:off x="4311"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3" name="Line 423"/>
              <p:cNvSpPr>
                <a:spLocks noChangeShapeType="1"/>
              </p:cNvSpPr>
              <p:nvPr/>
            </p:nvSpPr>
            <p:spPr bwMode="auto">
              <a:xfrm>
                <a:off x="4382" y="3126"/>
                <a:ext cx="36"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4" name="Line 424"/>
              <p:cNvSpPr>
                <a:spLocks noChangeShapeType="1"/>
              </p:cNvSpPr>
              <p:nvPr/>
            </p:nvSpPr>
            <p:spPr bwMode="auto">
              <a:xfrm>
                <a:off x="4455"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5" name="Line 425"/>
              <p:cNvSpPr>
                <a:spLocks noChangeShapeType="1"/>
              </p:cNvSpPr>
              <p:nvPr/>
            </p:nvSpPr>
            <p:spPr bwMode="auto">
              <a:xfrm>
                <a:off x="4526"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sp>
            <p:nvSpPr>
              <p:cNvPr id="216" name="Line 426"/>
              <p:cNvSpPr>
                <a:spLocks noChangeShapeType="1"/>
              </p:cNvSpPr>
              <p:nvPr/>
            </p:nvSpPr>
            <p:spPr bwMode="auto">
              <a:xfrm>
                <a:off x="4597" y="3126"/>
                <a:ext cx="35" cy="0"/>
              </a:xfrm>
              <a:prstGeom prst="line">
                <a:avLst/>
              </a:prstGeom>
              <a:noFill/>
              <a:ln w="12700" cap="rnd">
                <a:solidFill>
                  <a:srgbClr val="8A8C8E"/>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8" name="Freeform 192"/>
            <p:cNvSpPr/>
            <p:nvPr/>
          </p:nvSpPr>
          <p:spPr bwMode="auto">
            <a:xfrm>
              <a:off x="1497187" y="785788"/>
              <a:ext cx="6934200" cy="3760788"/>
            </a:xfrm>
            <a:custGeom>
              <a:avLst/>
              <a:gdLst>
                <a:gd name="T0" fmla="*/ 2147483647 w 6294"/>
                <a:gd name="T1" fmla="*/ 2147483647 h 3414"/>
                <a:gd name="T2" fmla="*/ 2147483647 w 6294"/>
                <a:gd name="T3" fmla="*/ 2147483647 h 3414"/>
                <a:gd name="T4" fmla="*/ 2147483647 w 6294"/>
                <a:gd name="T5" fmla="*/ 2147483647 h 3414"/>
                <a:gd name="T6" fmla="*/ 313155079 w 6294"/>
                <a:gd name="T7" fmla="*/ 2147483647 h 3414"/>
                <a:gd name="T8" fmla="*/ 313155079 w 6294"/>
                <a:gd name="T9" fmla="*/ 492670936 h 3414"/>
                <a:gd name="T10" fmla="*/ 453953228 w 6294"/>
                <a:gd name="T11" fmla="*/ 492670936 h 3414"/>
                <a:gd name="T12" fmla="*/ 225762523 w 6294"/>
                <a:gd name="T13" fmla="*/ 0 h 3414"/>
                <a:gd name="T14" fmla="*/ 0 w 6294"/>
                <a:gd name="T15" fmla="*/ 492670936 h 3414"/>
                <a:gd name="T16" fmla="*/ 138371104 w 6294"/>
                <a:gd name="T17" fmla="*/ 492670936 h 3414"/>
                <a:gd name="T18" fmla="*/ 138371104 w 6294"/>
                <a:gd name="T19" fmla="*/ 2147483647 h 3414"/>
                <a:gd name="T20" fmla="*/ 138371104 w 6294"/>
                <a:gd name="T21" fmla="*/ 2147483647 h 3414"/>
                <a:gd name="T22" fmla="*/ 371416002 w 6294"/>
                <a:gd name="T23" fmla="*/ 2147483647 h 3414"/>
                <a:gd name="T24" fmla="*/ 2147483647 w 6294"/>
                <a:gd name="T25" fmla="*/ 2147483647 h 3414"/>
                <a:gd name="T26" fmla="*/ 2147483647 w 6294"/>
                <a:gd name="T27" fmla="*/ 2147483647 h 3414"/>
                <a:gd name="T28" fmla="*/ 2147483647 w 6294"/>
                <a:gd name="T29" fmla="*/ 2147483647 h 3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94"/>
                <a:gd name="T46" fmla="*/ 0 h 3414"/>
                <a:gd name="T47" fmla="*/ 6294 w 6294"/>
                <a:gd name="T48" fmla="*/ 3414 h 3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94" h="3414">
                  <a:moveTo>
                    <a:pt x="6294" y="3228"/>
                  </a:moveTo>
                  <a:lnTo>
                    <a:pt x="5888" y="3040"/>
                  </a:lnTo>
                  <a:lnTo>
                    <a:pt x="5888" y="3158"/>
                  </a:lnTo>
                  <a:lnTo>
                    <a:pt x="258" y="3158"/>
                  </a:lnTo>
                  <a:lnTo>
                    <a:pt x="258" y="406"/>
                  </a:lnTo>
                  <a:lnTo>
                    <a:pt x="374" y="406"/>
                  </a:lnTo>
                  <a:lnTo>
                    <a:pt x="186" y="0"/>
                  </a:lnTo>
                  <a:lnTo>
                    <a:pt x="0" y="406"/>
                  </a:lnTo>
                  <a:lnTo>
                    <a:pt x="114" y="406"/>
                  </a:lnTo>
                  <a:lnTo>
                    <a:pt x="114" y="3110"/>
                  </a:lnTo>
                  <a:lnTo>
                    <a:pt x="114" y="3302"/>
                  </a:lnTo>
                  <a:lnTo>
                    <a:pt x="306" y="3302"/>
                  </a:lnTo>
                  <a:lnTo>
                    <a:pt x="5888" y="3302"/>
                  </a:lnTo>
                  <a:lnTo>
                    <a:pt x="5888" y="3414"/>
                  </a:lnTo>
                  <a:lnTo>
                    <a:pt x="6294" y="3228"/>
                  </a:lnTo>
                  <a:close/>
                </a:path>
              </a:pathLst>
            </a:custGeom>
            <a:solidFill>
              <a:srgbClr val="92D05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FFFFFF">
                    <a:lumMod val="50000"/>
                  </a:srgbClr>
                </a:solidFill>
                <a:effectLst/>
                <a:uLnTx/>
                <a:uFillTx/>
                <a:latin typeface="微软雅黑" panose="020B0503020204020204" pitchFamily="34" charset="-122"/>
                <a:ea typeface="微软雅黑" panose="020B0503020204020204" pitchFamily="34" charset="-122"/>
              </a:endParaRPr>
            </a:p>
          </p:txBody>
        </p:sp>
      </p:grpSp>
      <p:sp>
        <p:nvSpPr>
          <p:cNvPr id="367" name="Freeform 471"/>
          <p:cNvSpPr/>
          <p:nvPr/>
        </p:nvSpPr>
        <p:spPr bwMode="auto">
          <a:xfrm rot="315897">
            <a:off x="1636436" y="3404831"/>
            <a:ext cx="1128815" cy="889000"/>
          </a:xfrm>
          <a:custGeom>
            <a:avLst/>
            <a:gdLst>
              <a:gd name="T0" fmla="*/ 100174740 w 1112"/>
              <a:gd name="T1" fmla="*/ 1008482511 h 864"/>
              <a:gd name="T2" fmla="*/ 0 w 1112"/>
              <a:gd name="T3" fmla="*/ 873084763 h 864"/>
              <a:gd name="T4" fmla="*/ 1197442121 w 1112"/>
              <a:gd name="T5" fmla="*/ 0 h 864"/>
              <a:gd name="T6" fmla="*/ 1295287761 w 1112"/>
              <a:gd name="T7" fmla="*/ 136565675 h 864"/>
              <a:gd name="T8" fmla="*/ 100174740 w 1112"/>
              <a:gd name="T9" fmla="*/ 1008482511 h 864"/>
              <a:gd name="T10" fmla="*/ 0 60000 65536"/>
              <a:gd name="T11" fmla="*/ 0 60000 65536"/>
              <a:gd name="T12" fmla="*/ 0 60000 65536"/>
              <a:gd name="T13" fmla="*/ 0 60000 65536"/>
              <a:gd name="T14" fmla="*/ 0 60000 65536"/>
              <a:gd name="T15" fmla="*/ 0 w 1112"/>
              <a:gd name="T16" fmla="*/ 0 h 864"/>
              <a:gd name="T17" fmla="*/ 1112 w 1112"/>
              <a:gd name="T18" fmla="*/ 864 h 864"/>
            </a:gdLst>
            <a:ahLst/>
            <a:cxnLst>
              <a:cxn ang="T10">
                <a:pos x="T0" y="T1"/>
              </a:cxn>
              <a:cxn ang="T11">
                <a:pos x="T2" y="T3"/>
              </a:cxn>
              <a:cxn ang="T12">
                <a:pos x="T4" y="T5"/>
              </a:cxn>
              <a:cxn ang="T13">
                <a:pos x="T6" y="T7"/>
              </a:cxn>
              <a:cxn ang="T14">
                <a:pos x="T8" y="T9"/>
              </a:cxn>
            </a:cxnLst>
            <a:rect l="T15" t="T16" r="T17" b="T18"/>
            <a:pathLst>
              <a:path w="1112" h="864">
                <a:moveTo>
                  <a:pt x="86" y="864"/>
                </a:moveTo>
                <a:lnTo>
                  <a:pt x="0" y="748"/>
                </a:lnTo>
                <a:lnTo>
                  <a:pt x="1028" y="0"/>
                </a:lnTo>
                <a:lnTo>
                  <a:pt x="1112" y="117"/>
                </a:lnTo>
                <a:lnTo>
                  <a:pt x="86" y="864"/>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8" name="Freeform 472"/>
          <p:cNvSpPr/>
          <p:nvPr/>
        </p:nvSpPr>
        <p:spPr bwMode="auto">
          <a:xfrm>
            <a:off x="2748826" y="2627713"/>
            <a:ext cx="1130309" cy="887488"/>
          </a:xfrm>
          <a:custGeom>
            <a:avLst/>
            <a:gdLst>
              <a:gd name="T0" fmla="*/ 100440214 w 1112"/>
              <a:gd name="T1" fmla="*/ 1006218742 h 863"/>
              <a:gd name="T2" fmla="*/ 0 w 1112"/>
              <a:gd name="T3" fmla="*/ 870968135 h 863"/>
              <a:gd name="T4" fmla="*/ 1200613005 w 1112"/>
              <a:gd name="T5" fmla="*/ 0 h 863"/>
              <a:gd name="T6" fmla="*/ 1298717794 w 1112"/>
              <a:gd name="T7" fmla="*/ 135250641 h 863"/>
              <a:gd name="T8" fmla="*/ 100440214 w 1112"/>
              <a:gd name="T9" fmla="*/ 1006218742 h 863"/>
              <a:gd name="T10" fmla="*/ 0 60000 65536"/>
              <a:gd name="T11" fmla="*/ 0 60000 65536"/>
              <a:gd name="T12" fmla="*/ 0 60000 65536"/>
              <a:gd name="T13" fmla="*/ 0 60000 65536"/>
              <a:gd name="T14" fmla="*/ 0 60000 65536"/>
              <a:gd name="T15" fmla="*/ 0 w 1112"/>
              <a:gd name="T16" fmla="*/ 0 h 863"/>
              <a:gd name="T17" fmla="*/ 1112 w 1112"/>
              <a:gd name="T18" fmla="*/ 863 h 863"/>
            </a:gdLst>
            <a:ahLst/>
            <a:cxnLst>
              <a:cxn ang="T10">
                <a:pos x="T0" y="T1"/>
              </a:cxn>
              <a:cxn ang="T11">
                <a:pos x="T2" y="T3"/>
              </a:cxn>
              <a:cxn ang="T12">
                <a:pos x="T4" y="T5"/>
              </a:cxn>
              <a:cxn ang="T13">
                <a:pos x="T6" y="T7"/>
              </a:cxn>
              <a:cxn ang="T14">
                <a:pos x="T8" y="T9"/>
              </a:cxn>
            </a:cxnLst>
            <a:rect l="T15" t="T16" r="T17" b="T18"/>
            <a:pathLst>
              <a:path w="1112" h="863">
                <a:moveTo>
                  <a:pt x="86" y="863"/>
                </a:moveTo>
                <a:lnTo>
                  <a:pt x="0" y="747"/>
                </a:lnTo>
                <a:lnTo>
                  <a:pt x="1028" y="0"/>
                </a:lnTo>
                <a:lnTo>
                  <a:pt x="1112" y="116"/>
                </a:lnTo>
                <a:lnTo>
                  <a:pt x="86" y="863"/>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69" name="Freeform 473"/>
          <p:cNvSpPr/>
          <p:nvPr/>
        </p:nvSpPr>
        <p:spPr bwMode="auto">
          <a:xfrm>
            <a:off x="3843300" y="1900491"/>
            <a:ext cx="2162069" cy="807357"/>
          </a:xfrm>
          <a:custGeom>
            <a:avLst/>
            <a:gdLst>
              <a:gd name="T0" fmla="*/ 49008322 w 2128"/>
              <a:gd name="T1" fmla="*/ 914297283 h 786"/>
              <a:gd name="T2" fmla="*/ 0 w 2128"/>
              <a:gd name="T3" fmla="*/ 753772084 h 786"/>
              <a:gd name="T4" fmla="*/ 2147483647 w 2128"/>
              <a:gd name="T5" fmla="*/ 0 h 786"/>
              <a:gd name="T6" fmla="*/ 2147483647 w 2128"/>
              <a:gd name="T7" fmla="*/ 159362611 h 786"/>
              <a:gd name="T8" fmla="*/ 49008322 w 2128"/>
              <a:gd name="T9" fmla="*/ 914297283 h 786"/>
              <a:gd name="T10" fmla="*/ 0 60000 65536"/>
              <a:gd name="T11" fmla="*/ 0 60000 65536"/>
              <a:gd name="T12" fmla="*/ 0 60000 65536"/>
              <a:gd name="T13" fmla="*/ 0 60000 65536"/>
              <a:gd name="T14" fmla="*/ 0 60000 65536"/>
              <a:gd name="T15" fmla="*/ 0 w 2128"/>
              <a:gd name="T16" fmla="*/ 0 h 786"/>
              <a:gd name="T17" fmla="*/ 2128 w 2128"/>
              <a:gd name="T18" fmla="*/ 786 h 786"/>
            </a:gdLst>
            <a:ahLst/>
            <a:cxnLst>
              <a:cxn ang="T10">
                <a:pos x="T0" y="T1"/>
              </a:cxn>
              <a:cxn ang="T11">
                <a:pos x="T2" y="T3"/>
              </a:cxn>
              <a:cxn ang="T12">
                <a:pos x="T4" y="T5"/>
              </a:cxn>
              <a:cxn ang="T13">
                <a:pos x="T6" y="T7"/>
              </a:cxn>
              <a:cxn ang="T14">
                <a:pos x="T8" y="T9"/>
              </a:cxn>
            </a:cxnLst>
            <a:rect l="T15" t="T16" r="T17" b="T18"/>
            <a:pathLst>
              <a:path w="2128" h="786">
                <a:moveTo>
                  <a:pt x="42" y="786"/>
                </a:moveTo>
                <a:lnTo>
                  <a:pt x="0" y="648"/>
                </a:lnTo>
                <a:lnTo>
                  <a:pt x="2086" y="0"/>
                </a:lnTo>
                <a:lnTo>
                  <a:pt x="2128" y="137"/>
                </a:lnTo>
                <a:lnTo>
                  <a:pt x="42" y="786"/>
                </a:lnTo>
                <a:close/>
              </a:path>
            </a:pathLst>
          </a:custGeom>
          <a:solidFill>
            <a:srgbClr val="92D050"/>
          </a:solidFill>
          <a:ln>
            <a:noFill/>
          </a:ln>
        </p:spPr>
        <p:txBody>
          <a:bodyPr lIns="86350" tIns="43175" rIns="86350" bIns="43175"/>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0" name="Text Box 437"/>
          <p:cNvSpPr txBox="1">
            <a:spLocks noChangeArrowheads="1"/>
          </p:cNvSpPr>
          <p:nvPr/>
        </p:nvSpPr>
        <p:spPr bwMode="auto">
          <a:xfrm rot="16200000">
            <a:off x="-294275" y="2634413"/>
            <a:ext cx="2910416" cy="35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zh-CN" altLang="en-US" sz="2600" b="1"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单击此处添加文本</a:t>
            </a:r>
            <a:endParaRPr kumimoji="0" lang="en-US" altLang="ko-KR" sz="2600" b="1"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nvGrpSpPr>
          <p:cNvPr id="371" name="Group 456"/>
          <p:cNvGrpSpPr/>
          <p:nvPr/>
        </p:nvGrpSpPr>
        <p:grpSpPr bwMode="auto">
          <a:xfrm>
            <a:off x="2515901" y="3306562"/>
            <a:ext cx="421066" cy="426357"/>
            <a:chOff x="2561" y="1793"/>
            <a:chExt cx="406" cy="406"/>
          </a:xfrm>
          <a:solidFill>
            <a:srgbClr val="92D050"/>
          </a:solidFill>
        </p:grpSpPr>
        <p:sp>
          <p:nvSpPr>
            <p:cNvPr id="372" name="Oval 454"/>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73" name="Oval 455"/>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74" name="组合 373"/>
          <p:cNvGrpSpPr/>
          <p:nvPr/>
        </p:nvGrpSpPr>
        <p:grpSpPr>
          <a:xfrm>
            <a:off x="1335399" y="4443848"/>
            <a:ext cx="6226402" cy="332398"/>
            <a:chOff x="1349549" y="4398938"/>
            <a:chExt cx="6619875" cy="349018"/>
          </a:xfrm>
        </p:grpSpPr>
        <p:sp>
          <p:nvSpPr>
            <p:cNvPr id="375" name="Text Box 438"/>
            <p:cNvSpPr txBox="1">
              <a:spLocks noChangeArrowheads="1"/>
            </p:cNvSpPr>
            <p:nvPr/>
          </p:nvSpPr>
          <p:spPr bwMode="auto">
            <a:xfrm>
              <a:off x="134954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11</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6" name="Text Box 439"/>
            <p:cNvSpPr txBox="1">
              <a:spLocks noChangeArrowheads="1"/>
            </p:cNvSpPr>
            <p:nvPr/>
          </p:nvSpPr>
          <p:spPr bwMode="auto">
            <a:xfrm>
              <a:off x="254970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12</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7" name="Text Box 440"/>
            <p:cNvSpPr txBox="1">
              <a:spLocks noChangeArrowheads="1"/>
            </p:cNvSpPr>
            <p:nvPr/>
          </p:nvSpPr>
          <p:spPr bwMode="auto">
            <a:xfrm>
              <a:off x="3711750"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013</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8" name="Text Box 441"/>
            <p:cNvSpPr txBox="1">
              <a:spLocks noChangeArrowheads="1"/>
            </p:cNvSpPr>
            <p:nvPr/>
          </p:nvSpPr>
          <p:spPr bwMode="auto">
            <a:xfrm>
              <a:off x="49118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a:t>
              </a:r>
              <a:r>
                <a:rPr kumimoji="0" lang="en-US"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14</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79" name="Text Box 442"/>
            <p:cNvSpPr txBox="1">
              <a:spLocks noChangeArrowheads="1"/>
            </p:cNvSpPr>
            <p:nvPr/>
          </p:nvSpPr>
          <p:spPr bwMode="auto">
            <a:xfrm>
              <a:off x="6092999"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5</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380" name="Text Box 457"/>
            <p:cNvSpPr txBox="1">
              <a:spLocks noChangeArrowheads="1"/>
            </p:cNvSpPr>
            <p:nvPr/>
          </p:nvSpPr>
          <p:spPr bwMode="auto">
            <a:xfrm>
              <a:off x="7207423" y="4398938"/>
              <a:ext cx="762001" cy="3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1500" b="1"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201</a:t>
              </a:r>
              <a:r>
                <a:rPr lang="en-US" altLang="ko-KR" sz="1500" kern="0" baseline="0" dirty="0">
                  <a:solidFill>
                    <a:sysClr val="windowText" lastClr="000000">
                      <a:lumMod val="85000"/>
                      <a:lumOff val="15000"/>
                    </a:sysClr>
                  </a:solidFill>
                  <a:latin typeface="微软雅黑" panose="020B0503020204020204" pitchFamily="34" charset="-122"/>
                  <a:ea typeface="微软雅黑" panose="020B0503020204020204" pitchFamily="34" charset="-122"/>
                </a:rPr>
                <a:t>6</a:t>
              </a:r>
              <a:endParaRPr kumimoji="0" lang="en-US" altLang="ko-KR" sz="1000" b="0" i="0" u="none" strike="noStrike" kern="0" cap="none" spc="0" normalizeH="0" baseline="-2500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grpSp>
      <p:grpSp>
        <p:nvGrpSpPr>
          <p:cNvPr id="381" name="Group 458"/>
          <p:cNvGrpSpPr/>
          <p:nvPr/>
        </p:nvGrpSpPr>
        <p:grpSpPr bwMode="auto">
          <a:xfrm>
            <a:off x="3662633" y="2490133"/>
            <a:ext cx="421066" cy="426357"/>
            <a:chOff x="2561" y="1793"/>
            <a:chExt cx="406" cy="406"/>
          </a:xfrm>
          <a:solidFill>
            <a:srgbClr val="92D050"/>
          </a:solidFill>
        </p:grpSpPr>
        <p:sp>
          <p:nvSpPr>
            <p:cNvPr id="382" name="Oval 459"/>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3" name="Oval 460"/>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4" name="Group 479"/>
          <p:cNvGrpSpPr/>
          <p:nvPr/>
        </p:nvGrpSpPr>
        <p:grpSpPr bwMode="auto">
          <a:xfrm>
            <a:off x="5930713" y="1090106"/>
            <a:ext cx="1521511" cy="943429"/>
            <a:chOff x="3781" y="1498"/>
            <a:chExt cx="1019" cy="624"/>
          </a:xfrm>
          <a:solidFill>
            <a:srgbClr val="92D050"/>
          </a:solidFill>
        </p:grpSpPr>
        <p:sp>
          <p:nvSpPr>
            <p:cNvPr id="385" name="Freeform 474"/>
            <p:cNvSpPr/>
            <p:nvPr/>
          </p:nvSpPr>
          <p:spPr bwMode="auto">
            <a:xfrm>
              <a:off x="3781" y="1501"/>
              <a:ext cx="839" cy="621"/>
            </a:xfrm>
            <a:custGeom>
              <a:avLst/>
              <a:gdLst>
                <a:gd name="T0" fmla="*/ 38 w 1234"/>
                <a:gd name="T1" fmla="*/ 423 h 912"/>
                <a:gd name="T2" fmla="*/ 0 w 1234"/>
                <a:gd name="T3" fmla="*/ 368 h 912"/>
                <a:gd name="T4" fmla="*/ 532 w 1234"/>
                <a:gd name="T5" fmla="*/ 0 h 912"/>
                <a:gd name="T6" fmla="*/ 570 w 1234"/>
                <a:gd name="T7" fmla="*/ 54 h 912"/>
                <a:gd name="T8" fmla="*/ 38 w 1234"/>
                <a:gd name="T9" fmla="*/ 423 h 912"/>
                <a:gd name="T10" fmla="*/ 0 60000 65536"/>
                <a:gd name="T11" fmla="*/ 0 60000 65536"/>
                <a:gd name="T12" fmla="*/ 0 60000 65536"/>
                <a:gd name="T13" fmla="*/ 0 60000 65536"/>
                <a:gd name="T14" fmla="*/ 0 60000 65536"/>
                <a:gd name="T15" fmla="*/ 0 w 1234"/>
                <a:gd name="T16" fmla="*/ 0 h 912"/>
                <a:gd name="T17" fmla="*/ 1234 w 1234"/>
                <a:gd name="T18" fmla="*/ 912 h 912"/>
              </a:gdLst>
              <a:ahLst/>
              <a:cxnLst>
                <a:cxn ang="T10">
                  <a:pos x="T0" y="T1"/>
                </a:cxn>
                <a:cxn ang="T11">
                  <a:pos x="T2" y="T3"/>
                </a:cxn>
                <a:cxn ang="T12">
                  <a:pos x="T4" y="T5"/>
                </a:cxn>
                <a:cxn ang="T13">
                  <a:pos x="T6" y="T7"/>
                </a:cxn>
                <a:cxn ang="T14">
                  <a:pos x="T8" y="T9"/>
                </a:cxn>
              </a:cxnLst>
              <a:rect l="T15" t="T16" r="T17" b="T18"/>
              <a:pathLst>
                <a:path w="1234" h="912">
                  <a:moveTo>
                    <a:pt x="82" y="912"/>
                  </a:moveTo>
                  <a:lnTo>
                    <a:pt x="0" y="794"/>
                  </a:lnTo>
                  <a:lnTo>
                    <a:pt x="1152" y="0"/>
                  </a:lnTo>
                  <a:lnTo>
                    <a:pt x="1234" y="118"/>
                  </a:lnTo>
                  <a:lnTo>
                    <a:pt x="82" y="9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86" name="AutoShape 478"/>
            <p:cNvSpPr>
              <a:spLocks noChangeArrowheads="1"/>
            </p:cNvSpPr>
            <p:nvPr/>
          </p:nvSpPr>
          <p:spPr bwMode="auto">
            <a:xfrm rot="-2093221">
              <a:off x="4368" y="1498"/>
              <a:ext cx="432" cy="96"/>
            </a:xfrm>
            <a:prstGeom prst="homePlate">
              <a:avLst>
                <a:gd name="adj" fmla="val 21662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grpSp>
        <p:nvGrpSpPr>
          <p:cNvPr id="387" name="组合 386"/>
          <p:cNvGrpSpPr/>
          <p:nvPr/>
        </p:nvGrpSpPr>
        <p:grpSpPr>
          <a:xfrm>
            <a:off x="5696290" y="1474130"/>
            <a:ext cx="903564" cy="798286"/>
            <a:chOff x="6026324" y="1433488"/>
            <a:chExt cx="960664" cy="838200"/>
          </a:xfrm>
          <a:solidFill>
            <a:srgbClr val="92D050"/>
          </a:solidFill>
        </p:grpSpPr>
        <p:grpSp>
          <p:nvGrpSpPr>
            <p:cNvPr id="388" name="Group 461"/>
            <p:cNvGrpSpPr/>
            <p:nvPr/>
          </p:nvGrpSpPr>
          <p:grpSpPr bwMode="auto">
            <a:xfrm>
              <a:off x="6026324" y="1433488"/>
              <a:ext cx="838200" cy="838200"/>
              <a:chOff x="2561" y="1793"/>
              <a:chExt cx="406" cy="406"/>
            </a:xfrm>
            <a:grpFill/>
          </p:grpSpPr>
          <p:sp>
            <p:nvSpPr>
              <p:cNvPr id="390" name="Oval 462"/>
              <p:cNvSpPr>
                <a:spLocks noChangeArrowheads="1"/>
              </p:cNvSpPr>
              <p:nvPr/>
            </p:nvSpPr>
            <p:spPr bwMode="auto">
              <a:xfrm>
                <a:off x="2561" y="1793"/>
                <a:ext cx="406" cy="4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sp>
            <p:nvSpPr>
              <p:cNvPr id="391" name="Oval 463"/>
              <p:cNvSpPr>
                <a:spLocks noChangeArrowheads="1"/>
              </p:cNvSpPr>
              <p:nvPr/>
            </p:nvSpPr>
            <p:spPr bwMode="auto">
              <a:xfrm>
                <a:off x="2592" y="1824"/>
                <a:ext cx="345" cy="34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6DF0">
                      <a:lumMod val="25000"/>
                    </a:srgbClr>
                  </a:solidFill>
                  <a:effectLst/>
                  <a:uLnTx/>
                  <a:uFillTx/>
                  <a:latin typeface="微软雅黑" panose="020B0503020204020204" pitchFamily="34" charset="-122"/>
                  <a:ea typeface="微软雅黑" panose="020B0503020204020204" pitchFamily="34" charset="-122"/>
                </a:endParaRPr>
              </a:p>
            </p:txBody>
          </p:sp>
        </p:grpSp>
        <p:sp>
          <p:nvSpPr>
            <p:cNvPr id="389" name="Text Box 476"/>
            <p:cNvSpPr txBox="1">
              <a:spLocks noChangeArrowheads="1"/>
            </p:cNvSpPr>
            <p:nvPr/>
          </p:nvSpPr>
          <p:spPr bwMode="auto">
            <a:xfrm>
              <a:off x="6055921" y="1662088"/>
              <a:ext cx="931067" cy="420116"/>
            </a:xfrm>
            <a:prstGeom prst="rect">
              <a:avLst/>
            </a:prstGeom>
            <a:grpFill/>
            <a:ln>
              <a:noFill/>
            </a:ln>
            <a:extLs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ts val="0"/>
                </a:spcBef>
                <a:spcAft>
                  <a:spcPts val="0"/>
                </a:spcAft>
                <a:buClrTx/>
                <a:buSzTx/>
                <a:buFontTx/>
                <a:buNone/>
                <a:defRPr/>
              </a:pPr>
              <a:r>
                <a:rPr kumimoji="0" lang="uk-UA" altLang="ko-KR"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98%</a:t>
              </a:r>
              <a:endParaRPr kumimoji="0" lang="en-US" altLang="ko-KR" sz="1500" b="1" i="0" u="none" strike="noStrike" kern="0" cap="none" spc="0" normalizeH="0" baseline="-2500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392" name="Text Box 477"/>
          <p:cNvSpPr txBox="1">
            <a:spLocks noChangeArrowheads="1"/>
          </p:cNvSpPr>
          <p:nvPr/>
        </p:nvSpPr>
        <p:spPr bwMode="auto">
          <a:xfrm>
            <a:off x="1913415" y="1290533"/>
            <a:ext cx="2221795" cy="596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86350" tIns="43175" rIns="86350" bIns="43175">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defRPr/>
            </a:pPr>
            <a:r>
              <a:rPr lang="zh-CN" altLang="en-US" sz="2600" kern="0" dirty="0">
                <a:latin typeface="微软雅黑" panose="020B0503020204020204" pitchFamily="34" charset="-122"/>
                <a:ea typeface="微软雅黑" panose="020B0503020204020204" pitchFamily="34" charset="-122"/>
              </a:rPr>
              <a:t>单击此处添加标题</a:t>
            </a:r>
            <a:endParaRPr lang="en-US" altLang="zh-CN" sz="2600" kern="0" dirty="0">
              <a:latin typeface="微软雅黑" panose="020B0503020204020204" pitchFamily="34" charset="-122"/>
              <a:ea typeface="微软雅黑" panose="020B0503020204020204" pitchFamily="34" charset="-122"/>
            </a:endParaRPr>
          </a:p>
          <a:p>
            <a:pPr>
              <a:defRPr/>
            </a:pPr>
            <a:r>
              <a:rPr lang="zh-CN" altLang="en-US" sz="2300" b="0" kern="0" dirty="0">
                <a:latin typeface="微软雅黑" panose="020B0503020204020204" pitchFamily="34" charset="-122"/>
                <a:ea typeface="微软雅黑" panose="020B0503020204020204" pitchFamily="34" charset="-122"/>
              </a:rPr>
              <a:t>单击此处添加文本</a:t>
            </a:r>
            <a:endParaRPr lang="en-US" altLang="ko-KR" sz="2300" b="0"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74"/>
                                        </p:tgtEl>
                                        <p:attrNameLst>
                                          <p:attrName>style.visibility</p:attrName>
                                        </p:attrNameLst>
                                      </p:cBhvr>
                                      <p:to>
                                        <p:strVal val="visible"/>
                                      </p:to>
                                    </p:set>
                                    <p:animEffect transition="in" filter="fade">
                                      <p:cBhvr>
                                        <p:cTn id="11" dur="500"/>
                                        <p:tgtEl>
                                          <p:spTgt spid="374"/>
                                        </p:tgtEl>
                                      </p:cBhvr>
                                    </p:animEffect>
                                    <p:anim calcmode="lin" valueType="num">
                                      <p:cBhvr>
                                        <p:cTn id="12" dur="500" fill="hold"/>
                                        <p:tgtEl>
                                          <p:spTgt spid="374"/>
                                        </p:tgtEl>
                                        <p:attrNameLst>
                                          <p:attrName>ppt_x</p:attrName>
                                        </p:attrNameLst>
                                      </p:cBhvr>
                                      <p:tavLst>
                                        <p:tav tm="0">
                                          <p:val>
                                            <p:strVal val="#ppt_x"/>
                                          </p:val>
                                        </p:tav>
                                        <p:tav tm="100000">
                                          <p:val>
                                            <p:strVal val="#ppt_x"/>
                                          </p:val>
                                        </p:tav>
                                      </p:tavLst>
                                    </p:anim>
                                    <p:anim calcmode="lin" valueType="num">
                                      <p:cBhvr>
                                        <p:cTn id="13" dur="500" fill="hold"/>
                                        <p:tgtEl>
                                          <p:spTgt spid="374"/>
                                        </p:tgtEl>
                                        <p:attrNameLst>
                                          <p:attrName>ppt_y</p:attrName>
                                        </p:attrNameLst>
                                      </p:cBhvr>
                                      <p:tavLst>
                                        <p:tav tm="0">
                                          <p:val>
                                            <p:strVal val="#ppt_y+.1"/>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70"/>
                                        </p:tgtEl>
                                        <p:attrNameLst>
                                          <p:attrName>style.visibility</p:attrName>
                                        </p:attrNameLst>
                                      </p:cBhvr>
                                      <p:to>
                                        <p:strVal val="visible"/>
                                      </p:to>
                                    </p:set>
                                    <p:anim calcmode="lin" valueType="num">
                                      <p:cBhvr additive="base">
                                        <p:cTn id="16" dur="500" fill="hold"/>
                                        <p:tgtEl>
                                          <p:spTgt spid="370"/>
                                        </p:tgtEl>
                                        <p:attrNameLst>
                                          <p:attrName>ppt_x</p:attrName>
                                        </p:attrNameLst>
                                      </p:cBhvr>
                                      <p:tavLst>
                                        <p:tav tm="0">
                                          <p:val>
                                            <p:strVal val="0-#ppt_w/2"/>
                                          </p:val>
                                        </p:tav>
                                        <p:tav tm="100000">
                                          <p:val>
                                            <p:strVal val="#ppt_x"/>
                                          </p:val>
                                        </p:tav>
                                      </p:tavLst>
                                    </p:anim>
                                    <p:anim calcmode="lin" valueType="num">
                                      <p:cBhvr additive="base">
                                        <p:cTn id="17" dur="500" fill="hold"/>
                                        <p:tgtEl>
                                          <p:spTgt spid="3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7"/>
                                        </p:tgtEl>
                                        <p:attrNameLst>
                                          <p:attrName>style.visibility</p:attrName>
                                        </p:attrNameLst>
                                      </p:cBhvr>
                                      <p:to>
                                        <p:strVal val="visible"/>
                                      </p:to>
                                    </p:set>
                                    <p:animEffect transition="in" filter="wipe(left)">
                                      <p:cBhvr>
                                        <p:cTn id="21" dur="300"/>
                                        <p:tgtEl>
                                          <p:spTgt spid="36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71"/>
                                        </p:tgtEl>
                                        <p:attrNameLst>
                                          <p:attrName>style.visibility</p:attrName>
                                        </p:attrNameLst>
                                      </p:cBhvr>
                                      <p:to>
                                        <p:strVal val="visible"/>
                                      </p:to>
                                    </p:set>
                                    <p:animEffect transition="in" filter="fade">
                                      <p:cBhvr>
                                        <p:cTn id="25" dur="300"/>
                                        <p:tgtEl>
                                          <p:spTgt spid="37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68"/>
                                        </p:tgtEl>
                                        <p:attrNameLst>
                                          <p:attrName>style.visibility</p:attrName>
                                        </p:attrNameLst>
                                      </p:cBhvr>
                                      <p:to>
                                        <p:strVal val="visible"/>
                                      </p:to>
                                    </p:set>
                                    <p:animEffect transition="in" filter="wipe(left)">
                                      <p:cBhvr>
                                        <p:cTn id="28" dur="300"/>
                                        <p:tgtEl>
                                          <p:spTgt spid="36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81"/>
                                        </p:tgtEl>
                                        <p:attrNameLst>
                                          <p:attrName>style.visibility</p:attrName>
                                        </p:attrNameLst>
                                      </p:cBhvr>
                                      <p:to>
                                        <p:strVal val="visible"/>
                                      </p:to>
                                    </p:set>
                                    <p:animEffect transition="in" filter="fade">
                                      <p:cBhvr>
                                        <p:cTn id="32" dur="300"/>
                                        <p:tgtEl>
                                          <p:spTgt spid="38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9"/>
                                        </p:tgtEl>
                                        <p:attrNameLst>
                                          <p:attrName>style.visibility</p:attrName>
                                        </p:attrNameLst>
                                      </p:cBhvr>
                                      <p:to>
                                        <p:strVal val="visible"/>
                                      </p:to>
                                    </p:set>
                                    <p:animEffect transition="in" filter="wipe(left)">
                                      <p:cBhvr>
                                        <p:cTn id="35" dur="300"/>
                                        <p:tgtEl>
                                          <p:spTgt spid="369"/>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387"/>
                                        </p:tgtEl>
                                        <p:attrNameLst>
                                          <p:attrName>style.visibility</p:attrName>
                                        </p:attrNameLst>
                                      </p:cBhvr>
                                      <p:to>
                                        <p:strVal val="visible"/>
                                      </p:to>
                                    </p:set>
                                    <p:animEffect transition="in" filter="fade">
                                      <p:cBhvr>
                                        <p:cTn id="39" dur="300"/>
                                        <p:tgtEl>
                                          <p:spTgt spid="387"/>
                                        </p:tgtEl>
                                      </p:cBhvr>
                                    </p:animEffect>
                                  </p:childTnLst>
                                </p:cTn>
                              </p:par>
                              <p:par>
                                <p:cTn id="40" presetID="22" presetClass="entr" presetSubtype="8" fill="hold" nodeType="withEffect">
                                  <p:stCondLst>
                                    <p:cond delay="0"/>
                                  </p:stCondLst>
                                  <p:childTnLst>
                                    <p:set>
                                      <p:cBhvr>
                                        <p:cTn id="41" dur="1" fill="hold">
                                          <p:stCondLst>
                                            <p:cond delay="0"/>
                                          </p:stCondLst>
                                        </p:cTn>
                                        <p:tgtEl>
                                          <p:spTgt spid="384"/>
                                        </p:tgtEl>
                                        <p:attrNameLst>
                                          <p:attrName>style.visibility</p:attrName>
                                        </p:attrNameLst>
                                      </p:cBhvr>
                                      <p:to>
                                        <p:strVal val="visible"/>
                                      </p:to>
                                    </p:set>
                                    <p:animEffect transition="in" filter="wipe(left)">
                                      <p:cBhvr>
                                        <p:cTn id="42" dur="300"/>
                                        <p:tgtEl>
                                          <p:spTgt spid="384"/>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392"/>
                                        </p:tgtEl>
                                        <p:attrNameLst>
                                          <p:attrName>style.visibility</p:attrName>
                                        </p:attrNameLst>
                                      </p:cBhvr>
                                      <p:to>
                                        <p:strVal val="visible"/>
                                      </p:to>
                                    </p:set>
                                    <p:animEffect transition="in" filter="fade">
                                      <p:cBhvr>
                                        <p:cTn id="46" dur="1000"/>
                                        <p:tgtEl>
                                          <p:spTgt spid="392"/>
                                        </p:tgtEl>
                                      </p:cBhvr>
                                    </p:animEffect>
                                    <p:anim calcmode="lin" valueType="num">
                                      <p:cBhvr>
                                        <p:cTn id="47" dur="1000" fill="hold"/>
                                        <p:tgtEl>
                                          <p:spTgt spid="392"/>
                                        </p:tgtEl>
                                        <p:attrNameLst>
                                          <p:attrName>ppt_x</p:attrName>
                                        </p:attrNameLst>
                                      </p:cBhvr>
                                      <p:tavLst>
                                        <p:tav tm="0">
                                          <p:val>
                                            <p:strVal val="#ppt_x"/>
                                          </p:val>
                                        </p:tav>
                                        <p:tav tm="100000">
                                          <p:val>
                                            <p:strVal val="#ppt_x"/>
                                          </p:val>
                                        </p:tav>
                                      </p:tavLst>
                                    </p:anim>
                                    <p:anim calcmode="lin" valueType="num">
                                      <p:cBhvr>
                                        <p:cTn id="48" dur="1000" fill="hold"/>
                                        <p:tgtEl>
                                          <p:spTgt spid="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8" grpId="0" animBg="1"/>
      <p:bldP spid="369" grpId="0" animBg="1"/>
      <p:bldP spid="370" grpId="0"/>
      <p:bldP spid="3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TextBox 4"/>
          <p:cNvSpPr txBox="1"/>
          <p:nvPr/>
        </p:nvSpPr>
        <p:spPr>
          <a:xfrm>
            <a:off x="6813984" y="3466609"/>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6" name="Freeform 11"/>
          <p:cNvSpPr/>
          <p:nvPr/>
        </p:nvSpPr>
        <p:spPr bwMode="auto">
          <a:xfrm>
            <a:off x="4562653"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12"/>
          <p:cNvSpPr/>
          <p:nvPr/>
        </p:nvSpPr>
        <p:spPr bwMode="auto">
          <a:xfrm>
            <a:off x="4661684"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Oval 13"/>
          <p:cNvSpPr>
            <a:spLocks noChangeArrowheads="1"/>
          </p:cNvSpPr>
          <p:nvPr/>
        </p:nvSpPr>
        <p:spPr bwMode="auto">
          <a:xfrm>
            <a:off x="4809735"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08"/>
          <p:cNvSpPr/>
          <p:nvPr/>
        </p:nvSpPr>
        <p:spPr bwMode="auto">
          <a:xfrm rot="16200000">
            <a:off x="2711301"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09"/>
          <p:cNvSpPr/>
          <p:nvPr/>
        </p:nvSpPr>
        <p:spPr bwMode="auto">
          <a:xfrm rot="16200000">
            <a:off x="2837809"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Oval 110"/>
          <p:cNvSpPr>
            <a:spLocks noChangeArrowheads="1"/>
          </p:cNvSpPr>
          <p:nvPr/>
        </p:nvSpPr>
        <p:spPr bwMode="auto">
          <a:xfrm rot="16200000">
            <a:off x="3030173"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20"/>
          <p:cNvSpPr/>
          <p:nvPr/>
        </p:nvSpPr>
        <p:spPr bwMode="auto">
          <a:xfrm flipV="1">
            <a:off x="4562654"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21"/>
          <p:cNvSpPr/>
          <p:nvPr/>
        </p:nvSpPr>
        <p:spPr bwMode="auto">
          <a:xfrm flipV="1">
            <a:off x="4711571"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Oval 122"/>
          <p:cNvSpPr>
            <a:spLocks noChangeArrowheads="1"/>
          </p:cNvSpPr>
          <p:nvPr/>
        </p:nvSpPr>
        <p:spPr bwMode="auto">
          <a:xfrm flipV="1">
            <a:off x="4934202"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24"/>
          <p:cNvSpPr/>
          <p:nvPr/>
        </p:nvSpPr>
        <p:spPr bwMode="auto">
          <a:xfrm rot="5400000" flipV="1">
            <a:off x="2969328"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92D050"/>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125"/>
          <p:cNvSpPr/>
          <p:nvPr/>
        </p:nvSpPr>
        <p:spPr bwMode="auto">
          <a:xfrm rot="5400000" flipV="1">
            <a:off x="3077624"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Oval 126"/>
          <p:cNvSpPr>
            <a:spLocks noChangeArrowheads="1"/>
          </p:cNvSpPr>
          <p:nvPr/>
        </p:nvSpPr>
        <p:spPr bwMode="auto">
          <a:xfrm rot="5400000" flipV="1">
            <a:off x="3242296"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8" name="Straight Connector 19"/>
          <p:cNvCxnSpPr/>
          <p:nvPr/>
        </p:nvCxnSpPr>
        <p:spPr>
          <a:xfrm flipH="1" flipV="1">
            <a:off x="2404195" y="1433042"/>
            <a:ext cx="441167" cy="279887"/>
          </a:xfrm>
          <a:prstGeom prst="line">
            <a:avLst/>
          </a:prstGeom>
          <a:noFill/>
          <a:ln w="9525" cap="flat" cmpd="sng" algn="ctr">
            <a:solidFill>
              <a:schemeClr val="bg1">
                <a:lumMod val="50000"/>
              </a:schemeClr>
            </a:solidFill>
            <a:prstDash val="solid"/>
          </a:ln>
          <a:effectLst/>
        </p:spPr>
      </p:cxnSp>
      <p:cxnSp>
        <p:nvCxnSpPr>
          <p:cNvPr id="19" name="Straight Connector 21"/>
          <p:cNvCxnSpPr/>
          <p:nvPr/>
        </p:nvCxnSpPr>
        <p:spPr>
          <a:xfrm flipH="1">
            <a:off x="797797" y="1433042"/>
            <a:ext cx="1606399" cy="0"/>
          </a:xfrm>
          <a:prstGeom prst="line">
            <a:avLst/>
          </a:prstGeom>
          <a:noFill/>
          <a:ln w="9525" cap="flat" cmpd="sng" algn="ctr">
            <a:solidFill>
              <a:schemeClr val="bg1">
                <a:lumMod val="50000"/>
              </a:schemeClr>
            </a:solidFill>
            <a:prstDash val="solid"/>
            <a:tailEnd type="oval"/>
          </a:ln>
          <a:effectLst/>
        </p:spPr>
      </p:cxnSp>
      <p:cxnSp>
        <p:nvCxnSpPr>
          <p:cNvPr id="20" name="Straight Connector 127"/>
          <p:cNvCxnSpPr/>
          <p:nvPr/>
        </p:nvCxnSpPr>
        <p:spPr>
          <a:xfrm flipH="1">
            <a:off x="2527508" y="3466608"/>
            <a:ext cx="441167" cy="279887"/>
          </a:xfrm>
          <a:prstGeom prst="line">
            <a:avLst/>
          </a:prstGeom>
          <a:noFill/>
          <a:ln w="9525" cap="flat" cmpd="sng" algn="ctr">
            <a:solidFill>
              <a:srgbClr val="7F7F7F"/>
            </a:solidFill>
            <a:prstDash val="solid"/>
          </a:ln>
          <a:effectLst/>
        </p:spPr>
      </p:cxnSp>
      <p:cxnSp>
        <p:nvCxnSpPr>
          <p:cNvPr id="21" name="Straight Connector 128"/>
          <p:cNvCxnSpPr/>
          <p:nvPr/>
        </p:nvCxnSpPr>
        <p:spPr>
          <a:xfrm flipH="1">
            <a:off x="1096424" y="3746495"/>
            <a:ext cx="1431085" cy="0"/>
          </a:xfrm>
          <a:prstGeom prst="line">
            <a:avLst/>
          </a:prstGeom>
          <a:noFill/>
          <a:ln w="9525" cap="flat" cmpd="sng" algn="ctr">
            <a:solidFill>
              <a:srgbClr val="7F7F7F"/>
            </a:solidFill>
            <a:prstDash val="solid"/>
            <a:tailEnd type="oval"/>
          </a:ln>
          <a:effectLst/>
        </p:spPr>
      </p:cxnSp>
      <p:cxnSp>
        <p:nvCxnSpPr>
          <p:cNvPr id="22" name="Straight Connector 134"/>
          <p:cNvCxnSpPr/>
          <p:nvPr/>
        </p:nvCxnSpPr>
        <p:spPr>
          <a:xfrm flipV="1">
            <a:off x="5829939" y="1418274"/>
            <a:ext cx="441167" cy="279887"/>
          </a:xfrm>
          <a:prstGeom prst="line">
            <a:avLst/>
          </a:prstGeom>
          <a:noFill/>
          <a:ln w="9525" cap="flat" cmpd="sng" algn="ctr">
            <a:solidFill>
              <a:srgbClr val="7F7F7F"/>
            </a:solidFill>
            <a:prstDash val="solid"/>
          </a:ln>
          <a:effectLst/>
        </p:spPr>
      </p:cxnSp>
      <p:cxnSp>
        <p:nvCxnSpPr>
          <p:cNvPr id="23" name="Straight Connector 135"/>
          <p:cNvCxnSpPr/>
          <p:nvPr/>
        </p:nvCxnSpPr>
        <p:spPr>
          <a:xfrm>
            <a:off x="6271107" y="1418274"/>
            <a:ext cx="1385582" cy="0"/>
          </a:xfrm>
          <a:prstGeom prst="line">
            <a:avLst/>
          </a:prstGeom>
          <a:noFill/>
          <a:ln w="9525" cap="flat" cmpd="sng" algn="ctr">
            <a:solidFill>
              <a:srgbClr val="7F7F7F"/>
            </a:solidFill>
            <a:prstDash val="solid"/>
            <a:tailEnd type="oval"/>
          </a:ln>
          <a:effectLst/>
        </p:spPr>
      </p:cxnSp>
      <p:sp>
        <p:nvSpPr>
          <p:cNvPr id="24" name="TextBox 23"/>
          <p:cNvSpPr txBox="1"/>
          <p:nvPr/>
        </p:nvSpPr>
        <p:spPr>
          <a:xfrm>
            <a:off x="755576" y="1038257"/>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755576" y="1478926"/>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1037479" y="3361293"/>
            <a:ext cx="1086869" cy="358770"/>
          </a:xfrm>
          <a:prstGeom prst="rect">
            <a:avLst/>
          </a:prstGeom>
          <a:noFill/>
        </p:spPr>
        <p:txBody>
          <a:bodyPr wrap="none" lIns="80979" tIns="40490" rIns="80979" bIns="404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6615267" y="103338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7383304" y="3062301"/>
            <a:ext cx="1086869" cy="358770"/>
          </a:xfrm>
          <a:prstGeom prst="rect">
            <a:avLst/>
          </a:prstGeom>
          <a:noFill/>
        </p:spPr>
        <p:txBody>
          <a:bodyPr wrap="none" lIns="80979" tIns="40490" rIns="80979" bIns="4049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添加标题</a:t>
            </a:r>
            <a:endParaRPr kumimoji="0" lang="id-ID" sz="1800" b="1"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29" name="TextBox 28"/>
          <p:cNvSpPr txBox="1"/>
          <p:nvPr/>
        </p:nvSpPr>
        <p:spPr>
          <a:xfrm>
            <a:off x="1059015" y="3774721"/>
            <a:ext cx="1662111" cy="705018"/>
          </a:xfrm>
          <a:prstGeom prst="rect">
            <a:avLst/>
          </a:prstGeom>
          <a:noFill/>
        </p:spPr>
        <p:txBody>
          <a:bodyPr wrap="square" lIns="80979" tIns="40490" rIns="80979" bIns="40490"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0" name="TextBox 29"/>
          <p:cNvSpPr txBox="1"/>
          <p:nvPr/>
        </p:nvSpPr>
        <p:spPr>
          <a:xfrm>
            <a:off x="6045909" y="1445200"/>
            <a:ext cx="1662111" cy="705018"/>
          </a:xfrm>
          <a:prstGeom prst="rect">
            <a:avLst/>
          </a:prstGeom>
          <a:noFill/>
        </p:spPr>
        <p:txBody>
          <a:bodyPr wrap="square" lIns="80979" tIns="40490" rIns="80979" bIns="40490"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kumimoji="0" lang="en-US" sz="900" b="1"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cxnSp>
        <p:nvCxnSpPr>
          <p:cNvPr id="31" name="Straight Connector 47"/>
          <p:cNvCxnSpPr/>
          <p:nvPr/>
        </p:nvCxnSpPr>
        <p:spPr>
          <a:xfrm>
            <a:off x="6359062" y="3245668"/>
            <a:ext cx="462583" cy="179723"/>
          </a:xfrm>
          <a:prstGeom prst="line">
            <a:avLst/>
          </a:prstGeom>
          <a:noFill/>
          <a:ln w="9525" cap="flat" cmpd="sng" algn="ctr">
            <a:solidFill>
              <a:schemeClr val="bg1">
                <a:lumMod val="50000"/>
              </a:schemeClr>
            </a:solidFill>
            <a:prstDash val="solid"/>
          </a:ln>
          <a:effectLst/>
        </p:spPr>
      </p:cxnSp>
      <p:cxnSp>
        <p:nvCxnSpPr>
          <p:cNvPr id="32" name="Straight Connector 48"/>
          <p:cNvCxnSpPr/>
          <p:nvPr/>
        </p:nvCxnSpPr>
        <p:spPr>
          <a:xfrm>
            <a:off x="6821645" y="3425391"/>
            <a:ext cx="1654450" cy="0"/>
          </a:xfrm>
          <a:prstGeom prst="line">
            <a:avLst/>
          </a:prstGeom>
          <a:noFill/>
          <a:ln w="9525" cap="flat" cmpd="sng" algn="ctr">
            <a:solidFill>
              <a:schemeClr val="bg1">
                <a:lumMod val="50000"/>
              </a:schemeClr>
            </a:solidFill>
            <a:prstDash val="solid"/>
            <a:tailEnd type="oval"/>
          </a:ln>
          <a:effectLst/>
        </p:spPr>
      </p:cxnSp>
      <p:grpSp>
        <p:nvGrpSpPr>
          <p:cNvPr id="33" name="Group 20"/>
          <p:cNvGrpSpPr/>
          <p:nvPr/>
        </p:nvGrpSpPr>
        <p:grpSpPr>
          <a:xfrm>
            <a:off x="3397410" y="1698160"/>
            <a:ext cx="354400" cy="377732"/>
            <a:chOff x="7938" y="-1587"/>
            <a:chExt cx="1450975" cy="1547812"/>
          </a:xfrm>
          <a:solidFill>
            <a:srgbClr val="FF3333"/>
          </a:solidFill>
        </p:grpSpPr>
        <p:sp>
          <p:nvSpPr>
            <p:cNvPr id="34"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solidFill>
              <a:schemeClr val="bg1">
                <a:lumMod val="65000"/>
              </a:schemeClr>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solidFill>
                    <a:schemeClr val="bg1">
                      <a:lumMod val="75000"/>
                    </a:schemeClr>
                  </a:solid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7" name="Freeform 11"/>
          <p:cNvSpPr>
            <a:spLocks noEditPoints="1"/>
          </p:cNvSpPr>
          <p:nvPr/>
        </p:nvSpPr>
        <p:spPr bwMode="auto">
          <a:xfrm>
            <a:off x="5088995"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lumMod val="65000"/>
            </a:schemeClr>
          </a:solidFill>
          <a:ln>
            <a:noFill/>
          </a:ln>
        </p:spPr>
        <p:txBody>
          <a:bodyPr vert="horz" wrap="square" lIns="80979" tIns="40490" rIns="80979" bIns="404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8" name="Group 59"/>
          <p:cNvGrpSpPr/>
          <p:nvPr/>
        </p:nvGrpSpPr>
        <p:grpSpPr>
          <a:xfrm>
            <a:off x="5361697" y="3679442"/>
            <a:ext cx="456508" cy="475633"/>
            <a:chOff x="-251803" y="2267153"/>
            <a:chExt cx="2078037" cy="2166938"/>
          </a:xfrm>
          <a:solidFill>
            <a:schemeClr val="bg1">
              <a:lumMod val="65000"/>
            </a:schemeClr>
          </a:solidFill>
        </p:grpSpPr>
        <p:sp>
          <p:nvSpPr>
            <p:cNvPr id="39"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1" name="Group 97"/>
          <p:cNvGrpSpPr/>
          <p:nvPr/>
        </p:nvGrpSpPr>
        <p:grpSpPr>
          <a:xfrm>
            <a:off x="3551949" y="3470577"/>
            <a:ext cx="368484" cy="259595"/>
            <a:chOff x="3175" y="1588"/>
            <a:chExt cx="1184276" cy="835025"/>
          </a:xfrm>
          <a:solidFill>
            <a:schemeClr val="bg1">
              <a:lumMod val="65000"/>
            </a:schemeClr>
          </a:solidFill>
        </p:grpSpPr>
        <p:sp>
          <p:nvSpPr>
            <p:cNvPr id="42"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par>
                                <p:cTn id="57" presetID="53" presetClass="entr" presetSubtype="16"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p:cTn id="59" dur="500" fill="hold"/>
                                        <p:tgtEl>
                                          <p:spTgt spid="41"/>
                                        </p:tgtEl>
                                        <p:attrNameLst>
                                          <p:attrName>ppt_w</p:attrName>
                                        </p:attrNameLst>
                                      </p:cBhvr>
                                      <p:tavLst>
                                        <p:tav tm="0">
                                          <p:val>
                                            <p:fltVal val="0"/>
                                          </p:val>
                                        </p:tav>
                                        <p:tav tm="100000">
                                          <p:val>
                                            <p:strVal val="#ppt_w"/>
                                          </p:val>
                                        </p:tav>
                                      </p:tavLst>
                                    </p:anim>
                                    <p:anim calcmode="lin" valueType="num">
                                      <p:cBhvr>
                                        <p:cTn id="60" dur="500" fill="hold"/>
                                        <p:tgtEl>
                                          <p:spTgt spid="41"/>
                                        </p:tgtEl>
                                        <p:attrNameLst>
                                          <p:attrName>ppt_h</p:attrName>
                                        </p:attrNameLst>
                                      </p:cBhvr>
                                      <p:tavLst>
                                        <p:tav tm="0">
                                          <p:val>
                                            <p:fltVal val="0"/>
                                          </p:val>
                                        </p:tav>
                                        <p:tav tm="100000">
                                          <p:val>
                                            <p:strVal val="#ppt_h"/>
                                          </p:val>
                                        </p:tav>
                                      </p:tavLst>
                                    </p:anim>
                                    <p:animEffect transition="in" filter="fade">
                                      <p:cBhvr>
                                        <p:cTn id="61" dur="500"/>
                                        <p:tgtEl>
                                          <p:spTgt spid="41"/>
                                        </p:tgtEl>
                                      </p:cBhvr>
                                    </p:animEffect>
                                  </p:childTnLst>
                                </p:cTn>
                              </p:par>
                              <p:par>
                                <p:cTn id="62" presetID="53" presetClass="entr" presetSubtype="16" fill="hold"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animEffect transition="in" filter="fade">
                                      <p:cBhvr>
                                        <p:cTn id="66" dur="500"/>
                                        <p:tgtEl>
                                          <p:spTgt spid="38"/>
                                        </p:tgtEl>
                                      </p:cBhvr>
                                    </p:animEffect>
                                  </p:childTnLst>
                                </p:cTn>
                              </p:par>
                            </p:childTnLst>
                          </p:cTn>
                        </p:par>
                        <p:par>
                          <p:cTn id="67" fill="hold">
                            <p:stCondLst>
                              <p:cond delay="1500"/>
                            </p:stCondLst>
                            <p:childTnLst>
                              <p:par>
                                <p:cTn id="68" presetID="8" presetClass="emph" presetSubtype="0" fill="hold" grpId="1" nodeType="afterEffect">
                                  <p:stCondLst>
                                    <p:cond delay="0"/>
                                  </p:stCondLst>
                                  <p:childTnLst>
                                    <p:animRot by="21600000">
                                      <p:cBhvr>
                                        <p:cTn id="69" dur="2000" fill="hold"/>
                                        <p:tgtEl>
                                          <p:spTgt spid="10"/>
                                        </p:tgtEl>
                                        <p:attrNameLst>
                                          <p:attrName>r</p:attrName>
                                        </p:attrNameLst>
                                      </p:cBhvr>
                                    </p:animRot>
                                  </p:childTnLst>
                                </p:cTn>
                              </p:par>
                              <p:par>
                                <p:cTn id="70" presetID="8" presetClass="emph" presetSubtype="0" fill="hold" grpId="1" nodeType="withEffect">
                                  <p:stCondLst>
                                    <p:cond delay="0"/>
                                  </p:stCondLst>
                                  <p:childTnLst>
                                    <p:animRot by="21600000">
                                      <p:cBhvr>
                                        <p:cTn id="71" dur="2000" fill="hold"/>
                                        <p:tgtEl>
                                          <p:spTgt spid="7"/>
                                        </p:tgtEl>
                                        <p:attrNameLst>
                                          <p:attrName>r</p:attrName>
                                        </p:attrNameLst>
                                      </p:cBhvr>
                                    </p:animRot>
                                  </p:childTnLst>
                                </p:cTn>
                              </p:par>
                              <p:par>
                                <p:cTn id="72" presetID="8" presetClass="emph" presetSubtype="0" fill="hold" grpId="1" nodeType="withEffect">
                                  <p:stCondLst>
                                    <p:cond delay="0"/>
                                  </p:stCondLst>
                                  <p:childTnLst>
                                    <p:animRot by="21600000">
                                      <p:cBhvr>
                                        <p:cTn id="73" dur="2000" fill="hold"/>
                                        <p:tgtEl>
                                          <p:spTgt spid="13"/>
                                        </p:tgtEl>
                                        <p:attrNameLst>
                                          <p:attrName>r</p:attrName>
                                        </p:attrNameLst>
                                      </p:cBhvr>
                                    </p:animRot>
                                  </p:childTnLst>
                                </p:cTn>
                              </p:par>
                              <p:par>
                                <p:cTn id="74" presetID="8" presetClass="emph" presetSubtype="0" fill="hold" grpId="1" nodeType="withEffect">
                                  <p:stCondLst>
                                    <p:cond delay="0"/>
                                  </p:stCondLst>
                                  <p:childTnLst>
                                    <p:animRot by="21600000">
                                      <p:cBhvr>
                                        <p:cTn id="75" dur="2000" fill="hold"/>
                                        <p:tgtEl>
                                          <p:spTgt spid="16"/>
                                        </p:tgtEl>
                                        <p:attrNameLst>
                                          <p:attrName>r</p:attrName>
                                        </p:attrNameLst>
                                      </p:cBhvr>
                                    </p:animRot>
                                  </p:childTnLst>
                                </p:cTn>
                              </p:par>
                            </p:childTnLst>
                          </p:cTn>
                        </p:par>
                        <p:par>
                          <p:cTn id="76" fill="hold">
                            <p:stCondLst>
                              <p:cond delay="3500"/>
                            </p:stCondLst>
                            <p:childTnLst>
                              <p:par>
                                <p:cTn id="77" presetID="22" presetClass="entr" presetSubtype="2"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right)">
                                      <p:cBhvr>
                                        <p:cTn id="79" dur="500"/>
                                        <p:tgtEl>
                                          <p:spTgt spid="18"/>
                                        </p:tgtEl>
                                      </p:cBhvr>
                                    </p:animEffect>
                                  </p:childTnLst>
                                </p:cTn>
                              </p:par>
                            </p:childTnLst>
                          </p:cTn>
                        </p:par>
                        <p:par>
                          <p:cTn id="80" fill="hold">
                            <p:stCondLst>
                              <p:cond delay="4000"/>
                            </p:stCondLst>
                            <p:childTnLst>
                              <p:par>
                                <p:cTn id="81" presetID="22" presetClass="entr" presetSubtype="2"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right)">
                                      <p:cBhvr>
                                        <p:cTn id="83" dur="500"/>
                                        <p:tgtEl>
                                          <p:spTgt spid="19"/>
                                        </p:tgtEl>
                                      </p:cBhvr>
                                    </p:animEffect>
                                  </p:childTnLst>
                                </p:cTn>
                              </p:par>
                            </p:childTnLst>
                          </p:cTn>
                        </p:par>
                        <p:par>
                          <p:cTn id="84" fill="hold">
                            <p:stCondLst>
                              <p:cond delay="4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childTnLst>
                          </p:cTn>
                        </p:par>
                        <p:par>
                          <p:cTn id="91" fill="hold">
                            <p:stCondLst>
                              <p:cond delay="5000"/>
                            </p:stCondLst>
                            <p:childTnLst>
                              <p:par>
                                <p:cTn id="92" presetID="22" presetClass="entr" presetSubtype="8"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left)">
                                      <p:cBhvr>
                                        <p:cTn id="94" dur="500"/>
                                        <p:tgtEl>
                                          <p:spTgt spid="22"/>
                                        </p:tgtEl>
                                      </p:cBhvr>
                                    </p:animEffect>
                                  </p:childTnLst>
                                </p:cTn>
                              </p:par>
                            </p:childTnLst>
                          </p:cTn>
                        </p:par>
                        <p:par>
                          <p:cTn id="95" fill="hold">
                            <p:stCondLst>
                              <p:cond delay="5500"/>
                            </p:stCondLst>
                            <p:childTnLst>
                              <p:par>
                                <p:cTn id="96" presetID="22" presetClass="entr" presetSubtype="8" fill="hold" nodeType="after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left)">
                                      <p:cBhvr>
                                        <p:cTn id="98" dur="500"/>
                                        <p:tgtEl>
                                          <p:spTgt spid="23"/>
                                        </p:tgtEl>
                                      </p:cBhvr>
                                    </p:animEffec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par>
                          <p:cTn id="106" fill="hold">
                            <p:stCondLst>
                              <p:cond delay="6500"/>
                            </p:stCondLst>
                            <p:childTnLst>
                              <p:par>
                                <p:cTn id="107" presetID="22" presetClass="entr" presetSubtype="2"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right)">
                                      <p:cBhvr>
                                        <p:cTn id="109" dur="500"/>
                                        <p:tgtEl>
                                          <p:spTgt spid="20"/>
                                        </p:tgtEl>
                                      </p:cBhvr>
                                    </p:animEffect>
                                  </p:childTnLst>
                                </p:cTn>
                              </p:par>
                            </p:childTnLst>
                          </p:cTn>
                        </p:par>
                        <p:par>
                          <p:cTn id="110" fill="hold">
                            <p:stCondLst>
                              <p:cond delay="7000"/>
                            </p:stCondLst>
                            <p:childTnLst>
                              <p:par>
                                <p:cTn id="111" presetID="22" presetClass="entr" presetSubtype="2" fill="hold" nodeType="after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right)">
                                      <p:cBhvr>
                                        <p:cTn id="113" dur="500"/>
                                        <p:tgtEl>
                                          <p:spTgt spid="21"/>
                                        </p:tgtEl>
                                      </p:cBhvr>
                                    </p:animEffect>
                                  </p:childTnLst>
                                </p:cTn>
                              </p:par>
                            </p:childTnLst>
                          </p:cTn>
                        </p:par>
                        <p:par>
                          <p:cTn id="114" fill="hold">
                            <p:stCondLst>
                              <p:cond delay="7500"/>
                            </p:stCondLst>
                            <p:childTnLst>
                              <p:par>
                                <p:cTn id="115" presetID="10" presetClass="entr" presetSubtype="0" fill="hold" grpId="0" nodeType="after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par>
                          <p:cTn id="121" fill="hold">
                            <p:stCondLst>
                              <p:cond delay="8000"/>
                            </p:stCondLst>
                            <p:childTnLst>
                              <p:par>
                                <p:cTn id="122" presetID="22" presetClass="entr" presetSubtype="8" fill="hold"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left)">
                                      <p:cBhvr>
                                        <p:cTn id="124" dur="500"/>
                                        <p:tgtEl>
                                          <p:spTgt spid="31"/>
                                        </p:tgtEl>
                                      </p:cBhvr>
                                    </p:animEffect>
                                  </p:childTnLst>
                                </p:cTn>
                              </p:par>
                            </p:childTnLst>
                          </p:cTn>
                        </p:par>
                        <p:par>
                          <p:cTn id="125" fill="hold">
                            <p:stCondLst>
                              <p:cond delay="8500"/>
                            </p:stCondLst>
                            <p:childTnLst>
                              <p:par>
                                <p:cTn id="126" presetID="22" presetClass="entr" presetSubtype="8"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left)">
                                      <p:cBhvr>
                                        <p:cTn id="128" dur="500"/>
                                        <p:tgtEl>
                                          <p:spTgt spid="32"/>
                                        </p:tgtEl>
                                      </p:cBhvr>
                                    </p:animEffect>
                                  </p:childTnLst>
                                </p:cTn>
                              </p:par>
                            </p:childTnLst>
                          </p:cTn>
                        </p:par>
                        <p:par>
                          <p:cTn id="129" fill="hold">
                            <p:stCondLst>
                              <p:cond delay="9000"/>
                            </p:stCondLst>
                            <p:childTnLst>
                              <p:par>
                                <p:cTn id="130" presetID="10" presetClass="entr" presetSubtype="0" fill="hold" grpId="0" nodeType="after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fade">
                                      <p:cBhvr>
                                        <p:cTn id="132" dur="500"/>
                                        <p:tgtEl>
                                          <p:spTgt spid="2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fade">
                                      <p:cBhvr>
                                        <p:cTn id="1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9" grpId="0" animBg="1"/>
      <p:bldP spid="10" grpId="0" animBg="1"/>
      <p:bldP spid="10" grpId="1" animBg="1"/>
      <p:bldP spid="11" grpId="0" animBg="1"/>
      <p:bldP spid="12" grpId="0" animBg="1"/>
      <p:bldP spid="13" grpId="0" animBg="1"/>
      <p:bldP spid="13" grpId="1" animBg="1"/>
      <p:bldP spid="14" grpId="0" animBg="1"/>
      <p:bldP spid="15" grpId="0" animBg="1"/>
      <p:bldP spid="16" grpId="0" animBg="1"/>
      <p:bldP spid="16" grpId="1" animBg="1"/>
      <p:bldP spid="17" grpId="0" animBg="1"/>
      <p:bldP spid="24" grpId="0"/>
      <p:bldP spid="25" grpId="0"/>
      <p:bldP spid="26" grpId="0"/>
      <p:bldP spid="27" grpId="0"/>
      <p:bldP spid="28" grpId="0"/>
      <p:bldP spid="29" grpId="0"/>
      <p:bldP spid="30"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1043608" y="771550"/>
            <a:ext cx="4896544" cy="4052718"/>
            <a:chOff x="555625" y="285751"/>
            <a:chExt cx="7940675" cy="6572250"/>
          </a:xfrm>
          <a:solidFill>
            <a:srgbClr val="92D050"/>
          </a:solidFill>
          <a:effectLst/>
        </p:grpSpPr>
        <p:sp>
          <p:nvSpPr>
            <p:cNvPr id="6"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6"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8"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9"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bg1">
                <a:lumMod val="65000"/>
              </a:schemeClr>
            </a:solid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4845722" y="2559053"/>
            <a:ext cx="3686718" cy="1613459"/>
            <a:chOff x="4485682" y="2466775"/>
            <a:chExt cx="3686718" cy="1613459"/>
          </a:xfrm>
        </p:grpSpPr>
        <p:cxnSp>
          <p:nvCxnSpPr>
            <p:cNvPr id="73" name="直接连接符 72"/>
            <p:cNvCxnSpPr>
              <a:stCxn id="56" idx="8"/>
              <a:endCxn id="74" idx="1"/>
            </p:cNvCxnSpPr>
            <p:nvPr/>
          </p:nvCxnSpPr>
          <p:spPr>
            <a:xfrm>
              <a:off x="4485682" y="2601866"/>
              <a:ext cx="1094430" cy="671639"/>
            </a:xfrm>
            <a:prstGeom prst="line">
              <a:avLst/>
            </a:prstGeom>
            <a:noFill/>
            <a:ln w="19050" cap="flat" cmpd="sng" algn="ctr">
              <a:solidFill>
                <a:srgbClr val="92D050"/>
              </a:solidFill>
              <a:prstDash val="sysDash"/>
              <a:headEnd type="oval"/>
            </a:ln>
            <a:effectLst/>
          </p:spPr>
        </p:cxnSp>
        <p:sp>
          <p:nvSpPr>
            <p:cNvPr id="74" name="圆角矩形 73"/>
            <p:cNvSpPr/>
            <p:nvPr/>
          </p:nvSpPr>
          <p:spPr>
            <a:xfrm>
              <a:off x="5580112" y="2466775"/>
              <a:ext cx="2592288" cy="1613459"/>
            </a:xfrm>
            <a:prstGeom prst="roundRect">
              <a:avLst>
                <a:gd name="adj" fmla="val 0"/>
              </a:avLst>
            </a:prstGeom>
            <a:solidFill>
              <a:schemeClr val="bg1">
                <a:lumMod val="85000"/>
              </a:schemeClr>
            </a:solidFill>
            <a:ln w="19050" cap="flat" cmpd="sng" algn="ctr">
              <a:noFill/>
              <a:prstDash val="sysDash"/>
              <a:headEnd type="oval"/>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mn-cs"/>
                </a:rPr>
                <a:t>单击此处添加文本。</a:t>
              </a:r>
            </a:p>
          </p:txBody>
        </p:sp>
      </p:grpSp>
      <p:sp>
        <p:nvSpPr>
          <p:cNvPr id="75" name="矩形 74"/>
          <p:cNvSpPr/>
          <p:nvPr/>
        </p:nvSpPr>
        <p:spPr>
          <a:xfrm>
            <a:off x="6193081" y="1920713"/>
            <a:ext cx="1939467" cy="444515"/>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7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mn-cs"/>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anim calcmode="lin" valueType="num">
                                      <p:cBhvr>
                                        <p:cTn id="18" dur="500" fill="hold"/>
                                        <p:tgtEl>
                                          <p:spTgt spid="75"/>
                                        </p:tgtEl>
                                        <p:attrNameLst>
                                          <p:attrName>ppt_x</p:attrName>
                                        </p:attrNameLst>
                                      </p:cBhvr>
                                      <p:tavLst>
                                        <p:tav tm="0">
                                          <p:val>
                                            <p:strVal val="#ppt_x"/>
                                          </p:val>
                                        </p:tav>
                                        <p:tav tm="100000">
                                          <p:val>
                                            <p:strVal val="#ppt_x"/>
                                          </p:val>
                                        </p:tav>
                                      </p:tavLst>
                                    </p:anim>
                                    <p:anim calcmode="lin" valueType="num">
                                      <p:cBhvr>
                                        <p:cTn id="19"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bwMode="auto">
          <a:xfrm>
            <a:off x="3657526" y="1603313"/>
            <a:ext cx="879741" cy="878992"/>
            <a:chOff x="4584975" y="1646087"/>
            <a:chExt cx="846284" cy="844810"/>
          </a:xfrm>
          <a:solidFill>
            <a:srgbClr val="92D050"/>
          </a:solidFill>
        </p:grpSpPr>
        <p:grpSp>
          <p:nvGrpSpPr>
            <p:cNvPr id="6" name="组合 5"/>
            <p:cNvGrpSpPr/>
            <p:nvPr/>
          </p:nvGrpSpPr>
          <p:grpSpPr bwMode="auto">
            <a:xfrm>
              <a:off x="4584975" y="1646087"/>
              <a:ext cx="846284" cy="844810"/>
              <a:chOff x="4516292" y="1706892"/>
              <a:chExt cx="846284" cy="844810"/>
            </a:xfrm>
            <a:grpFill/>
          </p:grpSpPr>
          <p:sp>
            <p:nvSpPr>
              <p:cNvPr id="8"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rot="18367305">
              <a:off x="4740951" y="1767430"/>
              <a:ext cx="469936" cy="461192"/>
            </a:xfrm>
            <a:prstGeom prst="rect">
              <a:avLst/>
            </a:prstGeom>
            <a:grpFill/>
          </p:spPr>
          <p:txBody>
            <a:bodyPr>
              <a:spAutoFit/>
            </a:bodyPr>
            <a:lstStyle/>
            <a:p>
              <a:pP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3668636" y="2626951"/>
            <a:ext cx="885136" cy="874480"/>
            <a:chOff x="4595664" y="2629915"/>
            <a:chExt cx="851474" cy="840473"/>
          </a:xfrm>
          <a:solidFill>
            <a:srgbClr val="92D050"/>
          </a:solidFill>
        </p:grpSpPr>
        <p:grpSp>
          <p:nvGrpSpPr>
            <p:cNvPr id="11" name="组合 10"/>
            <p:cNvGrpSpPr/>
            <p:nvPr/>
          </p:nvGrpSpPr>
          <p:grpSpPr bwMode="auto">
            <a:xfrm>
              <a:off x="4595664" y="2629915"/>
              <a:ext cx="851474" cy="840473"/>
              <a:chOff x="4526981" y="2690720"/>
              <a:chExt cx="851474" cy="840473"/>
            </a:xfrm>
            <a:grpFill/>
          </p:grpSpPr>
          <p:sp>
            <p:nvSpPr>
              <p:cNvPr id="13"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 name="椭圆 6"/>
              <p:cNvSpPr/>
              <p:nvPr/>
            </p:nvSpPr>
            <p:spPr>
              <a:xfrm flipV="1">
                <a:off x="4778196" y="2690720"/>
                <a:ext cx="600259"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2" name="TextBox 11"/>
            <p:cNvSpPr txBox="1"/>
            <p:nvPr/>
          </p:nvSpPr>
          <p:spPr>
            <a:xfrm rot="3232695" flipV="1">
              <a:off x="4773021" y="2856976"/>
              <a:ext cx="471461" cy="444108"/>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4807135" y="2626950"/>
            <a:ext cx="868103" cy="880829"/>
            <a:chOff x="5690864" y="2629916"/>
            <a:chExt cx="835088" cy="846575"/>
          </a:xfrm>
          <a:solidFill>
            <a:srgbClr val="92D050"/>
          </a:solidFill>
        </p:grpSpPr>
        <p:grpSp>
          <p:nvGrpSpPr>
            <p:cNvPr id="16" name="组合 15"/>
            <p:cNvGrpSpPr/>
            <p:nvPr/>
          </p:nvGrpSpPr>
          <p:grpSpPr bwMode="auto">
            <a:xfrm>
              <a:off x="5690864" y="2629916"/>
              <a:ext cx="835088" cy="846575"/>
              <a:chOff x="5622181" y="2709289"/>
              <a:chExt cx="835088" cy="846575"/>
            </a:xfrm>
            <a:grpFill/>
          </p:grpSpPr>
          <p:sp>
            <p:nvSpPr>
              <p:cNvPr id="18"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9"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rot="18367305" flipH="1" flipV="1">
              <a:off x="5899278" y="2848434"/>
              <a:ext cx="471461" cy="461192"/>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0" name="组合 19"/>
          <p:cNvGrpSpPr/>
          <p:nvPr/>
        </p:nvGrpSpPr>
        <p:grpSpPr bwMode="auto">
          <a:xfrm>
            <a:off x="4779906" y="1593254"/>
            <a:ext cx="876548" cy="889051"/>
            <a:chOff x="5664670" y="1636419"/>
            <a:chExt cx="843213" cy="854478"/>
          </a:xfrm>
          <a:solidFill>
            <a:srgbClr val="92D050"/>
          </a:solidFill>
        </p:grpSpPr>
        <p:grpSp>
          <p:nvGrpSpPr>
            <p:cNvPr id="21" name="组合 20"/>
            <p:cNvGrpSpPr/>
            <p:nvPr/>
          </p:nvGrpSpPr>
          <p:grpSpPr bwMode="auto">
            <a:xfrm>
              <a:off x="5664670" y="1636419"/>
              <a:ext cx="843213" cy="854478"/>
              <a:chOff x="5595987" y="1675993"/>
              <a:chExt cx="843213" cy="854478"/>
            </a:xfrm>
            <a:grpFill/>
          </p:grpSpPr>
          <p:sp>
            <p:nvSpPr>
              <p:cNvPr id="23"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1" fmla="*/ 0 w 670624"/>
                  <a:gd name="connsiteY0-2" fmla="*/ 519566 h 735489"/>
                  <a:gd name="connsiteX1-3" fmla="*/ 335312 w 670624"/>
                  <a:gd name="connsiteY1-4" fmla="*/ 0 h 735489"/>
                  <a:gd name="connsiteX2-5" fmla="*/ 670624 w 670624"/>
                  <a:gd name="connsiteY2-6" fmla="*/ 519566 h 735489"/>
                  <a:gd name="connsiteX3-7" fmla="*/ 502968 w 670624"/>
                  <a:gd name="connsiteY3-8" fmla="*/ 519566 h 735489"/>
                  <a:gd name="connsiteX4-9" fmla="*/ 502968 w 670624"/>
                  <a:gd name="connsiteY4-10" fmla="*/ 735489 h 735489"/>
                  <a:gd name="connsiteX5-11" fmla="*/ 167656 w 670624"/>
                  <a:gd name="connsiteY5-12" fmla="*/ 735489 h 735489"/>
                  <a:gd name="connsiteX6-13" fmla="*/ 167656 w 670624"/>
                  <a:gd name="connsiteY6-14" fmla="*/ 519566 h 735489"/>
                  <a:gd name="connsiteX7-15" fmla="*/ 0 w 670624"/>
                  <a:gd name="connsiteY7-16" fmla="*/ 519566 h 735489"/>
                  <a:gd name="connsiteX0-17" fmla="*/ 3128 w 673752"/>
                  <a:gd name="connsiteY0-18" fmla="*/ 519566 h 735489"/>
                  <a:gd name="connsiteX1-19" fmla="*/ 338440 w 673752"/>
                  <a:gd name="connsiteY1-20" fmla="*/ 0 h 735489"/>
                  <a:gd name="connsiteX2-21" fmla="*/ 673752 w 673752"/>
                  <a:gd name="connsiteY2-22" fmla="*/ 519566 h 735489"/>
                  <a:gd name="connsiteX3-23" fmla="*/ 506096 w 673752"/>
                  <a:gd name="connsiteY3-24" fmla="*/ 519566 h 735489"/>
                  <a:gd name="connsiteX4-25" fmla="*/ 506096 w 673752"/>
                  <a:gd name="connsiteY4-26" fmla="*/ 735489 h 735489"/>
                  <a:gd name="connsiteX5-27" fmla="*/ 170784 w 673752"/>
                  <a:gd name="connsiteY5-28" fmla="*/ 735489 h 735489"/>
                  <a:gd name="connsiteX6-29" fmla="*/ 170784 w 673752"/>
                  <a:gd name="connsiteY6-30" fmla="*/ 519566 h 735489"/>
                  <a:gd name="connsiteX7-31" fmla="*/ 3128 w 673752"/>
                  <a:gd name="connsiteY7-32" fmla="*/ 519566 h 735489"/>
                  <a:gd name="connsiteX0-33" fmla="*/ 3128 w 681059"/>
                  <a:gd name="connsiteY0-34" fmla="*/ 519566 h 735489"/>
                  <a:gd name="connsiteX1-35" fmla="*/ 338440 w 681059"/>
                  <a:gd name="connsiteY1-36" fmla="*/ 0 h 735489"/>
                  <a:gd name="connsiteX2-37" fmla="*/ 673752 w 681059"/>
                  <a:gd name="connsiteY2-38" fmla="*/ 519566 h 735489"/>
                  <a:gd name="connsiteX3-39" fmla="*/ 506096 w 681059"/>
                  <a:gd name="connsiteY3-40" fmla="*/ 519566 h 735489"/>
                  <a:gd name="connsiteX4-41" fmla="*/ 506096 w 681059"/>
                  <a:gd name="connsiteY4-42" fmla="*/ 735489 h 735489"/>
                  <a:gd name="connsiteX5-43" fmla="*/ 170784 w 681059"/>
                  <a:gd name="connsiteY5-44" fmla="*/ 735489 h 735489"/>
                  <a:gd name="connsiteX6-45" fmla="*/ 170784 w 681059"/>
                  <a:gd name="connsiteY6-46" fmla="*/ 519566 h 735489"/>
                  <a:gd name="connsiteX7-47" fmla="*/ 3128 w 681059"/>
                  <a:gd name="connsiteY7-48" fmla="*/ 519566 h 735489"/>
                  <a:gd name="connsiteX0-49" fmla="*/ 2778 w 704531"/>
                  <a:gd name="connsiteY0-50" fmla="*/ 473003 h 735602"/>
                  <a:gd name="connsiteX1-51" fmla="*/ 361824 w 704531"/>
                  <a:gd name="connsiteY1-52" fmla="*/ 113 h 735602"/>
                  <a:gd name="connsiteX2-53" fmla="*/ 697136 w 704531"/>
                  <a:gd name="connsiteY2-54" fmla="*/ 519679 h 735602"/>
                  <a:gd name="connsiteX3-55" fmla="*/ 529480 w 704531"/>
                  <a:gd name="connsiteY3-56" fmla="*/ 519679 h 735602"/>
                  <a:gd name="connsiteX4-57" fmla="*/ 529480 w 704531"/>
                  <a:gd name="connsiteY4-58" fmla="*/ 735602 h 735602"/>
                  <a:gd name="connsiteX5-59" fmla="*/ 194168 w 704531"/>
                  <a:gd name="connsiteY5-60" fmla="*/ 735602 h 735602"/>
                  <a:gd name="connsiteX6-61" fmla="*/ 194168 w 704531"/>
                  <a:gd name="connsiteY6-62" fmla="*/ 519679 h 735602"/>
                  <a:gd name="connsiteX7-63" fmla="*/ 2778 w 704531"/>
                  <a:gd name="connsiteY7-64" fmla="*/ 473003 h 735602"/>
                  <a:gd name="connsiteX0-65" fmla="*/ 2204 w 759173"/>
                  <a:gd name="connsiteY0-66" fmla="*/ 487091 h 735543"/>
                  <a:gd name="connsiteX1-67" fmla="*/ 416256 w 759173"/>
                  <a:gd name="connsiteY1-68" fmla="*/ 54 h 735543"/>
                  <a:gd name="connsiteX2-69" fmla="*/ 751568 w 759173"/>
                  <a:gd name="connsiteY2-70" fmla="*/ 519620 h 735543"/>
                  <a:gd name="connsiteX3-71" fmla="*/ 583912 w 759173"/>
                  <a:gd name="connsiteY3-72" fmla="*/ 519620 h 735543"/>
                  <a:gd name="connsiteX4-73" fmla="*/ 583912 w 759173"/>
                  <a:gd name="connsiteY4-74" fmla="*/ 735543 h 735543"/>
                  <a:gd name="connsiteX5-75" fmla="*/ 248600 w 759173"/>
                  <a:gd name="connsiteY5-76" fmla="*/ 735543 h 735543"/>
                  <a:gd name="connsiteX6-77" fmla="*/ 248600 w 759173"/>
                  <a:gd name="connsiteY6-78" fmla="*/ 519620 h 735543"/>
                  <a:gd name="connsiteX7-79" fmla="*/ 2204 w 759173"/>
                  <a:gd name="connsiteY7-80" fmla="*/ 487091 h 735543"/>
                  <a:gd name="connsiteX0-81" fmla="*/ 2204 w 810726"/>
                  <a:gd name="connsiteY0-82" fmla="*/ 487184 h 735636"/>
                  <a:gd name="connsiteX1-83" fmla="*/ 416256 w 810726"/>
                  <a:gd name="connsiteY1-84" fmla="*/ 147 h 735636"/>
                  <a:gd name="connsiteX2-85" fmla="*/ 804061 w 810726"/>
                  <a:gd name="connsiteY2-86" fmla="*/ 541399 h 735636"/>
                  <a:gd name="connsiteX3-87" fmla="*/ 583912 w 810726"/>
                  <a:gd name="connsiteY3-88" fmla="*/ 519713 h 735636"/>
                  <a:gd name="connsiteX4-89" fmla="*/ 583912 w 810726"/>
                  <a:gd name="connsiteY4-90" fmla="*/ 735636 h 735636"/>
                  <a:gd name="connsiteX5-91" fmla="*/ 248600 w 810726"/>
                  <a:gd name="connsiteY5-92" fmla="*/ 735636 h 735636"/>
                  <a:gd name="connsiteX6-93" fmla="*/ 248600 w 810726"/>
                  <a:gd name="connsiteY6-94" fmla="*/ 519713 h 735636"/>
                  <a:gd name="connsiteX7-95" fmla="*/ 2204 w 810726"/>
                  <a:gd name="connsiteY7-96" fmla="*/ 487184 h 735636"/>
                  <a:gd name="connsiteX0-97" fmla="*/ 1845 w 810367"/>
                  <a:gd name="connsiteY0-98" fmla="*/ 487185 h 735637"/>
                  <a:gd name="connsiteX1-99" fmla="*/ 415897 w 810367"/>
                  <a:gd name="connsiteY1-100" fmla="*/ 148 h 735637"/>
                  <a:gd name="connsiteX2-101" fmla="*/ 803702 w 810367"/>
                  <a:gd name="connsiteY2-102" fmla="*/ 541400 h 735637"/>
                  <a:gd name="connsiteX3-103" fmla="*/ 583553 w 810367"/>
                  <a:gd name="connsiteY3-104" fmla="*/ 519714 h 735637"/>
                  <a:gd name="connsiteX4-105" fmla="*/ 583553 w 810367"/>
                  <a:gd name="connsiteY4-106" fmla="*/ 735637 h 735637"/>
                  <a:gd name="connsiteX5-107" fmla="*/ 248241 w 810367"/>
                  <a:gd name="connsiteY5-108" fmla="*/ 735637 h 735637"/>
                  <a:gd name="connsiteX6-109" fmla="*/ 260108 w 810367"/>
                  <a:gd name="connsiteY6-110" fmla="*/ 543052 h 735637"/>
                  <a:gd name="connsiteX7-111" fmla="*/ 1845 w 810367"/>
                  <a:gd name="connsiteY7-112" fmla="*/ 487185 h 735637"/>
                  <a:gd name="connsiteX0-113" fmla="*/ 1845 w 806795"/>
                  <a:gd name="connsiteY0-114" fmla="*/ 487185 h 735637"/>
                  <a:gd name="connsiteX1-115" fmla="*/ 415897 w 806795"/>
                  <a:gd name="connsiteY1-116" fmla="*/ 148 h 735637"/>
                  <a:gd name="connsiteX2-117" fmla="*/ 803702 w 806795"/>
                  <a:gd name="connsiteY2-118" fmla="*/ 541400 h 735637"/>
                  <a:gd name="connsiteX3-119" fmla="*/ 585833 w 806795"/>
                  <a:gd name="connsiteY3-120" fmla="*/ 551382 h 735637"/>
                  <a:gd name="connsiteX4-121" fmla="*/ 583553 w 806795"/>
                  <a:gd name="connsiteY4-122" fmla="*/ 735637 h 735637"/>
                  <a:gd name="connsiteX5-123" fmla="*/ 248241 w 806795"/>
                  <a:gd name="connsiteY5-124" fmla="*/ 735637 h 735637"/>
                  <a:gd name="connsiteX6-125" fmla="*/ 260108 w 806795"/>
                  <a:gd name="connsiteY6-126" fmla="*/ 543052 h 735637"/>
                  <a:gd name="connsiteX7-127" fmla="*/ 1845 w 806795"/>
                  <a:gd name="connsiteY7-128" fmla="*/ 487185 h 735637"/>
                  <a:gd name="connsiteX0-129" fmla="*/ 1845 w 825693"/>
                  <a:gd name="connsiteY0-130" fmla="*/ 487110 h 735562"/>
                  <a:gd name="connsiteX1-131" fmla="*/ 415897 w 825693"/>
                  <a:gd name="connsiteY1-132" fmla="*/ 73 h 735562"/>
                  <a:gd name="connsiteX2-133" fmla="*/ 822875 w 825693"/>
                  <a:gd name="connsiteY2-134" fmla="*/ 524666 h 735562"/>
                  <a:gd name="connsiteX3-135" fmla="*/ 585833 w 825693"/>
                  <a:gd name="connsiteY3-136" fmla="*/ 551307 h 735562"/>
                  <a:gd name="connsiteX4-137" fmla="*/ 583553 w 825693"/>
                  <a:gd name="connsiteY4-138" fmla="*/ 735562 h 735562"/>
                  <a:gd name="connsiteX5-139" fmla="*/ 248241 w 825693"/>
                  <a:gd name="connsiteY5-140" fmla="*/ 735562 h 735562"/>
                  <a:gd name="connsiteX6-141" fmla="*/ 260108 w 825693"/>
                  <a:gd name="connsiteY6-142" fmla="*/ 542977 h 735562"/>
                  <a:gd name="connsiteX7-143" fmla="*/ 1845 w 825693"/>
                  <a:gd name="connsiteY7-144" fmla="*/ 487110 h 735562"/>
                  <a:gd name="connsiteX0-145" fmla="*/ 1845 w 825693"/>
                  <a:gd name="connsiteY0-146" fmla="*/ 487110 h 759117"/>
                  <a:gd name="connsiteX1-147" fmla="*/ 415897 w 825693"/>
                  <a:gd name="connsiteY1-148" fmla="*/ 73 h 759117"/>
                  <a:gd name="connsiteX2-149" fmla="*/ 822875 w 825693"/>
                  <a:gd name="connsiteY2-150" fmla="*/ 524666 h 759117"/>
                  <a:gd name="connsiteX3-151" fmla="*/ 585833 w 825693"/>
                  <a:gd name="connsiteY3-152" fmla="*/ 551307 h 759117"/>
                  <a:gd name="connsiteX4-153" fmla="*/ 583553 w 825693"/>
                  <a:gd name="connsiteY4-154" fmla="*/ 735562 h 759117"/>
                  <a:gd name="connsiteX5-155" fmla="*/ 248241 w 825693"/>
                  <a:gd name="connsiteY5-156" fmla="*/ 735562 h 759117"/>
                  <a:gd name="connsiteX6-157" fmla="*/ 260108 w 825693"/>
                  <a:gd name="connsiteY6-158" fmla="*/ 542977 h 759117"/>
                  <a:gd name="connsiteX7-159" fmla="*/ 1845 w 825693"/>
                  <a:gd name="connsiteY7-160" fmla="*/ 487110 h 759117"/>
                  <a:gd name="connsiteX0-161" fmla="*/ 1845 w 825693"/>
                  <a:gd name="connsiteY0-162" fmla="*/ 487110 h 766982"/>
                  <a:gd name="connsiteX1-163" fmla="*/ 415897 w 825693"/>
                  <a:gd name="connsiteY1-164" fmla="*/ 73 h 766982"/>
                  <a:gd name="connsiteX2-165" fmla="*/ 822875 w 825693"/>
                  <a:gd name="connsiteY2-166" fmla="*/ 524666 h 766982"/>
                  <a:gd name="connsiteX3-167" fmla="*/ 585833 w 825693"/>
                  <a:gd name="connsiteY3-168" fmla="*/ 551307 h 766982"/>
                  <a:gd name="connsiteX4-169" fmla="*/ 587090 w 825693"/>
                  <a:gd name="connsiteY4-170" fmla="*/ 749313 h 766982"/>
                  <a:gd name="connsiteX5-171" fmla="*/ 248241 w 825693"/>
                  <a:gd name="connsiteY5-172" fmla="*/ 735562 h 766982"/>
                  <a:gd name="connsiteX6-173" fmla="*/ 260108 w 825693"/>
                  <a:gd name="connsiteY6-174" fmla="*/ 542977 h 766982"/>
                  <a:gd name="connsiteX7-175" fmla="*/ 1845 w 825693"/>
                  <a:gd name="connsiteY7-176" fmla="*/ 487110 h 766982"/>
                  <a:gd name="connsiteX0-177" fmla="*/ 2266 w 825590"/>
                  <a:gd name="connsiteY0-178" fmla="*/ 494810 h 774682"/>
                  <a:gd name="connsiteX1-179" fmla="*/ 434863 w 825590"/>
                  <a:gd name="connsiteY1-180" fmla="*/ 71 h 774682"/>
                  <a:gd name="connsiteX2-181" fmla="*/ 823296 w 825590"/>
                  <a:gd name="connsiteY2-182" fmla="*/ 532366 h 774682"/>
                  <a:gd name="connsiteX3-183" fmla="*/ 586254 w 825590"/>
                  <a:gd name="connsiteY3-184" fmla="*/ 559007 h 774682"/>
                  <a:gd name="connsiteX4-185" fmla="*/ 587511 w 825590"/>
                  <a:gd name="connsiteY4-186" fmla="*/ 757013 h 774682"/>
                  <a:gd name="connsiteX5-187" fmla="*/ 248662 w 825590"/>
                  <a:gd name="connsiteY5-188" fmla="*/ 743262 h 774682"/>
                  <a:gd name="connsiteX6-189" fmla="*/ 260529 w 825590"/>
                  <a:gd name="connsiteY6-190" fmla="*/ 550677 h 774682"/>
                  <a:gd name="connsiteX7-191" fmla="*/ 2266 w 825590"/>
                  <a:gd name="connsiteY7-192" fmla="*/ 494810 h 774682"/>
                  <a:gd name="connsiteX0-193" fmla="*/ 2266 w 825590"/>
                  <a:gd name="connsiteY0-194" fmla="*/ 494916 h 774788"/>
                  <a:gd name="connsiteX1-195" fmla="*/ 434863 w 825590"/>
                  <a:gd name="connsiteY1-196" fmla="*/ 177 h 774788"/>
                  <a:gd name="connsiteX2-197" fmla="*/ 823296 w 825590"/>
                  <a:gd name="connsiteY2-198" fmla="*/ 532472 h 774788"/>
                  <a:gd name="connsiteX3-199" fmla="*/ 586254 w 825590"/>
                  <a:gd name="connsiteY3-200" fmla="*/ 559113 h 774788"/>
                  <a:gd name="connsiteX4-201" fmla="*/ 587511 w 825590"/>
                  <a:gd name="connsiteY4-202" fmla="*/ 757119 h 774788"/>
                  <a:gd name="connsiteX5-203" fmla="*/ 248662 w 825590"/>
                  <a:gd name="connsiteY5-204" fmla="*/ 743368 h 774788"/>
                  <a:gd name="connsiteX6-205" fmla="*/ 260529 w 825590"/>
                  <a:gd name="connsiteY6-206" fmla="*/ 550783 h 774788"/>
                  <a:gd name="connsiteX7-207" fmla="*/ 2266 w 825590"/>
                  <a:gd name="connsiteY7-208" fmla="*/ 494916 h 774788"/>
                  <a:gd name="connsiteX0-209" fmla="*/ 2266 w 825245"/>
                  <a:gd name="connsiteY0-210" fmla="*/ 494917 h 774789"/>
                  <a:gd name="connsiteX1-211" fmla="*/ 434863 w 825245"/>
                  <a:gd name="connsiteY1-212" fmla="*/ 178 h 774789"/>
                  <a:gd name="connsiteX2-213" fmla="*/ 823296 w 825245"/>
                  <a:gd name="connsiteY2-214" fmla="*/ 532473 h 774789"/>
                  <a:gd name="connsiteX3-215" fmla="*/ 576667 w 825245"/>
                  <a:gd name="connsiteY3-216" fmla="*/ 567444 h 774789"/>
                  <a:gd name="connsiteX4-217" fmla="*/ 587511 w 825245"/>
                  <a:gd name="connsiteY4-218" fmla="*/ 757120 h 774789"/>
                  <a:gd name="connsiteX5-219" fmla="*/ 248662 w 825245"/>
                  <a:gd name="connsiteY5-220" fmla="*/ 743369 h 774789"/>
                  <a:gd name="connsiteX6-221" fmla="*/ 260529 w 825245"/>
                  <a:gd name="connsiteY6-222" fmla="*/ 550784 h 774789"/>
                  <a:gd name="connsiteX7-223" fmla="*/ 2266 w 825245"/>
                  <a:gd name="connsiteY7-224" fmla="*/ 494917 h 774789"/>
                  <a:gd name="connsiteX0-225" fmla="*/ 2266 w 825245"/>
                  <a:gd name="connsiteY0-226" fmla="*/ 494917 h 769075"/>
                  <a:gd name="connsiteX1-227" fmla="*/ 434863 w 825245"/>
                  <a:gd name="connsiteY1-228" fmla="*/ 178 h 769075"/>
                  <a:gd name="connsiteX2-229" fmla="*/ 823296 w 825245"/>
                  <a:gd name="connsiteY2-230" fmla="*/ 532473 h 769075"/>
                  <a:gd name="connsiteX3-231" fmla="*/ 576667 w 825245"/>
                  <a:gd name="connsiteY3-232" fmla="*/ 567444 h 769075"/>
                  <a:gd name="connsiteX4-233" fmla="*/ 579181 w 825245"/>
                  <a:gd name="connsiteY4-234" fmla="*/ 747533 h 769075"/>
                  <a:gd name="connsiteX5-235" fmla="*/ 248662 w 825245"/>
                  <a:gd name="connsiteY5-236" fmla="*/ 743369 h 769075"/>
                  <a:gd name="connsiteX6-237" fmla="*/ 260529 w 825245"/>
                  <a:gd name="connsiteY6-238" fmla="*/ 550784 h 769075"/>
                  <a:gd name="connsiteX7-239" fmla="*/ 2266 w 825245"/>
                  <a:gd name="connsiteY7-240" fmla="*/ 494917 h 769075"/>
                  <a:gd name="connsiteX0-241" fmla="*/ 2266 w 825245"/>
                  <a:gd name="connsiteY0-242" fmla="*/ 494917 h 777907"/>
                  <a:gd name="connsiteX1-243" fmla="*/ 434863 w 825245"/>
                  <a:gd name="connsiteY1-244" fmla="*/ 178 h 777907"/>
                  <a:gd name="connsiteX2-245" fmla="*/ 823296 w 825245"/>
                  <a:gd name="connsiteY2-246" fmla="*/ 532473 h 777907"/>
                  <a:gd name="connsiteX3-247" fmla="*/ 576667 w 825245"/>
                  <a:gd name="connsiteY3-248" fmla="*/ 567444 h 777907"/>
                  <a:gd name="connsiteX4-249" fmla="*/ 579181 w 825245"/>
                  <a:gd name="connsiteY4-250" fmla="*/ 747533 h 777907"/>
                  <a:gd name="connsiteX5-251" fmla="*/ 248662 w 825245"/>
                  <a:gd name="connsiteY5-252" fmla="*/ 743369 h 777907"/>
                  <a:gd name="connsiteX6-253" fmla="*/ 260529 w 825245"/>
                  <a:gd name="connsiteY6-254" fmla="*/ 550784 h 777907"/>
                  <a:gd name="connsiteX7-255" fmla="*/ 2266 w 825245"/>
                  <a:gd name="connsiteY7-256" fmla="*/ 494917 h 777907"/>
                  <a:gd name="connsiteX0-257" fmla="*/ 2266 w 825245"/>
                  <a:gd name="connsiteY0-258" fmla="*/ 494917 h 782325"/>
                  <a:gd name="connsiteX1-259" fmla="*/ 434863 w 825245"/>
                  <a:gd name="connsiteY1-260" fmla="*/ 178 h 782325"/>
                  <a:gd name="connsiteX2-261" fmla="*/ 823296 w 825245"/>
                  <a:gd name="connsiteY2-262" fmla="*/ 532473 h 782325"/>
                  <a:gd name="connsiteX3-263" fmla="*/ 576667 w 825245"/>
                  <a:gd name="connsiteY3-264" fmla="*/ 567444 h 782325"/>
                  <a:gd name="connsiteX4-265" fmla="*/ 580949 w 825245"/>
                  <a:gd name="connsiteY4-266" fmla="*/ 754409 h 782325"/>
                  <a:gd name="connsiteX5-267" fmla="*/ 248662 w 825245"/>
                  <a:gd name="connsiteY5-268" fmla="*/ 743369 h 782325"/>
                  <a:gd name="connsiteX6-269" fmla="*/ 260529 w 825245"/>
                  <a:gd name="connsiteY6-270" fmla="*/ 550784 h 782325"/>
                  <a:gd name="connsiteX7-271" fmla="*/ 2266 w 825245"/>
                  <a:gd name="connsiteY7-272" fmla="*/ 494917 h 7823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grp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1" fmla="*/ 517117 w 568806"/>
                  <a:gd name="connsiteY0-2" fmla="*/ 69800 h 638223"/>
                  <a:gd name="connsiteX1-3" fmla="*/ 553611 w 568806"/>
                  <a:gd name="connsiteY1-4" fmla="*/ 234550 h 638223"/>
                  <a:gd name="connsiteX2-5" fmla="*/ 149938 w 568806"/>
                  <a:gd name="connsiteY2-6" fmla="*/ 638223 h 638223"/>
                  <a:gd name="connsiteX3-7" fmla="*/ 0 w 568806"/>
                  <a:gd name="connsiteY3-8" fmla="*/ 606321 h 638223"/>
                  <a:gd name="connsiteX4-9" fmla="*/ 144942 w 568806"/>
                  <a:gd name="connsiteY4-10" fmla="*/ 454053 h 638223"/>
                  <a:gd name="connsiteX5-11" fmla="*/ 282530 w 568806"/>
                  <a:gd name="connsiteY5-12" fmla="*/ 589328 h 638223"/>
                  <a:gd name="connsiteX6-13" fmla="*/ 508811 w 568806"/>
                  <a:gd name="connsiteY6-14" fmla="*/ 345744 h 638223"/>
                  <a:gd name="connsiteX7-15" fmla="*/ 364873 w 568806"/>
                  <a:gd name="connsiteY7-16" fmla="*/ 226345 h 638223"/>
                  <a:gd name="connsiteX8-17" fmla="*/ 517117 w 568806"/>
                  <a:gd name="connsiteY8-18" fmla="*/ 69800 h 638223"/>
                  <a:gd name="connsiteX9-19" fmla="*/ 477366 w 568806"/>
                  <a:gd name="connsiteY9-20" fmla="*/ 0 h 638223"/>
                  <a:gd name="connsiteX10-21" fmla="*/ 483360 w 568806"/>
                  <a:gd name="connsiteY10-22" fmla="*/ 9658 h 638223"/>
                  <a:gd name="connsiteX11-23" fmla="*/ 472321 w 568806"/>
                  <a:gd name="connsiteY11-24" fmla="*/ 5192 h 638223"/>
                  <a:gd name="connsiteX12-25" fmla="*/ 568806 w 568806"/>
                  <a:gd name="connsiteY12-26" fmla="*/ 91440 h 638223"/>
                  <a:gd name="connsiteX0-27" fmla="*/ 517117 w 568806"/>
                  <a:gd name="connsiteY0-28" fmla="*/ 69800 h 638223"/>
                  <a:gd name="connsiteX1-29" fmla="*/ 553611 w 568806"/>
                  <a:gd name="connsiteY1-30" fmla="*/ 234550 h 638223"/>
                  <a:gd name="connsiteX2-31" fmla="*/ 149938 w 568806"/>
                  <a:gd name="connsiteY2-32" fmla="*/ 638223 h 638223"/>
                  <a:gd name="connsiteX3-33" fmla="*/ 0 w 568806"/>
                  <a:gd name="connsiteY3-34" fmla="*/ 606321 h 638223"/>
                  <a:gd name="connsiteX4-35" fmla="*/ 144942 w 568806"/>
                  <a:gd name="connsiteY4-36" fmla="*/ 454053 h 638223"/>
                  <a:gd name="connsiteX5-37" fmla="*/ 282530 w 568806"/>
                  <a:gd name="connsiteY5-38" fmla="*/ 589328 h 638223"/>
                  <a:gd name="connsiteX6-39" fmla="*/ 508811 w 568806"/>
                  <a:gd name="connsiteY6-40" fmla="*/ 345744 h 638223"/>
                  <a:gd name="connsiteX7-41" fmla="*/ 364873 w 568806"/>
                  <a:gd name="connsiteY7-42" fmla="*/ 226345 h 638223"/>
                  <a:gd name="connsiteX8-43" fmla="*/ 517117 w 568806"/>
                  <a:gd name="connsiteY8-44" fmla="*/ 69800 h 638223"/>
                  <a:gd name="connsiteX9-45" fmla="*/ 477366 w 568806"/>
                  <a:gd name="connsiteY9-46" fmla="*/ 0 h 638223"/>
                  <a:gd name="connsiteX10-47" fmla="*/ 483360 w 568806"/>
                  <a:gd name="connsiteY10-48" fmla="*/ 9658 h 638223"/>
                  <a:gd name="connsiteX11-49" fmla="*/ 568806 w 568806"/>
                  <a:gd name="connsiteY11-50" fmla="*/ 91440 h 638223"/>
                  <a:gd name="connsiteX0-51" fmla="*/ 517117 w 568806"/>
                  <a:gd name="connsiteY0-52" fmla="*/ 69800 h 638223"/>
                  <a:gd name="connsiteX1-53" fmla="*/ 553611 w 568806"/>
                  <a:gd name="connsiteY1-54" fmla="*/ 234550 h 638223"/>
                  <a:gd name="connsiteX2-55" fmla="*/ 149938 w 568806"/>
                  <a:gd name="connsiteY2-56" fmla="*/ 638223 h 638223"/>
                  <a:gd name="connsiteX3-57" fmla="*/ 0 w 568806"/>
                  <a:gd name="connsiteY3-58" fmla="*/ 606321 h 638223"/>
                  <a:gd name="connsiteX4-59" fmla="*/ 144942 w 568806"/>
                  <a:gd name="connsiteY4-60" fmla="*/ 454053 h 638223"/>
                  <a:gd name="connsiteX5-61" fmla="*/ 282530 w 568806"/>
                  <a:gd name="connsiteY5-62" fmla="*/ 589328 h 638223"/>
                  <a:gd name="connsiteX6-63" fmla="*/ 508811 w 568806"/>
                  <a:gd name="connsiteY6-64" fmla="*/ 345744 h 638223"/>
                  <a:gd name="connsiteX7-65" fmla="*/ 364873 w 568806"/>
                  <a:gd name="connsiteY7-66" fmla="*/ 226345 h 638223"/>
                  <a:gd name="connsiteX8-67" fmla="*/ 517117 w 568806"/>
                  <a:gd name="connsiteY8-68" fmla="*/ 69800 h 638223"/>
                  <a:gd name="connsiteX9-69" fmla="*/ 477366 w 568806"/>
                  <a:gd name="connsiteY9-70" fmla="*/ 0 h 638223"/>
                  <a:gd name="connsiteX10-71" fmla="*/ 568806 w 568806"/>
                  <a:gd name="connsiteY10-72" fmla="*/ 91440 h 638223"/>
                  <a:gd name="connsiteX0-73" fmla="*/ 517117 w 553611"/>
                  <a:gd name="connsiteY0-74" fmla="*/ 0 h 568423"/>
                  <a:gd name="connsiteX1-75" fmla="*/ 553611 w 553611"/>
                  <a:gd name="connsiteY1-76" fmla="*/ 164750 h 568423"/>
                  <a:gd name="connsiteX2-77" fmla="*/ 149938 w 553611"/>
                  <a:gd name="connsiteY2-78" fmla="*/ 568423 h 568423"/>
                  <a:gd name="connsiteX3-79" fmla="*/ 0 w 553611"/>
                  <a:gd name="connsiteY3-80" fmla="*/ 536521 h 568423"/>
                  <a:gd name="connsiteX4-81" fmla="*/ 144942 w 553611"/>
                  <a:gd name="connsiteY4-82" fmla="*/ 384253 h 568423"/>
                  <a:gd name="connsiteX5-83" fmla="*/ 282530 w 553611"/>
                  <a:gd name="connsiteY5-84" fmla="*/ 519528 h 568423"/>
                  <a:gd name="connsiteX6-85" fmla="*/ 508811 w 553611"/>
                  <a:gd name="connsiteY6-86" fmla="*/ 275944 h 568423"/>
                  <a:gd name="connsiteX7-87" fmla="*/ 364873 w 553611"/>
                  <a:gd name="connsiteY7-88" fmla="*/ 156545 h 568423"/>
                  <a:gd name="connsiteX8-89" fmla="*/ 517117 w 553611"/>
                  <a:gd name="connsiteY8-90" fmla="*/ 0 h 5684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gr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2" name="TextBox 21"/>
            <p:cNvSpPr txBox="1"/>
            <p:nvPr/>
          </p:nvSpPr>
          <p:spPr>
            <a:xfrm rot="3232695" flipH="1">
              <a:off x="5859573" y="1815491"/>
              <a:ext cx="471462" cy="461193"/>
            </a:xfrm>
            <a:prstGeom prst="rect">
              <a:avLst/>
            </a:prstGeom>
            <a:grpFill/>
          </p:spPr>
          <p:txBody>
            <a:bodyPr>
              <a:spAutoFit/>
            </a:bodyPr>
            <a:lstStyle/>
            <a:p>
              <a:pPr algn="ctr" fontAlgn="auto">
                <a:spcBef>
                  <a:spcPts val="0"/>
                </a:spcBef>
                <a:spcAft>
                  <a:spcPts val="0"/>
                </a:spcAft>
                <a:defRPr/>
              </a:pPr>
              <a:r>
                <a:rPr lang="en-US" altLang="zh-CN"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5" name="组合 24"/>
          <p:cNvGrpSpPr/>
          <p:nvPr/>
        </p:nvGrpSpPr>
        <p:grpSpPr bwMode="auto">
          <a:xfrm>
            <a:off x="755576" y="843956"/>
            <a:ext cx="2825750" cy="1541461"/>
            <a:chOff x="323528" y="1916834"/>
            <a:chExt cx="2825034" cy="1542875"/>
          </a:xfrm>
          <a:solidFill>
            <a:srgbClr val="92D050"/>
          </a:solidFill>
        </p:grpSpPr>
        <p:grpSp>
          <p:nvGrpSpPr>
            <p:cNvPr id="26" name="组合 25"/>
            <p:cNvGrpSpPr/>
            <p:nvPr/>
          </p:nvGrpSpPr>
          <p:grpSpPr bwMode="auto">
            <a:xfrm>
              <a:off x="515192" y="2229092"/>
              <a:ext cx="2462470" cy="125042"/>
              <a:chOff x="2296720" y="1560423"/>
              <a:chExt cx="2011108" cy="102122"/>
            </a:xfrm>
            <a:grpFill/>
          </p:grpSpPr>
          <p:sp>
            <p:nvSpPr>
              <p:cNvPr id="31" name="等腰三角形 30"/>
              <p:cNvSpPr/>
              <p:nvPr/>
            </p:nvSpPr>
            <p:spPr>
              <a:xfrm>
                <a:off x="2297025" y="1561048"/>
                <a:ext cx="117954" cy="101221"/>
              </a:xfrm>
              <a:prstGeom prst="triangl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32" name="直接连接符 31"/>
              <p:cNvCxnSpPr>
                <a:stCxn id="31" idx="2"/>
              </p:cNvCxnSpPr>
              <p:nvPr/>
            </p:nvCxnSpPr>
            <p:spPr>
              <a:xfrm>
                <a:off x="2297025" y="1662269"/>
                <a:ext cx="2010389" cy="0"/>
              </a:xfrm>
              <a:prstGeom prst="line">
                <a:avLst/>
              </a:prstGeom>
              <a:grpFill/>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bwMode="auto">
            <a:xfrm>
              <a:off x="323528" y="1916834"/>
              <a:ext cx="2460001" cy="308258"/>
              <a:chOff x="2140187" y="1305399"/>
              <a:chExt cx="2009091" cy="251755"/>
            </a:xfrm>
            <a:grpFill/>
          </p:grpSpPr>
          <p:sp>
            <p:nvSpPr>
              <p:cNvPr id="29" name="TextBox 28"/>
              <p:cNvSpPr txBox="1">
                <a:spLocks noChangeArrowheads="1"/>
              </p:cNvSpPr>
              <p:nvPr/>
            </p:nvSpPr>
            <p:spPr bwMode="auto">
              <a:xfrm>
                <a:off x="2140187" y="1305399"/>
                <a:ext cx="323547" cy="251593"/>
              </a:xfrm>
              <a:prstGeom prst="rect">
                <a:avLst/>
              </a:prstGeom>
              <a:grpFill/>
              <a:ln w="9525">
                <a:solidFill>
                  <a:srgbClr val="000000"/>
                </a:solidFill>
                <a:miter lim="800000"/>
              </a:ln>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01</a:t>
                </a:r>
                <a:endParaRPr lang="zh-CN" altLang="en-US" sz="1400" dirty="0">
                  <a:latin typeface="微软雅黑" panose="020B0503020204020204" pitchFamily="34" charset="-122"/>
                </a:endParaRPr>
              </a:p>
            </p:txBody>
          </p:sp>
          <p:sp>
            <p:nvSpPr>
              <p:cNvPr id="30" name="TextBox 29"/>
              <p:cNvSpPr txBox="1"/>
              <p:nvPr/>
            </p:nvSpPr>
            <p:spPr>
              <a:xfrm>
                <a:off x="2565337" y="1305399"/>
                <a:ext cx="1583941" cy="251755"/>
              </a:xfrm>
              <a:prstGeom prst="rect">
                <a:avLst/>
              </a:prstGeom>
              <a:noFill/>
              <a:ln>
                <a:noFill/>
              </a:ln>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p>
            </p:txBody>
          </p:sp>
        </p:grpSp>
        <p:sp>
          <p:nvSpPr>
            <p:cNvPr id="28" name="TextBox 27"/>
            <p:cNvSpPr txBox="1">
              <a:spLocks noChangeArrowheads="1"/>
            </p:cNvSpPr>
            <p:nvPr/>
          </p:nvSpPr>
          <p:spPr bwMode="auto">
            <a:xfrm>
              <a:off x="844278" y="2444046"/>
              <a:ext cx="2304284" cy="1015663"/>
            </a:xfrm>
            <a:prstGeom prst="rect">
              <a:avLst/>
            </a:prstGeom>
            <a:solidFill>
              <a:srgbClr val="FFFFFF"/>
            </a:solidFill>
            <a:ln w="9525">
              <a:noFill/>
              <a:miter lim="800000"/>
            </a:ln>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33" name="组合 32"/>
          <p:cNvGrpSpPr/>
          <p:nvPr/>
        </p:nvGrpSpPr>
        <p:grpSpPr bwMode="auto">
          <a:xfrm>
            <a:off x="5741914" y="843955"/>
            <a:ext cx="2697227" cy="1528762"/>
            <a:chOff x="5858028" y="2212274"/>
            <a:chExt cx="2698556" cy="1529998"/>
          </a:xfrm>
        </p:grpSpPr>
        <p:grpSp>
          <p:nvGrpSpPr>
            <p:cNvPr id="34" name="组合 33"/>
            <p:cNvGrpSpPr/>
            <p:nvPr/>
          </p:nvGrpSpPr>
          <p:grpSpPr bwMode="auto">
            <a:xfrm>
              <a:off x="6034366" y="2524534"/>
              <a:ext cx="2462470" cy="125042"/>
              <a:chOff x="6804248" y="1560423"/>
              <a:chExt cx="2011108" cy="102122"/>
            </a:xfrm>
          </p:grpSpPr>
          <p:sp>
            <p:nvSpPr>
              <p:cNvPr id="39" name="等腰三角形 38"/>
              <p:cNvSpPr/>
              <p:nvPr/>
            </p:nvSpPr>
            <p:spPr>
              <a:xfrm flipH="1">
                <a:off x="8696767" y="1561019"/>
                <a:ext cx="118042" cy="10121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0" name="直接连接符 39"/>
              <p:cNvCxnSpPr>
                <a:stCxn id="39" idx="2"/>
              </p:cNvCxnSpPr>
              <p:nvPr/>
            </p:nvCxnSpPr>
            <p:spPr>
              <a:xfrm flipH="1">
                <a:off x="6804217" y="1662229"/>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bwMode="auto">
            <a:xfrm>
              <a:off x="6210630" y="2212274"/>
              <a:ext cx="2345954" cy="311401"/>
              <a:chOff x="6948201" y="1305399"/>
              <a:chExt cx="1915948" cy="254322"/>
            </a:xfrm>
          </p:grpSpPr>
          <p:sp>
            <p:nvSpPr>
              <p:cNvPr id="37" name="TextBox 36"/>
              <p:cNvSpPr txBox="1">
                <a:spLocks noChangeArrowheads="1"/>
              </p:cNvSpPr>
              <p:nvPr/>
            </p:nvSpPr>
            <p:spPr bwMode="auto">
              <a:xfrm flipH="1">
                <a:off x="8540361" y="1305399"/>
                <a:ext cx="323788" cy="25156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02</a:t>
                </a:r>
                <a:endParaRPr lang="zh-CN" altLang="en-US" sz="1400" dirty="0">
                  <a:latin typeface="微软雅黑" panose="020B0503020204020204" pitchFamily="34" charset="-122"/>
                </a:endParaRPr>
              </a:p>
            </p:txBody>
          </p:sp>
          <p:sp>
            <p:nvSpPr>
              <p:cNvPr id="38" name="TextBox 37"/>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p>
            </p:txBody>
          </p:sp>
        </p:grpSp>
        <p:sp>
          <p:nvSpPr>
            <p:cNvPr id="36" name="TextBox 35"/>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1" name="组合 40"/>
          <p:cNvGrpSpPr/>
          <p:nvPr/>
        </p:nvGrpSpPr>
        <p:grpSpPr bwMode="auto">
          <a:xfrm>
            <a:off x="751888" y="2752404"/>
            <a:ext cx="2813051" cy="1530355"/>
            <a:chOff x="323527" y="3939171"/>
            <a:chExt cx="2813147" cy="1530151"/>
          </a:xfrm>
        </p:grpSpPr>
        <p:grpSp>
          <p:nvGrpSpPr>
            <p:cNvPr id="42" name="组合 41"/>
            <p:cNvGrpSpPr/>
            <p:nvPr/>
          </p:nvGrpSpPr>
          <p:grpSpPr bwMode="auto">
            <a:xfrm>
              <a:off x="515192" y="4251436"/>
              <a:ext cx="2462470" cy="125042"/>
              <a:chOff x="2296720" y="2970790"/>
              <a:chExt cx="2011108" cy="102122"/>
            </a:xfrm>
          </p:grpSpPr>
          <p:sp>
            <p:nvSpPr>
              <p:cNvPr id="47" name="等腰三角形 46"/>
              <p:cNvSpPr/>
              <p:nvPr/>
            </p:nvSpPr>
            <p:spPr>
              <a:xfrm>
                <a:off x="2297071" y="2971145"/>
                <a:ext cx="117987" cy="102411"/>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48" name="直接连接符 47"/>
              <p:cNvCxnSpPr>
                <a:stCxn id="47" idx="2"/>
              </p:cNvCxnSpPr>
              <p:nvPr/>
            </p:nvCxnSpPr>
            <p:spPr>
              <a:xfrm>
                <a:off x="2297071" y="3073556"/>
                <a:ext cx="2010967"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bwMode="auto">
            <a:xfrm>
              <a:off x="323527" y="3939171"/>
              <a:ext cx="2468644" cy="307934"/>
              <a:chOff x="2140187" y="2715766"/>
              <a:chExt cx="2016151" cy="251491"/>
            </a:xfrm>
          </p:grpSpPr>
          <p:sp>
            <p:nvSpPr>
              <p:cNvPr id="45" name="TextBox 44"/>
              <p:cNvSpPr txBox="1">
                <a:spLocks noChangeArrowheads="1"/>
              </p:cNvSpPr>
              <p:nvPr/>
            </p:nvSpPr>
            <p:spPr bwMode="auto">
              <a:xfrm>
                <a:off x="2140187" y="2715769"/>
                <a:ext cx="323640"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04</a:t>
                </a:r>
                <a:endParaRPr lang="zh-CN" altLang="en-US" sz="1400" dirty="0">
                  <a:latin typeface="微软雅黑" panose="020B0503020204020204" pitchFamily="34" charset="-122"/>
                </a:endParaRPr>
              </a:p>
            </p:txBody>
          </p:sp>
          <p:sp>
            <p:nvSpPr>
              <p:cNvPr id="46" name="TextBox 45"/>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p>
            </p:txBody>
          </p:sp>
        </p:grpSp>
        <p:sp>
          <p:nvSpPr>
            <p:cNvPr id="44" name="TextBox 43"/>
            <p:cNvSpPr txBox="1">
              <a:spLocks noChangeArrowheads="1"/>
            </p:cNvSpPr>
            <p:nvPr/>
          </p:nvSpPr>
          <p:spPr bwMode="auto">
            <a:xfrm>
              <a:off x="832390"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000" dirty="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9" name="组合 48"/>
          <p:cNvGrpSpPr/>
          <p:nvPr/>
        </p:nvGrpSpPr>
        <p:grpSpPr bwMode="auto">
          <a:xfrm>
            <a:off x="5741914" y="2769587"/>
            <a:ext cx="2697223" cy="1530355"/>
            <a:chOff x="5858028" y="3939171"/>
            <a:chExt cx="2698552" cy="1530151"/>
          </a:xfrm>
        </p:grpSpPr>
        <p:grpSp>
          <p:nvGrpSpPr>
            <p:cNvPr id="50" name="组合 49"/>
            <p:cNvGrpSpPr/>
            <p:nvPr/>
          </p:nvGrpSpPr>
          <p:grpSpPr bwMode="auto">
            <a:xfrm>
              <a:off x="6034366" y="4251436"/>
              <a:ext cx="2462470" cy="125042"/>
              <a:chOff x="6804248" y="2970790"/>
              <a:chExt cx="2011108" cy="102122"/>
            </a:xfrm>
          </p:grpSpPr>
          <p:sp>
            <p:nvSpPr>
              <p:cNvPr id="55" name="等腰三角形 54"/>
              <p:cNvSpPr/>
              <p:nvPr/>
            </p:nvSpPr>
            <p:spPr>
              <a:xfrm flipH="1">
                <a:off x="8696767" y="2971145"/>
                <a:ext cx="118042" cy="102411"/>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cxnSp>
            <p:nvCxnSpPr>
              <p:cNvPr id="56" name="直接连接符 55"/>
              <p:cNvCxnSpPr>
                <a:stCxn id="55" idx="2"/>
              </p:cNvCxnSpPr>
              <p:nvPr/>
            </p:nvCxnSpPr>
            <p:spPr>
              <a:xfrm flipH="1">
                <a:off x="6804217" y="3073556"/>
                <a:ext cx="2010592" cy="0"/>
              </a:xfrm>
              <a:prstGeom prst="line">
                <a:avLst/>
              </a:prstGeom>
              <a:ln>
                <a:solidFill>
                  <a:srgbClr val="92D050"/>
                </a:solidFill>
                <a:tailEnd type="diamond"/>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bwMode="auto">
            <a:xfrm>
              <a:off x="6210627" y="3939171"/>
              <a:ext cx="2345953" cy="307934"/>
              <a:chOff x="6948201" y="2715766"/>
              <a:chExt cx="1915948" cy="251491"/>
            </a:xfrm>
          </p:grpSpPr>
          <p:sp>
            <p:nvSpPr>
              <p:cNvPr id="53" name="TextBox 52"/>
              <p:cNvSpPr txBox="1">
                <a:spLocks noChangeArrowheads="1"/>
              </p:cNvSpPr>
              <p:nvPr/>
            </p:nvSpPr>
            <p:spPr bwMode="auto">
              <a:xfrm flipH="1">
                <a:off x="8540361" y="2715766"/>
                <a:ext cx="323788" cy="251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400" dirty="0">
                    <a:latin typeface="微软雅黑" panose="020B0503020204020204" pitchFamily="34" charset="-122"/>
                  </a:rPr>
                  <a:t>03</a:t>
                </a:r>
                <a:endParaRPr lang="zh-CN" altLang="en-US" sz="1400" dirty="0">
                  <a:latin typeface="微软雅黑" panose="020B0503020204020204" pitchFamily="34" charset="-122"/>
                </a:endParaRPr>
              </a:p>
            </p:txBody>
          </p:sp>
          <p:sp>
            <p:nvSpPr>
              <p:cNvPr id="54" name="TextBox 53"/>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p>
            </p:txBody>
          </p:sp>
        </p:grpSp>
        <p:sp>
          <p:nvSpPr>
            <p:cNvPr id="52" name="TextBox 51"/>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a:r>
                <a:rPr lang="zh-CN" altLang="en-US" sz="1000">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8" presetClass="emph" presetSubtype="0" fill="hold" nodeType="withEffect">
                                  <p:stCondLst>
                                    <p:cond delay="0"/>
                                  </p:stCondLst>
                                  <p:childTnLst>
                                    <p:animRot by="21600000">
                                      <p:cBhvr>
                                        <p:cTn id="22" dur="500" fill="hold"/>
                                        <p:tgtEl>
                                          <p:spTgt spid="5"/>
                                        </p:tgtEl>
                                        <p:attrNameLst>
                                          <p:attrName>r</p:attrName>
                                        </p:attrNameLst>
                                      </p:cBhvr>
                                    </p:animRot>
                                  </p:childTnLst>
                                </p:cTn>
                              </p:par>
                              <p:par>
                                <p:cTn id="23" presetID="8" presetClass="emph" presetSubtype="0" fill="hold" nodeType="withEffect">
                                  <p:stCondLst>
                                    <p:cond delay="0"/>
                                  </p:stCondLst>
                                  <p:childTnLst>
                                    <p:animRot by="21600000">
                                      <p:cBhvr>
                                        <p:cTn id="24" dur="500" fill="hold"/>
                                        <p:tgtEl>
                                          <p:spTgt spid="20"/>
                                        </p:tgtEl>
                                        <p:attrNameLst>
                                          <p:attrName>r</p:attrName>
                                        </p:attrNameLst>
                                      </p:cBhvr>
                                    </p:animRot>
                                  </p:childTnLst>
                                </p:cTn>
                              </p:par>
                              <p:par>
                                <p:cTn id="25" presetID="8" presetClass="emph" presetSubtype="0" fill="hold" nodeType="withEffect">
                                  <p:stCondLst>
                                    <p:cond delay="0"/>
                                  </p:stCondLst>
                                  <p:childTnLst>
                                    <p:animRot by="21600000">
                                      <p:cBhvr>
                                        <p:cTn id="26" dur="5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5"/>
                                        </p:tgtEl>
                                        <p:attrNameLst>
                                          <p:attrName>r</p:attrName>
                                        </p:attrNameLst>
                                      </p:cBhvr>
                                    </p:animRot>
                                  </p:childTnLst>
                                </p:cTn>
                              </p:par>
                            </p:childTnLst>
                          </p:cTn>
                        </p:par>
                        <p:par>
                          <p:cTn id="29" fill="hold">
                            <p:stCondLst>
                              <p:cond delay="500"/>
                            </p:stCondLst>
                            <p:childTnLst>
                              <p:par>
                                <p:cTn id="30" presetID="1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p:tgtEl>
                                          <p:spTgt spid="25"/>
                                        </p:tgtEl>
                                        <p:attrNameLst>
                                          <p:attrName>ppt_x</p:attrName>
                                        </p:attrNameLst>
                                      </p:cBhvr>
                                      <p:tavLst>
                                        <p:tav tm="0">
                                          <p:val>
                                            <p:strVal val="#ppt_x+#ppt_w*1.125000"/>
                                          </p:val>
                                        </p:tav>
                                        <p:tav tm="100000">
                                          <p:val>
                                            <p:strVal val="#ppt_x"/>
                                          </p:val>
                                        </p:tav>
                                      </p:tavLst>
                                    </p:anim>
                                    <p:animEffect transition="in" filter="wipe(left)">
                                      <p:cBhvr>
                                        <p:cTn id="33" dur="500"/>
                                        <p:tgtEl>
                                          <p:spTgt spid="25"/>
                                        </p:tgtEl>
                                      </p:cBhvr>
                                    </p:animEffect>
                                  </p:childTnLst>
                                </p:cTn>
                              </p:par>
                              <p:par>
                                <p:cTn id="34" presetID="1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p:tgtEl>
                                          <p:spTgt spid="33"/>
                                        </p:tgtEl>
                                        <p:attrNameLst>
                                          <p:attrName>ppt_x</p:attrName>
                                        </p:attrNameLst>
                                      </p:cBhvr>
                                      <p:tavLst>
                                        <p:tav tm="0">
                                          <p:val>
                                            <p:strVal val="#ppt_x-#ppt_w*1.125000"/>
                                          </p:val>
                                        </p:tav>
                                        <p:tav tm="100000">
                                          <p:val>
                                            <p:strVal val="#ppt_x"/>
                                          </p:val>
                                        </p:tav>
                                      </p:tavLst>
                                    </p:anim>
                                    <p:animEffect transition="in" filter="wipe(right)">
                                      <p:cBhvr>
                                        <p:cTn id="37" dur="500"/>
                                        <p:tgtEl>
                                          <p:spTgt spid="33"/>
                                        </p:tgtEl>
                                      </p:cBhvr>
                                    </p:animEffect>
                                  </p:childTnLst>
                                </p:cTn>
                              </p:par>
                              <p:par>
                                <p:cTn id="38" presetID="12" presetClass="entr" presetSubtype="2"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ppt_x</p:attrName>
                                        </p:attrNameLst>
                                      </p:cBhvr>
                                      <p:tavLst>
                                        <p:tav tm="0">
                                          <p:val>
                                            <p:strVal val="#ppt_x+#ppt_w*1.125000"/>
                                          </p:val>
                                        </p:tav>
                                        <p:tav tm="100000">
                                          <p:val>
                                            <p:strVal val="#ppt_x"/>
                                          </p:val>
                                        </p:tav>
                                      </p:tavLst>
                                    </p:anim>
                                    <p:animEffect transition="in" filter="wipe(left)">
                                      <p:cBhvr>
                                        <p:cTn id="41" dur="500"/>
                                        <p:tgtEl>
                                          <p:spTgt spid="41"/>
                                        </p:tgtEl>
                                      </p:cBhvr>
                                    </p:animEffect>
                                  </p:childTnLst>
                                </p:cTn>
                              </p:par>
                              <p:par>
                                <p:cTn id="42" presetID="12" presetClass="entr" presetSubtype="8"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p:tgtEl>
                                          <p:spTgt spid="49"/>
                                        </p:tgtEl>
                                        <p:attrNameLst>
                                          <p:attrName>ppt_x</p:attrName>
                                        </p:attrNameLst>
                                      </p:cBhvr>
                                      <p:tavLst>
                                        <p:tav tm="0">
                                          <p:val>
                                            <p:strVal val="#ppt_x-#ppt_w*1.125000"/>
                                          </p:val>
                                        </p:tav>
                                        <p:tav tm="100000">
                                          <p:val>
                                            <p:strVal val="#ppt_x"/>
                                          </p:val>
                                        </p:tav>
                                      </p:tavLst>
                                    </p:anim>
                                    <p:animEffect transition="in" filter="wipe(right)">
                                      <p:cBhvr>
                                        <p:cTn id="4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Rectangle 15"/>
          <p:cNvSpPr>
            <a:spLocks noChangeArrowheads="1"/>
          </p:cNvSpPr>
          <p:nvPr/>
        </p:nvSpPr>
        <p:spPr bwMode="auto">
          <a:xfrm rot="16200000">
            <a:off x="1591176"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6" name="Freeform 16"/>
          <p:cNvSpPr>
            <a:spLocks noEditPoints="1"/>
          </p:cNvSpPr>
          <p:nvPr/>
        </p:nvSpPr>
        <p:spPr bwMode="auto">
          <a:xfrm rot="16200000">
            <a:off x="683567" y="1473629"/>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15"/>
          <p:cNvSpPr>
            <a:spLocks noChangeArrowheads="1"/>
          </p:cNvSpPr>
          <p:nvPr/>
        </p:nvSpPr>
        <p:spPr bwMode="auto">
          <a:xfrm rot="16200000">
            <a:off x="1591176"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8" name="Rectangle 15"/>
          <p:cNvSpPr>
            <a:spLocks noChangeArrowheads="1"/>
          </p:cNvSpPr>
          <p:nvPr/>
        </p:nvSpPr>
        <p:spPr bwMode="auto">
          <a:xfrm rot="16200000">
            <a:off x="1591176"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9" name="Rectangle 15"/>
          <p:cNvSpPr>
            <a:spLocks noChangeArrowheads="1"/>
          </p:cNvSpPr>
          <p:nvPr/>
        </p:nvSpPr>
        <p:spPr bwMode="auto">
          <a:xfrm rot="16200000">
            <a:off x="3535393" y="236363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0" name="Freeform 16"/>
          <p:cNvSpPr>
            <a:spLocks noEditPoints="1"/>
          </p:cNvSpPr>
          <p:nvPr/>
        </p:nvSpPr>
        <p:spPr bwMode="auto">
          <a:xfrm rot="16200000">
            <a:off x="2627784" y="1473629"/>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Rectangle 15"/>
          <p:cNvSpPr>
            <a:spLocks noChangeArrowheads="1"/>
          </p:cNvSpPr>
          <p:nvPr/>
        </p:nvSpPr>
        <p:spPr bwMode="auto">
          <a:xfrm rot="16200000">
            <a:off x="3535393" y="212750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2" name="Rectangle 15"/>
          <p:cNvSpPr>
            <a:spLocks noChangeArrowheads="1"/>
          </p:cNvSpPr>
          <p:nvPr/>
        </p:nvSpPr>
        <p:spPr bwMode="auto">
          <a:xfrm rot="16200000">
            <a:off x="3535393" y="18913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3" name="Rectangle 15"/>
          <p:cNvSpPr>
            <a:spLocks noChangeArrowheads="1"/>
          </p:cNvSpPr>
          <p:nvPr/>
        </p:nvSpPr>
        <p:spPr bwMode="auto">
          <a:xfrm rot="16200000">
            <a:off x="3535393" y="165985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4" name="Rectangle 15"/>
          <p:cNvSpPr>
            <a:spLocks noChangeArrowheads="1"/>
          </p:cNvSpPr>
          <p:nvPr/>
        </p:nvSpPr>
        <p:spPr bwMode="auto">
          <a:xfrm rot="16200000">
            <a:off x="5473877" y="2360317"/>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5" name="Freeform 16"/>
          <p:cNvSpPr>
            <a:spLocks noEditPoints="1"/>
          </p:cNvSpPr>
          <p:nvPr/>
        </p:nvSpPr>
        <p:spPr bwMode="auto">
          <a:xfrm rot="16200000">
            <a:off x="4572000" y="147362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Rectangle 15"/>
          <p:cNvSpPr>
            <a:spLocks noChangeArrowheads="1"/>
          </p:cNvSpPr>
          <p:nvPr/>
        </p:nvSpPr>
        <p:spPr bwMode="auto">
          <a:xfrm rot="16200000">
            <a:off x="5474748" y="2117584"/>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7" name="Rectangle 15"/>
          <p:cNvSpPr>
            <a:spLocks noChangeArrowheads="1"/>
          </p:cNvSpPr>
          <p:nvPr/>
        </p:nvSpPr>
        <p:spPr bwMode="auto">
          <a:xfrm rot="16200000">
            <a:off x="5479609" y="189138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8" name="Rectangle 15"/>
          <p:cNvSpPr>
            <a:spLocks noChangeArrowheads="1"/>
          </p:cNvSpPr>
          <p:nvPr/>
        </p:nvSpPr>
        <p:spPr bwMode="auto">
          <a:xfrm rot="16200000">
            <a:off x="5474748" y="1684793"/>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19" name="Rectangle 15"/>
          <p:cNvSpPr>
            <a:spLocks noChangeArrowheads="1"/>
          </p:cNvSpPr>
          <p:nvPr/>
        </p:nvSpPr>
        <p:spPr bwMode="auto">
          <a:xfrm rot="16200000">
            <a:off x="5474749" y="1458591"/>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0" name="Rectangle 15"/>
          <p:cNvSpPr>
            <a:spLocks noChangeArrowheads="1"/>
          </p:cNvSpPr>
          <p:nvPr/>
        </p:nvSpPr>
        <p:spPr bwMode="auto">
          <a:xfrm rot="16200000">
            <a:off x="7423825" y="236363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1" name="Freeform 16"/>
          <p:cNvSpPr>
            <a:spLocks noEditPoints="1"/>
          </p:cNvSpPr>
          <p:nvPr/>
        </p:nvSpPr>
        <p:spPr bwMode="auto">
          <a:xfrm rot="16200000">
            <a:off x="6516216" y="1473628"/>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92D05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Rectangle 21"/>
          <p:cNvSpPr>
            <a:spLocks noChangeArrowheads="1"/>
          </p:cNvSpPr>
          <p:nvPr/>
        </p:nvSpPr>
        <p:spPr bwMode="auto">
          <a:xfrm rot="16200000">
            <a:off x="7423825" y="212750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3" name="Rectangle 15"/>
          <p:cNvSpPr>
            <a:spLocks noChangeArrowheads="1"/>
          </p:cNvSpPr>
          <p:nvPr/>
        </p:nvSpPr>
        <p:spPr bwMode="auto">
          <a:xfrm rot="16200000">
            <a:off x="7423825" y="1891382"/>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4" name="Rectangle 15"/>
          <p:cNvSpPr>
            <a:spLocks noChangeArrowheads="1"/>
          </p:cNvSpPr>
          <p:nvPr/>
        </p:nvSpPr>
        <p:spPr bwMode="auto">
          <a:xfrm rot="16200000">
            <a:off x="7423825" y="1659850"/>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5" name="Rectangle 15"/>
          <p:cNvSpPr>
            <a:spLocks noChangeArrowheads="1"/>
          </p:cNvSpPr>
          <p:nvPr/>
        </p:nvSpPr>
        <p:spPr bwMode="auto">
          <a:xfrm rot="16200000">
            <a:off x="7418965" y="1431588"/>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6" name="Rectangle 15"/>
          <p:cNvSpPr>
            <a:spLocks noChangeArrowheads="1"/>
          </p:cNvSpPr>
          <p:nvPr/>
        </p:nvSpPr>
        <p:spPr bwMode="auto">
          <a:xfrm rot="16200000">
            <a:off x="7423825" y="1207676"/>
            <a:ext cx="138718" cy="549779"/>
          </a:xfrm>
          <a:prstGeom prst="rect">
            <a:avLst/>
          </a:prstGeom>
          <a:solidFill>
            <a:schemeClr val="bg1">
              <a:lumMod val="65000"/>
            </a:schemeClr>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63A56C"/>
              </a:solidFill>
              <a:effectLst/>
              <a:uLnTx/>
              <a:uFillTx/>
            </a:endParaRPr>
          </a:p>
        </p:txBody>
      </p:sp>
      <p:sp>
        <p:nvSpPr>
          <p:cNvPr id="27" name="TextBox 26"/>
          <p:cNvSpPr txBox="1"/>
          <p:nvPr/>
        </p:nvSpPr>
        <p:spPr>
          <a:xfrm>
            <a:off x="1336357"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70%</a:t>
            </a:r>
          </a:p>
        </p:txBody>
      </p:sp>
      <p:sp>
        <p:nvSpPr>
          <p:cNvPr id="28" name="TextBox 27"/>
          <p:cNvSpPr txBox="1"/>
          <p:nvPr/>
        </p:nvSpPr>
        <p:spPr>
          <a:xfrm>
            <a:off x="3285433" y="2971423"/>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80%</a:t>
            </a:r>
          </a:p>
        </p:txBody>
      </p:sp>
      <p:sp>
        <p:nvSpPr>
          <p:cNvPr id="29" name="TextBox 28"/>
          <p:cNvSpPr txBox="1"/>
          <p:nvPr/>
        </p:nvSpPr>
        <p:spPr>
          <a:xfrm>
            <a:off x="5268346" y="2970561"/>
            <a:ext cx="645048"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90%</a:t>
            </a:r>
          </a:p>
        </p:txBody>
      </p:sp>
      <p:sp>
        <p:nvSpPr>
          <p:cNvPr id="30" name="TextBox 29"/>
          <p:cNvSpPr txBox="1"/>
          <p:nvPr/>
        </p:nvSpPr>
        <p:spPr>
          <a:xfrm>
            <a:off x="7130251" y="2971423"/>
            <a:ext cx="798937"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ysClr val="windowText" lastClr="000000">
                    <a:lumMod val="65000"/>
                    <a:lumOff val="35000"/>
                  </a:sysClr>
                </a:solidFill>
                <a:effectLst/>
                <a:uLnTx/>
                <a:uFillTx/>
                <a:latin typeface="Roboto"/>
              </a:rPr>
              <a:t>100%</a:t>
            </a:r>
          </a:p>
        </p:txBody>
      </p:sp>
      <p:sp>
        <p:nvSpPr>
          <p:cNvPr id="31" name="TextBox 30"/>
          <p:cNvSpPr txBox="1"/>
          <p:nvPr/>
        </p:nvSpPr>
        <p:spPr>
          <a:xfrm>
            <a:off x="742730" y="3761970"/>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332628"/>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376074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p:txBody>
      </p:sp>
      <p:sp>
        <p:nvSpPr>
          <p:cNvPr id="34" name="Rectangle 40"/>
          <p:cNvSpPr/>
          <p:nvPr/>
        </p:nvSpPr>
        <p:spPr>
          <a:xfrm>
            <a:off x="3046627"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5" name="TextBox 34"/>
          <p:cNvSpPr txBox="1"/>
          <p:nvPr/>
        </p:nvSpPr>
        <p:spPr>
          <a:xfrm>
            <a:off x="4680013" y="3784126"/>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p:txBody>
      </p:sp>
      <p:sp>
        <p:nvSpPr>
          <p:cNvPr id="36" name="Rectangle 42"/>
          <p:cNvSpPr/>
          <p:nvPr/>
        </p:nvSpPr>
        <p:spPr>
          <a:xfrm>
            <a:off x="5044475"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7" name="TextBox 36"/>
          <p:cNvSpPr txBox="1"/>
          <p:nvPr/>
        </p:nvSpPr>
        <p:spPr>
          <a:xfrm>
            <a:off x="6742466" y="3758775"/>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tx1">
                    <a:lumMod val="50000"/>
                    <a:lumOff val="50000"/>
                  </a:schemeClr>
                </a:solidFill>
                <a:latin typeface="微软雅黑" panose="020B0503020204020204" pitchFamily="34" charset="-122"/>
                <a:ea typeface="微软雅黑" panose="020B0503020204020204" pitchFamily="34" charset="-122"/>
              </a:rPr>
              <a:t>单击添加文本内容</a:t>
            </a:r>
          </a:p>
        </p:txBody>
      </p:sp>
      <p:sp>
        <p:nvSpPr>
          <p:cNvPr id="38" name="Rectangle 44"/>
          <p:cNvSpPr/>
          <p:nvPr/>
        </p:nvSpPr>
        <p:spPr>
          <a:xfrm>
            <a:off x="7122437" y="3333213"/>
            <a:ext cx="1061829" cy="346249"/>
          </a:xfrm>
          <a:prstGeom prst="rect">
            <a:avLst/>
          </a:prstGeom>
        </p:spPr>
        <p:txBody>
          <a:bodyPr wrap="none" lIns="68580" tIns="34290" rIns="68580" bIns="34290">
            <a:spAutoFit/>
          </a:bodyPr>
          <a:lstStyle/>
          <a:p>
            <a:pPr lvl="0" defTabSz="914400"/>
            <a:r>
              <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9" name="Chevron 3"/>
          <p:cNvSpPr/>
          <p:nvPr/>
        </p:nvSpPr>
        <p:spPr>
          <a:xfrm>
            <a:off x="2446046" y="192290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0" name="Chevron 45"/>
          <p:cNvSpPr/>
          <p:nvPr/>
        </p:nvSpPr>
        <p:spPr>
          <a:xfrm>
            <a:off x="4390263" y="1919150"/>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1" name="Chevron 46"/>
          <p:cNvSpPr/>
          <p:nvPr/>
        </p:nvSpPr>
        <p:spPr>
          <a:xfrm>
            <a:off x="6334479" y="1924316"/>
            <a:ext cx="363474" cy="513113"/>
          </a:xfrm>
          <a:prstGeom prst="chevron">
            <a:avLst/>
          </a:prstGeom>
          <a:solidFill>
            <a:srgbClr val="92D05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5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50"/>
                                        <p:tgtEl>
                                          <p:spTgt spid="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ppt_x</p:attrName>
                                        </p:attrNameLst>
                                      </p:cBhvr>
                                      <p:tavLst>
                                        <p:tav tm="0">
                                          <p:val>
                                            <p:strVal val="#ppt_x-#ppt_w*1.125000"/>
                                          </p:val>
                                        </p:tav>
                                        <p:tav tm="100000">
                                          <p:val>
                                            <p:strVal val="#ppt_x"/>
                                          </p:val>
                                        </p:tav>
                                      </p:tavLst>
                                    </p:anim>
                                    <p:animEffect transition="in" filter="wipe(right)">
                                      <p:cBhvr>
                                        <p:cTn id="28" dur="500"/>
                                        <p:tgtEl>
                                          <p:spTgt spid="39"/>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250"/>
                                        <p:tgtEl>
                                          <p:spTgt spid="9"/>
                                        </p:tgtEl>
                                      </p:cBhvr>
                                    </p:animEffect>
                                  </p:childTnLst>
                                </p:cTn>
                              </p:par>
                            </p:childTnLst>
                          </p:cTn>
                        </p:par>
                        <p:par>
                          <p:cTn id="37" fill="hold">
                            <p:stCondLst>
                              <p:cond delay="4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50"/>
                                        <p:tgtEl>
                                          <p:spTgt spid="11"/>
                                        </p:tgtEl>
                                      </p:cBhvr>
                                    </p:animEffect>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250"/>
                                        <p:tgtEl>
                                          <p:spTgt spid="12"/>
                                        </p:tgtEl>
                                      </p:cBhvr>
                                    </p:animEffect>
                                  </p:childTnLst>
                                </p:cTn>
                              </p:par>
                            </p:childTnLst>
                          </p:cTn>
                        </p:par>
                        <p:par>
                          <p:cTn id="45" fill="hold">
                            <p:stCondLst>
                              <p:cond delay="5000"/>
                            </p:stCondLst>
                            <p:childTnLst>
                              <p:par>
                                <p:cTn id="46" presetID="22" presetClass="entr" presetSubtype="4"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250"/>
                                        <p:tgtEl>
                                          <p:spTgt spid="13"/>
                                        </p:tgtEl>
                                      </p:cBhvr>
                                    </p:animEffect>
                                  </p:childTnLst>
                                </p:cTn>
                              </p:par>
                            </p:childTnLst>
                          </p:cTn>
                        </p:par>
                        <p:par>
                          <p:cTn id="49" fill="hold">
                            <p:stCondLst>
                              <p:cond delay="5500"/>
                            </p:stCondLst>
                            <p:childTnLst>
                              <p:par>
                                <p:cTn id="50" presetID="14" presetClass="entr" presetSubtype="1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500"/>
                                        <p:tgtEl>
                                          <p:spTgt spid="28"/>
                                        </p:tgtEl>
                                      </p:cBhvr>
                                    </p:animEffect>
                                  </p:childTnLst>
                                </p:cTn>
                              </p:par>
                            </p:childTnLst>
                          </p:cTn>
                        </p:par>
                        <p:par>
                          <p:cTn id="53" fill="hold">
                            <p:stCondLst>
                              <p:cond delay="6000"/>
                            </p:stCondLst>
                            <p:childTnLst>
                              <p:par>
                                <p:cTn id="54" presetID="1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p:tgtEl>
                                          <p:spTgt spid="40"/>
                                        </p:tgtEl>
                                        <p:attrNameLst>
                                          <p:attrName>ppt_x</p:attrName>
                                        </p:attrNameLst>
                                      </p:cBhvr>
                                      <p:tavLst>
                                        <p:tav tm="0">
                                          <p:val>
                                            <p:strVal val="#ppt_x-#ppt_w*1.125000"/>
                                          </p:val>
                                        </p:tav>
                                        <p:tav tm="100000">
                                          <p:val>
                                            <p:strVal val="#ppt_x"/>
                                          </p:val>
                                        </p:tav>
                                      </p:tavLst>
                                    </p:anim>
                                    <p:animEffect transition="in" filter="wipe(right)">
                                      <p:cBhvr>
                                        <p:cTn id="57" dur="500"/>
                                        <p:tgtEl>
                                          <p:spTgt spid="40"/>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50"/>
                                        <p:tgtEl>
                                          <p:spTgt spid="14"/>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250"/>
                                        <p:tgtEl>
                                          <p:spTgt spid="16"/>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down)">
                                      <p:cBhvr>
                                        <p:cTn id="73" dur="250"/>
                                        <p:tgtEl>
                                          <p:spTgt spid="17"/>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250"/>
                                        <p:tgtEl>
                                          <p:spTgt spid="18"/>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down)">
                                      <p:cBhvr>
                                        <p:cTn id="81" dur="250"/>
                                        <p:tgtEl>
                                          <p:spTgt spid="19"/>
                                        </p:tgtEl>
                                      </p:cBhvr>
                                    </p:animEffect>
                                  </p:childTnLst>
                                </p:cTn>
                              </p:par>
                            </p:childTnLst>
                          </p:cTn>
                        </p:par>
                        <p:par>
                          <p:cTn id="82" fill="hold">
                            <p:stCondLst>
                              <p:cond delay="9500"/>
                            </p:stCondLst>
                            <p:childTnLst>
                              <p:par>
                                <p:cTn id="83" presetID="14" presetClass="entr" presetSubtype="1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randombar(horizontal)">
                                      <p:cBhvr>
                                        <p:cTn id="85" dur="500"/>
                                        <p:tgtEl>
                                          <p:spTgt spid="29"/>
                                        </p:tgtEl>
                                      </p:cBhvr>
                                    </p:animEffect>
                                  </p:childTnLst>
                                </p:cTn>
                              </p:par>
                            </p:childTnLst>
                          </p:cTn>
                        </p:par>
                        <p:par>
                          <p:cTn id="86" fill="hold">
                            <p:stCondLst>
                              <p:cond delay="10000"/>
                            </p:stCondLst>
                            <p:childTnLst>
                              <p:par>
                                <p:cTn id="87" presetID="1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p:tgtEl>
                                          <p:spTgt spid="41"/>
                                        </p:tgtEl>
                                        <p:attrNameLst>
                                          <p:attrName>ppt_x</p:attrName>
                                        </p:attrNameLst>
                                      </p:cBhvr>
                                      <p:tavLst>
                                        <p:tav tm="0">
                                          <p:val>
                                            <p:strVal val="#ppt_x-#ppt_w*1.125000"/>
                                          </p:val>
                                        </p:tav>
                                        <p:tav tm="100000">
                                          <p:val>
                                            <p:strVal val="#ppt_x"/>
                                          </p:val>
                                        </p:tav>
                                      </p:tavLst>
                                    </p:anim>
                                    <p:animEffect transition="in" filter="wipe(right)">
                                      <p:cBhvr>
                                        <p:cTn id="90" dur="500"/>
                                        <p:tgtEl>
                                          <p:spTgt spid="41"/>
                                        </p:tgtEl>
                                      </p:cBhvr>
                                    </p:animEffect>
                                  </p:childTnLst>
                                </p:cTn>
                              </p:par>
                            </p:childTnLst>
                          </p:cTn>
                        </p:par>
                        <p:par>
                          <p:cTn id="91" fill="hold">
                            <p:stCondLst>
                              <p:cond delay="10500"/>
                            </p:stCondLst>
                            <p:childTnLst>
                              <p:par>
                                <p:cTn id="92" presetID="22" presetClass="entr" presetSubtype="4"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down)">
                                      <p:cBhvr>
                                        <p:cTn id="94" dur="500"/>
                                        <p:tgtEl>
                                          <p:spTgt spid="21"/>
                                        </p:tgtEl>
                                      </p:cBhvr>
                                    </p:animEffect>
                                  </p:childTnLst>
                                </p:cTn>
                              </p:par>
                            </p:childTnLst>
                          </p:cTn>
                        </p:par>
                        <p:par>
                          <p:cTn id="95" fill="hold">
                            <p:stCondLst>
                              <p:cond delay="11000"/>
                            </p:stCondLst>
                            <p:childTnLst>
                              <p:par>
                                <p:cTn id="96" presetID="22" presetClass="entr" presetSubtype="4"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250"/>
                                        <p:tgtEl>
                                          <p:spTgt spid="20"/>
                                        </p:tgtEl>
                                      </p:cBhvr>
                                    </p:animEffect>
                                  </p:childTnLst>
                                </p:cTn>
                              </p:par>
                            </p:childTnLst>
                          </p:cTn>
                        </p:par>
                        <p:par>
                          <p:cTn id="99" fill="hold">
                            <p:stCondLst>
                              <p:cond delay="11500"/>
                            </p:stCondLst>
                            <p:childTnLst>
                              <p:par>
                                <p:cTn id="100" presetID="22" presetClass="entr" presetSubtype="4"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wipe(down)">
                                      <p:cBhvr>
                                        <p:cTn id="102" dur="250"/>
                                        <p:tgtEl>
                                          <p:spTgt spid="22"/>
                                        </p:tgtEl>
                                      </p:cBhvr>
                                    </p:animEffect>
                                  </p:childTnLst>
                                </p:cTn>
                              </p:par>
                            </p:childTnLst>
                          </p:cTn>
                        </p:par>
                        <p:par>
                          <p:cTn id="103" fill="hold">
                            <p:stCondLst>
                              <p:cond delay="12000"/>
                            </p:stCondLst>
                            <p:childTnLst>
                              <p:par>
                                <p:cTn id="104" presetID="22" presetClass="entr" presetSubtype="4"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250"/>
                                        <p:tgtEl>
                                          <p:spTgt spid="23"/>
                                        </p:tgtEl>
                                      </p:cBhvr>
                                    </p:animEffect>
                                  </p:childTnLst>
                                </p:cTn>
                              </p:par>
                            </p:childTnLst>
                          </p:cTn>
                        </p:par>
                        <p:par>
                          <p:cTn id="107" fill="hold">
                            <p:stCondLst>
                              <p:cond delay="12500"/>
                            </p:stCondLst>
                            <p:childTnLst>
                              <p:par>
                                <p:cTn id="108" presetID="22" presetClass="entr" presetSubtype="4"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wipe(down)">
                                      <p:cBhvr>
                                        <p:cTn id="110" dur="250"/>
                                        <p:tgtEl>
                                          <p:spTgt spid="24"/>
                                        </p:tgtEl>
                                      </p:cBhvr>
                                    </p:animEffect>
                                  </p:childTnLst>
                                </p:cTn>
                              </p:par>
                            </p:childTnLst>
                          </p:cTn>
                        </p:par>
                        <p:par>
                          <p:cTn id="111" fill="hold">
                            <p:stCondLst>
                              <p:cond delay="13000"/>
                            </p:stCondLst>
                            <p:childTnLst>
                              <p:par>
                                <p:cTn id="112" presetID="22" presetClass="entr" presetSubtype="4" fill="hold" grpId="0" nodeType="afterEffect">
                                  <p:stCondLst>
                                    <p:cond delay="0"/>
                                  </p:stCondLst>
                                  <p:childTnLst>
                                    <p:set>
                                      <p:cBhvr>
                                        <p:cTn id="113" dur="1" fill="hold">
                                          <p:stCondLst>
                                            <p:cond delay="0"/>
                                          </p:stCondLst>
                                        </p:cTn>
                                        <p:tgtEl>
                                          <p:spTgt spid="25"/>
                                        </p:tgtEl>
                                        <p:attrNameLst>
                                          <p:attrName>style.visibility</p:attrName>
                                        </p:attrNameLst>
                                      </p:cBhvr>
                                      <p:to>
                                        <p:strVal val="visible"/>
                                      </p:to>
                                    </p:set>
                                    <p:animEffect transition="in" filter="wipe(down)">
                                      <p:cBhvr>
                                        <p:cTn id="114" dur="250"/>
                                        <p:tgtEl>
                                          <p:spTgt spid="25"/>
                                        </p:tgtEl>
                                      </p:cBhvr>
                                    </p:animEffect>
                                  </p:childTnLst>
                                </p:cTn>
                              </p:par>
                            </p:childTnLst>
                          </p:cTn>
                        </p:par>
                        <p:par>
                          <p:cTn id="115" fill="hold">
                            <p:stCondLst>
                              <p:cond delay="13500"/>
                            </p:stCondLst>
                            <p:childTnLst>
                              <p:par>
                                <p:cTn id="116" presetID="22" presetClass="entr" presetSubtype="4" fill="hold" grpId="0"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down)">
                                      <p:cBhvr>
                                        <p:cTn id="118" dur="250"/>
                                        <p:tgtEl>
                                          <p:spTgt spid="26"/>
                                        </p:tgtEl>
                                      </p:cBhvr>
                                    </p:animEffect>
                                  </p:childTnLst>
                                </p:cTn>
                              </p:par>
                            </p:childTnLst>
                          </p:cTn>
                        </p:par>
                        <p:par>
                          <p:cTn id="119" fill="hold">
                            <p:stCondLst>
                              <p:cond delay="14000"/>
                            </p:stCondLst>
                            <p:childTnLst>
                              <p:par>
                                <p:cTn id="120" presetID="14" presetClass="entr" presetSubtype="10" fill="hold" grpId="0" nodeType="after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randombar(horizontal)">
                                      <p:cBhvr>
                                        <p:cTn id="122" dur="500"/>
                                        <p:tgtEl>
                                          <p:spTgt spid="30"/>
                                        </p:tgtEl>
                                      </p:cBhvr>
                                    </p:animEffect>
                                  </p:childTnLst>
                                </p:cTn>
                              </p:par>
                            </p:childTnLst>
                          </p:cTn>
                        </p:par>
                        <p:par>
                          <p:cTn id="123" fill="hold">
                            <p:stCondLst>
                              <p:cond delay="14500"/>
                            </p:stCondLst>
                            <p:childTnLst>
                              <p:par>
                                <p:cTn id="124" presetID="12" presetClass="entr" presetSubtype="1"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 calcmode="lin" valueType="num">
                                      <p:cBhvr additive="base">
                                        <p:cTn id="126" dur="500"/>
                                        <p:tgtEl>
                                          <p:spTgt spid="32"/>
                                        </p:tgtEl>
                                        <p:attrNameLst>
                                          <p:attrName>ppt_y</p:attrName>
                                        </p:attrNameLst>
                                      </p:cBhvr>
                                      <p:tavLst>
                                        <p:tav tm="0">
                                          <p:val>
                                            <p:strVal val="#ppt_y-#ppt_h*1.125000"/>
                                          </p:val>
                                        </p:tav>
                                        <p:tav tm="100000">
                                          <p:val>
                                            <p:strVal val="#ppt_y"/>
                                          </p:val>
                                        </p:tav>
                                      </p:tavLst>
                                    </p:anim>
                                    <p:animEffect transition="in" filter="wipe(down)">
                                      <p:cBhvr>
                                        <p:cTn id="127" dur="500"/>
                                        <p:tgtEl>
                                          <p:spTgt spid="32"/>
                                        </p:tgtEl>
                                      </p:cBhvr>
                                    </p:animEffect>
                                  </p:childTnLst>
                                </p:cTn>
                              </p:par>
                            </p:childTnLst>
                          </p:cTn>
                        </p:par>
                        <p:par>
                          <p:cTn id="128" fill="hold">
                            <p:stCondLst>
                              <p:cond delay="150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p:stCondLst>
                              <p:cond delay="15500"/>
                            </p:stCondLst>
                            <p:childTnLst>
                              <p:par>
                                <p:cTn id="134" presetID="12" presetClass="entr" presetSubtype="1" fill="hold" grpId="0" nodeType="afterEffect">
                                  <p:stCondLst>
                                    <p:cond delay="0"/>
                                  </p:stCondLst>
                                  <p:childTnLst>
                                    <p:set>
                                      <p:cBhvr>
                                        <p:cTn id="135" dur="1" fill="hold">
                                          <p:stCondLst>
                                            <p:cond delay="0"/>
                                          </p:stCondLst>
                                        </p:cTn>
                                        <p:tgtEl>
                                          <p:spTgt spid="34"/>
                                        </p:tgtEl>
                                        <p:attrNameLst>
                                          <p:attrName>style.visibility</p:attrName>
                                        </p:attrNameLst>
                                      </p:cBhvr>
                                      <p:to>
                                        <p:strVal val="visible"/>
                                      </p:to>
                                    </p:set>
                                    <p:anim calcmode="lin" valueType="num">
                                      <p:cBhvr additive="base">
                                        <p:cTn id="136" dur="500"/>
                                        <p:tgtEl>
                                          <p:spTgt spid="34"/>
                                        </p:tgtEl>
                                        <p:attrNameLst>
                                          <p:attrName>ppt_y</p:attrName>
                                        </p:attrNameLst>
                                      </p:cBhvr>
                                      <p:tavLst>
                                        <p:tav tm="0">
                                          <p:val>
                                            <p:strVal val="#ppt_y-#ppt_h*1.125000"/>
                                          </p:val>
                                        </p:tav>
                                        <p:tav tm="100000">
                                          <p:val>
                                            <p:strVal val="#ppt_y"/>
                                          </p:val>
                                        </p:tav>
                                      </p:tavLst>
                                    </p:anim>
                                    <p:animEffect transition="in" filter="wipe(down)">
                                      <p:cBhvr>
                                        <p:cTn id="137" dur="500"/>
                                        <p:tgtEl>
                                          <p:spTgt spid="34"/>
                                        </p:tgtEl>
                                      </p:cBhvr>
                                    </p:animEffect>
                                  </p:childTnLst>
                                </p:cTn>
                              </p:par>
                            </p:childTnLst>
                          </p:cTn>
                        </p:par>
                        <p:par>
                          <p:cTn id="138" fill="hold">
                            <p:stCondLst>
                              <p:cond delay="160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p:stCondLst>
                              <p:cond delay="16500"/>
                            </p:stCondLst>
                            <p:childTnLst>
                              <p:par>
                                <p:cTn id="144" presetID="12" presetClass="entr" presetSubtype="1"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additive="base">
                                        <p:cTn id="146" dur="500"/>
                                        <p:tgtEl>
                                          <p:spTgt spid="36"/>
                                        </p:tgtEl>
                                        <p:attrNameLst>
                                          <p:attrName>ppt_y</p:attrName>
                                        </p:attrNameLst>
                                      </p:cBhvr>
                                      <p:tavLst>
                                        <p:tav tm="0">
                                          <p:val>
                                            <p:strVal val="#ppt_y-#ppt_h*1.125000"/>
                                          </p:val>
                                        </p:tav>
                                        <p:tav tm="100000">
                                          <p:val>
                                            <p:strVal val="#ppt_y"/>
                                          </p:val>
                                        </p:tav>
                                      </p:tavLst>
                                    </p:anim>
                                    <p:animEffect transition="in" filter="wipe(down)">
                                      <p:cBhvr>
                                        <p:cTn id="147" dur="500"/>
                                        <p:tgtEl>
                                          <p:spTgt spid="36"/>
                                        </p:tgtEl>
                                      </p:cBhvr>
                                    </p:animEffect>
                                  </p:childTnLst>
                                </p:cTn>
                              </p:par>
                            </p:childTnLst>
                          </p:cTn>
                        </p:par>
                        <p:par>
                          <p:cTn id="148" fill="hold">
                            <p:stCondLst>
                              <p:cond delay="170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p:stCondLst>
                              <p:cond delay="17500"/>
                            </p:stCondLst>
                            <p:childTnLst>
                              <p:par>
                                <p:cTn id="154" presetID="12" presetClass="entr" presetSubtype="1" fill="hold" grpId="0" nodeType="afterEffect">
                                  <p:stCondLst>
                                    <p:cond delay="0"/>
                                  </p:stCondLst>
                                  <p:childTnLst>
                                    <p:set>
                                      <p:cBhvr>
                                        <p:cTn id="155" dur="1" fill="hold">
                                          <p:stCondLst>
                                            <p:cond delay="0"/>
                                          </p:stCondLst>
                                        </p:cTn>
                                        <p:tgtEl>
                                          <p:spTgt spid="38"/>
                                        </p:tgtEl>
                                        <p:attrNameLst>
                                          <p:attrName>style.visibility</p:attrName>
                                        </p:attrNameLst>
                                      </p:cBhvr>
                                      <p:to>
                                        <p:strVal val="visible"/>
                                      </p:to>
                                    </p:set>
                                    <p:anim calcmode="lin" valueType="num">
                                      <p:cBhvr additive="base">
                                        <p:cTn id="156" dur="500"/>
                                        <p:tgtEl>
                                          <p:spTgt spid="38"/>
                                        </p:tgtEl>
                                        <p:attrNameLst>
                                          <p:attrName>ppt_y</p:attrName>
                                        </p:attrNameLst>
                                      </p:cBhvr>
                                      <p:tavLst>
                                        <p:tav tm="0">
                                          <p:val>
                                            <p:strVal val="#ppt_y-#ppt_h*1.125000"/>
                                          </p:val>
                                        </p:tav>
                                        <p:tav tm="100000">
                                          <p:val>
                                            <p:strVal val="#ppt_y"/>
                                          </p:val>
                                        </p:tav>
                                      </p:tavLst>
                                    </p:anim>
                                    <p:animEffect transition="in" filter="wipe(down)">
                                      <p:cBhvr>
                                        <p:cTn id="157" dur="500"/>
                                        <p:tgtEl>
                                          <p:spTgt spid="38"/>
                                        </p:tgtEl>
                                      </p:cBhvr>
                                    </p:animEffect>
                                  </p:childTnLst>
                                </p:cTn>
                              </p:par>
                            </p:childTnLst>
                          </p:cTn>
                        </p:par>
                        <p:par>
                          <p:cTn id="158" fill="hold">
                            <p:stCondLst>
                              <p:cond delay="180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60390"/>
            <a:ext cx="9144000" cy="2019672"/>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324" y="3924333"/>
            <a:ext cx="1684988" cy="1239705"/>
          </a:xfrm>
          <a:prstGeom prst="rect">
            <a:avLst/>
          </a:prstGeom>
        </p:spPr>
      </p:pic>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198" y="2832922"/>
            <a:ext cx="2045546" cy="1683044"/>
          </a:xfrm>
          <a:prstGeom prst="rect">
            <a:avLst/>
          </a:prstGeom>
        </p:spPr>
      </p:pic>
      <p:sp>
        <p:nvSpPr>
          <p:cNvPr id="12" name="TextBox 1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a:solidFill>
                  <a:schemeClr val="accent3"/>
                </a:solidFill>
                <a:latin typeface="微软雅黑" panose="020B0503020204020204" pitchFamily="34" charset="-122"/>
                <a:ea typeface="微软雅黑" panose="020B0503020204020204" pitchFamily="34" charset="-122"/>
              </a:rPr>
              <a:t>前 言</a:t>
            </a:r>
          </a:p>
        </p:txBody>
      </p:sp>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6324" y="-20538"/>
            <a:ext cx="5602180" cy="2658662"/>
          </a:xfrm>
          <a:prstGeom prst="rect">
            <a:avLst/>
          </a:prstGeom>
        </p:spPr>
      </p:pic>
      <p:sp>
        <p:nvSpPr>
          <p:cNvPr id="19" name="矩形 18"/>
          <p:cNvSpPr/>
          <p:nvPr/>
        </p:nvSpPr>
        <p:spPr>
          <a:xfrm>
            <a:off x="0" y="1180951"/>
            <a:ext cx="9144000" cy="2365652"/>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lnSpc>
                <a:spcPct val="150000"/>
              </a:lnSpc>
              <a:spcBef>
                <a:spcPct val="0"/>
              </a:spcBef>
              <a:spcAft>
                <a:spcPct val="0"/>
              </a:spcAft>
            </a:pPr>
            <a:r>
              <a:rPr lang="zh-CN" altLang="en-US" spc="300" dirty="0">
                <a:solidFill>
                  <a:schemeClr val="tx1">
                    <a:lumMod val="85000"/>
                    <a:lumOff val="15000"/>
                  </a:schemeClr>
                </a:solidFill>
                <a:latin typeface="微软雅黑" panose="020B0503020204020204" pitchFamily="34" charset="-122"/>
                <a:ea typeface="微软雅黑" panose="020B0503020204020204"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a:t>
            </a: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up)">
                                      <p:cBhvr>
                                        <p:cTn id="17"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5008075" y="1741093"/>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3</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grpSp>
        <p:nvGrpSpPr>
          <p:cNvPr id="7" name="组合 6"/>
          <p:cNvGrpSpPr/>
          <p:nvPr/>
        </p:nvGrpSpPr>
        <p:grpSpPr>
          <a:xfrm>
            <a:off x="1107765"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1</a:t>
              </a:r>
              <a:endParaRPr lang="zh-CN" altLang="en-US" sz="3600" dirty="0">
                <a:latin typeface="Impact" panose="020B0806030902050204" pitchFamily="34" charset="0"/>
              </a:endParaRPr>
            </a:p>
          </p:txBody>
        </p:sp>
      </p:grpSp>
      <p:grpSp>
        <p:nvGrpSpPr>
          <p:cNvPr id="10" name="组合 9"/>
          <p:cNvGrpSpPr/>
          <p:nvPr/>
        </p:nvGrpSpPr>
        <p:grpSpPr>
          <a:xfrm>
            <a:off x="3131840"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2</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Shape 4096"/>
          <p:cNvSpPr/>
          <p:nvPr/>
        </p:nvSpPr>
        <p:spPr>
          <a:xfrm>
            <a:off x="3109682"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6" name="Shape 4113"/>
          <p:cNvSpPr/>
          <p:nvPr/>
        </p:nvSpPr>
        <p:spPr>
          <a:xfrm>
            <a:off x="1399252"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7" name="Shape 4114"/>
          <p:cNvSpPr/>
          <p:nvPr/>
        </p:nvSpPr>
        <p:spPr>
          <a:xfrm>
            <a:off x="6486778"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8" name="Shape 4115"/>
          <p:cNvSpPr/>
          <p:nvPr/>
        </p:nvSpPr>
        <p:spPr>
          <a:xfrm>
            <a:off x="4788051" y="1491630"/>
            <a:ext cx="1268624" cy="1296886"/>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rgbClr val="92D050"/>
          </a:solidFill>
          <a:ln w="12700">
            <a:miter lim="400000"/>
          </a:ln>
        </p:spPr>
        <p:txBody>
          <a:bodyPr lIns="28575" tIns="28575" rIns="28575" bIns="28575" anchor="ctr"/>
          <a:lstStyle/>
          <a:p>
            <a:pPr marL="0" marR="0" lvl="0" indent="0" defTabSz="914400" eaLnBrk="1" fontAlgn="auto" latinLnBrk="0" hangingPunct="1">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Helvetica Light"/>
            </a:endParaRPr>
          </a:p>
        </p:txBody>
      </p:sp>
      <p:sp>
        <p:nvSpPr>
          <p:cNvPr id="9" name="TextBox 8"/>
          <p:cNvSpPr txBox="1"/>
          <p:nvPr/>
        </p:nvSpPr>
        <p:spPr>
          <a:xfrm>
            <a:off x="1695450"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p>
        </p:txBody>
      </p:sp>
      <p:sp>
        <p:nvSpPr>
          <p:cNvPr id="10" name="TextBox 9"/>
          <p:cNvSpPr txBox="1"/>
          <p:nvPr/>
        </p:nvSpPr>
        <p:spPr>
          <a:xfrm>
            <a:off x="340585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5078386"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6788792" y="1872362"/>
            <a:ext cx="676275" cy="3231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GB" sz="2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p>
        </p:txBody>
      </p:sp>
      <p:sp>
        <p:nvSpPr>
          <p:cNvPr id="13" name="Text Placeholder 2"/>
          <p:cNvSpPr txBox="1"/>
          <p:nvPr/>
        </p:nvSpPr>
        <p:spPr>
          <a:xfrm>
            <a:off x="1261781"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2013</a:t>
            </a:r>
          </a:p>
        </p:txBody>
      </p:sp>
      <p:sp>
        <p:nvSpPr>
          <p:cNvPr id="14" name="TextBox 13"/>
          <p:cNvSpPr txBox="1"/>
          <p:nvPr/>
        </p:nvSpPr>
        <p:spPr>
          <a:xfrm>
            <a:off x="1261781" y="3643748"/>
            <a:ext cx="1510095" cy="738664"/>
          </a:xfrm>
          <a:prstGeom prst="rect">
            <a:avLst/>
          </a:prstGeom>
          <a:noFill/>
        </p:spPr>
        <p:txBody>
          <a:bodyPr wrap="square" lIns="0" tIns="0" rIns="0" bIns="0" rtlCol="0">
            <a:spAutoFit/>
          </a:bodyPr>
          <a:lstStyle/>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a:xfrm>
            <a:off x="2991808"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2014</a:t>
            </a:r>
          </a:p>
        </p:txBody>
      </p:sp>
      <p:sp>
        <p:nvSpPr>
          <p:cNvPr id="16" name="TextBox 15"/>
          <p:cNvSpPr txBox="1"/>
          <p:nvPr/>
        </p:nvSpPr>
        <p:spPr>
          <a:xfrm>
            <a:off x="2991808"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7" name="Text Placeholder 2"/>
          <p:cNvSpPr txBox="1"/>
          <p:nvPr/>
        </p:nvSpPr>
        <p:spPr>
          <a:xfrm>
            <a:off x="4659459"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2015</a:t>
            </a:r>
          </a:p>
        </p:txBody>
      </p:sp>
      <p:sp>
        <p:nvSpPr>
          <p:cNvPr id="18" name="TextBox 17"/>
          <p:cNvSpPr txBox="1"/>
          <p:nvPr/>
        </p:nvSpPr>
        <p:spPr>
          <a:xfrm>
            <a:off x="4659459"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19" name="Text Placeholder 2"/>
          <p:cNvSpPr txBox="1"/>
          <p:nvPr/>
        </p:nvSpPr>
        <p:spPr>
          <a:xfrm>
            <a:off x="6389486" y="2975514"/>
            <a:ext cx="1510095" cy="196335"/>
          </a:xfrm>
          <a:prstGeom prst="rect">
            <a:avLst/>
          </a:prstGeom>
          <a:noFill/>
        </p:spPr>
        <p:txBody>
          <a:bodyPr vert="horz" lIns="0" tIns="34290" rIns="0" bIns="3429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baseline="0">
                <a:solidFill>
                  <a:srgbClr val="F02423"/>
                </a:solidFill>
                <a:latin typeface="Kontrapunkt Bob" panose="02000000000000000000" pitchFamily="50"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r>
              <a:rPr kumimoji="0" lang="en-GB"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2016</a:t>
            </a:r>
          </a:p>
        </p:txBody>
      </p:sp>
      <p:sp>
        <p:nvSpPr>
          <p:cNvPr id="20" name="TextBox 19"/>
          <p:cNvSpPr txBox="1"/>
          <p:nvPr/>
        </p:nvSpPr>
        <p:spPr>
          <a:xfrm>
            <a:off x="6389486" y="3625164"/>
            <a:ext cx="1510095" cy="738664"/>
          </a:xfrm>
          <a:prstGeom prst="rect">
            <a:avLst/>
          </a:prstGeom>
          <a:noFill/>
        </p:spPr>
        <p:txBody>
          <a:bodyPr wrap="square" lIns="0" tIns="0" rIns="0" bIns="0" rtlCol="0">
            <a:spAutoFit/>
          </a:bodyPr>
          <a:lstStyle/>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en-US"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a:p>
            <a:pPr lvl="0" algn="ctr" defTabSz="914400">
              <a:defRPr/>
            </a:pPr>
            <a:r>
              <a:rPr lang="zh-CN" altLang="en-US" sz="1200" kern="0" dirty="0">
                <a:solidFill>
                  <a:sysClr val="window" lastClr="FFFFFF">
                    <a:lumMod val="50000"/>
                  </a:sysClr>
                </a:solidFill>
                <a:latin typeface="微软雅黑" panose="020B0503020204020204" pitchFamily="34" charset="-122"/>
                <a:ea typeface="微软雅黑" panose="020B0503020204020204" pitchFamily="34" charset="-122"/>
              </a:rPr>
              <a:t>单击添加文本内容</a:t>
            </a:r>
            <a:endParaRPr lang="nl-NL" altLang="zh-CN" sz="1200" kern="0" dirty="0">
              <a:solidFill>
                <a:sysClr val="window" lastClr="FFFFFF">
                  <a:lumMod val="50000"/>
                </a:sys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517911" y="3264863"/>
            <a:ext cx="997835"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添加标题</a:t>
            </a:r>
            <a:endParaRPr kumimoji="0" lang="en-GB"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3245076"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904048"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631213" y="3264863"/>
            <a:ext cx="997835" cy="246221"/>
          </a:xfrm>
          <a:prstGeom prst="rect">
            <a:avLst/>
          </a:prstGeom>
          <a:noFill/>
        </p:spPr>
        <p:txBody>
          <a:bodyPr wrap="square" lIns="0" tIns="0" rIns="0" bIns="0" rtlCol="0">
            <a:spAutoFit/>
          </a:bodyPr>
          <a:lstStyle/>
          <a:p>
            <a:pPr lvl="0" algn="ctr" defTabSz="914400">
              <a:defRPr/>
            </a:pPr>
            <a:r>
              <a:rPr lang="zh-CN" altLang="en-US" b="1" kern="0"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GB" altLang="zh-CN" b="1" kern="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fade">
                                      <p:cBhvr>
                                        <p:cTn id="50" dur="500"/>
                                        <p:tgtEl>
                                          <p:spTgt spid="17">
                                            <p:txEl>
                                              <p:pRg st="0" end="0"/>
                                            </p:txEl>
                                          </p:spTgt>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up)">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build="p"/>
      <p:bldP spid="14" grpId="0"/>
      <p:bldP spid="15" grpId="0" build="p"/>
      <p:bldP spid="16" grpId="0"/>
      <p:bldP spid="17" grpId="0" build="p"/>
      <p:bldP spid="18" grpId="0"/>
      <p:bldP spid="19" grpId="0" build="p"/>
      <p:bldP spid="20" grpId="0"/>
      <p:bldP spid="21" grpId="0"/>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Oval 2"/>
          <p:cNvSpPr>
            <a:spLocks noChangeArrowheads="1"/>
          </p:cNvSpPr>
          <p:nvPr/>
        </p:nvSpPr>
        <p:spPr bwMode="auto">
          <a:xfrm>
            <a:off x="3749550" y="1852389"/>
            <a:ext cx="2025650" cy="2025650"/>
          </a:xfrm>
          <a:prstGeom prst="ellipse">
            <a:avLst/>
          </a:prstGeom>
          <a:solidFill>
            <a:srgbClr val="FFFFFF">
              <a:alpha val="10196"/>
            </a:srgbClr>
          </a:solidFill>
          <a:ln w="19050" cap="rnd" algn="ctr">
            <a:solidFill>
              <a:srgbClr val="FF3333"/>
            </a:solidFill>
            <a:prstDash val="sysDot"/>
            <a:rou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a typeface="微软雅黑" panose="020B0503020204020204" pitchFamily="34" charset="-122"/>
            </a:endParaRPr>
          </a:p>
        </p:txBody>
      </p:sp>
      <p:sp>
        <p:nvSpPr>
          <p:cNvPr id="6" name="Freeform 6"/>
          <p:cNvSpPr/>
          <p:nvPr/>
        </p:nvSpPr>
        <p:spPr bwMode="auto">
          <a:xfrm rot="5400000">
            <a:off x="2238938" y="1513459"/>
            <a:ext cx="3743325" cy="2360612"/>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rgbClr val="92D050"/>
          </a:solidFill>
          <a:ln>
            <a:noFill/>
          </a:ln>
          <a:effectLst/>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Arial" panose="020B0604020202020204"/>
              <a:ea typeface="微软雅黑" panose="020B0503020204020204" pitchFamily="34" charset="-122"/>
            </a:endParaRPr>
          </a:p>
        </p:txBody>
      </p:sp>
      <p:sp>
        <p:nvSpPr>
          <p:cNvPr id="7" name="Freeform 7"/>
          <p:cNvSpPr/>
          <p:nvPr/>
        </p:nvSpPr>
        <p:spPr bwMode="auto">
          <a:xfrm rot="5400000">
            <a:off x="3482850" y="1896839"/>
            <a:ext cx="3743325" cy="2359025"/>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rgbClr val="92D050"/>
          </a:solidFill>
          <a:ln w="9525">
            <a:noFill/>
            <a:round/>
          </a:ln>
        </p:spPr>
        <p:txBody>
          <a:bodyPr wrap="none" lIns="100803" tIns="50402" rIns="100803" bIns="50402"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endParaRPr>
          </a:p>
        </p:txBody>
      </p:sp>
      <p:sp>
        <p:nvSpPr>
          <p:cNvPr id="8" name="WordArt 9"/>
          <p:cNvSpPr>
            <a:spLocks noChangeArrowheads="1" noChangeShapeType="1" noTextEdit="1"/>
          </p:cNvSpPr>
          <p:nvPr/>
        </p:nvSpPr>
        <p:spPr bwMode="auto">
          <a:xfrm rot="-5400000">
            <a:off x="3216944" y="1553146"/>
            <a:ext cx="2820987"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rPr>
              <a:t>       单击此处填加文字内容     </a:t>
            </a:r>
          </a:p>
        </p:txBody>
      </p:sp>
      <p:sp>
        <p:nvSpPr>
          <p:cNvPr id="9" name="WordArt 9"/>
          <p:cNvSpPr>
            <a:spLocks noChangeArrowheads="1" noChangeShapeType="1" noTextEdit="1"/>
          </p:cNvSpPr>
          <p:nvPr/>
        </p:nvSpPr>
        <p:spPr bwMode="auto">
          <a:xfrm rot="5400000">
            <a:off x="3524919" y="1592833"/>
            <a:ext cx="2820988" cy="2628900"/>
          </a:xfrm>
          <a:prstGeom prst="rect">
            <a:avLst/>
          </a:prstGeom>
        </p:spPr>
        <p:txBody>
          <a:bodyPr spcFirstLastPara="1" wrap="none" fromWordArt="1">
            <a:prstTxWarp prst="textArchUp">
              <a:avLst>
                <a:gd name="adj" fmla="val 12276668"/>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rPr>
              <a:t>       </a:t>
            </a:r>
            <a:r>
              <a:rPr kumimoji="0" lang="zh-CN" altLang="en-US" sz="700" b="0" i="0" u="none" strike="noStrike" kern="10" cap="none" spc="0" normalizeH="0" baseline="0" noProof="0" dirty="0">
                <a:ln w="9525">
                  <a:noFill/>
                  <a:round/>
                </a:ln>
                <a:solidFill>
                  <a:schemeClr val="bg1"/>
                </a:solidFill>
                <a:effectLst/>
                <a:uLnTx/>
                <a:uFillTx/>
                <a:latin typeface="微软雅黑" panose="020B0503020204020204" pitchFamily="34" charset="-122"/>
                <a:ea typeface="微软雅黑" panose="020B0503020204020204" pitchFamily="34" charset="-122"/>
              </a:rPr>
              <a:t>单击此处填加文字内容</a:t>
            </a:r>
            <a:r>
              <a:rPr kumimoji="0" lang="zh-CN" altLang="en-US" sz="700" b="0" i="0" u="none" strike="noStrike" kern="10" cap="none" spc="0" normalizeH="0" baseline="0" noProof="0" dirty="0">
                <a:ln w="9525">
                  <a:noFill/>
                  <a:round/>
                </a:ln>
                <a:solidFill>
                  <a:srgbClr val="0070C0"/>
                </a:solidFill>
                <a:effectLst/>
                <a:uLnTx/>
                <a:uFillTx/>
                <a:latin typeface="微软雅黑" panose="020B0503020204020204" pitchFamily="34" charset="-122"/>
                <a:ea typeface="微软雅黑" panose="020B0503020204020204" pitchFamily="34" charset="-122"/>
              </a:rPr>
              <a:t>     </a:t>
            </a:r>
          </a:p>
        </p:txBody>
      </p:sp>
      <p:sp>
        <p:nvSpPr>
          <p:cNvPr id="10" name="Text Box 45"/>
          <p:cNvSpPr txBox="1">
            <a:spLocks noChangeArrowheads="1"/>
          </p:cNvSpPr>
          <p:nvPr/>
        </p:nvSpPr>
        <p:spPr bwMode="auto">
          <a:xfrm>
            <a:off x="684088" y="1734914"/>
            <a:ext cx="2222500" cy="712788"/>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1" name="Text Box 45"/>
          <p:cNvSpPr txBox="1">
            <a:spLocks noChangeArrowheads="1"/>
          </p:cNvSpPr>
          <p:nvPr/>
        </p:nvSpPr>
        <p:spPr bwMode="auto">
          <a:xfrm>
            <a:off x="684088" y="2723927"/>
            <a:ext cx="2222500" cy="712787"/>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2" name="Text Box 45"/>
          <p:cNvSpPr txBox="1">
            <a:spLocks noChangeArrowheads="1"/>
          </p:cNvSpPr>
          <p:nvPr/>
        </p:nvSpPr>
        <p:spPr bwMode="auto">
          <a:xfrm>
            <a:off x="684088" y="3678014"/>
            <a:ext cx="2222500" cy="711200"/>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3" name="Text Box 45"/>
          <p:cNvSpPr txBox="1">
            <a:spLocks noChangeArrowheads="1"/>
          </p:cNvSpPr>
          <p:nvPr/>
        </p:nvSpPr>
        <p:spPr bwMode="auto">
          <a:xfrm>
            <a:off x="6741988" y="1734914"/>
            <a:ext cx="2222500" cy="712788"/>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4" name="Text Box 45"/>
          <p:cNvSpPr txBox="1">
            <a:spLocks noChangeArrowheads="1"/>
          </p:cNvSpPr>
          <p:nvPr/>
        </p:nvSpPr>
        <p:spPr bwMode="auto">
          <a:xfrm>
            <a:off x="6741988" y="2723927"/>
            <a:ext cx="2222500" cy="712787"/>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6741988" y="3678014"/>
            <a:ext cx="2222500" cy="711200"/>
          </a:xfrm>
          <a:prstGeom prst="rect">
            <a:avLst/>
          </a:prstGeom>
          <a:noFill/>
          <a:ln w="9525">
            <a:noFill/>
            <a:miter lim="800000"/>
          </a:ln>
        </p:spPr>
        <p:txBody>
          <a:bodyPr lIns="100803" tIns="50402" rIns="100803" bIns="50402">
            <a:spAutoFit/>
          </a:bodyPr>
          <a:lstStyle/>
          <a:p>
            <a:r>
              <a:rPr lang="zh-CN" altLang="en-US" sz="1500" b="1" dirty="0">
                <a:latin typeface="微软雅黑" panose="020B0503020204020204" pitchFamily="34" charset="-122"/>
                <a:ea typeface="微软雅黑" panose="020B0503020204020204" pitchFamily="34" charset="-122"/>
              </a:rPr>
              <a:t>单击填加标题</a:t>
            </a:r>
            <a:endParaRPr lang="en-US" altLang="ko-KR" sz="1500" b="1"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a:p>
            <a:pPr marL="0" lvl="2" eaLnBrk="0" hangingPunct="0">
              <a:buClr>
                <a:srgbClr val="0070C0"/>
              </a:buClr>
              <a:buSzPct val="80000"/>
            </a:pPr>
            <a:r>
              <a:rPr lang="zh-CN" altLang="en-US" sz="1200" dirty="0">
                <a:latin typeface="微软雅黑" panose="020B0503020204020204" pitchFamily="34" charset="-122"/>
                <a:ea typeface="微软雅黑" panose="020B0503020204020204" pitchFamily="34" charset="-122"/>
              </a:rPr>
              <a:t>点击添加文本点击添加文本</a:t>
            </a:r>
            <a:endParaRPr lang="en-US" altLang="zh-CN" sz="1200" dirty="0">
              <a:latin typeface="微软雅黑" panose="020B0503020204020204" pitchFamily="34" charset="-122"/>
              <a:ea typeface="微软雅黑" panose="020B0503020204020204" pitchFamily="34" charset="-122"/>
            </a:endParaRPr>
          </a:p>
        </p:txBody>
      </p:sp>
      <p:sp>
        <p:nvSpPr>
          <p:cNvPr id="16" name="Text Box 16"/>
          <p:cNvSpPr txBox="1">
            <a:spLocks noChangeArrowheads="1"/>
          </p:cNvSpPr>
          <p:nvPr/>
        </p:nvSpPr>
        <p:spPr bwMode="auto">
          <a:xfrm>
            <a:off x="4265488" y="2369914"/>
            <a:ext cx="995362" cy="1050925"/>
          </a:xfrm>
          <a:prstGeom prst="rect">
            <a:avLst/>
          </a:prstGeom>
          <a:noFill/>
          <a:ln w="9525">
            <a:noFill/>
            <a:miter lim="800000"/>
          </a:ln>
        </p:spPr>
        <p:txBody>
          <a:bodyPr wrap="none" lIns="100803" tIns="50402" rIns="100803" bIns="50402">
            <a:spAutoFit/>
          </a:bodyPr>
          <a:lstStyle/>
          <a:p>
            <a:pPr algn="r"/>
            <a:r>
              <a:rPr lang="zh-CN" altLang="en-US" sz="3100" b="1" dirty="0">
                <a:latin typeface="微软雅黑" panose="020B0503020204020204" pitchFamily="34" charset="-122"/>
                <a:ea typeface="微软雅黑" panose="020B0503020204020204" pitchFamily="34" charset="-122"/>
              </a:rPr>
              <a:t>填加</a:t>
            </a:r>
            <a:endParaRPr lang="en-US" altLang="zh-CN" sz="3100" b="1" dirty="0">
              <a:latin typeface="微软雅黑" panose="020B0503020204020204" pitchFamily="34" charset="-122"/>
              <a:ea typeface="微软雅黑" panose="020B0503020204020204" pitchFamily="34" charset="-122"/>
            </a:endParaRPr>
          </a:p>
          <a:p>
            <a:pPr algn="r"/>
            <a:r>
              <a:rPr lang="zh-CN" altLang="en-US" sz="3100" b="1" dirty="0">
                <a:latin typeface="微软雅黑" panose="020B0503020204020204" pitchFamily="34" charset="-122"/>
                <a:ea typeface="微软雅黑" panose="020B0503020204020204" pitchFamily="34" charset="-122"/>
              </a:rPr>
              <a:t>标题</a:t>
            </a:r>
            <a:endParaRPr lang="en-US" altLang="ko-KR" sz="31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75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3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750" fill="hold"/>
                                        <p:tgtEl>
                                          <p:spTgt spid="16"/>
                                        </p:tgtEl>
                                        <p:attrNameLst>
                                          <p:attrName>ppt_w</p:attrName>
                                        </p:attrNameLst>
                                      </p:cBhvr>
                                      <p:tavLst>
                                        <p:tav tm="0">
                                          <p:val>
                                            <p:fltVal val="0"/>
                                          </p:val>
                                        </p:tav>
                                        <p:tav tm="100000">
                                          <p:val>
                                            <p:strVal val="#ppt_w"/>
                                          </p:val>
                                        </p:tav>
                                      </p:tavLst>
                                    </p:anim>
                                    <p:anim calcmode="lin" valueType="num">
                                      <p:cBhvr>
                                        <p:cTn id="22" dur="750" fill="hold"/>
                                        <p:tgtEl>
                                          <p:spTgt spid="16"/>
                                        </p:tgtEl>
                                        <p:attrNameLst>
                                          <p:attrName>ppt_h</p:attrName>
                                        </p:attrNameLst>
                                      </p:cBhvr>
                                      <p:tavLst>
                                        <p:tav tm="0">
                                          <p:val>
                                            <p:fltVal val="0"/>
                                          </p:val>
                                        </p:tav>
                                        <p:tav tm="100000">
                                          <p:val>
                                            <p:strVal val="#ppt_h"/>
                                          </p:val>
                                        </p:tav>
                                      </p:tavLst>
                                    </p:anim>
                                    <p:anim calcmode="lin" valueType="num">
                                      <p:cBhvr>
                                        <p:cTn id="23" dur="750" fill="hold"/>
                                        <p:tgtEl>
                                          <p:spTgt spid="16"/>
                                        </p:tgtEl>
                                        <p:attrNameLst>
                                          <p:attrName>style.rotation</p:attrName>
                                        </p:attrNameLst>
                                      </p:cBhvr>
                                      <p:tavLst>
                                        <p:tav tm="0">
                                          <p:val>
                                            <p:fltVal val="360"/>
                                          </p:val>
                                        </p:tav>
                                        <p:tav tm="100000">
                                          <p:val>
                                            <p:fltVal val="0"/>
                                          </p:val>
                                        </p:tav>
                                      </p:tavLst>
                                    </p:anim>
                                    <p:animEffect transition="in" filter="fade">
                                      <p:cBhvr>
                                        <p:cTn id="24" dur="750"/>
                                        <p:tgtEl>
                                          <p:spTgt spid="16"/>
                                        </p:tgtEl>
                                      </p:cBhvr>
                                    </p:animEffect>
                                  </p:childTnLst>
                                </p:cTn>
                              </p:par>
                            </p:childTnLst>
                          </p:cTn>
                        </p:par>
                        <p:par>
                          <p:cTn id="25" fill="hold">
                            <p:stCondLst>
                              <p:cond delay="4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75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750"/>
                                        <p:tgtEl>
                                          <p:spTgt spid="8"/>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65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strVal val="#ppt_x"/>
                                          </p:val>
                                        </p:tav>
                                        <p:tav tm="100000">
                                          <p:val>
                                            <p:strVal val="#ppt_x"/>
                                          </p:val>
                                        </p:tav>
                                      </p:tavLst>
                                    </p:anim>
                                    <p:anim calcmode="lin" valueType="num">
                                      <p:cBhvr>
                                        <p:cTn id="43" dur="50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strVal val="#ppt_x"/>
                                          </p:val>
                                        </p:tav>
                                        <p:tav tm="100000">
                                          <p:val>
                                            <p:strVal val="#ppt_x"/>
                                          </p:val>
                                        </p:tav>
                                      </p:tavLst>
                                    </p:anim>
                                    <p:anim calcmode="lin" valueType="num">
                                      <p:cBhvr>
                                        <p:cTn id="49" dur="5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anim calcmode="lin" valueType="num">
                                      <p:cBhvr>
                                        <p:cTn id="54" dur="500" fill="hold"/>
                                        <p:tgtEl>
                                          <p:spTgt spid="13"/>
                                        </p:tgtEl>
                                        <p:attrNameLst>
                                          <p:attrName>ppt_x</p:attrName>
                                        </p:attrNameLst>
                                      </p:cBhvr>
                                      <p:tavLst>
                                        <p:tav tm="0">
                                          <p:val>
                                            <p:strVal val="#ppt_x"/>
                                          </p:val>
                                        </p:tav>
                                        <p:tav tm="100000">
                                          <p:val>
                                            <p:strVal val="#ppt_x"/>
                                          </p:val>
                                        </p:tav>
                                      </p:tavLst>
                                    </p:anim>
                                    <p:anim calcmode="lin" valueType="num">
                                      <p:cBhvr>
                                        <p:cTn id="55" dur="50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anim calcmode="lin" valueType="num">
                                      <p:cBhvr>
                                        <p:cTn id="60" dur="500" fill="hold"/>
                                        <p:tgtEl>
                                          <p:spTgt spid="14"/>
                                        </p:tgtEl>
                                        <p:attrNameLst>
                                          <p:attrName>ppt_x</p:attrName>
                                        </p:attrNameLst>
                                      </p:cBhvr>
                                      <p:tavLst>
                                        <p:tav tm="0">
                                          <p:val>
                                            <p:strVal val="#ppt_x"/>
                                          </p:val>
                                        </p:tav>
                                        <p:tav tm="100000">
                                          <p:val>
                                            <p:strVal val="#ppt_x"/>
                                          </p:val>
                                        </p:tav>
                                      </p:tavLst>
                                    </p:anim>
                                    <p:anim calcmode="lin" valueType="num">
                                      <p:cBhvr>
                                        <p:cTn id="61" dur="5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p:bldP spid="11" grpId="0"/>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矩形 9"/>
          <p:cNvSpPr/>
          <p:nvPr/>
        </p:nvSpPr>
        <p:spPr>
          <a:xfrm>
            <a:off x="0" y="2805747"/>
            <a:ext cx="9144000" cy="182835"/>
          </a:xfrm>
          <a:custGeom>
            <a:avLst/>
            <a:gdLst/>
            <a:ahLst/>
            <a:cxnLst/>
            <a:rect l="l" t="t" r="r" b="b"/>
            <a:pathLst>
              <a:path w="144016" h="869444">
                <a:moveTo>
                  <a:pt x="0" y="0"/>
                </a:moveTo>
                <a:lnTo>
                  <a:pt x="144016" y="0"/>
                </a:lnTo>
                <a:lnTo>
                  <a:pt x="144016" y="869444"/>
                </a:lnTo>
                <a:lnTo>
                  <a:pt x="0" y="869444"/>
                </a:lnTo>
                <a:close/>
              </a:path>
            </a:pathLst>
          </a:cu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 name="椭圆 5"/>
          <p:cNvSpPr/>
          <p:nvPr/>
        </p:nvSpPr>
        <p:spPr>
          <a:xfrm>
            <a:off x="916295"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椭圆 6"/>
          <p:cNvSpPr/>
          <p:nvPr/>
        </p:nvSpPr>
        <p:spPr>
          <a:xfrm>
            <a:off x="143705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椭圆 7"/>
          <p:cNvSpPr/>
          <p:nvPr/>
        </p:nvSpPr>
        <p:spPr>
          <a:xfrm>
            <a:off x="299933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椭圆 8"/>
          <p:cNvSpPr/>
          <p:nvPr/>
        </p:nvSpPr>
        <p:spPr>
          <a:xfrm>
            <a:off x="3520090"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椭圆 9"/>
          <p:cNvSpPr/>
          <p:nvPr/>
        </p:nvSpPr>
        <p:spPr>
          <a:xfrm>
            <a:off x="4561608"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5082367"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椭圆 11"/>
          <p:cNvSpPr/>
          <p:nvPr/>
        </p:nvSpPr>
        <p:spPr>
          <a:xfrm>
            <a:off x="6123885"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椭圆 12"/>
          <p:cNvSpPr/>
          <p:nvPr/>
        </p:nvSpPr>
        <p:spPr>
          <a:xfrm>
            <a:off x="6644644"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椭圆 13"/>
          <p:cNvSpPr/>
          <p:nvPr/>
        </p:nvSpPr>
        <p:spPr>
          <a:xfrm>
            <a:off x="768616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8206921"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395536"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a:xfrm>
            <a:off x="872768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965115" y="1491630"/>
            <a:ext cx="984937" cy="1100373"/>
            <a:chOff x="1500890" y="1279283"/>
            <a:chExt cx="984937" cy="1100373"/>
          </a:xfrm>
          <a:solidFill>
            <a:srgbClr val="92D050"/>
          </a:solidFill>
        </p:grpSpPr>
        <p:sp>
          <p:nvSpPr>
            <p:cNvPr id="19" name="矩形 2"/>
            <p:cNvSpPr/>
            <p:nvPr/>
          </p:nvSpPr>
          <p:spPr>
            <a:xfrm>
              <a:off x="1500890" y="1279283"/>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Rectangle 13" descr="FD1DDF730CE4456e89755B07FE1653D0# #Rectangle 13"/>
            <p:cNvSpPr>
              <a:spLocks noChangeArrowheads="1"/>
            </p:cNvSpPr>
            <p:nvPr/>
          </p:nvSpPr>
          <p:spPr bwMode="auto">
            <a:xfrm>
              <a:off x="1776920" y="1573162"/>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p>
          </p:txBody>
        </p:sp>
        <p:sp>
          <p:nvSpPr>
            <p:cNvPr id="21" name="TextBox 20"/>
            <p:cNvSpPr txBox="1"/>
            <p:nvPr/>
          </p:nvSpPr>
          <p:spPr>
            <a:xfrm>
              <a:off x="1505051" y="1356143"/>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22" name="组合 21"/>
          <p:cNvGrpSpPr/>
          <p:nvPr/>
        </p:nvGrpSpPr>
        <p:grpSpPr>
          <a:xfrm>
            <a:off x="2018110" y="1491630"/>
            <a:ext cx="2018115" cy="984937"/>
            <a:chOff x="2553885" y="1279283"/>
            <a:chExt cx="2018115" cy="984937"/>
          </a:xfrm>
        </p:grpSpPr>
        <p:sp>
          <p:nvSpPr>
            <p:cNvPr id="23" name="矩形 22"/>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993813" y="3143257"/>
            <a:ext cx="984937" cy="1100373"/>
            <a:chOff x="1993813" y="2815696"/>
            <a:chExt cx="984937" cy="1100373"/>
          </a:xfrm>
          <a:solidFill>
            <a:srgbClr val="92D050"/>
          </a:solidFill>
        </p:grpSpPr>
        <p:sp>
          <p:nvSpPr>
            <p:cNvPr id="27" name="矩形 2"/>
            <p:cNvSpPr/>
            <p:nvPr/>
          </p:nvSpPr>
          <p:spPr>
            <a:xfrm flipV="1">
              <a:off x="1993813"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Rectangle 13" descr="FD1DDF730CE4456e89755B07FE1653D0# #Rectangle 13"/>
            <p:cNvSpPr>
              <a:spLocks noChangeArrowheads="1"/>
            </p:cNvSpPr>
            <p:nvPr/>
          </p:nvSpPr>
          <p:spPr bwMode="auto">
            <a:xfrm>
              <a:off x="2269843"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p>
          </p:txBody>
        </p:sp>
        <p:sp>
          <p:nvSpPr>
            <p:cNvPr id="29" name="TextBox 28"/>
            <p:cNvSpPr txBox="1"/>
            <p:nvPr/>
          </p:nvSpPr>
          <p:spPr>
            <a:xfrm>
              <a:off x="1997974"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30" name="组合 29"/>
          <p:cNvGrpSpPr/>
          <p:nvPr/>
        </p:nvGrpSpPr>
        <p:grpSpPr>
          <a:xfrm>
            <a:off x="4572000" y="1491630"/>
            <a:ext cx="984937" cy="1100373"/>
            <a:chOff x="4572000" y="1164069"/>
            <a:chExt cx="984937" cy="1100373"/>
          </a:xfrm>
          <a:solidFill>
            <a:schemeClr val="bg1">
              <a:lumMod val="65000"/>
            </a:schemeClr>
          </a:solidFill>
        </p:grpSpPr>
        <p:sp>
          <p:nvSpPr>
            <p:cNvPr id="31" name="矩形 2"/>
            <p:cNvSpPr/>
            <p:nvPr/>
          </p:nvSpPr>
          <p:spPr>
            <a:xfrm>
              <a:off x="4572000" y="1164069"/>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4848030" y="145794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p>
          </p:txBody>
        </p:sp>
        <p:sp>
          <p:nvSpPr>
            <p:cNvPr id="33" name="TextBox 32"/>
            <p:cNvSpPr txBox="1"/>
            <p:nvPr/>
          </p:nvSpPr>
          <p:spPr>
            <a:xfrm>
              <a:off x="4576161" y="124092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34" name="组合 33"/>
          <p:cNvGrpSpPr/>
          <p:nvPr/>
        </p:nvGrpSpPr>
        <p:grpSpPr>
          <a:xfrm>
            <a:off x="5624995" y="1491630"/>
            <a:ext cx="2018115" cy="984937"/>
            <a:chOff x="2553885" y="1279283"/>
            <a:chExt cx="2018115" cy="984937"/>
          </a:xfrm>
        </p:grpSpPr>
        <p:sp>
          <p:nvSpPr>
            <p:cNvPr id="35" name="矩形 34"/>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8" name="椭圆 37"/>
          <p:cNvSpPr/>
          <p:nvPr/>
        </p:nvSpPr>
        <p:spPr>
          <a:xfrm>
            <a:off x="1957813"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2478572"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椭圆 39"/>
          <p:cNvSpPr/>
          <p:nvPr/>
        </p:nvSpPr>
        <p:spPr>
          <a:xfrm>
            <a:off x="4040849"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1" name="椭圆 40"/>
          <p:cNvSpPr/>
          <p:nvPr/>
        </p:nvSpPr>
        <p:spPr>
          <a:xfrm>
            <a:off x="5603126" y="2861164"/>
            <a:ext cx="72000" cy="72000"/>
          </a:xfrm>
          <a:prstGeom prst="ellipse">
            <a:avLst/>
          </a:prstGeom>
          <a:solidFill>
            <a:srgbClr val="FFFF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椭圆 41"/>
          <p:cNvSpPr/>
          <p:nvPr/>
        </p:nvSpPr>
        <p:spPr>
          <a:xfrm>
            <a:off x="7165403" y="2861164"/>
            <a:ext cx="72000" cy="720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3" name="组合 42"/>
          <p:cNvGrpSpPr/>
          <p:nvPr/>
        </p:nvGrpSpPr>
        <p:grpSpPr>
          <a:xfrm>
            <a:off x="3050969" y="3258693"/>
            <a:ext cx="2018115" cy="984937"/>
            <a:chOff x="2553885" y="1279283"/>
            <a:chExt cx="2018115" cy="984937"/>
          </a:xfrm>
        </p:grpSpPr>
        <p:sp>
          <p:nvSpPr>
            <p:cNvPr id="44" name="矩形 43"/>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5"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5631416" y="3143257"/>
            <a:ext cx="984937" cy="1100373"/>
            <a:chOff x="5631416" y="2815696"/>
            <a:chExt cx="984937" cy="1100373"/>
          </a:xfrm>
          <a:solidFill>
            <a:schemeClr val="bg1">
              <a:lumMod val="65000"/>
            </a:schemeClr>
          </a:solidFill>
        </p:grpSpPr>
        <p:sp>
          <p:nvSpPr>
            <p:cNvPr id="48" name="矩形 2"/>
            <p:cNvSpPr/>
            <p:nvPr/>
          </p:nvSpPr>
          <p:spPr>
            <a:xfrm flipV="1">
              <a:off x="5631416" y="2815696"/>
              <a:ext cx="98493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nvSpPr>
          <p:spPr bwMode="auto">
            <a:xfrm>
              <a:off x="5907446" y="3226688"/>
              <a:ext cx="680753" cy="677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p>
          </p:txBody>
        </p:sp>
        <p:sp>
          <p:nvSpPr>
            <p:cNvPr id="50" name="TextBox 49"/>
            <p:cNvSpPr txBox="1"/>
            <p:nvPr/>
          </p:nvSpPr>
          <p:spPr>
            <a:xfrm>
              <a:off x="5635577" y="3009669"/>
              <a:ext cx="543739" cy="307777"/>
            </a:xfrm>
            <a:prstGeom prst="rect">
              <a:avLst/>
            </a:prstGeom>
            <a:grpFill/>
          </p:spPr>
          <p:txBody>
            <a:bodyPr vert="horz"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目标</a:t>
              </a:r>
            </a:p>
          </p:txBody>
        </p:sp>
      </p:grpSp>
      <p:grpSp>
        <p:nvGrpSpPr>
          <p:cNvPr id="51" name="组合 50"/>
          <p:cNvGrpSpPr/>
          <p:nvPr/>
        </p:nvGrpSpPr>
        <p:grpSpPr>
          <a:xfrm>
            <a:off x="6688572" y="3258693"/>
            <a:ext cx="2018115" cy="984937"/>
            <a:chOff x="2553885" y="1279283"/>
            <a:chExt cx="2018115" cy="984937"/>
          </a:xfrm>
        </p:grpSpPr>
        <p:sp>
          <p:nvSpPr>
            <p:cNvPr id="52" name="矩形 51"/>
            <p:cNvSpPr/>
            <p:nvPr/>
          </p:nvSpPr>
          <p:spPr>
            <a:xfrm>
              <a:off x="2553885" y="1279283"/>
              <a:ext cx="2018115" cy="984937"/>
            </a:xfrm>
            <a:prstGeom prst="rect">
              <a:avLst/>
            </a:prstGeom>
            <a:noFill/>
            <a:ln w="12700" cap="flat" cmpd="sng" algn="ctr">
              <a:solidFill>
                <a:srgbClr val="92D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Rectangle 13" descr="FD1DDF730CE4456e89755B07FE1653D0# #Rectangle 13"/>
            <p:cNvSpPr>
              <a:spLocks noChangeArrowheads="1"/>
            </p:cNvSpPr>
            <p:nvPr/>
          </p:nvSpPr>
          <p:spPr bwMode="auto">
            <a:xfrm>
              <a:off x="2679896" y="1356143"/>
              <a:ext cx="1460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Rectangle 13" descr="FD1DDF730CE4456e89755B07FE1653D0# #Rectangle 13"/>
            <p:cNvSpPr>
              <a:spLocks noChangeArrowheads="1"/>
            </p:cNvSpPr>
            <p:nvPr/>
          </p:nvSpPr>
          <p:spPr bwMode="auto">
            <a:xfrm>
              <a:off x="2679894" y="1678386"/>
              <a:ext cx="173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此处添加目标扼要说明，</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100"/>
                                        <p:tgtEl>
                                          <p:spTgt spid="3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
                                        <p:tgtEl>
                                          <p:spTgt spid="3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100"/>
                                        <p:tgtEl>
                                          <p:spTgt spid="4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
                                        <p:tgtEl>
                                          <p:spTgt spid="1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
                                        <p:tgtEl>
                                          <p:spTgt spid="1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
                                        <p:tgtEl>
                                          <p:spTgt spid="41"/>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
                                        <p:tgtEl>
                                          <p:spTgt spid="12"/>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
                                        <p:tgtEl>
                                          <p:spTgt spid="1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
                                        <p:tgtEl>
                                          <p:spTgt spid="15"/>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100"/>
                                        <p:tgtEl>
                                          <p:spTgt spid="17"/>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left)">
                                      <p:cBhvr>
                                        <p:cTn id="85" dur="500"/>
                                        <p:tgtEl>
                                          <p:spTgt spid="22"/>
                                        </p:tgtEl>
                                      </p:cBhvr>
                                    </p:animEffect>
                                  </p:childTnLst>
                                </p:cTn>
                              </p:par>
                            </p:childTnLst>
                          </p:cTn>
                        </p:par>
                        <p:par>
                          <p:cTn id="86" fill="hold">
                            <p:stCondLst>
                              <p:cond delay="10500"/>
                            </p:stCondLst>
                            <p:childTnLst>
                              <p:par>
                                <p:cTn id="87" presetID="47" presetClass="entr" presetSubtype="0"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1000"/>
                                        <p:tgtEl>
                                          <p:spTgt spid="26"/>
                                        </p:tgtEl>
                                      </p:cBhvr>
                                    </p:animEffect>
                                    <p:anim calcmode="lin" valueType="num">
                                      <p:cBhvr>
                                        <p:cTn id="90" dur="1000" fill="hold"/>
                                        <p:tgtEl>
                                          <p:spTgt spid="26"/>
                                        </p:tgtEl>
                                        <p:attrNameLst>
                                          <p:attrName>ppt_x</p:attrName>
                                        </p:attrNameLst>
                                      </p:cBhvr>
                                      <p:tavLst>
                                        <p:tav tm="0">
                                          <p:val>
                                            <p:strVal val="#ppt_x"/>
                                          </p:val>
                                        </p:tav>
                                        <p:tav tm="100000">
                                          <p:val>
                                            <p:strVal val="#ppt_x"/>
                                          </p:val>
                                        </p:tav>
                                      </p:tavLst>
                                    </p:anim>
                                    <p:anim calcmode="lin" valueType="num">
                                      <p:cBhvr>
                                        <p:cTn id="91" dur="1000" fill="hold"/>
                                        <p:tgtEl>
                                          <p:spTgt spid="26"/>
                                        </p:tgtEl>
                                        <p:attrNameLst>
                                          <p:attrName>ppt_y</p:attrName>
                                        </p:attrNameLst>
                                      </p:cBhvr>
                                      <p:tavLst>
                                        <p:tav tm="0">
                                          <p:val>
                                            <p:strVal val="#ppt_y-.1"/>
                                          </p:val>
                                        </p:tav>
                                        <p:tav tm="100000">
                                          <p:val>
                                            <p:strVal val="#ppt_y"/>
                                          </p:val>
                                        </p:tav>
                                      </p:tavLst>
                                    </p:anim>
                                  </p:childTnLst>
                                </p:cTn>
                              </p:par>
                            </p:childTnLst>
                          </p:cTn>
                        </p:par>
                        <p:par>
                          <p:cTn id="92" fill="hold">
                            <p:stCondLst>
                              <p:cond delay="11500"/>
                            </p:stCondLst>
                            <p:childTnLst>
                              <p:par>
                                <p:cTn id="93" presetID="22" presetClass="entr" presetSubtype="8"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par>
                          <p:cTn id="96" fill="hold">
                            <p:stCondLst>
                              <p:cond delay="12000"/>
                            </p:stCondLst>
                            <p:childTnLst>
                              <p:par>
                                <p:cTn id="97" presetID="42" presetClass="entr" presetSubtype="0"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1000"/>
                                        <p:tgtEl>
                                          <p:spTgt spid="30"/>
                                        </p:tgtEl>
                                      </p:cBhvr>
                                    </p:animEffect>
                                    <p:anim calcmode="lin" valueType="num">
                                      <p:cBhvr>
                                        <p:cTn id="100" dur="1000" fill="hold"/>
                                        <p:tgtEl>
                                          <p:spTgt spid="30"/>
                                        </p:tgtEl>
                                        <p:attrNameLst>
                                          <p:attrName>ppt_x</p:attrName>
                                        </p:attrNameLst>
                                      </p:cBhvr>
                                      <p:tavLst>
                                        <p:tav tm="0">
                                          <p:val>
                                            <p:strVal val="#ppt_x"/>
                                          </p:val>
                                        </p:tav>
                                        <p:tav tm="100000">
                                          <p:val>
                                            <p:strVal val="#ppt_x"/>
                                          </p:val>
                                        </p:tav>
                                      </p:tavLst>
                                    </p:anim>
                                    <p:anim calcmode="lin" valueType="num">
                                      <p:cBhvr>
                                        <p:cTn id="101" dur="1000" fill="hold"/>
                                        <p:tgtEl>
                                          <p:spTgt spid="30"/>
                                        </p:tgtEl>
                                        <p:attrNameLst>
                                          <p:attrName>ppt_y</p:attrName>
                                        </p:attrNameLst>
                                      </p:cBhvr>
                                      <p:tavLst>
                                        <p:tav tm="0">
                                          <p:val>
                                            <p:strVal val="#ppt_y+.1"/>
                                          </p:val>
                                        </p:tav>
                                        <p:tav tm="100000">
                                          <p:val>
                                            <p:strVal val="#ppt_y"/>
                                          </p:val>
                                        </p:tav>
                                      </p:tavLst>
                                    </p:anim>
                                  </p:childTnLst>
                                </p:cTn>
                              </p:par>
                            </p:childTnLst>
                          </p:cTn>
                        </p:par>
                        <p:par>
                          <p:cTn id="102" fill="hold">
                            <p:stCondLst>
                              <p:cond delay="13000"/>
                            </p:stCondLst>
                            <p:childTnLst>
                              <p:par>
                                <p:cTn id="103" presetID="22" presetClass="entr" presetSubtype="8" fill="hold"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left)">
                                      <p:cBhvr>
                                        <p:cTn id="105" dur="500"/>
                                        <p:tgtEl>
                                          <p:spTgt spid="34"/>
                                        </p:tgtEl>
                                      </p:cBhvr>
                                    </p:animEffect>
                                  </p:childTnLst>
                                </p:cTn>
                              </p:par>
                            </p:childTnLst>
                          </p:cTn>
                        </p:par>
                        <p:par>
                          <p:cTn id="106" fill="hold">
                            <p:stCondLst>
                              <p:cond delay="13500"/>
                            </p:stCondLst>
                            <p:childTnLst>
                              <p:par>
                                <p:cTn id="107" presetID="47" presetClass="entr" presetSubtype="0" fill="hold" nodeType="after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1000"/>
                                        <p:tgtEl>
                                          <p:spTgt spid="47"/>
                                        </p:tgtEl>
                                      </p:cBhvr>
                                    </p:animEffect>
                                    <p:anim calcmode="lin" valueType="num">
                                      <p:cBhvr>
                                        <p:cTn id="110" dur="1000" fill="hold"/>
                                        <p:tgtEl>
                                          <p:spTgt spid="47"/>
                                        </p:tgtEl>
                                        <p:attrNameLst>
                                          <p:attrName>ppt_x</p:attrName>
                                        </p:attrNameLst>
                                      </p:cBhvr>
                                      <p:tavLst>
                                        <p:tav tm="0">
                                          <p:val>
                                            <p:strVal val="#ppt_x"/>
                                          </p:val>
                                        </p:tav>
                                        <p:tav tm="100000">
                                          <p:val>
                                            <p:strVal val="#ppt_x"/>
                                          </p:val>
                                        </p:tav>
                                      </p:tavLst>
                                    </p:anim>
                                    <p:anim calcmode="lin" valueType="num">
                                      <p:cBhvr>
                                        <p:cTn id="111" dur="1000" fill="hold"/>
                                        <p:tgtEl>
                                          <p:spTgt spid="47"/>
                                        </p:tgtEl>
                                        <p:attrNameLst>
                                          <p:attrName>ppt_y</p:attrName>
                                        </p:attrNameLst>
                                      </p:cBhvr>
                                      <p:tavLst>
                                        <p:tav tm="0">
                                          <p:val>
                                            <p:strVal val="#ppt_y-.1"/>
                                          </p:val>
                                        </p:tav>
                                        <p:tav tm="100000">
                                          <p:val>
                                            <p:strVal val="#ppt_y"/>
                                          </p:val>
                                        </p:tav>
                                      </p:tavLst>
                                    </p:anim>
                                  </p:childTnLst>
                                </p:cTn>
                              </p:par>
                            </p:childTnLst>
                          </p:cTn>
                        </p:par>
                        <p:par>
                          <p:cTn id="112" fill="hold">
                            <p:stCondLst>
                              <p:cond delay="14500"/>
                            </p:stCondLst>
                            <p:childTnLst>
                              <p:par>
                                <p:cTn id="113" presetID="22" presetClass="entr" presetSubtype="8" fill="hold" nodeType="after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8" grpId="0" animBg="1"/>
      <p:bldP spid="39" grpId="0" animBg="1"/>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Freeform 12"/>
          <p:cNvSpPr/>
          <p:nvPr/>
        </p:nvSpPr>
        <p:spPr bwMode="auto">
          <a:xfrm>
            <a:off x="1263073" y="1239602"/>
            <a:ext cx="412913" cy="825823"/>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Oval 13"/>
          <p:cNvSpPr>
            <a:spLocks noChangeArrowheads="1"/>
          </p:cNvSpPr>
          <p:nvPr/>
        </p:nvSpPr>
        <p:spPr bwMode="auto">
          <a:xfrm>
            <a:off x="1340209" y="1312202"/>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14"/>
          <p:cNvSpPr>
            <a:spLocks noChangeShapeType="1"/>
          </p:cNvSpPr>
          <p:nvPr/>
        </p:nvSpPr>
        <p:spPr bwMode="auto">
          <a:xfrm>
            <a:off x="1675983" y="1239602"/>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Line 15"/>
          <p:cNvSpPr>
            <a:spLocks noChangeShapeType="1"/>
          </p:cNvSpPr>
          <p:nvPr/>
        </p:nvSpPr>
        <p:spPr bwMode="auto">
          <a:xfrm>
            <a:off x="1675983" y="206542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6"/>
          <p:cNvSpPr/>
          <p:nvPr/>
        </p:nvSpPr>
        <p:spPr bwMode="auto">
          <a:xfrm>
            <a:off x="7719921" y="2065425"/>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Oval 17"/>
          <p:cNvSpPr>
            <a:spLocks noChangeArrowheads="1"/>
          </p:cNvSpPr>
          <p:nvPr/>
        </p:nvSpPr>
        <p:spPr bwMode="auto">
          <a:xfrm>
            <a:off x="7384147" y="2142561"/>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18"/>
          <p:cNvSpPr>
            <a:spLocks noChangeShapeType="1"/>
          </p:cNvSpPr>
          <p:nvPr/>
        </p:nvSpPr>
        <p:spPr bwMode="auto">
          <a:xfrm flipH="1">
            <a:off x="1675983" y="2895785"/>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9"/>
          <p:cNvSpPr/>
          <p:nvPr/>
        </p:nvSpPr>
        <p:spPr bwMode="auto">
          <a:xfrm>
            <a:off x="1263073" y="2895785"/>
            <a:ext cx="412913" cy="825823"/>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Oval 20"/>
          <p:cNvSpPr>
            <a:spLocks noChangeArrowheads="1"/>
          </p:cNvSpPr>
          <p:nvPr/>
        </p:nvSpPr>
        <p:spPr bwMode="auto">
          <a:xfrm>
            <a:off x="1340209" y="2968384"/>
            <a:ext cx="671549"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21"/>
          <p:cNvSpPr>
            <a:spLocks noChangeShapeType="1"/>
          </p:cNvSpPr>
          <p:nvPr/>
        </p:nvSpPr>
        <p:spPr bwMode="auto">
          <a:xfrm>
            <a:off x="1675983" y="3721608"/>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22"/>
          <p:cNvSpPr/>
          <p:nvPr/>
        </p:nvSpPr>
        <p:spPr bwMode="auto">
          <a:xfrm>
            <a:off x="7719921" y="3721608"/>
            <a:ext cx="412913" cy="830362"/>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Oval 23"/>
          <p:cNvSpPr>
            <a:spLocks noChangeArrowheads="1"/>
          </p:cNvSpPr>
          <p:nvPr/>
        </p:nvSpPr>
        <p:spPr bwMode="auto">
          <a:xfrm>
            <a:off x="7384147" y="3798747"/>
            <a:ext cx="676088" cy="676088"/>
          </a:xfrm>
          <a:prstGeom prst="ellipse">
            <a:avLst/>
          </a:prstGeom>
          <a:solidFill>
            <a:srgbClr val="92D050"/>
          </a:solidFill>
          <a:ln w="12700">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24"/>
          <p:cNvSpPr>
            <a:spLocks noChangeShapeType="1"/>
          </p:cNvSpPr>
          <p:nvPr/>
        </p:nvSpPr>
        <p:spPr bwMode="auto">
          <a:xfrm flipH="1">
            <a:off x="1677364" y="4553781"/>
            <a:ext cx="6043938" cy="0"/>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矩形 17"/>
          <p:cNvSpPr/>
          <p:nvPr/>
        </p:nvSpPr>
        <p:spPr>
          <a:xfrm>
            <a:off x="1506118" y="1412212"/>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A</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2123728" y="1567823"/>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0" name="矩形 19"/>
          <p:cNvSpPr/>
          <p:nvPr/>
        </p:nvSpPr>
        <p:spPr>
          <a:xfrm>
            <a:off x="7567566" y="2249395"/>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B</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1483258" y="309068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C</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7567566" y="3935006"/>
            <a:ext cx="339730" cy="49244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D </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2132896" y="1290824"/>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点击输入标题文本</a:t>
            </a:r>
          </a:p>
        </p:txBody>
      </p:sp>
      <p:sp>
        <p:nvSpPr>
          <p:cNvPr id="24" name="TextBox 23"/>
          <p:cNvSpPr txBox="1"/>
          <p:nvPr/>
        </p:nvSpPr>
        <p:spPr>
          <a:xfrm>
            <a:off x="3419872" y="2392891"/>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3429040" y="2115892"/>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点击输入标题文本</a:t>
            </a:r>
          </a:p>
        </p:txBody>
      </p:sp>
      <p:sp>
        <p:nvSpPr>
          <p:cNvPr id="26" name="TextBox 25"/>
          <p:cNvSpPr txBox="1"/>
          <p:nvPr/>
        </p:nvSpPr>
        <p:spPr>
          <a:xfrm>
            <a:off x="2123728" y="3224009"/>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2132896" y="2947010"/>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点击输入标题文本</a:t>
            </a:r>
          </a:p>
        </p:txBody>
      </p:sp>
      <p:sp>
        <p:nvSpPr>
          <p:cNvPr id="28" name="TextBox 27"/>
          <p:cNvSpPr txBox="1"/>
          <p:nvPr/>
        </p:nvSpPr>
        <p:spPr>
          <a:xfrm>
            <a:off x="3419872" y="4049077"/>
            <a:ext cx="3816424" cy="425758"/>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9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3429040" y="3772078"/>
            <a:ext cx="141577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点击输入标题文本</a:t>
            </a: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par>
                          <p:cTn id="56" fill="hold">
                            <p:stCondLst>
                              <p:cond delay="40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5500"/>
                            </p:stCondLst>
                            <p:childTnLst>
                              <p:par>
                                <p:cTn id="76" presetID="22" presetClass="entr" presetSubtype="8"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left)">
                                      <p:cBhvr>
                                        <p:cTn id="78" dur="500"/>
                                        <p:tgtEl>
                                          <p:spTgt spid="2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0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up)">
                                      <p:cBhvr>
                                        <p:cTn id="89" dur="500"/>
                                        <p:tgtEl>
                                          <p:spTgt spid="15"/>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7500"/>
                            </p:stCondLst>
                            <p:childTnLst>
                              <p:par>
                                <p:cTn id="102" presetID="22" presetClass="entr" presetSubtype="8"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left)">
                                      <p:cBhvr>
                                        <p:cTn id="107" dur="500"/>
                                        <p:tgtEl>
                                          <p:spTgt spid="29"/>
                                        </p:tgtEl>
                                      </p:cBhvr>
                                    </p:animEffect>
                                  </p:childTnLst>
                                </p:cTn>
                              </p:par>
                            </p:childTnLst>
                          </p:cTn>
                        </p:par>
                        <p:par>
                          <p:cTn id="108" fill="hold">
                            <p:stCondLst>
                              <p:cond delay="8000"/>
                            </p:stCondLst>
                            <p:childTnLst>
                              <p:par>
                                <p:cTn id="109" presetID="22" presetClass="entr" presetSubtype="2"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right)">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2987825" y="1427459"/>
            <a:ext cx="2628619" cy="2628031"/>
            <a:chOff x="3868719" y="1776670"/>
            <a:chExt cx="2628619" cy="2628031"/>
          </a:xfrm>
        </p:grpSpPr>
        <p:sp>
          <p:nvSpPr>
            <p:cNvPr id="6"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8" name="组合 7"/>
          <p:cNvGrpSpPr/>
          <p:nvPr/>
        </p:nvGrpSpPr>
        <p:grpSpPr>
          <a:xfrm>
            <a:off x="5279197" y="1000014"/>
            <a:ext cx="1790385" cy="1789984"/>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0"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altLang="zh-CN" sz="12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grpSp>
        <p:nvGrpSpPr>
          <p:cNvPr id="11" name="组合 10"/>
          <p:cNvGrpSpPr/>
          <p:nvPr/>
        </p:nvGrpSpPr>
        <p:grpSpPr>
          <a:xfrm>
            <a:off x="1056194" y="1213458"/>
            <a:ext cx="2075647" cy="2080525"/>
            <a:chOff x="2057536" y="1194444"/>
            <a:chExt cx="2075647" cy="2080525"/>
          </a:xfrm>
        </p:grpSpPr>
        <p:sp>
          <p:nvSpPr>
            <p:cNvPr id="12"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13"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
        <p:nvSpPr>
          <p:cNvPr id="14" name="Freeform 10"/>
          <p:cNvSpPr/>
          <p:nvPr/>
        </p:nvSpPr>
        <p:spPr bwMode="auto">
          <a:xfrm>
            <a:off x="1660313" y="4052507"/>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92D05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53"/>
          <p:cNvSpPr txBox="1">
            <a:spLocks noChangeArrowheads="1"/>
          </p:cNvSpPr>
          <p:nvPr/>
        </p:nvSpPr>
        <p:spPr bwMode="auto">
          <a:xfrm>
            <a:off x="1115616" y="843558"/>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3347865" y="1079327"/>
            <a:ext cx="172823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sp>
        <p:nvSpPr>
          <p:cNvPr id="17" name="TextBox 53"/>
          <p:cNvSpPr txBox="1">
            <a:spLocks noChangeArrowheads="1"/>
          </p:cNvSpPr>
          <p:nvPr/>
        </p:nvSpPr>
        <p:spPr bwMode="auto">
          <a:xfrm>
            <a:off x="6876256" y="1419622"/>
            <a:ext cx="1512168" cy="31291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defRPr/>
            </a:pPr>
            <a:r>
              <a:rPr lang="zh-CN" altLang="en-US" sz="1400" b="1" kern="0" dirty="0">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latin typeface="Arial" panose="020B0604020202020204" pitchFamily="34" charset="0"/>
              <a:ea typeface="宋体" panose="02010600030101010101" pitchFamily="2" charset="-122"/>
              <a:cs typeface="宋体" panose="02010600030101010101" pitchFamily="2" charset="-122"/>
            </a:endParaRPr>
          </a:p>
        </p:txBody>
      </p:sp>
      <p:grpSp>
        <p:nvGrpSpPr>
          <p:cNvPr id="18" name="组合 17"/>
          <p:cNvGrpSpPr/>
          <p:nvPr/>
        </p:nvGrpSpPr>
        <p:grpSpPr>
          <a:xfrm>
            <a:off x="6804248" y="1867522"/>
            <a:ext cx="1656184" cy="1660076"/>
            <a:chOff x="2057536" y="1194444"/>
            <a:chExt cx="2075647" cy="2080525"/>
          </a:xfrm>
        </p:grpSpPr>
        <p:sp>
          <p:nvSpPr>
            <p:cNvPr id="19"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92D05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20"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p:tgtEl>
                                          <p:spTgt spid="14"/>
                                        </p:tgtEl>
                                        <p:attrNameLst>
                                          <p:attrName>ppt_x</p:attrName>
                                        </p:attrNameLst>
                                      </p:cBhvr>
                                      <p:tavLst>
                                        <p:tav tm="0">
                                          <p:val>
                                            <p:strVal val="#ppt_x-#ppt_w*1.125000"/>
                                          </p:val>
                                        </p:tav>
                                        <p:tav tm="100000">
                                          <p:val>
                                            <p:strVal val="#ppt_x"/>
                                          </p:val>
                                        </p:tav>
                                      </p:tavLst>
                                    </p:anim>
                                    <p:animEffect transition="in" filter="wipe(right)">
                                      <p:cBhvr>
                                        <p:cTn id="21" dur="500"/>
                                        <p:tgtEl>
                                          <p:spTgt spid="14"/>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11"/>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8"/>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18"/>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931836" y="1400277"/>
            <a:ext cx="1352926" cy="1352926"/>
            <a:chOff x="1003844" y="1472285"/>
            <a:chExt cx="1352926" cy="1352926"/>
          </a:xfrm>
          <a:solidFill>
            <a:srgbClr val="92D050"/>
          </a:solidFill>
        </p:grpSpPr>
        <p:sp>
          <p:nvSpPr>
            <p:cNvPr id="6" name="泪滴形 24"/>
            <p:cNvSpPr/>
            <p:nvPr/>
          </p:nvSpPr>
          <p:spPr bwMode="auto">
            <a:xfrm rot="10800000" flipH="1">
              <a:off x="1003844" y="1472285"/>
              <a:ext cx="1352926" cy="135292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 name="TextBox 6"/>
            <p:cNvSpPr txBox="1"/>
            <p:nvPr/>
          </p:nvSpPr>
          <p:spPr>
            <a:xfrm>
              <a:off x="1202218" y="1811239"/>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3</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55576" y="2788718"/>
            <a:ext cx="1512620" cy="1513898"/>
            <a:chOff x="827584" y="2860726"/>
            <a:chExt cx="1512620" cy="1513898"/>
          </a:xfrm>
          <a:solidFill>
            <a:srgbClr val="92D050"/>
          </a:solidFill>
        </p:grpSpPr>
        <p:sp>
          <p:nvSpPr>
            <p:cNvPr id="9" name="泪滴形 38"/>
            <p:cNvSpPr/>
            <p:nvPr/>
          </p:nvSpPr>
          <p:spPr bwMode="auto">
            <a:xfrm>
              <a:off x="827584" y="2860726"/>
              <a:ext cx="1512620" cy="1513898"/>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1115616" y="3493517"/>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303115" y="1186926"/>
            <a:ext cx="1567555" cy="1566277"/>
            <a:chOff x="2375123" y="1258934"/>
            <a:chExt cx="1567555" cy="1566277"/>
          </a:xfrm>
          <a:solidFill>
            <a:srgbClr val="92D050"/>
          </a:solidFill>
        </p:grpSpPr>
        <p:sp>
          <p:nvSpPr>
            <p:cNvPr id="12" name="泪滴形 34"/>
            <p:cNvSpPr/>
            <p:nvPr/>
          </p:nvSpPr>
          <p:spPr bwMode="auto">
            <a:xfrm rot="16200000" flipH="1">
              <a:off x="2375762" y="1258295"/>
              <a:ext cx="1566277" cy="1567555"/>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2915816" y="1697812"/>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50</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304059" y="2788718"/>
            <a:ext cx="1727248" cy="1727248"/>
            <a:chOff x="2376067" y="2860726"/>
            <a:chExt cx="1727248" cy="1727248"/>
          </a:xfrm>
          <a:solidFill>
            <a:srgbClr val="92D050"/>
          </a:solidFill>
        </p:grpSpPr>
        <p:sp>
          <p:nvSpPr>
            <p:cNvPr id="15" name="泪滴形 36"/>
            <p:cNvSpPr/>
            <p:nvPr/>
          </p:nvSpPr>
          <p:spPr bwMode="auto">
            <a:xfrm flipH="1">
              <a:off x="2376067" y="2860726"/>
              <a:ext cx="1727248" cy="17272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grpFill/>
            <a:ln>
              <a:noFill/>
            </a:ln>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2962059" y="3651870"/>
              <a:ext cx="84991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400" b="1" kern="0" dirty="0">
                  <a:latin typeface="微软雅黑" panose="020B0503020204020204" pitchFamily="34" charset="-122"/>
                  <a:ea typeface="微软雅黑" panose="020B0503020204020204" pitchFamily="34" charset="-122"/>
                </a:rPr>
                <a:t>80</a:t>
              </a:r>
              <a:r>
                <a:rPr kumimoji="0" lang="en-US" altLang="zh-CN"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t>
              </a:r>
              <a:endParaRPr kumimoji="0" lang="zh-CN" altLang="en-US" sz="2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4594941" y="1460844"/>
            <a:ext cx="501650" cy="506412"/>
            <a:chOff x="4929188" y="1303338"/>
            <a:chExt cx="501650" cy="506412"/>
          </a:xfrm>
          <a:solidFill>
            <a:srgbClr val="92D050"/>
          </a:solidFill>
        </p:grpSpPr>
        <p:sp>
          <p:nvSpPr>
            <p:cNvPr id="18" name="Freeform 6"/>
            <p:cNvSpPr/>
            <p:nvPr/>
          </p:nvSpPr>
          <p:spPr bwMode="auto">
            <a:xfrm>
              <a:off x="4929188" y="1303338"/>
              <a:ext cx="501650" cy="506412"/>
            </a:xfrm>
            <a:custGeom>
              <a:avLst/>
              <a:gdLst>
                <a:gd name="T0" fmla="*/ 134 w 134"/>
                <a:gd name="T1" fmla="*/ 36 h 135"/>
                <a:gd name="T2" fmla="*/ 134 w 134"/>
                <a:gd name="T3" fmla="*/ 98 h 135"/>
                <a:gd name="T4" fmla="*/ 98 w 134"/>
                <a:gd name="T5" fmla="*/ 135 h 135"/>
                <a:gd name="T6" fmla="*/ 36 w 134"/>
                <a:gd name="T7" fmla="*/ 135 h 135"/>
                <a:gd name="T8" fmla="*/ 0 w 134"/>
                <a:gd name="T9" fmla="*/ 98 h 135"/>
                <a:gd name="T10" fmla="*/ 0 w 134"/>
                <a:gd name="T11" fmla="*/ 36 h 135"/>
                <a:gd name="T12" fmla="*/ 36 w 134"/>
                <a:gd name="T13" fmla="*/ 0 h 135"/>
                <a:gd name="T14" fmla="*/ 134 w 134"/>
                <a:gd name="T15" fmla="*/ 0 h 135"/>
                <a:gd name="T16" fmla="*/ 134 w 134"/>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6"/>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4" y="0"/>
                    <a:pt x="134" y="0"/>
                    <a:pt x="134" y="0"/>
                  </a:cubicBezTo>
                  <a:lnTo>
                    <a:pt x="134"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9" name="Freeform 7"/>
            <p:cNvSpPr/>
            <p:nvPr/>
          </p:nvSpPr>
          <p:spPr bwMode="auto">
            <a:xfrm>
              <a:off x="4995863" y="1358900"/>
              <a:ext cx="371475" cy="206375"/>
            </a:xfrm>
            <a:custGeom>
              <a:avLst/>
              <a:gdLst>
                <a:gd name="T0" fmla="*/ 97 w 99"/>
                <a:gd name="T1" fmla="*/ 44 h 55"/>
                <a:gd name="T2" fmla="*/ 50 w 99"/>
                <a:gd name="T3" fmla="*/ 0 h 55"/>
                <a:gd name="T4" fmla="*/ 3 w 99"/>
                <a:gd name="T5" fmla="*/ 44 h 55"/>
                <a:gd name="T6" fmla="*/ 3 w 99"/>
                <a:gd name="T7" fmla="*/ 53 h 55"/>
                <a:gd name="T8" fmla="*/ 8 w 99"/>
                <a:gd name="T9" fmla="*/ 55 h 55"/>
                <a:gd name="T10" fmla="*/ 12 w 99"/>
                <a:gd name="T11" fmla="*/ 53 h 55"/>
                <a:gd name="T12" fmla="*/ 50 w 99"/>
                <a:gd name="T13" fmla="*/ 18 h 55"/>
                <a:gd name="T14" fmla="*/ 87 w 99"/>
                <a:gd name="T15" fmla="*/ 53 h 55"/>
                <a:gd name="T16" fmla="*/ 92 w 99"/>
                <a:gd name="T17" fmla="*/ 55 h 55"/>
                <a:gd name="T18" fmla="*/ 97 w 99"/>
                <a:gd name="T19" fmla="*/ 53 h 55"/>
                <a:gd name="T20" fmla="*/ 97 w 99"/>
                <a:gd name="T2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5">
                  <a:moveTo>
                    <a:pt x="97" y="44"/>
                  </a:moveTo>
                  <a:cubicBezTo>
                    <a:pt x="50" y="0"/>
                    <a:pt x="50" y="0"/>
                    <a:pt x="50" y="0"/>
                  </a:cubicBezTo>
                  <a:cubicBezTo>
                    <a:pt x="3" y="44"/>
                    <a:pt x="3" y="44"/>
                    <a:pt x="3" y="44"/>
                  </a:cubicBezTo>
                  <a:cubicBezTo>
                    <a:pt x="1" y="46"/>
                    <a:pt x="0" y="50"/>
                    <a:pt x="3" y="53"/>
                  </a:cubicBezTo>
                  <a:cubicBezTo>
                    <a:pt x="4" y="54"/>
                    <a:pt x="6" y="55"/>
                    <a:pt x="8" y="55"/>
                  </a:cubicBezTo>
                  <a:cubicBezTo>
                    <a:pt x="9" y="55"/>
                    <a:pt x="11" y="54"/>
                    <a:pt x="12" y="53"/>
                  </a:cubicBezTo>
                  <a:cubicBezTo>
                    <a:pt x="50" y="18"/>
                    <a:pt x="50" y="18"/>
                    <a:pt x="50" y="18"/>
                  </a:cubicBezTo>
                  <a:cubicBezTo>
                    <a:pt x="87" y="53"/>
                    <a:pt x="87" y="53"/>
                    <a:pt x="87" y="53"/>
                  </a:cubicBezTo>
                  <a:cubicBezTo>
                    <a:pt x="89" y="54"/>
                    <a:pt x="90" y="55"/>
                    <a:pt x="92" y="55"/>
                  </a:cubicBezTo>
                  <a:cubicBezTo>
                    <a:pt x="94" y="55"/>
                    <a:pt x="96" y="54"/>
                    <a:pt x="97" y="53"/>
                  </a:cubicBezTo>
                  <a:cubicBezTo>
                    <a:pt x="99" y="50"/>
                    <a:pt x="99" y="46"/>
                    <a:pt x="9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0" name="Freeform 8"/>
            <p:cNvSpPr/>
            <p:nvPr/>
          </p:nvSpPr>
          <p:spPr bwMode="auto">
            <a:xfrm>
              <a:off x="5056188" y="1446213"/>
              <a:ext cx="255588" cy="265112"/>
            </a:xfrm>
            <a:custGeom>
              <a:avLst/>
              <a:gdLst>
                <a:gd name="T0" fmla="*/ 0 w 68"/>
                <a:gd name="T1" fmla="*/ 32 h 71"/>
                <a:gd name="T2" fmla="*/ 0 w 68"/>
                <a:gd name="T3" fmla="*/ 68 h 71"/>
                <a:gd name="T4" fmla="*/ 5 w 68"/>
                <a:gd name="T5" fmla="*/ 71 h 71"/>
                <a:gd name="T6" fmla="*/ 22 w 68"/>
                <a:gd name="T7" fmla="*/ 71 h 71"/>
                <a:gd name="T8" fmla="*/ 22 w 68"/>
                <a:gd name="T9" fmla="*/ 44 h 71"/>
                <a:gd name="T10" fmla="*/ 46 w 68"/>
                <a:gd name="T11" fmla="*/ 44 h 71"/>
                <a:gd name="T12" fmla="*/ 46 w 68"/>
                <a:gd name="T13" fmla="*/ 71 h 71"/>
                <a:gd name="T14" fmla="*/ 63 w 68"/>
                <a:gd name="T15" fmla="*/ 71 h 71"/>
                <a:gd name="T16" fmla="*/ 68 w 68"/>
                <a:gd name="T17" fmla="*/ 68 h 71"/>
                <a:gd name="T18" fmla="*/ 68 w 68"/>
                <a:gd name="T19" fmla="*/ 32 h 71"/>
                <a:gd name="T20" fmla="*/ 34 w 68"/>
                <a:gd name="T21" fmla="*/ 0 h 71"/>
                <a:gd name="T22" fmla="*/ 0 w 68"/>
                <a:gd name="T2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71">
                  <a:moveTo>
                    <a:pt x="0" y="32"/>
                  </a:moveTo>
                  <a:cubicBezTo>
                    <a:pt x="0" y="68"/>
                    <a:pt x="0" y="68"/>
                    <a:pt x="0" y="68"/>
                  </a:cubicBezTo>
                  <a:cubicBezTo>
                    <a:pt x="0" y="70"/>
                    <a:pt x="2" y="71"/>
                    <a:pt x="5" y="71"/>
                  </a:cubicBezTo>
                  <a:cubicBezTo>
                    <a:pt x="22" y="71"/>
                    <a:pt x="22" y="71"/>
                    <a:pt x="22" y="71"/>
                  </a:cubicBezTo>
                  <a:cubicBezTo>
                    <a:pt x="22" y="44"/>
                    <a:pt x="22" y="44"/>
                    <a:pt x="22" y="44"/>
                  </a:cubicBezTo>
                  <a:cubicBezTo>
                    <a:pt x="46" y="44"/>
                    <a:pt x="46" y="44"/>
                    <a:pt x="46" y="44"/>
                  </a:cubicBezTo>
                  <a:cubicBezTo>
                    <a:pt x="46" y="71"/>
                    <a:pt x="46" y="71"/>
                    <a:pt x="46" y="71"/>
                  </a:cubicBezTo>
                  <a:cubicBezTo>
                    <a:pt x="63" y="71"/>
                    <a:pt x="63" y="71"/>
                    <a:pt x="63" y="71"/>
                  </a:cubicBezTo>
                  <a:cubicBezTo>
                    <a:pt x="66" y="71"/>
                    <a:pt x="68" y="70"/>
                    <a:pt x="68" y="68"/>
                  </a:cubicBezTo>
                  <a:cubicBezTo>
                    <a:pt x="68" y="32"/>
                    <a:pt x="68" y="32"/>
                    <a:pt x="68" y="32"/>
                  </a:cubicBezTo>
                  <a:cubicBezTo>
                    <a:pt x="34" y="0"/>
                    <a:pt x="34" y="0"/>
                    <a:pt x="34"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0178" y="2213763"/>
            <a:ext cx="506413" cy="506412"/>
            <a:chOff x="1339850" y="2163763"/>
            <a:chExt cx="506413" cy="506412"/>
          </a:xfrm>
          <a:solidFill>
            <a:srgbClr val="92D050"/>
          </a:solidFill>
        </p:grpSpPr>
        <p:sp>
          <p:nvSpPr>
            <p:cNvPr id="22" name="Freeform 13"/>
            <p:cNvSpPr/>
            <p:nvPr/>
          </p:nvSpPr>
          <p:spPr bwMode="auto">
            <a:xfrm>
              <a:off x="1339850" y="2163763"/>
              <a:ext cx="506413" cy="506412"/>
            </a:xfrm>
            <a:custGeom>
              <a:avLst/>
              <a:gdLst>
                <a:gd name="T0" fmla="*/ 135 w 135"/>
                <a:gd name="T1" fmla="*/ 36 h 135"/>
                <a:gd name="T2" fmla="*/ 135 w 135"/>
                <a:gd name="T3" fmla="*/ 98 h 135"/>
                <a:gd name="T4" fmla="*/ 98 w 135"/>
                <a:gd name="T5" fmla="*/ 135 h 135"/>
                <a:gd name="T6" fmla="*/ 37 w 135"/>
                <a:gd name="T7" fmla="*/ 135 h 135"/>
                <a:gd name="T8" fmla="*/ 0 w 135"/>
                <a:gd name="T9" fmla="*/ 98 h 135"/>
                <a:gd name="T10" fmla="*/ 0 w 135"/>
                <a:gd name="T11" fmla="*/ 36 h 135"/>
                <a:gd name="T12" fmla="*/ 37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7" y="135"/>
                    <a:pt x="37" y="135"/>
                    <a:pt x="37" y="135"/>
                  </a:cubicBezTo>
                  <a:cubicBezTo>
                    <a:pt x="16" y="135"/>
                    <a:pt x="0" y="118"/>
                    <a:pt x="0" y="98"/>
                  </a:cubicBezTo>
                  <a:cubicBezTo>
                    <a:pt x="0" y="36"/>
                    <a:pt x="0" y="36"/>
                    <a:pt x="0" y="36"/>
                  </a:cubicBezTo>
                  <a:cubicBezTo>
                    <a:pt x="0" y="16"/>
                    <a:pt x="16" y="0"/>
                    <a:pt x="37"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3" name="Freeform 14"/>
            <p:cNvSpPr/>
            <p:nvPr/>
          </p:nvSpPr>
          <p:spPr bwMode="auto">
            <a:xfrm>
              <a:off x="1500188" y="2276475"/>
              <a:ext cx="176213" cy="104775"/>
            </a:xfrm>
            <a:custGeom>
              <a:avLst/>
              <a:gdLst>
                <a:gd name="T0" fmla="*/ 111 w 111"/>
                <a:gd name="T1" fmla="*/ 0 h 66"/>
                <a:gd name="T2" fmla="*/ 55 w 111"/>
                <a:gd name="T3" fmla="*/ 0 h 66"/>
                <a:gd name="T4" fmla="*/ 55 w 111"/>
                <a:gd name="T5" fmla="*/ 54 h 66"/>
                <a:gd name="T6" fmla="*/ 14 w 111"/>
                <a:gd name="T7" fmla="*/ 54 h 66"/>
                <a:gd name="T8" fmla="*/ 14 w 111"/>
                <a:gd name="T9" fmla="*/ 0 h 66"/>
                <a:gd name="T10" fmla="*/ 0 w 111"/>
                <a:gd name="T11" fmla="*/ 0 h 66"/>
                <a:gd name="T12" fmla="*/ 0 w 111"/>
                <a:gd name="T13" fmla="*/ 66 h 66"/>
                <a:gd name="T14" fmla="*/ 111 w 111"/>
                <a:gd name="T15" fmla="*/ 66 h 66"/>
                <a:gd name="T16" fmla="*/ 111 w 1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6">
                  <a:moveTo>
                    <a:pt x="111" y="0"/>
                  </a:moveTo>
                  <a:lnTo>
                    <a:pt x="55" y="0"/>
                  </a:lnTo>
                  <a:lnTo>
                    <a:pt x="55" y="54"/>
                  </a:lnTo>
                  <a:lnTo>
                    <a:pt x="14" y="54"/>
                  </a:lnTo>
                  <a:lnTo>
                    <a:pt x="14" y="0"/>
                  </a:lnTo>
                  <a:lnTo>
                    <a:pt x="0" y="0"/>
                  </a:lnTo>
                  <a:lnTo>
                    <a:pt x="0" y="66"/>
                  </a:lnTo>
                  <a:lnTo>
                    <a:pt x="111" y="66"/>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Freeform 15"/>
            <p:cNvSpPr>
              <a:spLocks noEditPoints="1"/>
            </p:cNvSpPr>
            <p:nvPr/>
          </p:nvSpPr>
          <p:spPr bwMode="auto">
            <a:xfrm>
              <a:off x="1447800" y="2276475"/>
              <a:ext cx="288925" cy="277812"/>
            </a:xfrm>
            <a:custGeom>
              <a:avLst/>
              <a:gdLst>
                <a:gd name="T0" fmla="*/ 72 w 77"/>
                <a:gd name="T1" fmla="*/ 0 h 74"/>
                <a:gd name="T2" fmla="*/ 64 w 77"/>
                <a:gd name="T3" fmla="*/ 0 h 74"/>
                <a:gd name="T4" fmla="*/ 64 w 77"/>
                <a:gd name="T5" fmla="*/ 31 h 74"/>
                <a:gd name="T6" fmla="*/ 10 w 77"/>
                <a:gd name="T7" fmla="*/ 31 h 74"/>
                <a:gd name="T8" fmla="*/ 10 w 77"/>
                <a:gd name="T9" fmla="*/ 0 h 74"/>
                <a:gd name="T10" fmla="*/ 5 w 77"/>
                <a:gd name="T11" fmla="*/ 0 h 74"/>
                <a:gd name="T12" fmla="*/ 0 w 77"/>
                <a:gd name="T13" fmla="*/ 6 h 74"/>
                <a:gd name="T14" fmla="*/ 0 w 77"/>
                <a:gd name="T15" fmla="*/ 68 h 74"/>
                <a:gd name="T16" fmla="*/ 5 w 77"/>
                <a:gd name="T17" fmla="*/ 74 h 74"/>
                <a:gd name="T18" fmla="*/ 72 w 77"/>
                <a:gd name="T19" fmla="*/ 74 h 74"/>
                <a:gd name="T20" fmla="*/ 77 w 77"/>
                <a:gd name="T21" fmla="*/ 68 h 74"/>
                <a:gd name="T22" fmla="*/ 77 w 77"/>
                <a:gd name="T23" fmla="*/ 6 h 74"/>
                <a:gd name="T24" fmla="*/ 72 w 77"/>
                <a:gd name="T25" fmla="*/ 0 h 74"/>
                <a:gd name="T26" fmla="*/ 38 w 77"/>
                <a:gd name="T27" fmla="*/ 65 h 74"/>
                <a:gd name="T28" fmla="*/ 22 w 77"/>
                <a:gd name="T29" fmla="*/ 49 h 74"/>
                <a:gd name="T30" fmla="*/ 38 w 77"/>
                <a:gd name="T31" fmla="*/ 33 h 74"/>
                <a:gd name="T32" fmla="*/ 54 w 77"/>
                <a:gd name="T33" fmla="*/ 49 h 74"/>
                <a:gd name="T34" fmla="*/ 38 w 77"/>
                <a:gd name="T35" fmla="*/ 6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4">
                  <a:moveTo>
                    <a:pt x="72" y="0"/>
                  </a:moveTo>
                  <a:cubicBezTo>
                    <a:pt x="64" y="0"/>
                    <a:pt x="64" y="0"/>
                    <a:pt x="64" y="0"/>
                  </a:cubicBezTo>
                  <a:cubicBezTo>
                    <a:pt x="64" y="31"/>
                    <a:pt x="64" y="31"/>
                    <a:pt x="64" y="31"/>
                  </a:cubicBezTo>
                  <a:cubicBezTo>
                    <a:pt x="10" y="31"/>
                    <a:pt x="10" y="31"/>
                    <a:pt x="10" y="31"/>
                  </a:cubicBezTo>
                  <a:cubicBezTo>
                    <a:pt x="10" y="0"/>
                    <a:pt x="10" y="0"/>
                    <a:pt x="10" y="0"/>
                  </a:cubicBezTo>
                  <a:cubicBezTo>
                    <a:pt x="5" y="0"/>
                    <a:pt x="5" y="0"/>
                    <a:pt x="5" y="0"/>
                  </a:cubicBezTo>
                  <a:cubicBezTo>
                    <a:pt x="2" y="0"/>
                    <a:pt x="0" y="3"/>
                    <a:pt x="0" y="6"/>
                  </a:cubicBezTo>
                  <a:cubicBezTo>
                    <a:pt x="0" y="68"/>
                    <a:pt x="0" y="68"/>
                    <a:pt x="0" y="68"/>
                  </a:cubicBezTo>
                  <a:cubicBezTo>
                    <a:pt x="0" y="72"/>
                    <a:pt x="2" y="74"/>
                    <a:pt x="5" y="74"/>
                  </a:cubicBezTo>
                  <a:cubicBezTo>
                    <a:pt x="72" y="74"/>
                    <a:pt x="72" y="74"/>
                    <a:pt x="72" y="74"/>
                  </a:cubicBezTo>
                  <a:cubicBezTo>
                    <a:pt x="75" y="74"/>
                    <a:pt x="77" y="72"/>
                    <a:pt x="77" y="68"/>
                  </a:cubicBezTo>
                  <a:cubicBezTo>
                    <a:pt x="77" y="6"/>
                    <a:pt x="77" y="6"/>
                    <a:pt x="77" y="6"/>
                  </a:cubicBezTo>
                  <a:cubicBezTo>
                    <a:pt x="77" y="3"/>
                    <a:pt x="75" y="0"/>
                    <a:pt x="72" y="0"/>
                  </a:cubicBezTo>
                  <a:close/>
                  <a:moveTo>
                    <a:pt x="38" y="65"/>
                  </a:moveTo>
                  <a:cubicBezTo>
                    <a:pt x="29" y="65"/>
                    <a:pt x="22" y="58"/>
                    <a:pt x="22" y="49"/>
                  </a:cubicBezTo>
                  <a:cubicBezTo>
                    <a:pt x="22" y="40"/>
                    <a:pt x="29" y="33"/>
                    <a:pt x="38" y="33"/>
                  </a:cubicBezTo>
                  <a:cubicBezTo>
                    <a:pt x="46" y="33"/>
                    <a:pt x="54" y="40"/>
                    <a:pt x="54" y="49"/>
                  </a:cubicBezTo>
                  <a:cubicBezTo>
                    <a:pt x="54" y="58"/>
                    <a:pt x="46" y="65"/>
                    <a:pt x="38"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5" name="Oval 16"/>
            <p:cNvSpPr>
              <a:spLocks noChangeArrowheads="1"/>
            </p:cNvSpPr>
            <p:nvPr/>
          </p:nvSpPr>
          <p:spPr bwMode="auto">
            <a:xfrm>
              <a:off x="1549400" y="241935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4594941" y="2966682"/>
            <a:ext cx="501650" cy="506413"/>
            <a:chOff x="5093055" y="2766720"/>
            <a:chExt cx="501650" cy="506413"/>
          </a:xfrm>
          <a:solidFill>
            <a:srgbClr val="92D050"/>
          </a:solidFill>
        </p:grpSpPr>
        <p:sp>
          <p:nvSpPr>
            <p:cNvPr id="27" name="Freeform 21"/>
            <p:cNvSpPr/>
            <p:nvPr/>
          </p:nvSpPr>
          <p:spPr bwMode="auto">
            <a:xfrm>
              <a:off x="5093055" y="2766720"/>
              <a:ext cx="501650" cy="506413"/>
            </a:xfrm>
            <a:custGeom>
              <a:avLst/>
              <a:gdLst>
                <a:gd name="T0" fmla="*/ 134 w 134"/>
                <a:gd name="T1" fmla="*/ 37 h 135"/>
                <a:gd name="T2" fmla="*/ 134 w 134"/>
                <a:gd name="T3" fmla="*/ 98 h 135"/>
                <a:gd name="T4" fmla="*/ 98 w 134"/>
                <a:gd name="T5" fmla="*/ 135 h 135"/>
                <a:gd name="T6" fmla="*/ 36 w 134"/>
                <a:gd name="T7" fmla="*/ 135 h 135"/>
                <a:gd name="T8" fmla="*/ 0 w 134"/>
                <a:gd name="T9" fmla="*/ 98 h 135"/>
                <a:gd name="T10" fmla="*/ 0 w 134"/>
                <a:gd name="T11" fmla="*/ 37 h 135"/>
                <a:gd name="T12" fmla="*/ 36 w 134"/>
                <a:gd name="T13" fmla="*/ 0 h 135"/>
                <a:gd name="T14" fmla="*/ 134 w 134"/>
                <a:gd name="T15" fmla="*/ 0 h 135"/>
                <a:gd name="T16" fmla="*/ 134 w 134"/>
                <a:gd name="T17" fmla="*/ 3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35">
                  <a:moveTo>
                    <a:pt x="134" y="37"/>
                  </a:moveTo>
                  <a:cubicBezTo>
                    <a:pt x="134" y="98"/>
                    <a:pt x="134" y="98"/>
                    <a:pt x="134" y="98"/>
                  </a:cubicBezTo>
                  <a:cubicBezTo>
                    <a:pt x="134" y="118"/>
                    <a:pt x="118" y="135"/>
                    <a:pt x="98" y="135"/>
                  </a:cubicBezTo>
                  <a:cubicBezTo>
                    <a:pt x="36" y="135"/>
                    <a:pt x="36" y="135"/>
                    <a:pt x="36" y="135"/>
                  </a:cubicBezTo>
                  <a:cubicBezTo>
                    <a:pt x="16" y="135"/>
                    <a:pt x="0" y="118"/>
                    <a:pt x="0" y="98"/>
                  </a:cubicBezTo>
                  <a:cubicBezTo>
                    <a:pt x="0" y="37"/>
                    <a:pt x="0" y="37"/>
                    <a:pt x="0" y="37"/>
                  </a:cubicBezTo>
                  <a:cubicBezTo>
                    <a:pt x="0" y="16"/>
                    <a:pt x="16" y="0"/>
                    <a:pt x="36" y="0"/>
                  </a:cubicBezTo>
                  <a:cubicBezTo>
                    <a:pt x="134" y="0"/>
                    <a:pt x="134" y="0"/>
                    <a:pt x="134" y="0"/>
                  </a:cubicBezTo>
                  <a:lnTo>
                    <a:pt x="134" y="3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8" name="Oval 22"/>
            <p:cNvSpPr>
              <a:spLocks noChangeArrowheads="1"/>
            </p:cNvSpPr>
            <p:nvPr/>
          </p:nvSpPr>
          <p:spPr bwMode="auto">
            <a:xfrm>
              <a:off x="5201005" y="306993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Freeform 23"/>
            <p:cNvSpPr/>
            <p:nvPr/>
          </p:nvSpPr>
          <p:spPr bwMode="auto">
            <a:xfrm>
              <a:off x="5212118" y="2969920"/>
              <a:ext cx="180975" cy="179388"/>
            </a:xfrm>
            <a:custGeom>
              <a:avLst/>
              <a:gdLst>
                <a:gd name="T0" fmla="*/ 6 w 48"/>
                <a:gd name="T1" fmla="*/ 0 h 48"/>
                <a:gd name="T2" fmla="*/ 0 w 48"/>
                <a:gd name="T3" fmla="*/ 7 h 48"/>
                <a:gd name="T4" fmla="*/ 6 w 48"/>
                <a:gd name="T5" fmla="*/ 13 h 48"/>
                <a:gd name="T6" fmla="*/ 35 w 48"/>
                <a:gd name="T7" fmla="*/ 42 h 48"/>
                <a:gd name="T8" fmla="*/ 42 w 48"/>
                <a:gd name="T9" fmla="*/ 48 h 48"/>
                <a:gd name="T10" fmla="*/ 48 w 48"/>
                <a:gd name="T11" fmla="*/ 42 h 48"/>
                <a:gd name="T12" fmla="*/ 6 w 48"/>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0"/>
                  </a:moveTo>
                  <a:cubicBezTo>
                    <a:pt x="3" y="0"/>
                    <a:pt x="0" y="3"/>
                    <a:pt x="0" y="7"/>
                  </a:cubicBezTo>
                  <a:cubicBezTo>
                    <a:pt x="0" y="10"/>
                    <a:pt x="3" y="13"/>
                    <a:pt x="6" y="13"/>
                  </a:cubicBezTo>
                  <a:cubicBezTo>
                    <a:pt x="22" y="13"/>
                    <a:pt x="35" y="26"/>
                    <a:pt x="35" y="42"/>
                  </a:cubicBezTo>
                  <a:cubicBezTo>
                    <a:pt x="35" y="45"/>
                    <a:pt x="38" y="48"/>
                    <a:pt x="42" y="48"/>
                  </a:cubicBezTo>
                  <a:cubicBezTo>
                    <a:pt x="45" y="48"/>
                    <a:pt x="48" y="45"/>
                    <a:pt x="48" y="42"/>
                  </a:cubicBezTo>
                  <a:cubicBezTo>
                    <a:pt x="48" y="19"/>
                    <a:pt x="2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0" name="Freeform 24"/>
            <p:cNvSpPr/>
            <p:nvPr/>
          </p:nvSpPr>
          <p:spPr bwMode="auto">
            <a:xfrm>
              <a:off x="5212118" y="2871495"/>
              <a:ext cx="277813" cy="277813"/>
            </a:xfrm>
            <a:custGeom>
              <a:avLst/>
              <a:gdLst>
                <a:gd name="T0" fmla="*/ 6 w 74"/>
                <a:gd name="T1" fmla="*/ 0 h 74"/>
                <a:gd name="T2" fmla="*/ 0 w 74"/>
                <a:gd name="T3" fmla="*/ 7 h 74"/>
                <a:gd name="T4" fmla="*/ 6 w 74"/>
                <a:gd name="T5" fmla="*/ 13 h 74"/>
                <a:gd name="T6" fmla="*/ 61 w 74"/>
                <a:gd name="T7" fmla="*/ 68 h 74"/>
                <a:gd name="T8" fmla="*/ 68 w 74"/>
                <a:gd name="T9" fmla="*/ 74 h 74"/>
                <a:gd name="T10" fmla="*/ 74 w 74"/>
                <a:gd name="T11" fmla="*/ 68 h 74"/>
                <a:gd name="T12" fmla="*/ 6 w 74"/>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74" h="74">
                  <a:moveTo>
                    <a:pt x="6" y="0"/>
                  </a:moveTo>
                  <a:cubicBezTo>
                    <a:pt x="3" y="0"/>
                    <a:pt x="0" y="3"/>
                    <a:pt x="0" y="7"/>
                  </a:cubicBezTo>
                  <a:cubicBezTo>
                    <a:pt x="0" y="10"/>
                    <a:pt x="3" y="13"/>
                    <a:pt x="6" y="13"/>
                  </a:cubicBezTo>
                  <a:cubicBezTo>
                    <a:pt x="37" y="13"/>
                    <a:pt x="61" y="38"/>
                    <a:pt x="61" y="68"/>
                  </a:cubicBezTo>
                  <a:cubicBezTo>
                    <a:pt x="61" y="71"/>
                    <a:pt x="64" y="74"/>
                    <a:pt x="68" y="74"/>
                  </a:cubicBezTo>
                  <a:cubicBezTo>
                    <a:pt x="71" y="74"/>
                    <a:pt x="74" y="71"/>
                    <a:pt x="74" y="68"/>
                  </a:cubicBezTo>
                  <a:cubicBezTo>
                    <a:pt x="74" y="30"/>
                    <a:pt x="4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590178" y="3719603"/>
            <a:ext cx="506413" cy="506412"/>
            <a:chOff x="6137274" y="1900165"/>
            <a:chExt cx="506413" cy="506412"/>
          </a:xfrm>
          <a:solidFill>
            <a:srgbClr val="92D050"/>
          </a:solidFill>
        </p:grpSpPr>
        <p:sp>
          <p:nvSpPr>
            <p:cNvPr id="32" name="Freeform 29"/>
            <p:cNvSpPr/>
            <p:nvPr/>
          </p:nvSpPr>
          <p:spPr bwMode="auto">
            <a:xfrm>
              <a:off x="6137274" y="1900165"/>
              <a:ext cx="506413" cy="506412"/>
            </a:xfrm>
            <a:custGeom>
              <a:avLst/>
              <a:gdLst>
                <a:gd name="T0" fmla="*/ 135 w 135"/>
                <a:gd name="T1" fmla="*/ 36 h 135"/>
                <a:gd name="T2" fmla="*/ 135 w 135"/>
                <a:gd name="T3" fmla="*/ 98 h 135"/>
                <a:gd name="T4" fmla="*/ 98 w 135"/>
                <a:gd name="T5" fmla="*/ 135 h 135"/>
                <a:gd name="T6" fmla="*/ 36 w 135"/>
                <a:gd name="T7" fmla="*/ 135 h 135"/>
                <a:gd name="T8" fmla="*/ 0 w 135"/>
                <a:gd name="T9" fmla="*/ 98 h 135"/>
                <a:gd name="T10" fmla="*/ 0 w 135"/>
                <a:gd name="T11" fmla="*/ 36 h 135"/>
                <a:gd name="T12" fmla="*/ 36 w 135"/>
                <a:gd name="T13" fmla="*/ 0 h 135"/>
                <a:gd name="T14" fmla="*/ 135 w 135"/>
                <a:gd name="T15" fmla="*/ 0 h 135"/>
                <a:gd name="T16" fmla="*/ 135 w 135"/>
                <a:gd name="T17" fmla="*/ 3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5" y="36"/>
                  </a:moveTo>
                  <a:cubicBezTo>
                    <a:pt x="135" y="98"/>
                    <a:pt x="135" y="98"/>
                    <a:pt x="135" y="98"/>
                  </a:cubicBezTo>
                  <a:cubicBezTo>
                    <a:pt x="135" y="118"/>
                    <a:pt x="118" y="135"/>
                    <a:pt x="98" y="135"/>
                  </a:cubicBezTo>
                  <a:cubicBezTo>
                    <a:pt x="36" y="135"/>
                    <a:pt x="36" y="135"/>
                    <a:pt x="36" y="135"/>
                  </a:cubicBezTo>
                  <a:cubicBezTo>
                    <a:pt x="16" y="135"/>
                    <a:pt x="0" y="118"/>
                    <a:pt x="0" y="98"/>
                  </a:cubicBezTo>
                  <a:cubicBezTo>
                    <a:pt x="0" y="36"/>
                    <a:pt x="0" y="36"/>
                    <a:pt x="0" y="36"/>
                  </a:cubicBezTo>
                  <a:cubicBezTo>
                    <a:pt x="0" y="16"/>
                    <a:pt x="16" y="0"/>
                    <a:pt x="36" y="0"/>
                  </a:cubicBezTo>
                  <a:cubicBezTo>
                    <a:pt x="135" y="0"/>
                    <a:pt x="135" y="0"/>
                    <a:pt x="135" y="0"/>
                  </a:cubicBezTo>
                  <a:lnTo>
                    <a:pt x="135" y="3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33" name="Freeform 30"/>
            <p:cNvSpPr>
              <a:spLocks noEditPoints="1"/>
            </p:cNvSpPr>
            <p:nvPr/>
          </p:nvSpPr>
          <p:spPr bwMode="auto">
            <a:xfrm>
              <a:off x="6208712" y="1979540"/>
              <a:ext cx="327025" cy="325437"/>
            </a:xfrm>
            <a:custGeom>
              <a:avLst/>
              <a:gdLst>
                <a:gd name="T0" fmla="*/ 64 w 87"/>
                <a:gd name="T1" fmla="*/ 14 h 87"/>
                <a:gd name="T2" fmla="*/ 14 w 87"/>
                <a:gd name="T3" fmla="*/ 14 h 87"/>
                <a:gd name="T4" fmla="*/ 14 w 87"/>
                <a:gd name="T5" fmla="*/ 64 h 87"/>
                <a:gd name="T6" fmla="*/ 59 w 87"/>
                <a:gd name="T7" fmla="*/ 69 h 87"/>
                <a:gd name="T8" fmla="*/ 74 w 87"/>
                <a:gd name="T9" fmla="*/ 84 h 87"/>
                <a:gd name="T10" fmla="*/ 83 w 87"/>
                <a:gd name="T11" fmla="*/ 84 h 87"/>
                <a:gd name="T12" fmla="*/ 84 w 87"/>
                <a:gd name="T13" fmla="*/ 83 h 87"/>
                <a:gd name="T14" fmla="*/ 84 w 87"/>
                <a:gd name="T15" fmla="*/ 74 h 87"/>
                <a:gd name="T16" fmla="*/ 69 w 87"/>
                <a:gd name="T17" fmla="*/ 59 h 87"/>
                <a:gd name="T18" fmla="*/ 64 w 87"/>
                <a:gd name="T19" fmla="*/ 14 h 87"/>
                <a:gd name="T20" fmla="*/ 58 w 87"/>
                <a:gd name="T21" fmla="*/ 58 h 87"/>
                <a:gd name="T22" fmla="*/ 20 w 87"/>
                <a:gd name="T23" fmla="*/ 58 h 87"/>
                <a:gd name="T24" fmla="*/ 20 w 87"/>
                <a:gd name="T25" fmla="*/ 21 h 87"/>
                <a:gd name="T26" fmla="*/ 58 w 87"/>
                <a:gd name="T27" fmla="*/ 21 h 87"/>
                <a:gd name="T28" fmla="*/ 58 w 87"/>
                <a:gd name="T29"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34" name="Text Box 11"/>
          <p:cNvSpPr txBox="1">
            <a:spLocks noChangeArrowheads="1"/>
          </p:cNvSpPr>
          <p:nvPr/>
        </p:nvSpPr>
        <p:spPr bwMode="auto">
          <a:xfrm>
            <a:off x="5240652" y="1387073"/>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5240652" y="2172122"/>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6" name="Text Box 11"/>
          <p:cNvSpPr txBox="1">
            <a:spLocks noChangeArrowheads="1"/>
          </p:cNvSpPr>
          <p:nvPr/>
        </p:nvSpPr>
        <p:spPr bwMode="auto">
          <a:xfrm>
            <a:off x="5240652" y="295717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
        <p:nvSpPr>
          <p:cNvPr id="37" name="Text Box 11"/>
          <p:cNvSpPr txBox="1">
            <a:spLocks noChangeArrowheads="1"/>
          </p:cNvSpPr>
          <p:nvPr/>
        </p:nvSpPr>
        <p:spPr bwMode="auto">
          <a:xfrm>
            <a:off x="5240652" y="3742221"/>
            <a:ext cx="34358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a:p>
            <a:pPr eaLnBrk="1" hangingPunct="1"/>
            <a:r>
              <a:rPr lang="zh-CN" altLang="en-US" sz="1000" dirty="0">
                <a:solidFill>
                  <a:srgbClr val="000000"/>
                </a:solidFill>
                <a:latin typeface="微软雅黑" panose="020B0503020204020204" pitchFamily="34" charset="-122"/>
                <a:ea typeface="微软雅黑" panose="020B0503020204020204" pitchFamily="34" charset="-122"/>
              </a:rPr>
              <a:t>点击添加文字内容  点击添加文字内容  点击添加文字内容</a:t>
            </a:r>
            <a:endParaRPr lang="en-US" altLang="zh-CN" sz="10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2500"/>
                                </p:stCondLst>
                                <p:childTnLst>
                                  <p:par>
                                    <p:cTn id="46" presetID="2" presetClass="entr" presetSubtype="2" fill="hold" grpId="0" nodeType="afterEffect" p14:presetBounceEnd="53000">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14:bounceEnd="53000">
                                          <p:cBhvr additive="base">
                                            <p:cTn id="48" dur="300" fill="hold"/>
                                            <p:tgtEl>
                                              <p:spTgt spid="34"/>
                                            </p:tgtEl>
                                            <p:attrNameLst>
                                              <p:attrName>ppt_x</p:attrName>
                                            </p:attrNameLst>
                                          </p:cBhvr>
                                          <p:tavLst>
                                            <p:tav tm="0">
                                              <p:val>
                                                <p:strVal val="1+#ppt_w/2"/>
                                              </p:val>
                                            </p:tav>
                                            <p:tav tm="100000">
                                              <p:val>
                                                <p:strVal val="#ppt_x"/>
                                              </p:val>
                                            </p:tav>
                                          </p:tavLst>
                                        </p:anim>
                                        <p:anim calcmode="lin" valueType="num" p14:bounceEnd="53000">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14:presetBounceEnd="53000">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14:bounceEnd="53000">
                                          <p:cBhvr additive="base">
                                            <p:cTn id="53" dur="300" fill="hold"/>
                                            <p:tgtEl>
                                              <p:spTgt spid="35"/>
                                            </p:tgtEl>
                                            <p:attrNameLst>
                                              <p:attrName>ppt_x</p:attrName>
                                            </p:attrNameLst>
                                          </p:cBhvr>
                                          <p:tavLst>
                                            <p:tav tm="0">
                                              <p:val>
                                                <p:strVal val="1+#ppt_w/2"/>
                                              </p:val>
                                            </p:tav>
                                            <p:tav tm="100000">
                                              <p:val>
                                                <p:strVal val="#ppt_x"/>
                                              </p:val>
                                            </p:tav>
                                          </p:tavLst>
                                        </p:anim>
                                        <p:anim calcmode="lin" valueType="num" p14:bounceEnd="53000">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14:presetBounceEnd="53000">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14:bounceEnd="53000">
                                          <p:cBhvr additive="base">
                                            <p:cTn id="58" dur="300" fill="hold"/>
                                            <p:tgtEl>
                                              <p:spTgt spid="36"/>
                                            </p:tgtEl>
                                            <p:attrNameLst>
                                              <p:attrName>ppt_x</p:attrName>
                                            </p:attrNameLst>
                                          </p:cBhvr>
                                          <p:tavLst>
                                            <p:tav tm="0">
                                              <p:val>
                                                <p:strVal val="1+#ppt_w/2"/>
                                              </p:val>
                                            </p:tav>
                                            <p:tav tm="100000">
                                              <p:val>
                                                <p:strVal val="#ppt_x"/>
                                              </p:val>
                                            </p:tav>
                                          </p:tavLst>
                                        </p:anim>
                                        <p:anim calcmode="lin" valueType="num" p14:bounceEnd="53000">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14:presetBounceEnd="53000">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14:bounceEnd="53000">
                                          <p:cBhvr additive="base">
                                            <p:cTn id="63" dur="300" fill="hold"/>
                                            <p:tgtEl>
                                              <p:spTgt spid="37"/>
                                            </p:tgtEl>
                                            <p:attrNameLst>
                                              <p:attrName>ppt_x</p:attrName>
                                            </p:attrNameLst>
                                          </p:cBhvr>
                                          <p:tavLst>
                                            <p:tav tm="0">
                                              <p:val>
                                                <p:strVal val="1+#ppt_w/2"/>
                                              </p:val>
                                            </p:tav>
                                            <p:tav tm="100000">
                                              <p:val>
                                                <p:strVal val="#ppt_x"/>
                                              </p:val>
                                            </p:tav>
                                          </p:tavLst>
                                        </p:anim>
                                        <p:anim calcmode="lin" valueType="num" p14:bounceEnd="53000">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666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666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00" fill="hold"/>
                                            <p:tgtEl>
                                              <p:spTgt spid="8"/>
                                            </p:tgtEl>
                                            <p:attrNameLst>
                                              <p:attrName>ppt_x</p:attrName>
                                            </p:attrNameLst>
                                          </p:cBhvr>
                                          <p:tavLst>
                                            <p:tav tm="0">
                                              <p:val>
                                                <p:strVal val="0-#ppt_w/2"/>
                                              </p:val>
                                            </p:tav>
                                            <p:tav tm="100000">
                                              <p:val>
                                                <p:strVal val="#ppt_x"/>
                                              </p:val>
                                            </p:tav>
                                          </p:tavLst>
                                        </p:anim>
                                        <p:anim calcmode="lin" valueType="num">
                                          <p:cBhvr additive="base">
                                            <p:cTn id="13" dur="3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3" decel="6660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 fill="hold"/>
                                            <p:tgtEl>
                                              <p:spTgt spid="11"/>
                                            </p:tgtEl>
                                            <p:attrNameLst>
                                              <p:attrName>ppt_x</p:attrName>
                                            </p:attrNameLst>
                                          </p:cBhvr>
                                          <p:tavLst>
                                            <p:tav tm="0">
                                              <p:val>
                                                <p:strVal val="1+#ppt_w/2"/>
                                              </p:val>
                                            </p:tav>
                                            <p:tav tm="100000">
                                              <p:val>
                                                <p:strVal val="#ppt_x"/>
                                              </p:val>
                                            </p:tav>
                                          </p:tavLst>
                                        </p:anim>
                                        <p:anim calcmode="lin" valueType="num">
                                          <p:cBhvr additive="base">
                                            <p:cTn id="18" dur="3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decel="666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300" fill="hold"/>
                                            <p:tgtEl>
                                              <p:spTgt spid="14"/>
                                            </p:tgtEl>
                                            <p:attrNameLst>
                                              <p:attrName>ppt_x</p:attrName>
                                            </p:attrNameLst>
                                          </p:cBhvr>
                                          <p:tavLst>
                                            <p:tav tm="0">
                                              <p:val>
                                                <p:strVal val="1+#ppt_w/2"/>
                                              </p:val>
                                            </p:tav>
                                            <p:tav tm="100000">
                                              <p:val>
                                                <p:strVal val="#ppt_x"/>
                                              </p:val>
                                            </p:tav>
                                          </p:tavLst>
                                        </p:anim>
                                        <p:anim calcmode="lin" valueType="num">
                                          <p:cBhvr additive="base">
                                            <p:cTn id="23" dur="3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2500"/>
                                </p:stCondLst>
                                <p:childTnLst>
                                  <p:par>
                                    <p:cTn id="46" presetID="2" presetClass="entr" presetSubtype="2"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300" fill="hold"/>
                                            <p:tgtEl>
                                              <p:spTgt spid="34"/>
                                            </p:tgtEl>
                                            <p:attrNameLst>
                                              <p:attrName>ppt_x</p:attrName>
                                            </p:attrNameLst>
                                          </p:cBhvr>
                                          <p:tavLst>
                                            <p:tav tm="0">
                                              <p:val>
                                                <p:strVal val="1+#ppt_w/2"/>
                                              </p:val>
                                            </p:tav>
                                            <p:tav tm="100000">
                                              <p:val>
                                                <p:strVal val="#ppt_x"/>
                                              </p:val>
                                            </p:tav>
                                          </p:tavLst>
                                        </p:anim>
                                        <p:anim calcmode="lin" valueType="num">
                                          <p:cBhvr additive="base">
                                            <p:cTn id="49" dur="300" fill="hold"/>
                                            <p:tgtEl>
                                              <p:spTgt spid="34"/>
                                            </p:tgtEl>
                                            <p:attrNameLst>
                                              <p:attrName>ppt_y</p:attrName>
                                            </p:attrNameLst>
                                          </p:cBhvr>
                                          <p:tavLst>
                                            <p:tav tm="0">
                                              <p:val>
                                                <p:strVal val="#ppt_y"/>
                                              </p:val>
                                            </p:tav>
                                            <p:tav tm="100000">
                                              <p:val>
                                                <p:strVal val="#ppt_y"/>
                                              </p:val>
                                            </p:tav>
                                          </p:tavLst>
                                        </p:anim>
                                      </p:childTnLst>
                                    </p:cTn>
                                  </p:par>
                                </p:childTnLst>
                              </p:cTn>
                            </p:par>
                            <p:par>
                              <p:cTn id="50" fill="hold">
                                <p:stCondLst>
                                  <p:cond delay="3000"/>
                                </p:stCondLst>
                                <p:childTnLst>
                                  <p:par>
                                    <p:cTn id="51" presetID="2" presetClass="entr" presetSubtype="2"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300" fill="hold"/>
                                            <p:tgtEl>
                                              <p:spTgt spid="35"/>
                                            </p:tgtEl>
                                            <p:attrNameLst>
                                              <p:attrName>ppt_x</p:attrName>
                                            </p:attrNameLst>
                                          </p:cBhvr>
                                          <p:tavLst>
                                            <p:tav tm="0">
                                              <p:val>
                                                <p:strVal val="1+#ppt_w/2"/>
                                              </p:val>
                                            </p:tav>
                                            <p:tav tm="100000">
                                              <p:val>
                                                <p:strVal val="#ppt_x"/>
                                              </p:val>
                                            </p:tav>
                                          </p:tavLst>
                                        </p:anim>
                                        <p:anim calcmode="lin" valueType="num">
                                          <p:cBhvr additive="base">
                                            <p:cTn id="54" dur="3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2"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additive="base">
                                            <p:cTn id="58" dur="300" fill="hold"/>
                                            <p:tgtEl>
                                              <p:spTgt spid="36"/>
                                            </p:tgtEl>
                                            <p:attrNameLst>
                                              <p:attrName>ppt_x</p:attrName>
                                            </p:attrNameLst>
                                          </p:cBhvr>
                                          <p:tavLst>
                                            <p:tav tm="0">
                                              <p:val>
                                                <p:strVal val="1+#ppt_w/2"/>
                                              </p:val>
                                            </p:tav>
                                            <p:tav tm="100000">
                                              <p:val>
                                                <p:strVal val="#ppt_x"/>
                                              </p:val>
                                            </p:tav>
                                          </p:tavLst>
                                        </p:anim>
                                        <p:anim calcmode="lin" valueType="num">
                                          <p:cBhvr additive="base">
                                            <p:cTn id="59" dur="300" fill="hold"/>
                                            <p:tgtEl>
                                              <p:spTgt spid="36"/>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 presetClass="entr" presetSubtype="2"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300" fill="hold"/>
                                            <p:tgtEl>
                                              <p:spTgt spid="37"/>
                                            </p:tgtEl>
                                            <p:attrNameLst>
                                              <p:attrName>ppt_x</p:attrName>
                                            </p:attrNameLst>
                                          </p:cBhvr>
                                          <p:tavLst>
                                            <p:tav tm="0">
                                              <p:val>
                                                <p:strVal val="1+#ppt_w/2"/>
                                              </p:val>
                                            </p:tav>
                                            <p:tav tm="100000">
                                              <p:val>
                                                <p:strVal val="#ppt_x"/>
                                              </p:val>
                                            </p:tav>
                                          </p:tavLst>
                                        </p:anim>
                                        <p:anim calcmode="lin" valueType="num">
                                          <p:cBhvr additive="base">
                                            <p:cTn id="64" dur="3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cxnSp>
        <p:nvCxnSpPr>
          <p:cNvPr id="5" name="直接连接符 4"/>
          <p:cNvCxnSpPr/>
          <p:nvPr/>
        </p:nvCxnSpPr>
        <p:spPr>
          <a:xfrm>
            <a:off x="0" y="2856007"/>
            <a:ext cx="1361332" cy="0"/>
          </a:xfrm>
          <a:prstGeom prst="line">
            <a:avLst/>
          </a:prstGeom>
          <a:noFill/>
          <a:ln w="12700" cap="flat" cmpd="sng" algn="ctr">
            <a:solidFill>
              <a:schemeClr val="bg1">
                <a:lumMod val="50000"/>
              </a:schemeClr>
            </a:solidFill>
            <a:prstDash val="solid"/>
          </a:ln>
          <a:effectLst/>
        </p:spPr>
      </p:cxnSp>
      <p:cxnSp>
        <p:nvCxnSpPr>
          <p:cNvPr id="6" name="直接连接符 5"/>
          <p:cNvCxnSpPr/>
          <p:nvPr/>
        </p:nvCxnSpPr>
        <p:spPr>
          <a:xfrm>
            <a:off x="2148916" y="2057216"/>
            <a:ext cx="1597582" cy="1597582"/>
          </a:xfrm>
          <a:prstGeom prst="line">
            <a:avLst/>
          </a:prstGeom>
          <a:noFill/>
          <a:ln w="12700" cap="flat" cmpd="sng" algn="ctr">
            <a:solidFill>
              <a:schemeClr val="bg1">
                <a:lumMod val="50000"/>
              </a:schemeClr>
            </a:solidFill>
            <a:prstDash val="solid"/>
          </a:ln>
          <a:effectLst/>
        </p:spPr>
      </p:cxnSp>
      <p:cxnSp>
        <p:nvCxnSpPr>
          <p:cNvPr id="7" name="直接连接符 6"/>
          <p:cNvCxnSpPr/>
          <p:nvPr/>
        </p:nvCxnSpPr>
        <p:spPr>
          <a:xfrm flipH="1">
            <a:off x="1357522" y="2057216"/>
            <a:ext cx="798792" cy="798791"/>
          </a:xfrm>
          <a:prstGeom prst="line">
            <a:avLst/>
          </a:prstGeom>
          <a:noFill/>
          <a:ln w="12700" cap="flat" cmpd="sng" algn="ctr">
            <a:solidFill>
              <a:schemeClr val="bg1">
                <a:lumMod val="50000"/>
              </a:schemeClr>
            </a:solidFill>
            <a:prstDash val="solid"/>
          </a:ln>
          <a:effectLst/>
        </p:spPr>
      </p:cxnSp>
      <p:cxnSp>
        <p:nvCxnSpPr>
          <p:cNvPr id="8" name="直接连接符 7"/>
          <p:cNvCxnSpPr/>
          <p:nvPr/>
        </p:nvCxnSpPr>
        <p:spPr>
          <a:xfrm flipV="1">
            <a:off x="6912512" y="2856007"/>
            <a:ext cx="798792" cy="798791"/>
          </a:xfrm>
          <a:prstGeom prst="line">
            <a:avLst/>
          </a:prstGeom>
          <a:noFill/>
          <a:ln w="12700" cap="flat" cmpd="sng" algn="ctr">
            <a:solidFill>
              <a:schemeClr val="bg1">
                <a:lumMod val="50000"/>
              </a:schemeClr>
            </a:solidFill>
            <a:prstDash val="solid"/>
          </a:ln>
          <a:effectLst/>
        </p:spPr>
      </p:cxnSp>
      <p:cxnSp>
        <p:nvCxnSpPr>
          <p:cNvPr id="9" name="直接连接符 8"/>
          <p:cNvCxnSpPr/>
          <p:nvPr/>
        </p:nvCxnSpPr>
        <p:spPr>
          <a:xfrm flipH="1">
            <a:off x="3737066" y="2057216"/>
            <a:ext cx="1597582" cy="1597582"/>
          </a:xfrm>
          <a:prstGeom prst="line">
            <a:avLst/>
          </a:prstGeom>
          <a:noFill/>
          <a:ln w="12700" cap="flat" cmpd="sng" algn="ctr">
            <a:solidFill>
              <a:schemeClr val="bg1">
                <a:lumMod val="50000"/>
              </a:schemeClr>
            </a:solidFill>
            <a:prstDash val="solid"/>
          </a:ln>
          <a:effectLst/>
        </p:spPr>
      </p:cxnSp>
      <p:cxnSp>
        <p:nvCxnSpPr>
          <p:cNvPr id="10" name="直接连接符 9"/>
          <p:cNvCxnSpPr/>
          <p:nvPr/>
        </p:nvCxnSpPr>
        <p:spPr>
          <a:xfrm>
            <a:off x="5324455" y="2057216"/>
            <a:ext cx="1597582" cy="1597582"/>
          </a:xfrm>
          <a:prstGeom prst="line">
            <a:avLst/>
          </a:prstGeom>
          <a:noFill/>
          <a:ln w="12700" cap="flat" cmpd="sng" algn="ctr">
            <a:solidFill>
              <a:schemeClr val="bg1">
                <a:lumMod val="50000"/>
              </a:schemeClr>
            </a:solidFill>
            <a:prstDash val="solid"/>
          </a:ln>
          <a:effectLst/>
        </p:spPr>
      </p:cxnSp>
      <p:sp>
        <p:nvSpPr>
          <p:cNvPr id="11" name="Rectangle 13" descr="FD1DDF730CE4456e89755B07FE1653D0# #Rectangle 13"/>
          <p:cNvSpPr>
            <a:spLocks noChangeArrowheads="1"/>
          </p:cNvSpPr>
          <p:nvPr/>
        </p:nvSpPr>
        <p:spPr bwMode="auto">
          <a:xfrm>
            <a:off x="1608084"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7708923" y="2856007"/>
            <a:ext cx="1435077" cy="0"/>
          </a:xfrm>
          <a:prstGeom prst="line">
            <a:avLst/>
          </a:prstGeom>
          <a:noFill/>
          <a:ln w="12700" cap="flat" cmpd="sng" algn="ctr">
            <a:solidFill>
              <a:schemeClr val="bg1">
                <a:lumMod val="50000"/>
              </a:schemeClr>
            </a:solidFill>
            <a:prstDash val="solid"/>
          </a:ln>
          <a:effectLst/>
        </p:spPr>
      </p:cxnSp>
      <p:grpSp>
        <p:nvGrpSpPr>
          <p:cNvPr id="13" name="组合 12"/>
          <p:cNvGrpSpPr/>
          <p:nvPr/>
        </p:nvGrpSpPr>
        <p:grpSpPr>
          <a:xfrm>
            <a:off x="1397769" y="2351951"/>
            <a:ext cx="1584176" cy="1584176"/>
            <a:chOff x="1369994" y="2067694"/>
            <a:chExt cx="1584176" cy="1584176"/>
          </a:xfrm>
        </p:grpSpPr>
        <p:sp>
          <p:nvSpPr>
            <p:cNvPr id="14" name="菱形 13"/>
            <p:cNvSpPr/>
            <p:nvPr/>
          </p:nvSpPr>
          <p:spPr>
            <a:xfrm>
              <a:off x="1369994"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 name="TextBox 14"/>
            <p:cNvSpPr txBox="1"/>
            <p:nvPr/>
          </p:nvSpPr>
          <p:spPr>
            <a:xfrm flipH="1">
              <a:off x="1608084"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点击输入标题</a:t>
              </a:r>
            </a:p>
          </p:txBody>
        </p:sp>
      </p:grpSp>
      <p:grpSp>
        <p:nvGrpSpPr>
          <p:cNvPr id="16" name="组合 15"/>
          <p:cNvGrpSpPr/>
          <p:nvPr/>
        </p:nvGrpSpPr>
        <p:grpSpPr>
          <a:xfrm>
            <a:off x="2967504" y="1775887"/>
            <a:ext cx="1584176" cy="1584176"/>
            <a:chOff x="3029144" y="1491630"/>
            <a:chExt cx="1584176" cy="1584176"/>
          </a:xfrm>
        </p:grpSpPr>
        <p:sp>
          <p:nvSpPr>
            <p:cNvPr id="17" name="菱形 16"/>
            <p:cNvSpPr/>
            <p:nvPr/>
          </p:nvSpPr>
          <p:spPr>
            <a:xfrm>
              <a:off x="3029144"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flipH="1">
              <a:off x="3267234"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a:t>
              </a:r>
            </a:p>
          </p:txBody>
        </p:sp>
      </p:grpSp>
      <p:grpSp>
        <p:nvGrpSpPr>
          <p:cNvPr id="19" name="组合 18"/>
          <p:cNvGrpSpPr/>
          <p:nvPr/>
        </p:nvGrpSpPr>
        <p:grpSpPr>
          <a:xfrm>
            <a:off x="4556850" y="2351951"/>
            <a:ext cx="1584176" cy="1584176"/>
            <a:chOff x="4577170" y="2067694"/>
            <a:chExt cx="1584176" cy="1584176"/>
          </a:xfrm>
        </p:grpSpPr>
        <p:sp>
          <p:nvSpPr>
            <p:cNvPr id="20" name="菱形 19"/>
            <p:cNvSpPr/>
            <p:nvPr/>
          </p:nvSpPr>
          <p:spPr>
            <a:xfrm>
              <a:off x="4577170" y="2067694"/>
              <a:ext cx="1584176" cy="1584176"/>
            </a:xfrm>
            <a:prstGeom prst="diamond">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flipH="1">
              <a:off x="4815260" y="2721283"/>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a:t>
              </a:r>
            </a:p>
          </p:txBody>
        </p:sp>
      </p:grpSp>
      <p:grpSp>
        <p:nvGrpSpPr>
          <p:cNvPr id="22" name="组合 21"/>
          <p:cNvGrpSpPr/>
          <p:nvPr/>
        </p:nvGrpSpPr>
        <p:grpSpPr>
          <a:xfrm>
            <a:off x="6135117" y="1775887"/>
            <a:ext cx="1584176" cy="1584176"/>
            <a:chOff x="6145277" y="1491630"/>
            <a:chExt cx="1584176" cy="1584176"/>
          </a:xfrm>
        </p:grpSpPr>
        <p:sp>
          <p:nvSpPr>
            <p:cNvPr id="23" name="菱形 22"/>
            <p:cNvSpPr/>
            <p:nvPr/>
          </p:nvSpPr>
          <p:spPr>
            <a:xfrm>
              <a:off x="6145277" y="1491630"/>
              <a:ext cx="1584176" cy="1584176"/>
            </a:xfrm>
            <a:prstGeom prst="diamond">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flipH="1">
              <a:off x="6383367" y="2145219"/>
              <a:ext cx="126188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a:t>
              </a:r>
            </a:p>
          </p:txBody>
        </p:sp>
      </p:grpSp>
      <p:sp>
        <p:nvSpPr>
          <p:cNvPr id="25" name="Rectangle 13" descr="FD1DDF730CE4456e89755B07FE1653D0# #Rectangle 13"/>
          <p:cNvSpPr>
            <a:spLocks noChangeArrowheads="1"/>
          </p:cNvSpPr>
          <p:nvPr/>
        </p:nvSpPr>
        <p:spPr bwMode="auto">
          <a:xfrm>
            <a:off x="3205594"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4794940" y="4008135"/>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
        <p:nvSpPr>
          <p:cNvPr id="27" name="Rectangle 13" descr="FD1DDF730CE4456e89755B07FE1653D0# #Rectangle 13"/>
          <p:cNvSpPr>
            <a:spLocks noChangeArrowheads="1"/>
          </p:cNvSpPr>
          <p:nvPr/>
        </p:nvSpPr>
        <p:spPr bwMode="auto">
          <a:xfrm>
            <a:off x="6373207" y="1199823"/>
            <a:ext cx="159576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单击此处添加简短说明，</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添加简短说明文字，</a:t>
            </a:r>
            <a:endParaRPr lang="en-US" altLang="zh-CN" sz="900"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900" dirty="0">
                <a:latin typeface="微软雅黑" panose="020B0503020204020204" pitchFamily="34" charset="-122"/>
                <a:ea typeface="微软雅黑" panose="020B0503020204020204" pitchFamily="34" charset="-122"/>
              </a:rPr>
              <a:t>具体说明文字添加此处。</a:t>
            </a:r>
            <a:endParaRPr lang="en-US" altLang="zh-CN" sz="9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3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3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3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3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300"/>
                                        <p:tgtEl>
                                          <p:spTgt spid="12"/>
                                        </p:tgtEl>
                                      </p:cBhvr>
                                    </p:animEffect>
                                  </p:childTnLst>
                                </p:cTn>
                              </p:par>
                            </p:childTnLst>
                          </p:cTn>
                        </p:par>
                        <p:par>
                          <p:cTn id="32" fill="hold">
                            <p:stCondLst>
                              <p:cond delay="3500"/>
                            </p:stCondLst>
                            <p:childTnLst>
                              <p:par>
                                <p:cTn id="33" presetID="47"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800"/>
                                        <p:tgtEl>
                                          <p:spTgt spid="13"/>
                                        </p:tgtEl>
                                      </p:cBhvr>
                                    </p:animEffect>
                                    <p:anim calcmode="lin" valueType="num">
                                      <p:cBhvr>
                                        <p:cTn id="36" dur="800" fill="hold"/>
                                        <p:tgtEl>
                                          <p:spTgt spid="13"/>
                                        </p:tgtEl>
                                        <p:attrNameLst>
                                          <p:attrName>ppt_x</p:attrName>
                                        </p:attrNameLst>
                                      </p:cBhvr>
                                      <p:tavLst>
                                        <p:tav tm="0">
                                          <p:val>
                                            <p:strVal val="#ppt_x"/>
                                          </p:val>
                                        </p:tav>
                                        <p:tav tm="100000">
                                          <p:val>
                                            <p:strVal val="#ppt_x"/>
                                          </p:val>
                                        </p:tav>
                                      </p:tavLst>
                                    </p:anim>
                                    <p:anim calcmode="lin" valueType="num">
                                      <p:cBhvr>
                                        <p:cTn id="37" dur="80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800"/>
                                        <p:tgtEl>
                                          <p:spTgt spid="11"/>
                                        </p:tgtEl>
                                      </p:cBhvr>
                                    </p:animEffect>
                                    <p:anim calcmode="lin" valueType="num">
                                      <p:cBhvr>
                                        <p:cTn id="41" dur="800" fill="hold"/>
                                        <p:tgtEl>
                                          <p:spTgt spid="11"/>
                                        </p:tgtEl>
                                        <p:attrNameLst>
                                          <p:attrName>ppt_x</p:attrName>
                                        </p:attrNameLst>
                                      </p:cBhvr>
                                      <p:tavLst>
                                        <p:tav tm="0">
                                          <p:val>
                                            <p:strVal val="#ppt_x"/>
                                          </p:val>
                                        </p:tav>
                                        <p:tav tm="100000">
                                          <p:val>
                                            <p:strVal val="#ppt_x"/>
                                          </p:val>
                                        </p:tav>
                                      </p:tavLst>
                                    </p:anim>
                                    <p:anim calcmode="lin" valueType="num">
                                      <p:cBhvr>
                                        <p:cTn id="42" dur="8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800"/>
                                        <p:tgtEl>
                                          <p:spTgt spid="16"/>
                                        </p:tgtEl>
                                      </p:cBhvr>
                                    </p:animEffect>
                                    <p:anim calcmode="lin" valueType="num">
                                      <p:cBhvr>
                                        <p:cTn id="47" dur="800" fill="hold"/>
                                        <p:tgtEl>
                                          <p:spTgt spid="16"/>
                                        </p:tgtEl>
                                        <p:attrNameLst>
                                          <p:attrName>ppt_x</p:attrName>
                                        </p:attrNameLst>
                                      </p:cBhvr>
                                      <p:tavLst>
                                        <p:tav tm="0">
                                          <p:val>
                                            <p:strVal val="#ppt_x"/>
                                          </p:val>
                                        </p:tav>
                                        <p:tav tm="100000">
                                          <p:val>
                                            <p:strVal val="#ppt_x"/>
                                          </p:val>
                                        </p:tav>
                                      </p:tavLst>
                                    </p:anim>
                                    <p:anim calcmode="lin" valueType="num">
                                      <p:cBhvr>
                                        <p:cTn id="48" dur="800" fill="hold"/>
                                        <p:tgtEl>
                                          <p:spTgt spid="1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800"/>
                                        <p:tgtEl>
                                          <p:spTgt spid="25"/>
                                        </p:tgtEl>
                                      </p:cBhvr>
                                    </p:animEffect>
                                    <p:anim calcmode="lin" valueType="num">
                                      <p:cBhvr>
                                        <p:cTn id="52" dur="800" fill="hold"/>
                                        <p:tgtEl>
                                          <p:spTgt spid="25"/>
                                        </p:tgtEl>
                                        <p:attrNameLst>
                                          <p:attrName>ppt_x</p:attrName>
                                        </p:attrNameLst>
                                      </p:cBhvr>
                                      <p:tavLst>
                                        <p:tav tm="0">
                                          <p:val>
                                            <p:strVal val="#ppt_x"/>
                                          </p:val>
                                        </p:tav>
                                        <p:tav tm="100000">
                                          <p:val>
                                            <p:strVal val="#ppt_x"/>
                                          </p:val>
                                        </p:tav>
                                      </p:tavLst>
                                    </p:anim>
                                    <p:anim calcmode="lin" valueType="num">
                                      <p:cBhvr>
                                        <p:cTn id="53" dur="8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7" presetClass="entr" presetSubtype="0"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800"/>
                                        <p:tgtEl>
                                          <p:spTgt spid="19"/>
                                        </p:tgtEl>
                                      </p:cBhvr>
                                    </p:animEffect>
                                    <p:anim calcmode="lin" valueType="num">
                                      <p:cBhvr>
                                        <p:cTn id="58" dur="800" fill="hold"/>
                                        <p:tgtEl>
                                          <p:spTgt spid="19"/>
                                        </p:tgtEl>
                                        <p:attrNameLst>
                                          <p:attrName>ppt_x</p:attrName>
                                        </p:attrNameLst>
                                      </p:cBhvr>
                                      <p:tavLst>
                                        <p:tav tm="0">
                                          <p:val>
                                            <p:strVal val="#ppt_x"/>
                                          </p:val>
                                        </p:tav>
                                        <p:tav tm="100000">
                                          <p:val>
                                            <p:strVal val="#ppt_x"/>
                                          </p:val>
                                        </p:tav>
                                      </p:tavLst>
                                    </p:anim>
                                    <p:anim calcmode="lin" valueType="num">
                                      <p:cBhvr>
                                        <p:cTn id="59" dur="8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800"/>
                                        <p:tgtEl>
                                          <p:spTgt spid="26"/>
                                        </p:tgtEl>
                                      </p:cBhvr>
                                    </p:animEffect>
                                    <p:anim calcmode="lin" valueType="num">
                                      <p:cBhvr>
                                        <p:cTn id="63" dur="800" fill="hold"/>
                                        <p:tgtEl>
                                          <p:spTgt spid="26"/>
                                        </p:tgtEl>
                                        <p:attrNameLst>
                                          <p:attrName>ppt_x</p:attrName>
                                        </p:attrNameLst>
                                      </p:cBhvr>
                                      <p:tavLst>
                                        <p:tav tm="0">
                                          <p:val>
                                            <p:strVal val="#ppt_x"/>
                                          </p:val>
                                        </p:tav>
                                        <p:tav tm="100000">
                                          <p:val>
                                            <p:strVal val="#ppt_x"/>
                                          </p:val>
                                        </p:tav>
                                      </p:tavLst>
                                    </p:anim>
                                    <p:anim calcmode="lin" valueType="num">
                                      <p:cBhvr>
                                        <p:cTn id="64" dur="800" fill="hold"/>
                                        <p:tgtEl>
                                          <p:spTgt spid="2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800"/>
                                        <p:tgtEl>
                                          <p:spTgt spid="22"/>
                                        </p:tgtEl>
                                      </p:cBhvr>
                                    </p:animEffect>
                                    <p:anim calcmode="lin" valueType="num">
                                      <p:cBhvr>
                                        <p:cTn id="69" dur="800" fill="hold"/>
                                        <p:tgtEl>
                                          <p:spTgt spid="22"/>
                                        </p:tgtEl>
                                        <p:attrNameLst>
                                          <p:attrName>ppt_x</p:attrName>
                                        </p:attrNameLst>
                                      </p:cBhvr>
                                      <p:tavLst>
                                        <p:tav tm="0">
                                          <p:val>
                                            <p:strVal val="#ppt_x"/>
                                          </p:val>
                                        </p:tav>
                                        <p:tav tm="100000">
                                          <p:val>
                                            <p:strVal val="#ppt_x"/>
                                          </p:val>
                                        </p:tav>
                                      </p:tavLst>
                                    </p:anim>
                                    <p:anim calcmode="lin" valueType="num">
                                      <p:cBhvr>
                                        <p:cTn id="70" dur="800" fill="hold"/>
                                        <p:tgtEl>
                                          <p:spTgt spid="22"/>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800"/>
                                        <p:tgtEl>
                                          <p:spTgt spid="27"/>
                                        </p:tgtEl>
                                      </p:cBhvr>
                                    </p:animEffect>
                                    <p:anim calcmode="lin" valueType="num">
                                      <p:cBhvr>
                                        <p:cTn id="74" dur="800" fill="hold"/>
                                        <p:tgtEl>
                                          <p:spTgt spid="27"/>
                                        </p:tgtEl>
                                        <p:attrNameLst>
                                          <p:attrName>ppt_x</p:attrName>
                                        </p:attrNameLst>
                                      </p:cBhvr>
                                      <p:tavLst>
                                        <p:tav tm="0">
                                          <p:val>
                                            <p:strVal val="#ppt_x"/>
                                          </p:val>
                                        </p:tav>
                                        <p:tav tm="100000">
                                          <p:val>
                                            <p:strVal val="#ppt_x"/>
                                          </p:val>
                                        </p:tav>
                                      </p:tavLst>
                                    </p:anim>
                                    <p:anim calcmode="lin" valueType="num">
                                      <p:cBhvr>
                                        <p:cTn id="75" dur="8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702027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4</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2</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1035757"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1</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26" name="任意多边形 14"/>
          <p:cNvSpPr>
            <a:spLocks noChangeArrowheads="1"/>
          </p:cNvSpPr>
          <p:nvPr/>
        </p:nvSpPr>
        <p:spPr bwMode="auto">
          <a:xfrm rot="1723431">
            <a:off x="2682011" y="2453126"/>
            <a:ext cx="1816100" cy="1339850"/>
          </a:xfrm>
          <a:custGeom>
            <a:avLst/>
            <a:gdLst>
              <a:gd name="T0" fmla="*/ 0 w 2351321"/>
              <a:gd name="T1" fmla="*/ 0 h 1732770"/>
              <a:gd name="T2" fmla="*/ 2351321 w 2351321"/>
              <a:gd name="T3" fmla="*/ 1732770 h 1732770"/>
            </a:gdLst>
            <a:ahLst/>
            <a:cxnLst/>
            <a:rect l="T0" t="T1" r="T2" b="T3"/>
            <a:pathLst>
              <a:path w="2351321" h="1732770">
                <a:moveTo>
                  <a:pt x="1516639" y="0"/>
                </a:moveTo>
                <a:lnTo>
                  <a:pt x="2302371" y="743002"/>
                </a:lnTo>
                <a:cubicBezTo>
                  <a:pt x="2370314" y="1065730"/>
                  <a:pt x="2367934" y="1403106"/>
                  <a:pt x="2292691" y="1732770"/>
                </a:cubicBezTo>
                <a:lnTo>
                  <a:pt x="0" y="1209479"/>
                </a:lnTo>
                <a:close/>
              </a:path>
            </a:pathLst>
          </a:custGeom>
          <a:solidFill>
            <a:srgbClr val="92D050"/>
          </a:solidFill>
          <a:ln w="25400" cmpd="sng">
            <a:solidFill>
              <a:srgbClr val="FFFFFF"/>
            </a:solidFill>
            <a:miter lim="800000"/>
          </a:ln>
        </p:spPr>
        <p:txBody>
          <a:bodyPr lIns="2385060" tIns="1267461" rIns="133604" bIns="161289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7" name="任意多边形 15"/>
          <p:cNvSpPr>
            <a:spLocks noChangeArrowheads="1"/>
          </p:cNvSpPr>
          <p:nvPr/>
        </p:nvSpPr>
        <p:spPr bwMode="auto">
          <a:xfrm rot="1723431">
            <a:off x="829399" y="1097401"/>
            <a:ext cx="3635375" cy="3635375"/>
          </a:xfrm>
          <a:custGeom>
            <a:avLst/>
            <a:gdLst>
              <a:gd name="T0" fmla="*/ 3370965 w 3413760"/>
              <a:gd name="T1" fmla="*/ 2086696 h 3413760"/>
              <a:gd name="T2" fmla="*/ 2447467 w 3413760"/>
              <a:gd name="T3" fmla="*/ 3244726 h 3413760"/>
              <a:gd name="T4" fmla="*/ 1706880 w 3413760"/>
              <a:gd name="T5" fmla="*/ 1706880 h 3413760"/>
              <a:gd name="T6" fmla="*/ 3370965 w 3413760"/>
              <a:gd name="T7" fmla="*/ 208669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92D050"/>
          </a:solidFill>
          <a:ln w="25400" cmpd="sng">
            <a:solidFill>
              <a:srgbClr val="FFFFFF"/>
            </a:solidFill>
            <a:miter lim="800000"/>
          </a:ln>
        </p:spPr>
        <p:txBody>
          <a:bodyPr lIns="2244090" tIns="2081530" rIns="374650" bIns="781050"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8" name="任意多边形 16"/>
          <p:cNvSpPr>
            <a:spLocks noChangeArrowheads="1"/>
          </p:cNvSpPr>
          <p:nvPr/>
        </p:nvSpPr>
        <p:spPr bwMode="auto">
          <a:xfrm rot="1723431">
            <a:off x="829399" y="1097401"/>
            <a:ext cx="3635375" cy="3635375"/>
          </a:xfrm>
          <a:custGeom>
            <a:avLst/>
            <a:gdLst>
              <a:gd name="T0" fmla="*/ 2447430 w 3413760"/>
              <a:gd name="T1" fmla="*/ 3244744 h 3413760"/>
              <a:gd name="T2" fmla="*/ 966292 w 3413760"/>
              <a:gd name="T3" fmla="*/ 3244726 h 3413760"/>
              <a:gd name="T4" fmla="*/ 1706880 w 3413760"/>
              <a:gd name="T5" fmla="*/ 1706880 h 3413760"/>
              <a:gd name="T6" fmla="*/ 2447430 w 3413760"/>
              <a:gd name="T7" fmla="*/ 3244744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92D050"/>
          </a:solidFill>
          <a:ln w="25400" cmpd="sng">
            <a:solidFill>
              <a:srgbClr val="FFFFFF"/>
            </a:solidFill>
            <a:miter lim="800000"/>
          </a:ln>
        </p:spPr>
        <p:txBody>
          <a:bodyPr lIns="1299210" tIns="2731771" rIns="1299210" bIns="13080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29" name="任意多边形 17"/>
          <p:cNvSpPr>
            <a:spLocks noChangeArrowheads="1"/>
          </p:cNvSpPr>
          <p:nvPr/>
        </p:nvSpPr>
        <p:spPr bwMode="auto">
          <a:xfrm rot="1723431">
            <a:off x="829399" y="1097401"/>
            <a:ext cx="3635375" cy="3635375"/>
          </a:xfrm>
          <a:custGeom>
            <a:avLst/>
            <a:gdLst>
              <a:gd name="T0" fmla="*/ 966292 w 3413760"/>
              <a:gd name="T1" fmla="*/ 3244726 h 3413760"/>
              <a:gd name="T2" fmla="*/ 42795 w 3413760"/>
              <a:gd name="T3" fmla="*/ 2086696 h 3413760"/>
              <a:gd name="T4" fmla="*/ 1706880 w 3413760"/>
              <a:gd name="T5" fmla="*/ 1706880 h 3413760"/>
              <a:gd name="T6" fmla="*/ 966292 w 3413760"/>
              <a:gd name="T7" fmla="*/ 3244726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966292" y="3244726"/>
                </a:moveTo>
                <a:cubicBezTo>
                  <a:pt x="498287" y="3019347"/>
                  <a:pt x="158382" y="2593118"/>
                  <a:pt x="42795" y="2086696"/>
                </a:cubicBezTo>
                <a:lnTo>
                  <a:pt x="1706880" y="1706880"/>
                </a:lnTo>
                <a:lnTo>
                  <a:pt x="966292" y="3244726"/>
                </a:lnTo>
                <a:close/>
              </a:path>
            </a:pathLst>
          </a:custGeom>
          <a:solidFill>
            <a:srgbClr val="92D050"/>
          </a:solidFill>
          <a:ln w="25400" cmpd="sng">
            <a:solidFill>
              <a:srgbClr val="FFFFFF"/>
            </a:solidFill>
            <a:miter lim="800000"/>
          </a:ln>
        </p:spPr>
        <p:txBody>
          <a:bodyPr lIns="374650" tIns="2081530" rIns="2244090" bIns="781050"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0" name="任意多边形 18"/>
          <p:cNvSpPr>
            <a:spLocks noChangeArrowheads="1"/>
          </p:cNvSpPr>
          <p:nvPr/>
        </p:nvSpPr>
        <p:spPr bwMode="auto">
          <a:xfrm rot="1723431">
            <a:off x="829399" y="1097401"/>
            <a:ext cx="3635375" cy="3635375"/>
          </a:xfrm>
          <a:custGeom>
            <a:avLst/>
            <a:gdLst>
              <a:gd name="T0" fmla="*/ 42795 w 3413760"/>
              <a:gd name="T1" fmla="*/ 2086695 h 3413760"/>
              <a:gd name="T2" fmla="*/ 372387 w 3413760"/>
              <a:gd name="T3" fmla="*/ 642658 h 3413760"/>
              <a:gd name="T4" fmla="*/ 1706880 w 3413760"/>
              <a:gd name="T5" fmla="*/ 1706880 h 3413760"/>
              <a:gd name="T6" fmla="*/ 42795 w 3413760"/>
              <a:gd name="T7" fmla="*/ 2086695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42795" y="2086695"/>
                </a:moveTo>
                <a:cubicBezTo>
                  <a:pt x="-72792" y="1580274"/>
                  <a:pt x="48519" y="1048777"/>
                  <a:pt x="372387" y="642658"/>
                </a:cubicBezTo>
                <a:lnTo>
                  <a:pt x="1706880" y="1706880"/>
                </a:lnTo>
                <a:lnTo>
                  <a:pt x="42795" y="2086695"/>
                </a:lnTo>
                <a:close/>
              </a:path>
            </a:pathLst>
          </a:custGeom>
          <a:solidFill>
            <a:srgbClr val="92D050"/>
          </a:solidFill>
          <a:ln w="25400" cmpd="sng">
            <a:solidFill>
              <a:srgbClr val="FFFFFF"/>
            </a:solidFill>
            <a:miter lim="800000"/>
          </a:ln>
        </p:spPr>
        <p:txBody>
          <a:bodyPr lIns="124714" tIns="1258571" rIns="2376170" bIns="160400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31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1" name="任意多边形 19"/>
          <p:cNvSpPr>
            <a:spLocks noChangeArrowheads="1"/>
          </p:cNvSpPr>
          <p:nvPr/>
        </p:nvSpPr>
        <p:spPr bwMode="auto">
          <a:xfrm rot="1723431">
            <a:off x="829399" y="1097401"/>
            <a:ext cx="3635375" cy="3635375"/>
          </a:xfrm>
          <a:custGeom>
            <a:avLst/>
            <a:gdLst>
              <a:gd name="T0" fmla="*/ 372387 w 3413760"/>
              <a:gd name="T1" fmla="*/ 642658 h 3413760"/>
              <a:gd name="T2" fmla="*/ 1706880 w 3413760"/>
              <a:gd name="T3" fmla="*/ 0 h 3413760"/>
              <a:gd name="T4" fmla="*/ 1706880 w 3413760"/>
              <a:gd name="T5" fmla="*/ 1706880 h 3413760"/>
              <a:gd name="T6" fmla="*/ 372387 w 3413760"/>
              <a:gd name="T7" fmla="*/ 642658 h 3413760"/>
              <a:gd name="T8" fmla="*/ 0 60000 65536"/>
              <a:gd name="T9" fmla="*/ 0 60000 65536"/>
              <a:gd name="T10" fmla="*/ 0 60000 65536"/>
              <a:gd name="T11" fmla="*/ 0 60000 65536"/>
              <a:gd name="T12" fmla="*/ 0 w 3413760"/>
              <a:gd name="T13" fmla="*/ 0 h 3413760"/>
              <a:gd name="T14" fmla="*/ 3413760 w 3413760"/>
              <a:gd name="T15" fmla="*/ 3413760 h 3413760"/>
            </a:gdLst>
            <a:ahLst/>
            <a:cxnLst>
              <a:cxn ang="T8">
                <a:pos x="T0" y="T1"/>
              </a:cxn>
              <a:cxn ang="T9">
                <a:pos x="T2" y="T3"/>
              </a:cxn>
              <a:cxn ang="T10">
                <a:pos x="T4" y="T5"/>
              </a:cxn>
              <a:cxn ang="T11">
                <a:pos x="T6" y="T7"/>
              </a:cxn>
            </a:cxnLst>
            <a:rect l="T12" t="T13" r="T14" b="T15"/>
            <a:pathLst>
              <a:path w="3413760" h="3413760">
                <a:moveTo>
                  <a:pt x="372387" y="642658"/>
                </a:moveTo>
                <a:cubicBezTo>
                  <a:pt x="696256" y="236539"/>
                  <a:pt x="1187434" y="0"/>
                  <a:pt x="1706880" y="0"/>
                </a:cubicBezTo>
                <a:lnTo>
                  <a:pt x="1706880" y="1706880"/>
                </a:lnTo>
                <a:lnTo>
                  <a:pt x="372387" y="642658"/>
                </a:lnTo>
                <a:close/>
              </a:path>
            </a:pathLst>
          </a:custGeom>
          <a:solidFill>
            <a:srgbClr val="92D050"/>
          </a:solidFill>
          <a:ln w="25400" cmpd="sng">
            <a:solidFill>
              <a:srgbClr val="FFFFFF"/>
            </a:solidFill>
            <a:miter lim="800000"/>
          </a:ln>
        </p:spPr>
        <p:txBody>
          <a:bodyPr lIns="776478" tIns="361951" rIns="1776222" bIns="2536189" anchor="ctr"/>
          <a:lstStyle/>
          <a:p>
            <a:pPr marL="0" marR="0" lvl="0" indent="0" algn="ctr" defTabSz="914400" eaLnBrk="1" fontAlgn="auto" latinLnBrk="0" hangingPunct="1">
              <a:lnSpc>
                <a:spcPct val="90000"/>
              </a:lnSpc>
              <a:spcBef>
                <a:spcPts val="0"/>
              </a:spcBef>
              <a:spcAft>
                <a:spcPct val="35000"/>
              </a:spcAft>
              <a:buClrTx/>
              <a:buSzTx/>
              <a:buFontTx/>
              <a:buNone/>
              <a:defRPr/>
            </a:pPr>
            <a:endParaRPr kumimoji="0" lang="zh-CN" altLang="en-US" sz="29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2" name="椭圆 20"/>
          <p:cNvSpPr>
            <a:spLocks noChangeArrowheads="1"/>
          </p:cNvSpPr>
          <p:nvPr/>
        </p:nvSpPr>
        <p:spPr bwMode="auto">
          <a:xfrm>
            <a:off x="2407374" y="2684901"/>
            <a:ext cx="506412" cy="506413"/>
          </a:xfrm>
          <a:prstGeom prst="ellipse">
            <a:avLst/>
          </a:prstGeom>
          <a:solidFill>
            <a:schemeClr val="bg1">
              <a:lumMod val="50000"/>
            </a:schemeClr>
          </a:solidFill>
          <a:ln w="25400" cmpd="sng">
            <a:solidFill>
              <a:sysClr val="window" lastClr="FFFFFF"/>
            </a:solidFill>
            <a:miter lim="800000"/>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pitchFamily="34" charset="0"/>
              <a:sym typeface="宋体" panose="02010600030101010101" pitchFamily="2" charset="-122"/>
            </a:endParaRPr>
          </a:p>
        </p:txBody>
      </p:sp>
      <p:sp>
        <p:nvSpPr>
          <p:cNvPr id="33" name="TextBox 21"/>
          <p:cNvSpPr>
            <a:spLocks noChangeArrowheads="1"/>
          </p:cNvSpPr>
          <p:nvPr/>
        </p:nvSpPr>
        <p:spPr bwMode="auto">
          <a:xfrm>
            <a:off x="2470874" y="2316601"/>
            <a:ext cx="40481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06</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4" name="TextBox 22"/>
          <p:cNvSpPr>
            <a:spLocks noChangeArrowheads="1"/>
          </p:cNvSpPr>
          <p:nvPr/>
        </p:nvSpPr>
        <p:spPr bwMode="auto">
          <a:xfrm>
            <a:off x="2097811" y="2459476"/>
            <a:ext cx="4032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05</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5" name="TextBox 23"/>
          <p:cNvSpPr>
            <a:spLocks noChangeArrowheads="1"/>
          </p:cNvSpPr>
          <p:nvPr/>
        </p:nvSpPr>
        <p:spPr bwMode="auto">
          <a:xfrm>
            <a:off x="2021611" y="2827776"/>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04</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6" name="TextBox 24"/>
          <p:cNvSpPr>
            <a:spLocks noChangeArrowheads="1"/>
          </p:cNvSpPr>
          <p:nvPr/>
        </p:nvSpPr>
        <p:spPr bwMode="auto">
          <a:xfrm>
            <a:off x="2237511" y="3132576"/>
            <a:ext cx="4048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03</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7" name="TextBox 25"/>
          <p:cNvSpPr>
            <a:spLocks noChangeArrowheads="1"/>
          </p:cNvSpPr>
          <p:nvPr/>
        </p:nvSpPr>
        <p:spPr bwMode="auto">
          <a:xfrm>
            <a:off x="2618511" y="3165914"/>
            <a:ext cx="404813"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02</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8" name="TextBox 26"/>
          <p:cNvSpPr>
            <a:spLocks noChangeArrowheads="1"/>
          </p:cNvSpPr>
          <p:nvPr/>
        </p:nvSpPr>
        <p:spPr bwMode="auto">
          <a:xfrm>
            <a:off x="2904261" y="2862701"/>
            <a:ext cx="40322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sz="1400">
                <a:solidFill>
                  <a:srgbClr val="FFFFFF"/>
                </a:solidFill>
                <a:ea typeface="微软雅黑" panose="020B0503020204020204" pitchFamily="34" charset="-122"/>
                <a:sym typeface="Arial" panose="020B0604020202020204" pitchFamily="34" charset="0"/>
              </a:rPr>
              <a:t>01</a:t>
            </a:r>
            <a:endParaRPr lang="zh-CN" altLang="en-US" sz="1400">
              <a:solidFill>
                <a:srgbClr val="FFFFFF"/>
              </a:solidFill>
              <a:ea typeface="微软雅黑" panose="020B0503020204020204" pitchFamily="34" charset="-122"/>
              <a:sym typeface="Arial" panose="020B0604020202020204" pitchFamily="34" charset="0"/>
            </a:endParaRPr>
          </a:p>
        </p:txBody>
      </p:sp>
      <p:sp>
        <p:nvSpPr>
          <p:cNvPr id="39" name="TextBox 27"/>
          <p:cNvSpPr>
            <a:spLocks noChangeArrowheads="1"/>
          </p:cNvSpPr>
          <p:nvPr/>
        </p:nvSpPr>
        <p:spPr bwMode="auto">
          <a:xfrm>
            <a:off x="2256561" y="1202176"/>
            <a:ext cx="8683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0" name="TextBox 28"/>
          <p:cNvSpPr>
            <a:spLocks noChangeArrowheads="1"/>
          </p:cNvSpPr>
          <p:nvPr/>
        </p:nvSpPr>
        <p:spPr bwMode="auto">
          <a:xfrm>
            <a:off x="926236" y="2692839"/>
            <a:ext cx="819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1" name="TextBox 29"/>
          <p:cNvSpPr>
            <a:spLocks noChangeArrowheads="1"/>
          </p:cNvSpPr>
          <p:nvPr/>
        </p:nvSpPr>
        <p:spPr bwMode="auto">
          <a:xfrm>
            <a:off x="1624736" y="3627876"/>
            <a:ext cx="8636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2" name="TextBox 30"/>
          <p:cNvSpPr>
            <a:spLocks noChangeArrowheads="1"/>
          </p:cNvSpPr>
          <p:nvPr/>
        </p:nvSpPr>
        <p:spPr bwMode="auto">
          <a:xfrm>
            <a:off x="1281836" y="1703826"/>
            <a:ext cx="83978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3" name="TextBox 31"/>
          <p:cNvSpPr>
            <a:spLocks noChangeArrowheads="1"/>
          </p:cNvSpPr>
          <p:nvPr/>
        </p:nvSpPr>
        <p:spPr bwMode="auto">
          <a:xfrm>
            <a:off x="2694711" y="3689789"/>
            <a:ext cx="8255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4" name="TextBox 32"/>
          <p:cNvSpPr>
            <a:spLocks noChangeArrowheads="1"/>
          </p:cNvSpPr>
          <p:nvPr/>
        </p:nvSpPr>
        <p:spPr bwMode="auto">
          <a:xfrm>
            <a:off x="3369399" y="2792851"/>
            <a:ext cx="8112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2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您的内容打在这里或者复制</a:t>
            </a:r>
          </a:p>
        </p:txBody>
      </p:sp>
      <p:sp>
        <p:nvSpPr>
          <p:cNvPr id="45" name="TextBox 33"/>
          <p:cNvSpPr>
            <a:spLocks noChangeArrowheads="1"/>
          </p:cNvSpPr>
          <p:nvPr/>
        </p:nvSpPr>
        <p:spPr bwMode="auto">
          <a:xfrm>
            <a:off x="4496320" y="1024376"/>
            <a:ext cx="3486150"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3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您的标题打在这里</a:t>
            </a:r>
          </a:p>
        </p:txBody>
      </p:sp>
      <p:sp>
        <p:nvSpPr>
          <p:cNvPr id="46" name="TextBox 34"/>
          <p:cNvSpPr>
            <a:spLocks noChangeArrowheads="1"/>
          </p:cNvSpPr>
          <p:nvPr/>
        </p:nvSpPr>
        <p:spPr bwMode="auto">
          <a:xfrm>
            <a:off x="4974158" y="1592701"/>
            <a:ext cx="32702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pPr>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您的副标题打在这里或通过复制</a:t>
            </a:r>
          </a:p>
        </p:txBody>
      </p:sp>
      <p:sp>
        <p:nvSpPr>
          <p:cNvPr id="47" name="直接连接符 35"/>
          <p:cNvSpPr>
            <a:spLocks noChangeShapeType="1"/>
          </p:cNvSpPr>
          <p:nvPr/>
        </p:nvSpPr>
        <p:spPr bwMode="auto">
          <a:xfrm>
            <a:off x="4188345" y="1613339"/>
            <a:ext cx="3730625" cy="1587"/>
          </a:xfrm>
          <a:prstGeom prst="line">
            <a:avLst/>
          </a:prstGeom>
          <a:noFill/>
          <a:ln w="19050" cmpd="sng">
            <a:solidFill>
              <a:srgbClr val="92D050"/>
            </a:solidFill>
            <a:miter lim="800000"/>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六边形 36"/>
          <p:cNvSpPr>
            <a:spLocks noChangeArrowheads="1"/>
          </p:cNvSpPr>
          <p:nvPr/>
        </p:nvSpPr>
        <p:spPr bwMode="auto">
          <a:xfrm>
            <a:off x="5725045" y="2332476"/>
            <a:ext cx="1497013" cy="1292225"/>
          </a:xfrm>
          <a:prstGeom prst="hexagon">
            <a:avLst>
              <a:gd name="adj" fmla="val 24966"/>
              <a:gd name="vf" fmla="val 115470"/>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9" name="六边形 37"/>
          <p:cNvSpPr>
            <a:spLocks noChangeArrowheads="1"/>
          </p:cNvSpPr>
          <p:nvPr/>
        </p:nvSpPr>
        <p:spPr bwMode="auto">
          <a:xfrm>
            <a:off x="6950595" y="3167501"/>
            <a:ext cx="1104900" cy="952500"/>
          </a:xfrm>
          <a:prstGeom prst="hexagon">
            <a:avLst>
              <a:gd name="adj" fmla="val 24999"/>
              <a:gd name="vf" fmla="val 115470"/>
            </a:avLst>
          </a:prstGeom>
          <a:blipFill dpi="0" rotWithShape="1">
            <a:blip r:embed="rId3" cstate="print">
              <a:duotone>
                <a:prstClr val="black"/>
                <a:srgbClr val="FFFFFF">
                  <a:tint val="45000"/>
                  <a:satMod val="400000"/>
                </a:srgbClr>
              </a:duotone>
              <a:extLst>
                <a:ext uri="{28A0092B-C50C-407E-A947-70E740481C1C}">
                  <a14:useLocalDpi xmlns:a14="http://schemas.microsoft.com/office/drawing/2010/main" val="0"/>
                </a:ext>
              </a:extLst>
            </a:blip>
            <a:srcRect/>
            <a:stretch>
              <a:fillRect/>
            </a:stretch>
          </a:bli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0" name="六边形 38"/>
          <p:cNvSpPr>
            <a:spLocks noChangeArrowheads="1"/>
          </p:cNvSpPr>
          <p:nvPr/>
        </p:nvSpPr>
        <p:spPr bwMode="auto">
          <a:xfrm>
            <a:off x="5116824" y="3483384"/>
            <a:ext cx="808038" cy="698500"/>
          </a:xfrm>
          <a:prstGeom prst="hexagon">
            <a:avLst>
              <a:gd name="adj" fmla="val 24941"/>
              <a:gd name="vf" fmla="val 115470"/>
            </a:avLst>
          </a:prstGeom>
          <a:blipFill dpi="0"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
        <p:nvSpPr>
          <p:cNvPr id="51" name="六边形 39"/>
          <p:cNvSpPr>
            <a:spLocks noChangeArrowheads="1"/>
          </p:cNvSpPr>
          <p:nvPr/>
        </p:nvSpPr>
        <p:spPr bwMode="auto">
          <a:xfrm>
            <a:off x="7197997" y="2451539"/>
            <a:ext cx="614363" cy="531812"/>
          </a:xfrm>
          <a:prstGeom prst="hexagon">
            <a:avLst>
              <a:gd name="adj" fmla="val 24912"/>
              <a:gd name="vf" fmla="val 115470"/>
            </a:avLst>
          </a:prstGeom>
          <a:solidFill>
            <a:sysClr val="window" lastClr="FFFFFF">
              <a:lumMod val="75000"/>
              <a:alpha val="62999"/>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125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p:cBhvr>
                                        <p:cTn id="30" dur="500"/>
                                        <p:tgtEl>
                                          <p:spTgt spid="38"/>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37"/>
                                        </p:tgtEl>
                                        <p:attrNameLst>
                                          <p:attrName>style.visibility</p:attrName>
                                        </p:attrNameLst>
                                      </p:cBhvr>
                                      <p:to>
                                        <p:strVal val="visible"/>
                                      </p:to>
                                    </p:set>
                                    <p:animEffect>
                                      <p:cBhvr>
                                        <p:cTn id="33" dur="500"/>
                                        <p:tgtEl>
                                          <p:spTgt spid="37"/>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p:cBhvr>
                                        <p:cTn id="36" dur="500"/>
                                        <p:tgtEl>
                                          <p:spTgt spid="36"/>
                                        </p:tgtEl>
                                      </p:cBhvr>
                                    </p:animEffect>
                                  </p:childTnLst>
                                </p:cTn>
                              </p:par>
                              <p:par>
                                <p:cTn id="37" presetID="10" presetClass="entr" presetSubtype="0" fill="hold" grpId="0" nodeType="withEffect">
                                  <p:stCondLst>
                                    <p:cond delay="750"/>
                                  </p:stCondLst>
                                  <p:childTnLst>
                                    <p:set>
                                      <p:cBhvr>
                                        <p:cTn id="38" dur="1" fill="hold">
                                          <p:stCondLst>
                                            <p:cond delay="0"/>
                                          </p:stCondLst>
                                        </p:cTn>
                                        <p:tgtEl>
                                          <p:spTgt spid="35"/>
                                        </p:tgtEl>
                                        <p:attrNameLst>
                                          <p:attrName>style.visibility</p:attrName>
                                        </p:attrNameLst>
                                      </p:cBhvr>
                                      <p:to>
                                        <p:strVal val="visible"/>
                                      </p:to>
                                    </p:set>
                                    <p:animEffect>
                                      <p:cBhvr>
                                        <p:cTn id="39" dur="500"/>
                                        <p:tgtEl>
                                          <p:spTgt spid="35"/>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4"/>
                                        </p:tgtEl>
                                        <p:attrNameLst>
                                          <p:attrName>style.visibility</p:attrName>
                                        </p:attrNameLst>
                                      </p:cBhvr>
                                      <p:to>
                                        <p:strVal val="visible"/>
                                      </p:to>
                                    </p:set>
                                    <p:animEffect>
                                      <p:cBhvr>
                                        <p:cTn id="42" dur="500"/>
                                        <p:tgtEl>
                                          <p:spTgt spid="34"/>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3"/>
                                        </p:tgtEl>
                                        <p:attrNameLst>
                                          <p:attrName>style.visibility</p:attrName>
                                        </p:attrNameLst>
                                      </p:cBhvr>
                                      <p:to>
                                        <p:strVal val="visible"/>
                                      </p:to>
                                    </p:set>
                                    <p:animEffect>
                                      <p:cBhvr>
                                        <p:cTn id="45" dur="500"/>
                                        <p:tgtEl>
                                          <p:spTgt spid="33"/>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p:cBhvr>
                                        <p:cTn id="52" dur="1000"/>
                                        <p:tgtEl>
                                          <p:spTgt spid="3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 calcmode="lin" valueType="num">
                                      <p:cBhvr>
                                        <p:cTn id="57" dur="500" fill="hold"/>
                                        <p:tgtEl>
                                          <p:spTgt spid="42"/>
                                        </p:tgtEl>
                                        <p:attrNameLst>
                                          <p:attrName>style.rotation</p:attrName>
                                        </p:attrNameLst>
                                      </p:cBhvr>
                                      <p:tavLst>
                                        <p:tav tm="0">
                                          <p:val>
                                            <p:fltVal val="90"/>
                                          </p:val>
                                        </p:tav>
                                        <p:tav tm="100000">
                                          <p:val>
                                            <p:fltVal val="0"/>
                                          </p:val>
                                        </p:tav>
                                      </p:tavLst>
                                    </p:anim>
                                    <p:animEffect>
                                      <p:cBhvr>
                                        <p:cTn id="58" dur="500"/>
                                        <p:tgtEl>
                                          <p:spTgt spid="42"/>
                                        </p:tgtEl>
                                      </p:cBhvr>
                                    </p:animEffect>
                                  </p:childTnLst>
                                </p:cTn>
                              </p:par>
                              <p:par>
                                <p:cTn id="59" presetID="31" presetClass="entr" presetSubtype="0" fill="hold" grpId="0" nodeType="withEffect">
                                  <p:stCondLst>
                                    <p:cond delay="25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 calcmode="lin" valueType="num">
                                      <p:cBhvr>
                                        <p:cTn id="63" dur="500" fill="hold"/>
                                        <p:tgtEl>
                                          <p:spTgt spid="40"/>
                                        </p:tgtEl>
                                        <p:attrNameLst>
                                          <p:attrName>style.rotation</p:attrName>
                                        </p:attrNameLst>
                                      </p:cBhvr>
                                      <p:tavLst>
                                        <p:tav tm="0">
                                          <p:val>
                                            <p:fltVal val="90"/>
                                          </p:val>
                                        </p:tav>
                                        <p:tav tm="100000">
                                          <p:val>
                                            <p:fltVal val="0"/>
                                          </p:val>
                                        </p:tav>
                                      </p:tavLst>
                                    </p:anim>
                                    <p:animEffect>
                                      <p:cBhvr>
                                        <p:cTn id="64" dur="500"/>
                                        <p:tgtEl>
                                          <p:spTgt spid="40"/>
                                        </p:tgtEl>
                                      </p:cBhvr>
                                    </p:animEffect>
                                  </p:childTnLst>
                                </p:cTn>
                              </p:par>
                              <p:par>
                                <p:cTn id="65" presetID="31" presetClass="entr" presetSubtype="0" fill="hold" grpId="0" nodeType="withEffect">
                                  <p:stCondLst>
                                    <p:cond delay="50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 calcmode="lin" valueType="num">
                                      <p:cBhvr>
                                        <p:cTn id="69" dur="500" fill="hold"/>
                                        <p:tgtEl>
                                          <p:spTgt spid="41"/>
                                        </p:tgtEl>
                                        <p:attrNameLst>
                                          <p:attrName>style.rotation</p:attrName>
                                        </p:attrNameLst>
                                      </p:cBhvr>
                                      <p:tavLst>
                                        <p:tav tm="0">
                                          <p:val>
                                            <p:fltVal val="90"/>
                                          </p:val>
                                        </p:tav>
                                        <p:tav tm="100000">
                                          <p:val>
                                            <p:fltVal val="0"/>
                                          </p:val>
                                        </p:tav>
                                      </p:tavLst>
                                    </p:anim>
                                    <p:animEffect>
                                      <p:cBhvr>
                                        <p:cTn id="70" dur="500"/>
                                        <p:tgtEl>
                                          <p:spTgt spid="41"/>
                                        </p:tgtEl>
                                      </p:cBhvr>
                                    </p:animEffect>
                                  </p:childTnLst>
                                </p:cTn>
                              </p:par>
                              <p:par>
                                <p:cTn id="71" presetID="31" presetClass="entr" presetSubtype="0" fill="hold" grpId="0" nodeType="withEffect">
                                  <p:stCondLst>
                                    <p:cond delay="75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 calcmode="lin" valueType="num">
                                      <p:cBhvr>
                                        <p:cTn id="75" dur="500" fill="hold"/>
                                        <p:tgtEl>
                                          <p:spTgt spid="43"/>
                                        </p:tgtEl>
                                        <p:attrNameLst>
                                          <p:attrName>style.rotation</p:attrName>
                                        </p:attrNameLst>
                                      </p:cBhvr>
                                      <p:tavLst>
                                        <p:tav tm="0">
                                          <p:val>
                                            <p:fltVal val="90"/>
                                          </p:val>
                                        </p:tav>
                                        <p:tav tm="100000">
                                          <p:val>
                                            <p:fltVal val="0"/>
                                          </p:val>
                                        </p:tav>
                                      </p:tavLst>
                                    </p:anim>
                                    <p:animEffect>
                                      <p:cBhvr>
                                        <p:cTn id="76" dur="500"/>
                                        <p:tgtEl>
                                          <p:spTgt spid="43"/>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 calcmode="lin" valueType="num">
                                      <p:cBhvr>
                                        <p:cTn id="81" dur="500" fill="hold"/>
                                        <p:tgtEl>
                                          <p:spTgt spid="44"/>
                                        </p:tgtEl>
                                        <p:attrNameLst>
                                          <p:attrName>style.rotation</p:attrName>
                                        </p:attrNameLst>
                                      </p:cBhvr>
                                      <p:tavLst>
                                        <p:tav tm="0">
                                          <p:val>
                                            <p:fltVal val="90"/>
                                          </p:val>
                                        </p:tav>
                                        <p:tav tm="100000">
                                          <p:val>
                                            <p:fltVal val="0"/>
                                          </p:val>
                                        </p:tav>
                                      </p:tavLst>
                                    </p:anim>
                                    <p:animEffect>
                                      <p:cBhvr>
                                        <p:cTn id="82" dur="500"/>
                                        <p:tgtEl>
                                          <p:spTgt spid="44"/>
                                        </p:tgtEl>
                                      </p:cBhvr>
                                    </p:animEffect>
                                  </p:childTnLst>
                                </p:cTn>
                              </p:par>
                            </p:childTnLst>
                          </p:cTn>
                        </p:par>
                        <p:par>
                          <p:cTn id="83" fill="hold">
                            <p:stCondLst>
                              <p:cond delay="3000"/>
                            </p:stCondLst>
                            <p:childTnLst>
                              <p:par>
                                <p:cTn id="84" presetID="22" presetClass="entr" presetSubtype="2"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wipe(right)">
                                      <p:cBhvr>
                                        <p:cTn id="86" dur="500"/>
                                        <p:tgtEl>
                                          <p:spTgt spid="47"/>
                                        </p:tgtEl>
                                      </p:cBhvr>
                                    </p:animEffect>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45"/>
                                        </p:tgtEl>
                                        <p:attrNameLst>
                                          <p:attrName>style.visibility</p:attrName>
                                        </p:attrNameLst>
                                      </p:cBhvr>
                                      <p:to>
                                        <p:strVal val="visible"/>
                                      </p:to>
                                    </p:set>
                                    <p:animEffect>
                                      <p:cBhvr>
                                        <p:cTn id="90" dur="1000"/>
                                        <p:tgtEl>
                                          <p:spTgt spid="45"/>
                                        </p:tgtEl>
                                      </p:cBhvr>
                                    </p:animEffect>
                                    <p:anim calcmode="lin" valueType="num">
                                      <p:cBhvr>
                                        <p:cTn id="91" dur="1000" fill="hold"/>
                                        <p:tgtEl>
                                          <p:spTgt spid="45"/>
                                        </p:tgtEl>
                                        <p:attrNameLst>
                                          <p:attrName>ppt_x</p:attrName>
                                        </p:attrNameLst>
                                      </p:cBhvr>
                                      <p:tavLst>
                                        <p:tav tm="0">
                                          <p:val>
                                            <p:strVal val="#ppt_x"/>
                                          </p:val>
                                        </p:tav>
                                        <p:tav tm="100000">
                                          <p:val>
                                            <p:strVal val="#ppt_x"/>
                                          </p:val>
                                        </p:tav>
                                      </p:tavLst>
                                    </p:anim>
                                    <p:anim calcmode="lin" valueType="num">
                                      <p:cBhvr>
                                        <p:cTn id="92" dur="1000" fill="hold"/>
                                        <p:tgtEl>
                                          <p:spTgt spid="4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animEffect>
                                      <p:cBhvr>
                                        <p:cTn id="95" dur="1000"/>
                                        <p:tgtEl>
                                          <p:spTgt spid="46"/>
                                        </p:tgtEl>
                                      </p:cBhvr>
                                    </p:animEffect>
                                    <p:anim calcmode="lin" valueType="num">
                                      <p:cBhvr>
                                        <p:cTn id="96" dur="1000" fill="hold"/>
                                        <p:tgtEl>
                                          <p:spTgt spid="46"/>
                                        </p:tgtEl>
                                        <p:attrNameLst>
                                          <p:attrName>ppt_x</p:attrName>
                                        </p:attrNameLst>
                                      </p:cBhvr>
                                      <p:tavLst>
                                        <p:tav tm="0">
                                          <p:val>
                                            <p:strVal val="#ppt_x"/>
                                          </p:val>
                                        </p:tav>
                                        <p:tav tm="100000">
                                          <p:val>
                                            <p:strVal val="#ppt_x"/>
                                          </p:val>
                                        </p:tav>
                                      </p:tavLst>
                                    </p:anim>
                                    <p:anim calcmode="lin" valueType="num">
                                      <p:cBhvr>
                                        <p:cTn id="97" dur="1000" fill="hold"/>
                                        <p:tgtEl>
                                          <p:spTgt spid="46"/>
                                        </p:tgtEl>
                                        <p:attrNameLst>
                                          <p:attrName>ppt_y</p:attrName>
                                        </p:attrNameLst>
                                      </p:cBhvr>
                                      <p:tavLst>
                                        <p:tav tm="0">
                                          <p:val>
                                            <p:strVal val="#ppt_y-.1"/>
                                          </p:val>
                                        </p:tav>
                                        <p:tav tm="100000">
                                          <p:val>
                                            <p:strVal val="#ppt_y"/>
                                          </p:val>
                                        </p:tav>
                                      </p:tavLst>
                                    </p:anim>
                                  </p:childTnLst>
                                </p:cTn>
                              </p:par>
                            </p:childTnLst>
                          </p:cTn>
                        </p:par>
                        <p:par>
                          <p:cTn id="98" fill="hold">
                            <p:stCondLst>
                              <p:cond delay="4500"/>
                            </p:stCondLst>
                            <p:childTnLst>
                              <p:par>
                                <p:cTn id="99" presetID="23" presetClass="entr" presetSubtype="16"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20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300"/>
                                  </p:stCondLst>
                                  <p:childTnLst>
                                    <p:set>
                                      <p:cBhvr>
                                        <p:cTn id="108" dur="1" fill="hold">
                                          <p:stCondLst>
                                            <p:cond delay="0"/>
                                          </p:stCondLst>
                                        </p:cTn>
                                        <p:tgtEl>
                                          <p:spTgt spid="49"/>
                                        </p:tgtEl>
                                        <p:attrNameLst>
                                          <p:attrName>style.visibility</p:attrName>
                                        </p:attrNameLst>
                                      </p:cBhvr>
                                      <p:to>
                                        <p:strVal val="visible"/>
                                      </p:to>
                                    </p:set>
                                    <p:anim calcmode="lin" valueType="num">
                                      <p:cBhvr>
                                        <p:cTn id="109" dur="500" fill="hold"/>
                                        <p:tgtEl>
                                          <p:spTgt spid="49"/>
                                        </p:tgtEl>
                                        <p:attrNameLst>
                                          <p:attrName>ppt_w</p:attrName>
                                        </p:attrNameLst>
                                      </p:cBhvr>
                                      <p:tavLst>
                                        <p:tav tm="0">
                                          <p:val>
                                            <p:fltVal val="0"/>
                                          </p:val>
                                        </p:tav>
                                        <p:tav tm="100000">
                                          <p:val>
                                            <p:strVal val="#ppt_w"/>
                                          </p:val>
                                        </p:tav>
                                      </p:tavLst>
                                    </p:anim>
                                    <p:anim calcmode="lin" valueType="num">
                                      <p:cBhvr>
                                        <p:cTn id="110" dur="500" fill="hold"/>
                                        <p:tgtEl>
                                          <p:spTgt spid="49"/>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500"/>
                                  </p:stCondLst>
                                  <p:childTnLst>
                                    <p:set>
                                      <p:cBhvr>
                                        <p:cTn id="112" dur="1" fill="hold">
                                          <p:stCondLst>
                                            <p:cond delay="0"/>
                                          </p:stCondLst>
                                        </p:cTn>
                                        <p:tgtEl>
                                          <p:spTgt spid="51"/>
                                        </p:tgtEl>
                                        <p:attrNameLst>
                                          <p:attrName>style.visibility</p:attrName>
                                        </p:attrNameLst>
                                      </p:cBhvr>
                                      <p:to>
                                        <p:strVal val="visible"/>
                                      </p:to>
                                    </p:set>
                                    <p:anim calcmode="lin" valueType="num">
                                      <p:cBhvr>
                                        <p:cTn id="113" dur="500" fill="hold"/>
                                        <p:tgtEl>
                                          <p:spTgt spid="51"/>
                                        </p:tgtEl>
                                        <p:attrNameLst>
                                          <p:attrName>ppt_w</p:attrName>
                                        </p:attrNameLst>
                                      </p:cBhvr>
                                      <p:tavLst>
                                        <p:tav tm="0">
                                          <p:val>
                                            <p:fltVal val="0"/>
                                          </p:val>
                                        </p:tav>
                                        <p:tav tm="100000">
                                          <p:val>
                                            <p:strVal val="#ppt_w"/>
                                          </p:val>
                                        </p:tav>
                                      </p:tavLst>
                                    </p:anim>
                                    <p:anim calcmode="lin" valueType="num">
                                      <p:cBhvr>
                                        <p:cTn id="114"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autoUpdateAnimBg="0"/>
      <p:bldP spid="27" grpId="0" bldLvl="0" animBg="1" autoUpdateAnimBg="0"/>
      <p:bldP spid="28" grpId="0" bldLvl="0" animBg="1" autoUpdateAnimBg="0"/>
      <p:bldP spid="29" grpId="0" bldLvl="0" animBg="1" autoUpdateAnimBg="0"/>
      <p:bldP spid="30" grpId="0" bldLvl="0" animBg="1" autoUpdateAnimBg="0"/>
      <p:bldP spid="31" grpId="0" bldLvl="0" animBg="1" autoUpdateAnimBg="0"/>
      <p:bldP spid="32" grpId="0" animBg="1"/>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animBg="1"/>
      <p:bldP spid="48" grpId="0" bldLvl="0" animBg="1" autoUpdateAnimBg="0"/>
      <p:bldP spid="49" grpId="0" bldLvl="0" animBg="1" autoUpdateAnimBg="0"/>
      <p:bldP spid="50" grpId="0" bldLvl="0" animBg="1" autoUpdateAnimBg="0"/>
      <p:bldP spid="51" grpId="0" bldLvl="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767111"/>
            <a:ext cx="9144000" cy="1735039"/>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355726"/>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994618" y="2067694"/>
            <a:ext cx="940905" cy="940905"/>
            <a:chOff x="1403648" y="1527633"/>
            <a:chExt cx="1080120" cy="1080120"/>
          </a:xfrm>
          <a:solidFill>
            <a:srgbClr val="92D050"/>
          </a:solidFill>
        </p:grpSpPr>
        <p:sp>
          <p:nvSpPr>
            <p:cNvPr id="7" name="椭圆 6"/>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1</a:t>
              </a:r>
              <a:endParaRPr lang="zh-CN" altLang="en-US" sz="3600" dirty="0">
                <a:latin typeface="Impact" panose="020B0806030902050204" pitchFamily="34" charset="0"/>
              </a:endParaRPr>
            </a:p>
          </p:txBody>
        </p:sp>
      </p:grpSp>
      <p:grpSp>
        <p:nvGrpSpPr>
          <p:cNvPr id="9" name="组合 8"/>
          <p:cNvGrpSpPr/>
          <p:nvPr/>
        </p:nvGrpSpPr>
        <p:grpSpPr>
          <a:xfrm>
            <a:off x="3038260" y="2067694"/>
            <a:ext cx="940905" cy="940905"/>
            <a:chOff x="1403648" y="1527633"/>
            <a:chExt cx="1080120" cy="1080120"/>
          </a:xfrm>
          <a:solidFill>
            <a:schemeClr val="accent3">
              <a:lumMod val="50000"/>
            </a:schemeClr>
          </a:solidFill>
        </p:grpSpPr>
        <p:sp>
          <p:nvSpPr>
            <p:cNvPr id="10" name="椭圆 9"/>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2</a:t>
              </a:r>
              <a:endParaRPr lang="zh-CN" altLang="en-US" sz="3600" dirty="0">
                <a:latin typeface="Impact" panose="020B0806030902050204" pitchFamily="34" charset="0"/>
              </a:endParaRPr>
            </a:p>
          </p:txBody>
        </p:sp>
      </p:grpSp>
      <p:grpSp>
        <p:nvGrpSpPr>
          <p:cNvPr id="12" name="组合 11"/>
          <p:cNvGrpSpPr/>
          <p:nvPr/>
        </p:nvGrpSpPr>
        <p:grpSpPr>
          <a:xfrm>
            <a:off x="5081902" y="2067694"/>
            <a:ext cx="940905" cy="940905"/>
            <a:chOff x="1403648" y="1527633"/>
            <a:chExt cx="1080120" cy="1080120"/>
          </a:xfrm>
        </p:grpSpPr>
        <p:sp>
          <p:nvSpPr>
            <p:cNvPr id="13" name="椭圆 12"/>
            <p:cNvSpPr/>
            <p:nvPr/>
          </p:nvSpPr>
          <p:spPr>
            <a:xfrm>
              <a:off x="1403648" y="1527633"/>
              <a:ext cx="1080120" cy="1080120"/>
            </a:xfrm>
            <a:prstGeom prst="ellipse">
              <a:avLst/>
            </a:prstGeom>
            <a:solidFill>
              <a:srgbClr val="5A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p:nvSpPr>
          <p:spPr>
            <a:xfrm>
              <a:off x="1475656" y="1599641"/>
              <a:ext cx="936104" cy="93610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3</a:t>
              </a:r>
              <a:endParaRPr lang="zh-CN" altLang="en-US" sz="3600" dirty="0">
                <a:latin typeface="Impact" panose="020B0806030902050204" pitchFamily="34" charset="0"/>
              </a:endParaRPr>
            </a:p>
          </p:txBody>
        </p:sp>
      </p:grpSp>
      <p:grpSp>
        <p:nvGrpSpPr>
          <p:cNvPr id="15" name="组合 14"/>
          <p:cNvGrpSpPr/>
          <p:nvPr/>
        </p:nvGrpSpPr>
        <p:grpSpPr>
          <a:xfrm>
            <a:off x="7125545" y="2067694"/>
            <a:ext cx="940905" cy="940905"/>
            <a:chOff x="1403648" y="1527633"/>
            <a:chExt cx="1080120" cy="1080120"/>
          </a:xfrm>
          <a:solidFill>
            <a:schemeClr val="accent3">
              <a:lumMod val="75000"/>
            </a:schemeClr>
          </a:solidFill>
        </p:grpSpPr>
        <p:sp>
          <p:nvSpPr>
            <p:cNvPr id="16" name="椭圆 15"/>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4</a:t>
              </a:r>
              <a:endParaRPr lang="zh-CN" altLang="en-US" sz="3600" dirty="0">
                <a:latin typeface="Impact" panose="020B0806030902050204" pitchFamily="34" charset="0"/>
              </a:endParaRPr>
            </a:p>
          </p:txBody>
        </p:sp>
      </p:grpSp>
      <p:sp>
        <p:nvSpPr>
          <p:cNvPr id="18" name="TextBox 17"/>
          <p:cNvSpPr txBox="1"/>
          <p:nvPr/>
        </p:nvSpPr>
        <p:spPr>
          <a:xfrm>
            <a:off x="384612" y="3363838"/>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9" name="TextBox 18"/>
          <p:cNvSpPr txBox="1"/>
          <p:nvPr/>
        </p:nvSpPr>
        <p:spPr>
          <a:xfrm>
            <a:off x="2428254" y="3363838"/>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20" name="TextBox 19"/>
          <p:cNvSpPr txBox="1"/>
          <p:nvPr/>
        </p:nvSpPr>
        <p:spPr>
          <a:xfrm>
            <a:off x="4471896" y="3363838"/>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21" name="TextBox 20"/>
          <p:cNvSpPr txBox="1"/>
          <p:nvPr/>
        </p:nvSpPr>
        <p:spPr>
          <a:xfrm>
            <a:off x="6515538" y="3379313"/>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22" name="TextBox 21"/>
          <p:cNvSpPr txBox="1"/>
          <p:nvPr/>
        </p:nvSpPr>
        <p:spPr>
          <a:xfrm>
            <a:off x="683568" y="411510"/>
            <a:ext cx="1584176"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zh-CN" altLang="en-US" sz="4400" b="1" dirty="0">
                <a:solidFill>
                  <a:schemeClr val="accent3"/>
                </a:solidFill>
                <a:latin typeface="微软雅黑" panose="020B0503020204020204" pitchFamily="34" charset="-122"/>
                <a:ea typeface="微软雅黑" panose="020B0503020204020204" pitchFamily="34" charset="-122"/>
              </a:rPr>
              <a:t>目 录</a:t>
            </a: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500"/>
                            </p:stCondLst>
                            <p:childTnLst>
                              <p:par>
                                <p:cTn id="15" presetID="22" presetClass="exit" presetSubtype="4" fill="hold" grpId="0" nodeType="after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0-#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0-#ppt_w/2"/>
                                          </p:val>
                                        </p:tav>
                                        <p:tav tm="100000">
                                          <p:val>
                                            <p:strVal val="#ppt_x"/>
                                          </p:val>
                                        </p:tav>
                                      </p:tavLst>
                                    </p:anim>
                                    <p:anim calcmode="lin" valueType="num">
                                      <p:cBhvr additive="base">
                                        <p:cTn id="37" dur="5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strVal val="#ppt_x"/>
                                          </p:val>
                                        </p:tav>
                                        <p:tav tm="100000">
                                          <p:val>
                                            <p:strVal val="#ppt_x"/>
                                          </p:val>
                                        </p:tav>
                                      </p:tavLst>
                                    </p:anim>
                                    <p:anim calcmode="lin" valueType="num">
                                      <p:cBhvr>
                                        <p:cTn id="43" dur="5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strVal val="#ppt_x"/>
                                          </p:val>
                                        </p:tav>
                                        <p:tav tm="100000">
                                          <p:val>
                                            <p:strVal val="#ppt_x"/>
                                          </p:val>
                                        </p:tav>
                                      </p:tavLst>
                                    </p:anim>
                                    <p:anim calcmode="lin" valueType="num">
                                      <p:cBhvr>
                                        <p:cTn id="49" dur="5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anim calcmode="lin" valueType="num">
                                      <p:cBhvr>
                                        <p:cTn id="54" dur="500" fill="hold"/>
                                        <p:tgtEl>
                                          <p:spTgt spid="20"/>
                                        </p:tgtEl>
                                        <p:attrNameLst>
                                          <p:attrName>ppt_x</p:attrName>
                                        </p:attrNameLst>
                                      </p:cBhvr>
                                      <p:tavLst>
                                        <p:tav tm="0">
                                          <p:val>
                                            <p:strVal val="#ppt_x"/>
                                          </p:val>
                                        </p:tav>
                                        <p:tav tm="100000">
                                          <p:val>
                                            <p:strVal val="#ppt_x"/>
                                          </p:val>
                                        </p:tav>
                                      </p:tavLst>
                                    </p:anim>
                                    <p:anim calcmode="lin" valueType="num">
                                      <p:cBhvr>
                                        <p:cTn id="55" dur="5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anim calcmode="lin" valueType="num">
                                      <p:cBhvr>
                                        <p:cTn id="60" dur="500" fill="hold"/>
                                        <p:tgtEl>
                                          <p:spTgt spid="21"/>
                                        </p:tgtEl>
                                        <p:attrNameLst>
                                          <p:attrName>ppt_x</p:attrName>
                                        </p:attrNameLst>
                                      </p:cBhvr>
                                      <p:tavLst>
                                        <p:tav tm="0">
                                          <p:val>
                                            <p:strVal val="#ppt_x"/>
                                          </p:val>
                                        </p:tav>
                                        <p:tav tm="100000">
                                          <p:val>
                                            <p:strVal val="#ppt_x"/>
                                          </p:val>
                                        </p:tav>
                                      </p:tavLst>
                                    </p:anim>
                                    <p:anim calcmode="lin" valueType="num">
                                      <p:cBhvr>
                                        <p:cTn id="61"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矩形 9"/>
          <p:cNvSpPr/>
          <p:nvPr/>
        </p:nvSpPr>
        <p:spPr>
          <a:xfrm>
            <a:off x="0" y="2664063"/>
            <a:ext cx="9144000" cy="182835"/>
          </a:xfrm>
          <a:custGeom>
            <a:avLst/>
            <a:gdLst/>
            <a:ahLst/>
            <a:cxnLst/>
            <a:rect l="l" t="t" r="r" b="b"/>
            <a:pathLst>
              <a:path w="144016" h="869444">
                <a:moveTo>
                  <a:pt x="0" y="0"/>
                </a:moveTo>
                <a:lnTo>
                  <a:pt x="144016" y="0"/>
                </a:lnTo>
                <a:lnTo>
                  <a:pt x="144016" y="869444"/>
                </a:lnTo>
                <a:lnTo>
                  <a:pt x="0" y="869444"/>
                </a:lnTo>
                <a:close/>
              </a:path>
            </a:pathLst>
          </a:cu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 name="组合 5"/>
          <p:cNvGrpSpPr/>
          <p:nvPr/>
        </p:nvGrpSpPr>
        <p:grpSpPr>
          <a:xfrm>
            <a:off x="578220" y="1059582"/>
            <a:ext cx="3888432" cy="1298476"/>
            <a:chOff x="549712" y="914400"/>
            <a:chExt cx="3888432" cy="1298476"/>
          </a:xfrm>
        </p:grpSpPr>
        <p:sp>
          <p:nvSpPr>
            <p:cNvPr id="7" name="圆角矩形 6"/>
            <p:cNvSpPr/>
            <p:nvPr/>
          </p:nvSpPr>
          <p:spPr>
            <a:xfrm>
              <a:off x="549712"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727684" y="1087388"/>
              <a:ext cx="0" cy="952500"/>
            </a:xfrm>
            <a:prstGeom prst="line">
              <a:avLst/>
            </a:prstGeom>
            <a:noFill/>
            <a:ln w="6350" cap="flat" cmpd="sng" algn="ctr">
              <a:solidFill>
                <a:schemeClr val="bg1">
                  <a:lumMod val="50000"/>
                </a:schemeClr>
              </a:solidFill>
              <a:prstDash val="dash"/>
            </a:ln>
            <a:effectLst/>
          </p:spPr>
        </p:cxnSp>
        <p:sp>
          <p:nvSpPr>
            <p:cNvPr id="9" name="Rectangle 13" descr="FD1DDF730CE4456e89755B07FE1653D0# #Rectangle 13"/>
            <p:cNvSpPr>
              <a:spLocks noChangeArrowheads="1"/>
            </p:cNvSpPr>
            <p:nvPr/>
          </p:nvSpPr>
          <p:spPr bwMode="auto">
            <a:xfrm>
              <a:off x="1876107"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1876105"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椭圆 10"/>
            <p:cNvSpPr/>
            <p:nvPr/>
          </p:nvSpPr>
          <p:spPr>
            <a:xfrm>
              <a:off x="683568"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Freeform 24"/>
            <p:cNvSpPr>
              <a:spLocks noEditPoints="1"/>
            </p:cNvSpPr>
            <p:nvPr/>
          </p:nvSpPr>
          <p:spPr bwMode="auto">
            <a:xfrm flipH="1">
              <a:off x="908390" y="1296472"/>
              <a:ext cx="489792" cy="521632"/>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680012" y="1059582"/>
            <a:ext cx="3888432" cy="1298476"/>
            <a:chOff x="4651504" y="914400"/>
            <a:chExt cx="3888432" cy="1298476"/>
          </a:xfrm>
        </p:grpSpPr>
        <p:sp>
          <p:nvSpPr>
            <p:cNvPr id="14" name="圆角矩形 13"/>
            <p:cNvSpPr/>
            <p:nvPr/>
          </p:nvSpPr>
          <p:spPr>
            <a:xfrm>
              <a:off x="4651504" y="914400"/>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5829476" y="1087388"/>
              <a:ext cx="0" cy="952500"/>
            </a:xfrm>
            <a:prstGeom prst="line">
              <a:avLst/>
            </a:prstGeom>
            <a:noFill/>
            <a:ln w="6350" cap="flat" cmpd="sng" algn="ctr">
              <a:solidFill>
                <a:schemeClr val="bg1">
                  <a:lumMod val="50000"/>
                </a:schemeClr>
              </a:solidFill>
              <a:prstDash val="dash"/>
            </a:ln>
            <a:effectLst/>
          </p:spPr>
        </p:cxnSp>
        <p:sp>
          <p:nvSpPr>
            <p:cNvPr id="16" name="Rectangle 13" descr="FD1DDF730CE4456e89755B07FE1653D0# #Rectangle 13"/>
            <p:cNvSpPr>
              <a:spLocks noChangeArrowheads="1"/>
            </p:cNvSpPr>
            <p:nvPr/>
          </p:nvSpPr>
          <p:spPr bwMode="auto">
            <a:xfrm>
              <a:off x="5977899" y="1157527"/>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Rectangle 13" descr="FD1DDF730CE4456e89755B07FE1653D0# #Rectangle 13"/>
            <p:cNvSpPr>
              <a:spLocks noChangeArrowheads="1"/>
            </p:cNvSpPr>
            <p:nvPr/>
          </p:nvSpPr>
          <p:spPr bwMode="auto">
            <a:xfrm>
              <a:off x="5977897" y="1425239"/>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椭圆 17"/>
            <p:cNvSpPr/>
            <p:nvPr/>
          </p:nvSpPr>
          <p:spPr>
            <a:xfrm>
              <a:off x="4785360" y="1128228"/>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Freeform 25"/>
            <p:cNvSpPr>
              <a:spLocks noEditPoints="1"/>
            </p:cNvSpPr>
            <p:nvPr/>
          </p:nvSpPr>
          <p:spPr bwMode="auto">
            <a:xfrm flipH="1">
              <a:off x="4961760" y="1319214"/>
              <a:ext cx="518020" cy="488850"/>
            </a:xfrm>
            <a:custGeom>
              <a:avLst/>
              <a:gdLst>
                <a:gd name="T0" fmla="*/ 90 w 376"/>
                <a:gd name="T1" fmla="*/ 52 h 355"/>
                <a:gd name="T2" fmla="*/ 37 w 376"/>
                <a:gd name="T3" fmla="*/ 264 h 355"/>
                <a:gd name="T4" fmla="*/ 118 w 376"/>
                <a:gd name="T5" fmla="*/ 310 h 355"/>
                <a:gd name="T6" fmla="*/ 134 w 376"/>
                <a:gd name="T7" fmla="*/ 310 h 355"/>
                <a:gd name="T8" fmla="*/ 215 w 376"/>
                <a:gd name="T9" fmla="*/ 264 h 355"/>
                <a:gd name="T10" fmla="*/ 241 w 376"/>
                <a:gd name="T11" fmla="*/ 310 h 355"/>
                <a:gd name="T12" fmla="*/ 255 w 376"/>
                <a:gd name="T13" fmla="*/ 287 h 355"/>
                <a:gd name="T14" fmla="*/ 358 w 376"/>
                <a:gd name="T15" fmla="*/ 287 h 355"/>
                <a:gd name="T16" fmla="*/ 371 w 376"/>
                <a:gd name="T17" fmla="*/ 310 h 355"/>
                <a:gd name="T18" fmla="*/ 371 w 376"/>
                <a:gd name="T19" fmla="*/ 323 h 355"/>
                <a:gd name="T20" fmla="*/ 358 w 376"/>
                <a:gd name="T21" fmla="*/ 355 h 355"/>
                <a:gd name="T22" fmla="*/ 250 w 376"/>
                <a:gd name="T23" fmla="*/ 323 h 355"/>
                <a:gd name="T24" fmla="*/ 237 w 376"/>
                <a:gd name="T25" fmla="*/ 355 h 355"/>
                <a:gd name="T26" fmla="*/ 131 w 376"/>
                <a:gd name="T27" fmla="*/ 323 h 355"/>
                <a:gd name="T28" fmla="*/ 118 w 376"/>
                <a:gd name="T29" fmla="*/ 355 h 355"/>
                <a:gd name="T30" fmla="*/ 0 w 376"/>
                <a:gd name="T31" fmla="*/ 323 h 355"/>
                <a:gd name="T32" fmla="*/ 14 w 376"/>
                <a:gd name="T33" fmla="*/ 287 h 355"/>
                <a:gd name="T34" fmla="*/ 336 w 376"/>
                <a:gd name="T35" fmla="*/ 248 h 355"/>
                <a:gd name="T36" fmla="*/ 279 w 376"/>
                <a:gd name="T37" fmla="*/ 248 h 355"/>
                <a:gd name="T38" fmla="*/ 215 w 376"/>
                <a:gd name="T39" fmla="*/ 248 h 355"/>
                <a:gd name="T40" fmla="*/ 158 w 376"/>
                <a:gd name="T41" fmla="*/ 248 h 355"/>
                <a:gd name="T42" fmla="*/ 95 w 376"/>
                <a:gd name="T43" fmla="*/ 248 h 355"/>
                <a:gd name="T44" fmla="*/ 38 w 376"/>
                <a:gd name="T45" fmla="*/ 248 h 355"/>
                <a:gd name="T46" fmla="*/ 307 w 376"/>
                <a:gd name="T47" fmla="*/ 147 h 355"/>
                <a:gd name="T48" fmla="*/ 289 w 376"/>
                <a:gd name="T49" fmla="*/ 201 h 355"/>
                <a:gd name="T50" fmla="*/ 201 w 376"/>
                <a:gd name="T51" fmla="*/ 201 h 355"/>
                <a:gd name="T52" fmla="*/ 181 w 376"/>
                <a:gd name="T53" fmla="*/ 147 h 355"/>
                <a:gd name="T54" fmla="*/ 180 w 376"/>
                <a:gd name="T55" fmla="*/ 16 h 355"/>
                <a:gd name="T56" fmla="*/ 161 w 376"/>
                <a:gd name="T57" fmla="*/ 35 h 355"/>
                <a:gd name="T58" fmla="*/ 155 w 376"/>
                <a:gd name="T59" fmla="*/ 67 h 355"/>
                <a:gd name="T60" fmla="*/ 66 w 376"/>
                <a:gd name="T61" fmla="*/ 55 h 355"/>
                <a:gd name="T62" fmla="*/ 66 w 376"/>
                <a:gd name="T63" fmla="*/ 122 h 355"/>
                <a:gd name="T64" fmla="*/ 69 w 376"/>
                <a:gd name="T65" fmla="*/ 122 h 355"/>
                <a:gd name="T66" fmla="*/ 87 w 376"/>
                <a:gd name="T67" fmla="*/ 199 h 355"/>
                <a:gd name="T68" fmla="*/ 91 w 376"/>
                <a:gd name="T69" fmla="*/ 199 h 355"/>
                <a:gd name="T70" fmla="*/ 109 w 376"/>
                <a:gd name="T71" fmla="*/ 132 h 355"/>
                <a:gd name="T72" fmla="*/ 109 w 376"/>
                <a:gd name="T73" fmla="*/ 75 h 355"/>
                <a:gd name="T74" fmla="*/ 155 w 376"/>
                <a:gd name="T75" fmla="*/ 80 h 355"/>
                <a:gd name="T76" fmla="*/ 166 w 376"/>
                <a:gd name="T77" fmla="*/ 120 h 355"/>
                <a:gd name="T78" fmla="*/ 180 w 376"/>
                <a:gd name="T79" fmla="*/ 126 h 355"/>
                <a:gd name="T80" fmla="*/ 317 w 376"/>
                <a:gd name="T81" fmla="*/ 120 h 355"/>
                <a:gd name="T82" fmla="*/ 317 w 376"/>
                <a:gd name="T83" fmla="*/ 21 h 355"/>
                <a:gd name="T84" fmla="*/ 304 w 376"/>
                <a:gd name="T85" fmla="*/ 31 h 355"/>
                <a:gd name="T86" fmla="*/ 308 w 376"/>
                <a:gd name="T87" fmla="*/ 107 h 355"/>
                <a:gd name="T88" fmla="*/ 304 w 376"/>
                <a:gd name="T89" fmla="*/ 111 h 355"/>
                <a:gd name="T90" fmla="*/ 177 w 376"/>
                <a:gd name="T91" fmla="*/ 109 h 355"/>
                <a:gd name="T92" fmla="*/ 238 w 376"/>
                <a:gd name="T93" fmla="*/ 63 h 355"/>
                <a:gd name="T94" fmla="*/ 176 w 376"/>
                <a:gd name="T95" fmla="*/ 35 h 355"/>
                <a:gd name="T96" fmla="*/ 180 w 376"/>
                <a:gd name="T97" fmla="*/ 3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6" h="355">
                  <a:moveTo>
                    <a:pt x="90" y="0"/>
                  </a:moveTo>
                  <a:cubicBezTo>
                    <a:pt x="104" y="0"/>
                    <a:pt x="115" y="12"/>
                    <a:pt x="115" y="26"/>
                  </a:cubicBezTo>
                  <a:cubicBezTo>
                    <a:pt x="115" y="40"/>
                    <a:pt x="104" y="52"/>
                    <a:pt x="90" y="52"/>
                  </a:cubicBezTo>
                  <a:cubicBezTo>
                    <a:pt x="75" y="52"/>
                    <a:pt x="64" y="40"/>
                    <a:pt x="64" y="26"/>
                  </a:cubicBezTo>
                  <a:cubicBezTo>
                    <a:pt x="64" y="12"/>
                    <a:pt x="75" y="0"/>
                    <a:pt x="90" y="0"/>
                  </a:cubicBezTo>
                  <a:close/>
                  <a:moveTo>
                    <a:pt x="37" y="264"/>
                  </a:moveTo>
                  <a:cubicBezTo>
                    <a:pt x="95" y="264"/>
                    <a:pt x="95" y="264"/>
                    <a:pt x="95" y="264"/>
                  </a:cubicBezTo>
                  <a:cubicBezTo>
                    <a:pt x="108" y="264"/>
                    <a:pt x="118" y="274"/>
                    <a:pt x="118" y="287"/>
                  </a:cubicBezTo>
                  <a:cubicBezTo>
                    <a:pt x="118" y="310"/>
                    <a:pt x="118" y="310"/>
                    <a:pt x="118" y="310"/>
                  </a:cubicBezTo>
                  <a:cubicBezTo>
                    <a:pt x="120" y="310"/>
                    <a:pt x="120" y="310"/>
                    <a:pt x="120" y="310"/>
                  </a:cubicBezTo>
                  <a:cubicBezTo>
                    <a:pt x="131" y="310"/>
                    <a:pt x="131" y="310"/>
                    <a:pt x="131" y="310"/>
                  </a:cubicBezTo>
                  <a:cubicBezTo>
                    <a:pt x="134" y="310"/>
                    <a:pt x="134" y="310"/>
                    <a:pt x="134" y="310"/>
                  </a:cubicBezTo>
                  <a:cubicBezTo>
                    <a:pt x="134" y="287"/>
                    <a:pt x="134" y="287"/>
                    <a:pt x="134" y="287"/>
                  </a:cubicBezTo>
                  <a:cubicBezTo>
                    <a:pt x="134" y="274"/>
                    <a:pt x="144" y="264"/>
                    <a:pt x="156" y="264"/>
                  </a:cubicBezTo>
                  <a:cubicBezTo>
                    <a:pt x="215" y="264"/>
                    <a:pt x="215" y="264"/>
                    <a:pt x="215" y="264"/>
                  </a:cubicBezTo>
                  <a:cubicBezTo>
                    <a:pt x="227" y="264"/>
                    <a:pt x="237" y="274"/>
                    <a:pt x="237" y="287"/>
                  </a:cubicBezTo>
                  <a:cubicBezTo>
                    <a:pt x="237" y="310"/>
                    <a:pt x="237" y="310"/>
                    <a:pt x="237" y="310"/>
                  </a:cubicBezTo>
                  <a:cubicBezTo>
                    <a:pt x="241" y="310"/>
                    <a:pt x="241" y="310"/>
                    <a:pt x="241" y="310"/>
                  </a:cubicBezTo>
                  <a:cubicBezTo>
                    <a:pt x="250" y="310"/>
                    <a:pt x="250" y="310"/>
                    <a:pt x="250" y="310"/>
                  </a:cubicBezTo>
                  <a:cubicBezTo>
                    <a:pt x="255" y="310"/>
                    <a:pt x="255" y="310"/>
                    <a:pt x="255" y="310"/>
                  </a:cubicBezTo>
                  <a:cubicBezTo>
                    <a:pt x="255" y="287"/>
                    <a:pt x="255" y="287"/>
                    <a:pt x="255" y="287"/>
                  </a:cubicBezTo>
                  <a:cubicBezTo>
                    <a:pt x="255" y="274"/>
                    <a:pt x="265" y="264"/>
                    <a:pt x="278" y="264"/>
                  </a:cubicBezTo>
                  <a:cubicBezTo>
                    <a:pt x="336" y="264"/>
                    <a:pt x="336" y="264"/>
                    <a:pt x="336" y="264"/>
                  </a:cubicBezTo>
                  <a:cubicBezTo>
                    <a:pt x="348" y="264"/>
                    <a:pt x="358" y="274"/>
                    <a:pt x="358" y="287"/>
                  </a:cubicBezTo>
                  <a:cubicBezTo>
                    <a:pt x="358" y="310"/>
                    <a:pt x="358" y="310"/>
                    <a:pt x="358" y="310"/>
                  </a:cubicBezTo>
                  <a:cubicBezTo>
                    <a:pt x="362" y="310"/>
                    <a:pt x="362" y="310"/>
                    <a:pt x="362" y="310"/>
                  </a:cubicBezTo>
                  <a:cubicBezTo>
                    <a:pt x="371" y="310"/>
                    <a:pt x="371" y="310"/>
                    <a:pt x="371" y="310"/>
                  </a:cubicBezTo>
                  <a:cubicBezTo>
                    <a:pt x="376" y="310"/>
                    <a:pt x="376" y="310"/>
                    <a:pt x="376" y="310"/>
                  </a:cubicBezTo>
                  <a:cubicBezTo>
                    <a:pt x="376" y="323"/>
                    <a:pt x="376" y="323"/>
                    <a:pt x="376" y="323"/>
                  </a:cubicBezTo>
                  <a:cubicBezTo>
                    <a:pt x="371" y="323"/>
                    <a:pt x="371" y="323"/>
                    <a:pt x="371" y="323"/>
                  </a:cubicBezTo>
                  <a:cubicBezTo>
                    <a:pt x="362" y="323"/>
                    <a:pt x="362" y="323"/>
                    <a:pt x="362" y="323"/>
                  </a:cubicBezTo>
                  <a:cubicBezTo>
                    <a:pt x="358" y="323"/>
                    <a:pt x="358" y="323"/>
                    <a:pt x="358" y="323"/>
                  </a:cubicBezTo>
                  <a:cubicBezTo>
                    <a:pt x="358" y="355"/>
                    <a:pt x="358" y="355"/>
                    <a:pt x="358" y="355"/>
                  </a:cubicBezTo>
                  <a:cubicBezTo>
                    <a:pt x="255" y="355"/>
                    <a:pt x="255" y="355"/>
                    <a:pt x="255" y="355"/>
                  </a:cubicBezTo>
                  <a:cubicBezTo>
                    <a:pt x="255" y="323"/>
                    <a:pt x="255" y="323"/>
                    <a:pt x="255" y="323"/>
                  </a:cubicBezTo>
                  <a:cubicBezTo>
                    <a:pt x="250" y="323"/>
                    <a:pt x="250" y="323"/>
                    <a:pt x="250" y="323"/>
                  </a:cubicBezTo>
                  <a:cubicBezTo>
                    <a:pt x="241" y="323"/>
                    <a:pt x="241" y="323"/>
                    <a:pt x="241" y="323"/>
                  </a:cubicBezTo>
                  <a:cubicBezTo>
                    <a:pt x="237" y="323"/>
                    <a:pt x="237" y="323"/>
                    <a:pt x="237" y="323"/>
                  </a:cubicBezTo>
                  <a:cubicBezTo>
                    <a:pt x="237" y="355"/>
                    <a:pt x="237" y="355"/>
                    <a:pt x="237" y="355"/>
                  </a:cubicBezTo>
                  <a:cubicBezTo>
                    <a:pt x="134" y="355"/>
                    <a:pt x="134" y="355"/>
                    <a:pt x="134" y="355"/>
                  </a:cubicBezTo>
                  <a:cubicBezTo>
                    <a:pt x="134" y="323"/>
                    <a:pt x="134" y="323"/>
                    <a:pt x="134" y="323"/>
                  </a:cubicBezTo>
                  <a:cubicBezTo>
                    <a:pt x="131" y="323"/>
                    <a:pt x="131" y="323"/>
                    <a:pt x="131" y="323"/>
                  </a:cubicBezTo>
                  <a:cubicBezTo>
                    <a:pt x="120" y="323"/>
                    <a:pt x="120" y="323"/>
                    <a:pt x="120" y="323"/>
                  </a:cubicBezTo>
                  <a:cubicBezTo>
                    <a:pt x="118" y="323"/>
                    <a:pt x="118" y="323"/>
                    <a:pt x="118" y="323"/>
                  </a:cubicBezTo>
                  <a:cubicBezTo>
                    <a:pt x="118" y="355"/>
                    <a:pt x="118" y="355"/>
                    <a:pt x="118" y="355"/>
                  </a:cubicBezTo>
                  <a:cubicBezTo>
                    <a:pt x="14" y="355"/>
                    <a:pt x="14" y="355"/>
                    <a:pt x="14" y="355"/>
                  </a:cubicBezTo>
                  <a:cubicBezTo>
                    <a:pt x="14" y="323"/>
                    <a:pt x="14" y="323"/>
                    <a:pt x="14" y="323"/>
                  </a:cubicBezTo>
                  <a:cubicBezTo>
                    <a:pt x="0" y="323"/>
                    <a:pt x="0" y="323"/>
                    <a:pt x="0" y="323"/>
                  </a:cubicBezTo>
                  <a:cubicBezTo>
                    <a:pt x="0" y="310"/>
                    <a:pt x="0" y="310"/>
                    <a:pt x="0" y="310"/>
                  </a:cubicBezTo>
                  <a:cubicBezTo>
                    <a:pt x="14" y="310"/>
                    <a:pt x="14" y="310"/>
                    <a:pt x="14" y="310"/>
                  </a:cubicBezTo>
                  <a:cubicBezTo>
                    <a:pt x="14" y="287"/>
                    <a:pt x="14" y="287"/>
                    <a:pt x="14" y="287"/>
                  </a:cubicBezTo>
                  <a:cubicBezTo>
                    <a:pt x="14" y="274"/>
                    <a:pt x="24" y="264"/>
                    <a:pt x="37" y="264"/>
                  </a:cubicBezTo>
                  <a:close/>
                  <a:moveTo>
                    <a:pt x="307" y="220"/>
                  </a:moveTo>
                  <a:cubicBezTo>
                    <a:pt x="323" y="220"/>
                    <a:pt x="336" y="232"/>
                    <a:pt x="336" y="248"/>
                  </a:cubicBezTo>
                  <a:cubicBezTo>
                    <a:pt x="336" y="251"/>
                    <a:pt x="335" y="255"/>
                    <a:pt x="334" y="258"/>
                  </a:cubicBezTo>
                  <a:cubicBezTo>
                    <a:pt x="281" y="258"/>
                    <a:pt x="281" y="258"/>
                    <a:pt x="281" y="258"/>
                  </a:cubicBezTo>
                  <a:cubicBezTo>
                    <a:pt x="280" y="255"/>
                    <a:pt x="279" y="251"/>
                    <a:pt x="279" y="248"/>
                  </a:cubicBezTo>
                  <a:cubicBezTo>
                    <a:pt x="279" y="232"/>
                    <a:pt x="292" y="220"/>
                    <a:pt x="307" y="220"/>
                  </a:cubicBezTo>
                  <a:close/>
                  <a:moveTo>
                    <a:pt x="186" y="220"/>
                  </a:moveTo>
                  <a:cubicBezTo>
                    <a:pt x="202" y="220"/>
                    <a:pt x="215" y="232"/>
                    <a:pt x="215" y="248"/>
                  </a:cubicBezTo>
                  <a:cubicBezTo>
                    <a:pt x="215" y="251"/>
                    <a:pt x="214" y="255"/>
                    <a:pt x="213" y="258"/>
                  </a:cubicBezTo>
                  <a:cubicBezTo>
                    <a:pt x="160" y="258"/>
                    <a:pt x="160" y="258"/>
                    <a:pt x="160" y="258"/>
                  </a:cubicBezTo>
                  <a:cubicBezTo>
                    <a:pt x="159" y="255"/>
                    <a:pt x="158" y="251"/>
                    <a:pt x="158" y="248"/>
                  </a:cubicBezTo>
                  <a:cubicBezTo>
                    <a:pt x="158" y="232"/>
                    <a:pt x="171" y="220"/>
                    <a:pt x="186" y="220"/>
                  </a:cubicBezTo>
                  <a:close/>
                  <a:moveTo>
                    <a:pt x="67" y="220"/>
                  </a:moveTo>
                  <a:cubicBezTo>
                    <a:pt x="82" y="220"/>
                    <a:pt x="95" y="232"/>
                    <a:pt x="95" y="248"/>
                  </a:cubicBezTo>
                  <a:cubicBezTo>
                    <a:pt x="95" y="251"/>
                    <a:pt x="94" y="255"/>
                    <a:pt x="93" y="258"/>
                  </a:cubicBezTo>
                  <a:cubicBezTo>
                    <a:pt x="40" y="258"/>
                    <a:pt x="40" y="258"/>
                    <a:pt x="40" y="258"/>
                  </a:cubicBezTo>
                  <a:cubicBezTo>
                    <a:pt x="39" y="255"/>
                    <a:pt x="38" y="251"/>
                    <a:pt x="38" y="248"/>
                  </a:cubicBezTo>
                  <a:cubicBezTo>
                    <a:pt x="38" y="232"/>
                    <a:pt x="51" y="220"/>
                    <a:pt x="67" y="220"/>
                  </a:cubicBezTo>
                  <a:close/>
                  <a:moveTo>
                    <a:pt x="307" y="130"/>
                  </a:moveTo>
                  <a:cubicBezTo>
                    <a:pt x="307" y="147"/>
                    <a:pt x="307" y="147"/>
                    <a:pt x="307" y="147"/>
                  </a:cubicBezTo>
                  <a:cubicBezTo>
                    <a:pt x="293" y="147"/>
                    <a:pt x="293" y="147"/>
                    <a:pt x="293" y="147"/>
                  </a:cubicBezTo>
                  <a:cubicBezTo>
                    <a:pt x="308" y="201"/>
                    <a:pt x="308" y="201"/>
                    <a:pt x="308" y="201"/>
                  </a:cubicBezTo>
                  <a:cubicBezTo>
                    <a:pt x="289" y="201"/>
                    <a:pt x="289" y="201"/>
                    <a:pt x="289" y="201"/>
                  </a:cubicBezTo>
                  <a:cubicBezTo>
                    <a:pt x="273" y="147"/>
                    <a:pt x="273" y="147"/>
                    <a:pt x="273" y="147"/>
                  </a:cubicBezTo>
                  <a:cubicBezTo>
                    <a:pt x="216" y="147"/>
                    <a:pt x="216" y="147"/>
                    <a:pt x="216" y="147"/>
                  </a:cubicBezTo>
                  <a:cubicBezTo>
                    <a:pt x="201" y="201"/>
                    <a:pt x="201" y="201"/>
                    <a:pt x="201" y="201"/>
                  </a:cubicBezTo>
                  <a:cubicBezTo>
                    <a:pt x="181" y="201"/>
                    <a:pt x="181" y="201"/>
                    <a:pt x="181" y="201"/>
                  </a:cubicBezTo>
                  <a:cubicBezTo>
                    <a:pt x="197" y="147"/>
                    <a:pt x="197" y="147"/>
                    <a:pt x="197" y="147"/>
                  </a:cubicBezTo>
                  <a:cubicBezTo>
                    <a:pt x="181" y="147"/>
                    <a:pt x="181" y="147"/>
                    <a:pt x="181" y="147"/>
                  </a:cubicBezTo>
                  <a:cubicBezTo>
                    <a:pt x="181" y="130"/>
                    <a:pt x="181" y="130"/>
                    <a:pt x="181" y="130"/>
                  </a:cubicBezTo>
                  <a:cubicBezTo>
                    <a:pt x="307" y="130"/>
                    <a:pt x="307" y="130"/>
                    <a:pt x="307" y="130"/>
                  </a:cubicBezTo>
                  <a:close/>
                  <a:moveTo>
                    <a:pt x="180" y="16"/>
                  </a:moveTo>
                  <a:cubicBezTo>
                    <a:pt x="175" y="16"/>
                    <a:pt x="170" y="18"/>
                    <a:pt x="166" y="21"/>
                  </a:cubicBezTo>
                  <a:cubicBezTo>
                    <a:pt x="166" y="21"/>
                    <a:pt x="166" y="21"/>
                    <a:pt x="166" y="21"/>
                  </a:cubicBezTo>
                  <a:cubicBezTo>
                    <a:pt x="163" y="25"/>
                    <a:pt x="161" y="30"/>
                    <a:pt x="161" y="35"/>
                  </a:cubicBezTo>
                  <a:cubicBezTo>
                    <a:pt x="161" y="72"/>
                    <a:pt x="161" y="72"/>
                    <a:pt x="161" y="72"/>
                  </a:cubicBezTo>
                  <a:cubicBezTo>
                    <a:pt x="155" y="73"/>
                    <a:pt x="155" y="73"/>
                    <a:pt x="155" y="73"/>
                  </a:cubicBezTo>
                  <a:cubicBezTo>
                    <a:pt x="155" y="67"/>
                    <a:pt x="155" y="67"/>
                    <a:pt x="155" y="67"/>
                  </a:cubicBezTo>
                  <a:cubicBezTo>
                    <a:pt x="128" y="67"/>
                    <a:pt x="128" y="67"/>
                    <a:pt x="128" y="67"/>
                  </a:cubicBezTo>
                  <a:cubicBezTo>
                    <a:pt x="109" y="55"/>
                    <a:pt x="109" y="55"/>
                    <a:pt x="109" y="55"/>
                  </a:cubicBezTo>
                  <a:cubicBezTo>
                    <a:pt x="63" y="55"/>
                    <a:pt x="117" y="55"/>
                    <a:pt x="66" y="55"/>
                  </a:cubicBezTo>
                  <a:cubicBezTo>
                    <a:pt x="57" y="55"/>
                    <a:pt x="50" y="63"/>
                    <a:pt x="50" y="71"/>
                  </a:cubicBezTo>
                  <a:cubicBezTo>
                    <a:pt x="50" y="122"/>
                    <a:pt x="50" y="122"/>
                    <a:pt x="50" y="122"/>
                  </a:cubicBezTo>
                  <a:cubicBezTo>
                    <a:pt x="66" y="122"/>
                    <a:pt x="66" y="122"/>
                    <a:pt x="66" y="122"/>
                  </a:cubicBezTo>
                  <a:cubicBezTo>
                    <a:pt x="66" y="85"/>
                    <a:pt x="66" y="85"/>
                    <a:pt x="66" y="85"/>
                  </a:cubicBezTo>
                  <a:cubicBezTo>
                    <a:pt x="69" y="85"/>
                    <a:pt x="69" y="85"/>
                    <a:pt x="69" y="85"/>
                  </a:cubicBezTo>
                  <a:cubicBezTo>
                    <a:pt x="69" y="122"/>
                    <a:pt x="69" y="122"/>
                    <a:pt x="69" y="122"/>
                  </a:cubicBezTo>
                  <a:cubicBezTo>
                    <a:pt x="69" y="132"/>
                    <a:pt x="69" y="132"/>
                    <a:pt x="69" y="132"/>
                  </a:cubicBezTo>
                  <a:cubicBezTo>
                    <a:pt x="69" y="199"/>
                    <a:pt x="69" y="199"/>
                    <a:pt x="69" y="199"/>
                  </a:cubicBezTo>
                  <a:cubicBezTo>
                    <a:pt x="87" y="199"/>
                    <a:pt x="87" y="199"/>
                    <a:pt x="87" y="199"/>
                  </a:cubicBezTo>
                  <a:cubicBezTo>
                    <a:pt x="87" y="143"/>
                    <a:pt x="87" y="143"/>
                    <a:pt x="87" y="143"/>
                  </a:cubicBezTo>
                  <a:cubicBezTo>
                    <a:pt x="91" y="143"/>
                    <a:pt x="91" y="143"/>
                    <a:pt x="91" y="143"/>
                  </a:cubicBezTo>
                  <a:cubicBezTo>
                    <a:pt x="91" y="199"/>
                    <a:pt x="91" y="199"/>
                    <a:pt x="91" y="199"/>
                  </a:cubicBezTo>
                  <a:cubicBezTo>
                    <a:pt x="109" y="199"/>
                    <a:pt x="109" y="199"/>
                    <a:pt x="109" y="199"/>
                  </a:cubicBezTo>
                  <a:cubicBezTo>
                    <a:pt x="109" y="189"/>
                    <a:pt x="109" y="189"/>
                    <a:pt x="109" y="189"/>
                  </a:cubicBezTo>
                  <a:cubicBezTo>
                    <a:pt x="109" y="132"/>
                    <a:pt x="109" y="132"/>
                    <a:pt x="109" y="132"/>
                  </a:cubicBezTo>
                  <a:cubicBezTo>
                    <a:pt x="109" y="122"/>
                    <a:pt x="109" y="122"/>
                    <a:pt x="109" y="122"/>
                  </a:cubicBezTo>
                  <a:cubicBezTo>
                    <a:pt x="109" y="85"/>
                    <a:pt x="109" y="85"/>
                    <a:pt x="109" y="85"/>
                  </a:cubicBezTo>
                  <a:cubicBezTo>
                    <a:pt x="109" y="75"/>
                    <a:pt x="109" y="75"/>
                    <a:pt x="109" y="75"/>
                  </a:cubicBezTo>
                  <a:cubicBezTo>
                    <a:pt x="128" y="85"/>
                    <a:pt x="128" y="85"/>
                    <a:pt x="128" y="85"/>
                  </a:cubicBezTo>
                  <a:cubicBezTo>
                    <a:pt x="155" y="85"/>
                    <a:pt x="155" y="85"/>
                    <a:pt x="155" y="85"/>
                  </a:cubicBezTo>
                  <a:cubicBezTo>
                    <a:pt x="155" y="80"/>
                    <a:pt x="155" y="80"/>
                    <a:pt x="155" y="80"/>
                  </a:cubicBezTo>
                  <a:cubicBezTo>
                    <a:pt x="161" y="79"/>
                    <a:pt x="161" y="79"/>
                    <a:pt x="161" y="79"/>
                  </a:cubicBezTo>
                  <a:cubicBezTo>
                    <a:pt x="161" y="107"/>
                    <a:pt x="161" y="107"/>
                    <a:pt x="161" y="107"/>
                  </a:cubicBezTo>
                  <a:cubicBezTo>
                    <a:pt x="161" y="112"/>
                    <a:pt x="163" y="117"/>
                    <a:pt x="166" y="120"/>
                  </a:cubicBezTo>
                  <a:cubicBezTo>
                    <a:pt x="166" y="120"/>
                    <a:pt x="166" y="120"/>
                    <a:pt x="166" y="120"/>
                  </a:cubicBezTo>
                  <a:cubicBezTo>
                    <a:pt x="166" y="120"/>
                    <a:pt x="166" y="120"/>
                    <a:pt x="166" y="120"/>
                  </a:cubicBezTo>
                  <a:cubicBezTo>
                    <a:pt x="170" y="124"/>
                    <a:pt x="175" y="126"/>
                    <a:pt x="180" y="126"/>
                  </a:cubicBezTo>
                  <a:cubicBezTo>
                    <a:pt x="304" y="126"/>
                    <a:pt x="304" y="126"/>
                    <a:pt x="304" y="126"/>
                  </a:cubicBezTo>
                  <a:cubicBezTo>
                    <a:pt x="309" y="126"/>
                    <a:pt x="314" y="124"/>
                    <a:pt x="317" y="120"/>
                  </a:cubicBezTo>
                  <a:cubicBezTo>
                    <a:pt x="317" y="120"/>
                    <a:pt x="317" y="120"/>
                    <a:pt x="317" y="120"/>
                  </a:cubicBezTo>
                  <a:cubicBezTo>
                    <a:pt x="321" y="117"/>
                    <a:pt x="323" y="112"/>
                    <a:pt x="323" y="107"/>
                  </a:cubicBezTo>
                  <a:cubicBezTo>
                    <a:pt x="323" y="35"/>
                    <a:pt x="323" y="35"/>
                    <a:pt x="323" y="35"/>
                  </a:cubicBezTo>
                  <a:cubicBezTo>
                    <a:pt x="323" y="30"/>
                    <a:pt x="321" y="25"/>
                    <a:pt x="317" y="21"/>
                  </a:cubicBezTo>
                  <a:cubicBezTo>
                    <a:pt x="314" y="18"/>
                    <a:pt x="309" y="16"/>
                    <a:pt x="304" y="16"/>
                  </a:cubicBezTo>
                  <a:cubicBezTo>
                    <a:pt x="180" y="16"/>
                    <a:pt x="180" y="16"/>
                    <a:pt x="180" y="16"/>
                  </a:cubicBezTo>
                  <a:close/>
                  <a:moveTo>
                    <a:pt x="304" y="31"/>
                  </a:moveTo>
                  <a:cubicBezTo>
                    <a:pt x="305" y="31"/>
                    <a:pt x="306" y="31"/>
                    <a:pt x="307" y="32"/>
                  </a:cubicBezTo>
                  <a:cubicBezTo>
                    <a:pt x="307" y="33"/>
                    <a:pt x="308" y="34"/>
                    <a:pt x="308" y="35"/>
                  </a:cubicBezTo>
                  <a:cubicBezTo>
                    <a:pt x="308" y="107"/>
                    <a:pt x="308" y="107"/>
                    <a:pt x="308" y="107"/>
                  </a:cubicBezTo>
                  <a:cubicBezTo>
                    <a:pt x="308" y="108"/>
                    <a:pt x="307" y="109"/>
                    <a:pt x="307" y="109"/>
                  </a:cubicBezTo>
                  <a:cubicBezTo>
                    <a:pt x="307" y="110"/>
                    <a:pt x="307" y="110"/>
                    <a:pt x="307" y="110"/>
                  </a:cubicBezTo>
                  <a:cubicBezTo>
                    <a:pt x="306" y="110"/>
                    <a:pt x="305" y="111"/>
                    <a:pt x="304" y="111"/>
                  </a:cubicBezTo>
                  <a:cubicBezTo>
                    <a:pt x="180" y="111"/>
                    <a:pt x="180" y="111"/>
                    <a:pt x="180" y="111"/>
                  </a:cubicBezTo>
                  <a:cubicBezTo>
                    <a:pt x="179" y="111"/>
                    <a:pt x="178" y="110"/>
                    <a:pt x="177" y="110"/>
                  </a:cubicBezTo>
                  <a:cubicBezTo>
                    <a:pt x="177" y="109"/>
                    <a:pt x="177" y="109"/>
                    <a:pt x="177" y="109"/>
                  </a:cubicBezTo>
                  <a:cubicBezTo>
                    <a:pt x="176" y="109"/>
                    <a:pt x="176" y="108"/>
                    <a:pt x="176" y="107"/>
                  </a:cubicBezTo>
                  <a:cubicBezTo>
                    <a:pt x="176" y="76"/>
                    <a:pt x="176" y="76"/>
                    <a:pt x="176" y="76"/>
                  </a:cubicBezTo>
                  <a:cubicBezTo>
                    <a:pt x="238" y="63"/>
                    <a:pt x="238" y="63"/>
                    <a:pt x="238" y="63"/>
                  </a:cubicBezTo>
                  <a:cubicBezTo>
                    <a:pt x="237" y="62"/>
                    <a:pt x="237" y="62"/>
                    <a:pt x="237" y="62"/>
                  </a:cubicBezTo>
                  <a:cubicBezTo>
                    <a:pt x="176" y="70"/>
                    <a:pt x="176" y="70"/>
                    <a:pt x="176" y="70"/>
                  </a:cubicBezTo>
                  <a:cubicBezTo>
                    <a:pt x="176" y="35"/>
                    <a:pt x="176" y="35"/>
                    <a:pt x="176" y="35"/>
                  </a:cubicBezTo>
                  <a:cubicBezTo>
                    <a:pt x="176" y="34"/>
                    <a:pt x="176" y="33"/>
                    <a:pt x="177" y="32"/>
                  </a:cubicBezTo>
                  <a:cubicBezTo>
                    <a:pt x="177" y="32"/>
                    <a:pt x="177" y="32"/>
                    <a:pt x="177" y="32"/>
                  </a:cubicBezTo>
                  <a:cubicBezTo>
                    <a:pt x="178" y="31"/>
                    <a:pt x="179" y="31"/>
                    <a:pt x="180" y="31"/>
                  </a:cubicBezTo>
                  <a:lnTo>
                    <a:pt x="304" y="31"/>
                  </a:lnTo>
                  <a:close/>
                </a:path>
              </a:pathLst>
            </a:custGeom>
            <a:solidFill>
              <a:sysClr val="window" lastClr="FFFFFF"/>
            </a:solidFill>
            <a:ln w="9525">
              <a:noFill/>
              <a:round/>
            </a:ln>
            <a:effec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80012" y="3098031"/>
            <a:ext cx="3888432" cy="1298476"/>
            <a:chOff x="4651504" y="3063637"/>
            <a:chExt cx="3888432" cy="1298476"/>
          </a:xfrm>
        </p:grpSpPr>
        <p:sp>
          <p:nvSpPr>
            <p:cNvPr id="21" name="圆角矩形 20"/>
            <p:cNvSpPr/>
            <p:nvPr/>
          </p:nvSpPr>
          <p:spPr>
            <a:xfrm>
              <a:off x="4651504" y="3063637"/>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5829476" y="3236625"/>
              <a:ext cx="0" cy="952500"/>
            </a:xfrm>
            <a:prstGeom prst="line">
              <a:avLst/>
            </a:prstGeom>
            <a:noFill/>
            <a:ln w="6350" cap="flat" cmpd="sng" algn="ctr">
              <a:solidFill>
                <a:schemeClr val="bg1">
                  <a:lumMod val="50000"/>
                </a:schemeClr>
              </a:solidFill>
              <a:prstDash val="dash"/>
            </a:ln>
            <a:effectLst/>
          </p:spPr>
        </p:cxnSp>
        <p:sp>
          <p:nvSpPr>
            <p:cNvPr id="23" name="Rectangle 13" descr="FD1DDF730CE4456e89755B07FE1653D0# #Rectangle 13"/>
            <p:cNvSpPr>
              <a:spLocks noChangeArrowheads="1"/>
            </p:cNvSpPr>
            <p:nvPr/>
          </p:nvSpPr>
          <p:spPr bwMode="auto">
            <a:xfrm>
              <a:off x="5977899" y="3306764"/>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Rectangle 13" descr="FD1DDF730CE4456e89755B07FE1653D0# #Rectangle 13"/>
            <p:cNvSpPr>
              <a:spLocks noChangeArrowheads="1"/>
            </p:cNvSpPr>
            <p:nvPr/>
          </p:nvSpPr>
          <p:spPr bwMode="auto">
            <a:xfrm>
              <a:off x="5977897" y="3574476"/>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kumimoji="0" lang="en-US" altLang="zh-CN" sz="900" b="0" i="0" u="none" strike="noStrike" kern="0" cap="none" spc="0" normalizeH="0" baseline="0" noProof="0" dirty="0">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4785360" y="3277465"/>
              <a:ext cx="870820" cy="870820"/>
              <a:chOff x="4785360" y="3277465"/>
              <a:chExt cx="870820" cy="870820"/>
            </a:xfrm>
          </p:grpSpPr>
          <p:sp>
            <p:nvSpPr>
              <p:cNvPr id="26" name="椭圆 25"/>
              <p:cNvSpPr/>
              <p:nvPr/>
            </p:nvSpPr>
            <p:spPr>
              <a:xfrm>
                <a:off x="4785360" y="3277465"/>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27" name="Picture 39"/>
              <p:cNvPicPr>
                <a:picLocks noChangeAspect="1"/>
              </p:cNvPicPr>
              <p:nvPr/>
            </p:nvPicPr>
            <p:blipFill>
              <a:blip r:embed="rId2" cstate="print"/>
              <a:stretch>
                <a:fillRect/>
              </a:stretch>
            </p:blipFill>
            <p:spPr>
              <a:xfrm>
                <a:off x="4996685" y="3438522"/>
                <a:ext cx="448170" cy="529655"/>
              </a:xfrm>
              <a:prstGeom prst="rect">
                <a:avLst/>
              </a:prstGeom>
              <a:ln>
                <a:noFill/>
              </a:ln>
            </p:spPr>
          </p:pic>
        </p:grpSp>
      </p:grpSp>
      <p:grpSp>
        <p:nvGrpSpPr>
          <p:cNvPr id="28" name="组合 27"/>
          <p:cNvGrpSpPr/>
          <p:nvPr/>
        </p:nvGrpSpPr>
        <p:grpSpPr>
          <a:xfrm>
            <a:off x="578220" y="3147070"/>
            <a:ext cx="3888432" cy="1298476"/>
            <a:chOff x="549712" y="3075801"/>
            <a:chExt cx="3888432" cy="1298476"/>
          </a:xfrm>
        </p:grpSpPr>
        <p:sp>
          <p:nvSpPr>
            <p:cNvPr id="29" name="圆角矩形 28"/>
            <p:cNvSpPr/>
            <p:nvPr/>
          </p:nvSpPr>
          <p:spPr>
            <a:xfrm>
              <a:off x="549712" y="3075801"/>
              <a:ext cx="3888432" cy="1298476"/>
            </a:xfrm>
            <a:prstGeom prst="roundRect">
              <a:avLst>
                <a:gd name="adj" fmla="val 8330"/>
              </a:avLst>
            </a:prstGeom>
            <a:noFill/>
            <a:ln w="635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727684" y="3248789"/>
              <a:ext cx="0" cy="952500"/>
            </a:xfrm>
            <a:prstGeom prst="line">
              <a:avLst/>
            </a:prstGeom>
            <a:noFill/>
            <a:ln w="6350" cap="flat" cmpd="sng" algn="ctr">
              <a:solidFill>
                <a:schemeClr val="bg1">
                  <a:lumMod val="50000"/>
                </a:schemeClr>
              </a:solidFill>
              <a:prstDash val="dash"/>
            </a:ln>
            <a:effectLst/>
          </p:spPr>
        </p:cxnSp>
        <p:sp>
          <p:nvSpPr>
            <p:cNvPr id="31" name="Rectangle 13" descr="FD1DDF730CE4456e89755B07FE1653D0# #Rectangle 13"/>
            <p:cNvSpPr>
              <a:spLocks noChangeArrowheads="1"/>
            </p:cNvSpPr>
            <p:nvPr/>
          </p:nvSpPr>
          <p:spPr bwMode="auto">
            <a:xfrm>
              <a:off x="1876107" y="3318928"/>
              <a:ext cx="1460088" cy="30777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Rectangle 13" descr="FD1DDF730CE4456e89755B07FE1653D0# #Rectangle 13"/>
            <p:cNvSpPr>
              <a:spLocks noChangeArrowheads="1"/>
            </p:cNvSpPr>
            <p:nvPr/>
          </p:nvSpPr>
          <p:spPr bwMode="auto">
            <a:xfrm>
              <a:off x="1876105" y="3586640"/>
              <a:ext cx="2391677" cy="50783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marL="0" marR="0" lvl="0" indent="0" algn="just"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此处添加计划扼要说明，添加简短说明文字。此处添加明年计划的扼要说明，添加简短说明文字。</a:t>
              </a:r>
              <a:endParaRPr kumimoji="0" lang="en-US" altLang="zh-CN" sz="9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83568" y="3289629"/>
              <a:ext cx="870820" cy="870820"/>
              <a:chOff x="683568" y="3289629"/>
              <a:chExt cx="870820" cy="870820"/>
            </a:xfrm>
          </p:grpSpPr>
          <p:sp>
            <p:nvSpPr>
              <p:cNvPr id="34" name="椭圆 33"/>
              <p:cNvSpPr/>
              <p:nvPr/>
            </p:nvSpPr>
            <p:spPr>
              <a:xfrm>
                <a:off x="683568" y="3289629"/>
                <a:ext cx="870820" cy="870820"/>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35" name="Picture 43"/>
              <p:cNvPicPr>
                <a:picLocks noChangeAspect="1"/>
              </p:cNvPicPr>
              <p:nvPr/>
            </p:nvPicPr>
            <p:blipFill>
              <a:blip r:embed="rId3" cstate="print"/>
              <a:stretch>
                <a:fillRect/>
              </a:stretch>
            </p:blipFill>
            <p:spPr>
              <a:xfrm>
                <a:off x="927983" y="3463350"/>
                <a:ext cx="381990" cy="499050"/>
              </a:xfrm>
              <a:prstGeom prst="rect">
                <a:avLst/>
              </a:prstGeom>
              <a:ln>
                <a:noFill/>
              </a:ln>
            </p:spPr>
          </p:pic>
        </p:gr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Group 49"/>
          <p:cNvGrpSpPr/>
          <p:nvPr/>
        </p:nvGrpSpPr>
        <p:grpSpPr>
          <a:xfrm>
            <a:off x="3138123" y="849982"/>
            <a:ext cx="2824736" cy="3810000"/>
            <a:chOff x="3118864" y="361950"/>
            <a:chExt cx="2824736" cy="3810000"/>
          </a:xfrm>
          <a:solidFill>
            <a:srgbClr val="92D050"/>
          </a:solidFill>
        </p:grpSpPr>
        <p:grpSp>
          <p:nvGrpSpPr>
            <p:cNvPr id="6" name="Group 5"/>
            <p:cNvGrpSpPr/>
            <p:nvPr/>
          </p:nvGrpSpPr>
          <p:grpSpPr>
            <a:xfrm>
              <a:off x="3118864" y="1503616"/>
              <a:ext cx="2824736" cy="2668334"/>
              <a:chOff x="2890264" y="1351216"/>
              <a:chExt cx="3220410" cy="2926918"/>
            </a:xfrm>
            <a:grpFill/>
          </p:grpSpPr>
          <p:sp>
            <p:nvSpPr>
              <p:cNvPr id="13"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7"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45"/>
            <p:cNvSpPr/>
            <p:nvPr/>
          </p:nvSpPr>
          <p:spPr>
            <a:xfrm>
              <a:off x="4330206" y="525367"/>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疑</a:t>
              </a:r>
              <a:endParaRPr kumimoji="0" 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Rectangle 46"/>
            <p:cNvSpPr/>
            <p:nvPr/>
          </p:nvSpPr>
          <p:spPr>
            <a:xfrm>
              <a:off x="5227010" y="1090899"/>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困</a:t>
              </a:r>
              <a:endParaRPr kumimoji="0" 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Rectangle 47"/>
            <p:cNvSpPr/>
            <p:nvPr/>
          </p:nvSpPr>
          <p:spPr>
            <a:xfrm>
              <a:off x="3299976" y="1123950"/>
              <a:ext cx="492443" cy="461665"/>
            </a:xfrm>
            <a:prstGeom prst="rect">
              <a:avLst/>
            </a:prstGeom>
            <a:grp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难</a:t>
              </a:r>
              <a:endParaRPr kumimoji="0" lang="en-US" sz="24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grpSp>
        <p:nvGrpSpPr>
          <p:cNvPr id="30" name="Group 72"/>
          <p:cNvGrpSpPr/>
          <p:nvPr/>
        </p:nvGrpSpPr>
        <p:grpSpPr>
          <a:xfrm>
            <a:off x="523056" y="1412849"/>
            <a:ext cx="2362200" cy="1015663"/>
            <a:chOff x="141514" y="1180883"/>
            <a:chExt cx="4049486" cy="1128141"/>
          </a:xfrm>
        </p:grpSpPr>
        <p:sp>
          <p:nvSpPr>
            <p:cNvPr id="31" name="TextBox 30"/>
            <p:cNvSpPr txBox="1"/>
            <p:nvPr/>
          </p:nvSpPr>
          <p:spPr>
            <a:xfrm>
              <a:off x="141514" y="118088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a:ln>
                    <a:noFill/>
                  </a:ln>
                  <a:solidFill>
                    <a:srgbClr val="92D050"/>
                  </a:solidFill>
                  <a:effectLst/>
                  <a:uLnTx/>
                  <a:uFillTx/>
                  <a:latin typeface="Agency FB" panose="020B0503020202020204" pitchFamily="34" charset="0"/>
                </a:rPr>
                <a:t>0</a:t>
              </a:r>
              <a:r>
                <a:rPr kumimoji="0" lang="en-US" sz="6000" b="0" i="0" u="none" strike="noStrike" kern="0" cap="none" spc="-300" normalizeH="0" baseline="0" noProof="0" dirty="0">
                  <a:ln>
                    <a:noFill/>
                  </a:ln>
                  <a:solidFill>
                    <a:srgbClr val="92D050"/>
                  </a:solidFill>
                  <a:effectLst/>
                  <a:uLnTx/>
                  <a:uFillTx/>
                  <a:latin typeface="Agency FB" panose="020B0503020202020204" pitchFamily="34" charset="0"/>
                </a:rPr>
                <a:t> </a:t>
              </a:r>
              <a:r>
                <a:rPr kumimoji="0" lang="id-ID" sz="6000" b="0" i="0" u="none" strike="noStrike" kern="0" cap="none" spc="-300" normalizeH="0" baseline="0" noProof="0" dirty="0">
                  <a:ln>
                    <a:noFill/>
                  </a:ln>
                  <a:solidFill>
                    <a:srgbClr val="92D050"/>
                  </a:solidFill>
                  <a:effectLst/>
                  <a:uLnTx/>
                  <a:uFillTx/>
                  <a:latin typeface="Agency FB" panose="020B0503020202020204" pitchFamily="34" charset="0"/>
                </a:rPr>
                <a:t>1</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2"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3" name="Group 72"/>
          <p:cNvGrpSpPr/>
          <p:nvPr/>
        </p:nvGrpSpPr>
        <p:grpSpPr>
          <a:xfrm>
            <a:off x="523056" y="2423421"/>
            <a:ext cx="2362200" cy="1015663"/>
            <a:chOff x="141514" y="1203067"/>
            <a:chExt cx="4049486" cy="1128141"/>
          </a:xfrm>
        </p:grpSpPr>
        <p:sp>
          <p:nvSpPr>
            <p:cNvPr id="34" name="TextBox 33"/>
            <p:cNvSpPr txBox="1"/>
            <p:nvPr/>
          </p:nvSpPr>
          <p:spPr>
            <a:xfrm>
              <a:off x="141514" y="1203067"/>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5"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200" b="1" dirty="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Group 72"/>
          <p:cNvGrpSpPr/>
          <p:nvPr/>
        </p:nvGrpSpPr>
        <p:grpSpPr>
          <a:xfrm>
            <a:off x="523056" y="3469222"/>
            <a:ext cx="2362200" cy="1015663"/>
            <a:chOff x="141514" y="1179743"/>
            <a:chExt cx="4049486" cy="1128141"/>
          </a:xfrm>
        </p:grpSpPr>
        <p:sp>
          <p:nvSpPr>
            <p:cNvPr id="37" name="TextBox 36"/>
            <p:cNvSpPr txBox="1"/>
            <p:nvPr/>
          </p:nvSpPr>
          <p:spPr>
            <a:xfrm>
              <a:off x="141514" y="1179743"/>
              <a:ext cx="2090057" cy="11281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300" normalizeH="0" baseline="0" noProof="0" dirty="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8"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1200" b="1" dirty="0">
                  <a:solidFill>
                    <a:sysClr val="windowText" lastClr="000000">
                      <a:lumMod val="65000"/>
                      <a:lumOff val="35000"/>
                    </a:sysClr>
                  </a:solidFill>
                  <a:latin typeface="微软雅黑" panose="020B0503020204020204" pitchFamily="34" charset="-122"/>
                  <a:ea typeface="微软雅黑" panose="020B0503020204020204" pitchFamily="34" charset="-122"/>
                </a:rPr>
                <a:t>添加标题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39" name="Group 72"/>
          <p:cNvGrpSpPr/>
          <p:nvPr/>
        </p:nvGrpSpPr>
        <p:grpSpPr>
          <a:xfrm>
            <a:off x="6238056" y="1407758"/>
            <a:ext cx="2438400" cy="1015663"/>
            <a:chOff x="1057381" y="1154657"/>
            <a:chExt cx="4535545" cy="1253075"/>
          </a:xfrm>
        </p:grpSpPr>
        <p:sp>
          <p:nvSpPr>
            <p:cNvPr id="40" name="TextBox 39"/>
            <p:cNvSpPr txBox="1"/>
            <p:nvPr/>
          </p:nvSpPr>
          <p:spPr>
            <a:xfrm>
              <a:off x="4072034" y="115465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a:ln>
                    <a:noFill/>
                  </a:ln>
                  <a:solidFill>
                    <a:srgbClr val="92D050"/>
                  </a:solidFill>
                  <a:effectLst/>
                  <a:uLnTx/>
                  <a:uFillTx/>
                  <a:latin typeface="Agency FB" panose="020B0503020202020204" pitchFamily="34" charset="0"/>
                </a:rPr>
                <a:t>04</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1"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2" name="Group 72"/>
          <p:cNvGrpSpPr/>
          <p:nvPr/>
        </p:nvGrpSpPr>
        <p:grpSpPr>
          <a:xfrm>
            <a:off x="6238056" y="2423420"/>
            <a:ext cx="2438400" cy="1015663"/>
            <a:chOff x="1057381" y="1174642"/>
            <a:chExt cx="4535545" cy="1253075"/>
          </a:xfrm>
        </p:grpSpPr>
        <p:sp>
          <p:nvSpPr>
            <p:cNvPr id="43" name="TextBox 42"/>
            <p:cNvSpPr txBox="1"/>
            <p:nvPr/>
          </p:nvSpPr>
          <p:spPr>
            <a:xfrm>
              <a:off x="4072034" y="1174642"/>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a:ln>
                    <a:noFill/>
                  </a:ln>
                  <a:solidFill>
                    <a:srgbClr val="92D050"/>
                  </a:solidFill>
                  <a:effectLst/>
                  <a:uLnTx/>
                  <a:uFillTx/>
                  <a:latin typeface="Agency FB" panose="020B0503020202020204" pitchFamily="34" charset="0"/>
                </a:rPr>
                <a:t>05</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4"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Group 72"/>
          <p:cNvGrpSpPr/>
          <p:nvPr/>
        </p:nvGrpSpPr>
        <p:grpSpPr>
          <a:xfrm>
            <a:off x="6238056" y="3499279"/>
            <a:ext cx="2436515" cy="1015663"/>
            <a:chOff x="1057381" y="1170517"/>
            <a:chExt cx="4532039" cy="1253075"/>
          </a:xfrm>
        </p:grpSpPr>
        <p:sp>
          <p:nvSpPr>
            <p:cNvPr id="46" name="TextBox 45"/>
            <p:cNvSpPr txBox="1"/>
            <p:nvPr/>
          </p:nvSpPr>
          <p:spPr>
            <a:xfrm>
              <a:off x="4068528" y="1170517"/>
              <a:ext cx="1520892" cy="12530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id-ID" sz="6000" b="0" i="0" u="none" strike="noStrike" kern="0" cap="none" spc="-150" normalizeH="0" baseline="0" noProof="0" dirty="0">
                  <a:ln>
                    <a:noFill/>
                  </a:ln>
                  <a:solidFill>
                    <a:srgbClr val="92D050"/>
                  </a:solidFill>
                  <a:effectLst/>
                  <a:uLnTx/>
                  <a:uFillTx/>
                  <a:latin typeface="Agency FB" panose="020B0503020202020204" pitchFamily="34" charset="0"/>
                </a:rPr>
                <a:t>06</a:t>
              </a:r>
              <a:endParaRPr kumimoji="0" lang="en-US" sz="6000" b="0" i="0" u="none" strike="noStrike" kern="0" cap="none" spc="-150" normalizeH="0" baseline="0" noProof="0" dirty="0">
                <a:ln>
                  <a:noFill/>
                </a:ln>
                <a:solidFill>
                  <a:srgbClr val="92D050"/>
                </a:solidFill>
                <a:effectLst/>
                <a:uLnTx/>
                <a:uFillTx/>
                <a:latin typeface="Agency FB" panose="020B0503020202020204" pitchFamily="34" charset="0"/>
              </a:endParaRPr>
            </a:p>
          </p:txBody>
        </p:sp>
        <p:sp>
          <p:nvSpPr>
            <p:cNvPr id="47"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添加标题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endParaRPr kumimoji="0" 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2" presetClass="entr" presetSubtype="8" fill="hold" nodeType="withEffect">
                                  <p:stCondLst>
                                    <p:cond delay="1500"/>
                                  </p:stCondLst>
                                  <p:childTnLst>
                                    <p:set>
                                      <p:cBhvr>
                                        <p:cTn id="11" dur="1" fill="hold">
                                          <p:stCondLst>
                                            <p:cond delay="0"/>
                                          </p:stCondLst>
                                        </p:cTn>
                                        <p:tgtEl>
                                          <p:spTgt spid="30"/>
                                        </p:tgtEl>
                                        <p:attrNameLst>
                                          <p:attrName>style.visibility</p:attrName>
                                        </p:attrNameLst>
                                      </p:cBhvr>
                                      <p:to>
                                        <p:strVal val="visible"/>
                                      </p:to>
                                    </p:set>
                                    <p:animEffect transition="in" filter="slide(fromLeft)">
                                      <p:cBhvr>
                                        <p:cTn id="12" dur="500"/>
                                        <p:tgtEl>
                                          <p:spTgt spid="30"/>
                                        </p:tgtEl>
                                      </p:cBhvr>
                                    </p:animEffect>
                                  </p:childTnLst>
                                </p:cTn>
                              </p:par>
                              <p:par>
                                <p:cTn id="13" presetID="12" presetClass="entr" presetSubtype="8" fill="hold" nodeType="withEffect">
                                  <p:stCondLst>
                                    <p:cond delay="2000"/>
                                  </p:stCondLst>
                                  <p:childTnLst>
                                    <p:set>
                                      <p:cBhvr>
                                        <p:cTn id="14" dur="1" fill="hold">
                                          <p:stCondLst>
                                            <p:cond delay="0"/>
                                          </p:stCondLst>
                                        </p:cTn>
                                        <p:tgtEl>
                                          <p:spTgt spid="33"/>
                                        </p:tgtEl>
                                        <p:attrNameLst>
                                          <p:attrName>style.visibility</p:attrName>
                                        </p:attrNameLst>
                                      </p:cBhvr>
                                      <p:to>
                                        <p:strVal val="visible"/>
                                      </p:to>
                                    </p:set>
                                    <p:animEffect transition="in" filter="slide(fromLeft)">
                                      <p:cBhvr>
                                        <p:cTn id="15" dur="500"/>
                                        <p:tgtEl>
                                          <p:spTgt spid="33"/>
                                        </p:tgtEl>
                                      </p:cBhvr>
                                    </p:animEffect>
                                  </p:childTnLst>
                                </p:cTn>
                              </p:par>
                              <p:par>
                                <p:cTn id="16" presetID="12" presetClass="entr" presetSubtype="8" fill="hold" nodeType="withEffect">
                                  <p:stCondLst>
                                    <p:cond delay="2500"/>
                                  </p:stCondLst>
                                  <p:childTnLst>
                                    <p:set>
                                      <p:cBhvr>
                                        <p:cTn id="17" dur="1" fill="hold">
                                          <p:stCondLst>
                                            <p:cond delay="0"/>
                                          </p:stCondLst>
                                        </p:cTn>
                                        <p:tgtEl>
                                          <p:spTgt spid="36"/>
                                        </p:tgtEl>
                                        <p:attrNameLst>
                                          <p:attrName>style.visibility</p:attrName>
                                        </p:attrNameLst>
                                      </p:cBhvr>
                                      <p:to>
                                        <p:strVal val="visible"/>
                                      </p:to>
                                    </p:set>
                                    <p:animEffect transition="in" filter="slide(fromLeft)">
                                      <p:cBhvr>
                                        <p:cTn id="18" dur="500"/>
                                        <p:tgtEl>
                                          <p:spTgt spid="36"/>
                                        </p:tgtEl>
                                      </p:cBhvr>
                                    </p:animEffect>
                                  </p:childTnLst>
                                </p:cTn>
                              </p:par>
                              <p:par>
                                <p:cTn id="19" presetID="12" presetClass="entr" presetSubtype="2" fill="hold" nodeType="withEffect">
                                  <p:stCondLst>
                                    <p:cond delay="3000"/>
                                  </p:stCondLst>
                                  <p:childTnLst>
                                    <p:set>
                                      <p:cBhvr>
                                        <p:cTn id="20" dur="1" fill="hold">
                                          <p:stCondLst>
                                            <p:cond delay="0"/>
                                          </p:stCondLst>
                                        </p:cTn>
                                        <p:tgtEl>
                                          <p:spTgt spid="39"/>
                                        </p:tgtEl>
                                        <p:attrNameLst>
                                          <p:attrName>style.visibility</p:attrName>
                                        </p:attrNameLst>
                                      </p:cBhvr>
                                      <p:to>
                                        <p:strVal val="visible"/>
                                      </p:to>
                                    </p:set>
                                    <p:animEffect transition="in" filter="slide(fromRight)">
                                      <p:cBhvr>
                                        <p:cTn id="21" dur="500"/>
                                        <p:tgtEl>
                                          <p:spTgt spid="39"/>
                                        </p:tgtEl>
                                      </p:cBhvr>
                                    </p:animEffect>
                                  </p:childTnLst>
                                </p:cTn>
                              </p:par>
                              <p:par>
                                <p:cTn id="22" presetID="12" presetClass="entr" presetSubtype="2" fill="hold" nodeType="withEffect">
                                  <p:stCondLst>
                                    <p:cond delay="3500"/>
                                  </p:stCondLst>
                                  <p:childTnLst>
                                    <p:set>
                                      <p:cBhvr>
                                        <p:cTn id="23" dur="1" fill="hold">
                                          <p:stCondLst>
                                            <p:cond delay="0"/>
                                          </p:stCondLst>
                                        </p:cTn>
                                        <p:tgtEl>
                                          <p:spTgt spid="42"/>
                                        </p:tgtEl>
                                        <p:attrNameLst>
                                          <p:attrName>style.visibility</p:attrName>
                                        </p:attrNameLst>
                                      </p:cBhvr>
                                      <p:to>
                                        <p:strVal val="visible"/>
                                      </p:to>
                                    </p:set>
                                    <p:animEffect transition="in" filter="slide(fromRight)">
                                      <p:cBhvr>
                                        <p:cTn id="24" dur="500"/>
                                        <p:tgtEl>
                                          <p:spTgt spid="42"/>
                                        </p:tgtEl>
                                      </p:cBhvr>
                                    </p:animEffect>
                                  </p:childTnLst>
                                </p:cTn>
                              </p:par>
                              <p:par>
                                <p:cTn id="25" presetID="12" presetClass="entr" presetSubtype="2" fill="hold" nodeType="withEffect">
                                  <p:stCondLst>
                                    <p:cond delay="3900"/>
                                  </p:stCondLst>
                                  <p:childTnLst>
                                    <p:set>
                                      <p:cBhvr>
                                        <p:cTn id="26" dur="1" fill="hold">
                                          <p:stCondLst>
                                            <p:cond delay="0"/>
                                          </p:stCondLst>
                                        </p:cTn>
                                        <p:tgtEl>
                                          <p:spTgt spid="45"/>
                                        </p:tgtEl>
                                        <p:attrNameLst>
                                          <p:attrName>style.visibility</p:attrName>
                                        </p:attrNameLst>
                                      </p:cBhvr>
                                      <p:to>
                                        <p:strVal val="visible"/>
                                      </p:to>
                                    </p:set>
                                    <p:animEffect transition="in" filter="slide(fromRight)">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400620" y="3093558"/>
            <a:ext cx="8203895" cy="328532"/>
            <a:chOff x="534438" y="3368953"/>
            <a:chExt cx="10944224" cy="438144"/>
          </a:xfrm>
          <a:solidFill>
            <a:srgbClr val="92D050"/>
          </a:solidFill>
        </p:grpSpPr>
        <p:sp>
          <p:nvSpPr>
            <p:cNvPr id="6" name="矩形 5"/>
            <p:cNvSpPr/>
            <p:nvPr/>
          </p:nvSpPr>
          <p:spPr>
            <a:xfrm>
              <a:off x="11049789" y="3503489"/>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534438" y="3368953"/>
              <a:ext cx="10944224" cy="438144"/>
              <a:chOff x="623889" y="3209929"/>
              <a:chExt cx="10944224" cy="438144"/>
            </a:xfrm>
            <a:grpFill/>
          </p:grpSpPr>
          <p:sp>
            <p:nvSpPr>
              <p:cNvPr id="8" name="矩形 7"/>
              <p:cNvSpPr/>
              <p:nvPr/>
            </p:nvSpPr>
            <p:spPr>
              <a:xfrm>
                <a:off x="623889" y="3344465"/>
                <a:ext cx="5039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 name="矩形 8"/>
              <p:cNvSpPr/>
              <p:nvPr/>
            </p:nvSpPr>
            <p:spPr>
              <a:xfrm>
                <a:off x="717047"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866901"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矩形 10"/>
              <p:cNvSpPr/>
              <p:nvPr/>
            </p:nvSpPr>
            <p:spPr>
              <a:xfrm>
                <a:off x="1108099" y="3344465"/>
                <a:ext cx="9613876"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矩形 11"/>
              <p:cNvSpPr/>
              <p:nvPr/>
            </p:nvSpPr>
            <p:spPr>
              <a:xfrm>
                <a:off x="10994902" y="3344465"/>
                <a:ext cx="107093"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矩形 12"/>
              <p:cNvSpPr/>
              <p:nvPr/>
            </p:nvSpPr>
            <p:spPr>
              <a:xfrm>
                <a:off x="10759220" y="3344465"/>
                <a:ext cx="198437" cy="169069"/>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4" name="等腰三角形 13"/>
              <p:cNvSpPr/>
              <p:nvPr/>
            </p:nvSpPr>
            <p:spPr>
              <a:xfrm rot="5400000">
                <a:off x="11159803" y="3239763"/>
                <a:ext cx="438144" cy="378476"/>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cxnSp>
        <p:nvCxnSpPr>
          <p:cNvPr id="15" name="肘形连接符 14"/>
          <p:cNvCxnSpPr>
            <a:stCxn id="17" idx="3"/>
            <a:endCxn id="20" idx="1"/>
          </p:cNvCxnSpPr>
          <p:nvPr/>
        </p:nvCxnSpPr>
        <p:spPr>
          <a:xfrm rot="5400000" flipH="1" flipV="1">
            <a:off x="810374" y="2614298"/>
            <a:ext cx="564557" cy="218547"/>
          </a:xfrm>
          <a:prstGeom prst="bentConnector2">
            <a:avLst/>
          </a:prstGeom>
          <a:noFill/>
          <a:ln w="9525" cap="flat" cmpd="sng" algn="ctr">
            <a:solidFill>
              <a:srgbClr val="92D050"/>
            </a:solidFill>
            <a:prstDash val="solid"/>
          </a:ln>
          <a:effectLst/>
        </p:spPr>
      </p:cxnSp>
      <p:grpSp>
        <p:nvGrpSpPr>
          <p:cNvPr id="16" name="组合 15"/>
          <p:cNvGrpSpPr/>
          <p:nvPr/>
        </p:nvGrpSpPr>
        <p:grpSpPr>
          <a:xfrm>
            <a:off x="764831" y="3005845"/>
            <a:ext cx="437095" cy="507176"/>
            <a:chOff x="1109756" y="3090803"/>
            <a:chExt cx="583096" cy="676392"/>
          </a:xfrm>
          <a:solidFill>
            <a:schemeClr val="bg1">
              <a:lumMod val="65000"/>
            </a:schemeClr>
          </a:solidFill>
        </p:grpSpPr>
        <p:sp>
          <p:nvSpPr>
            <p:cNvPr id="17" name="六边形 16"/>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文本框 64"/>
            <p:cNvSpPr txBox="1"/>
            <p:nvPr/>
          </p:nvSpPr>
          <p:spPr>
            <a:xfrm>
              <a:off x="1115001" y="3267360"/>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19" name="组合 18"/>
          <p:cNvGrpSpPr/>
          <p:nvPr/>
        </p:nvGrpSpPr>
        <p:grpSpPr>
          <a:xfrm>
            <a:off x="1201925" y="2112771"/>
            <a:ext cx="1059449" cy="680258"/>
            <a:chOff x="1853741" y="1952625"/>
            <a:chExt cx="1413335" cy="907221"/>
          </a:xfrm>
          <a:solidFill>
            <a:srgbClr val="92D050"/>
          </a:solidFill>
        </p:grpSpPr>
        <p:sp>
          <p:nvSpPr>
            <p:cNvPr id="20" name="矩形 19"/>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1" name="文本框 66"/>
            <p:cNvSpPr txBox="1"/>
            <p:nvPr/>
          </p:nvSpPr>
          <p:spPr>
            <a:xfrm>
              <a:off x="1853742" y="1997871"/>
              <a:ext cx="1413334" cy="861975"/>
            </a:xfrm>
            <a:prstGeom prst="rect">
              <a:avLst/>
            </a:prstGeom>
            <a:grpFill/>
            <a:ln>
              <a:solidFill>
                <a:srgbClr val="92D050"/>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       在这里添加你的文字，图片也可以，记得加满哦。</a:t>
              </a:r>
            </a:p>
          </p:txBody>
        </p:sp>
      </p:grpSp>
      <p:cxnSp>
        <p:nvCxnSpPr>
          <p:cNvPr id="22" name="肘形连接符 21"/>
          <p:cNvCxnSpPr>
            <a:stCxn id="24" idx="3"/>
            <a:endCxn id="27" idx="1"/>
          </p:cNvCxnSpPr>
          <p:nvPr/>
        </p:nvCxnSpPr>
        <p:spPr>
          <a:xfrm rot="5400000" flipH="1" flipV="1">
            <a:off x="2744660" y="2614298"/>
            <a:ext cx="564557" cy="218547"/>
          </a:xfrm>
          <a:prstGeom prst="bentConnector2">
            <a:avLst/>
          </a:prstGeom>
          <a:noFill/>
          <a:ln w="9525" cap="flat" cmpd="sng" algn="ctr">
            <a:solidFill>
              <a:srgbClr val="92D050"/>
            </a:solidFill>
            <a:prstDash val="solid"/>
          </a:ln>
          <a:effectLst/>
        </p:spPr>
      </p:cxnSp>
      <p:grpSp>
        <p:nvGrpSpPr>
          <p:cNvPr id="23" name="组合 22"/>
          <p:cNvGrpSpPr/>
          <p:nvPr/>
        </p:nvGrpSpPr>
        <p:grpSpPr>
          <a:xfrm>
            <a:off x="2699117" y="3005850"/>
            <a:ext cx="437095" cy="507177"/>
            <a:chOff x="1109756" y="3090803"/>
            <a:chExt cx="583096" cy="676392"/>
          </a:xfrm>
          <a:solidFill>
            <a:schemeClr val="bg1">
              <a:lumMod val="65000"/>
            </a:schemeClr>
          </a:solidFill>
        </p:grpSpPr>
        <p:sp>
          <p:nvSpPr>
            <p:cNvPr id="24" name="六边形 23"/>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5" name="文本框 72"/>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26" name="组合 25"/>
          <p:cNvGrpSpPr/>
          <p:nvPr/>
        </p:nvGrpSpPr>
        <p:grpSpPr>
          <a:xfrm>
            <a:off x="3136212" y="2112772"/>
            <a:ext cx="1059449" cy="680259"/>
            <a:chOff x="1853741" y="1952625"/>
            <a:chExt cx="1413335" cy="907222"/>
          </a:xfrm>
          <a:solidFill>
            <a:srgbClr val="92D050"/>
          </a:solidFill>
        </p:grpSpPr>
        <p:sp>
          <p:nvSpPr>
            <p:cNvPr id="27" name="矩形 26"/>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8" name="文本框 75"/>
            <p:cNvSpPr txBox="1"/>
            <p:nvPr/>
          </p:nvSpPr>
          <p:spPr>
            <a:xfrm>
              <a:off x="1853742" y="1997872"/>
              <a:ext cx="1413334" cy="861975"/>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effectLst/>
                  <a:uLnTx/>
                  <a:uFillTx/>
                </a:rPr>
                <a:t>       在这里添加你的文字，图片也可以，记得加满哦。</a:t>
              </a:r>
            </a:p>
          </p:txBody>
        </p:sp>
      </p:grpSp>
      <p:cxnSp>
        <p:nvCxnSpPr>
          <p:cNvPr id="29" name="肘形连接符 28"/>
          <p:cNvCxnSpPr>
            <a:stCxn id="31" idx="3"/>
            <a:endCxn id="34" idx="1"/>
          </p:cNvCxnSpPr>
          <p:nvPr/>
        </p:nvCxnSpPr>
        <p:spPr>
          <a:xfrm rot="5400000" flipH="1" flipV="1">
            <a:off x="4678947" y="2614298"/>
            <a:ext cx="564557" cy="218547"/>
          </a:xfrm>
          <a:prstGeom prst="bentConnector2">
            <a:avLst/>
          </a:prstGeom>
          <a:noFill/>
          <a:ln w="9525" cap="flat" cmpd="sng" algn="ctr">
            <a:solidFill>
              <a:srgbClr val="92D050"/>
            </a:solidFill>
            <a:prstDash val="solid"/>
          </a:ln>
          <a:effectLst/>
        </p:spPr>
      </p:cxnSp>
      <p:grpSp>
        <p:nvGrpSpPr>
          <p:cNvPr id="30" name="组合 29"/>
          <p:cNvGrpSpPr/>
          <p:nvPr/>
        </p:nvGrpSpPr>
        <p:grpSpPr>
          <a:xfrm>
            <a:off x="4633404" y="3005850"/>
            <a:ext cx="437095" cy="507177"/>
            <a:chOff x="1109756" y="3090803"/>
            <a:chExt cx="583096" cy="676392"/>
          </a:xfrm>
          <a:solidFill>
            <a:schemeClr val="bg1">
              <a:lumMod val="65000"/>
            </a:schemeClr>
          </a:solidFill>
        </p:grpSpPr>
        <p:sp>
          <p:nvSpPr>
            <p:cNvPr id="31" name="六边形 30"/>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文本框 79"/>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8</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33" name="组合 32"/>
          <p:cNvGrpSpPr/>
          <p:nvPr/>
        </p:nvGrpSpPr>
        <p:grpSpPr>
          <a:xfrm>
            <a:off x="5070499" y="2112772"/>
            <a:ext cx="1059449" cy="680259"/>
            <a:chOff x="1853741" y="1952625"/>
            <a:chExt cx="1413335" cy="907222"/>
          </a:xfrm>
          <a:solidFill>
            <a:srgbClr val="92D050"/>
          </a:solidFill>
        </p:grpSpPr>
        <p:sp>
          <p:nvSpPr>
            <p:cNvPr id="34" name="矩形 33"/>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文本框 82"/>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p>
          </p:txBody>
        </p:sp>
      </p:grpSp>
      <p:cxnSp>
        <p:nvCxnSpPr>
          <p:cNvPr id="36" name="肘形连接符 35"/>
          <p:cNvCxnSpPr>
            <a:stCxn id="38" idx="3"/>
            <a:endCxn id="41" idx="1"/>
          </p:cNvCxnSpPr>
          <p:nvPr/>
        </p:nvCxnSpPr>
        <p:spPr>
          <a:xfrm rot="5400000" flipH="1" flipV="1">
            <a:off x="6613233" y="2614298"/>
            <a:ext cx="564557" cy="218547"/>
          </a:xfrm>
          <a:prstGeom prst="bentConnector2">
            <a:avLst/>
          </a:prstGeom>
          <a:noFill/>
          <a:ln w="9525" cap="flat" cmpd="sng" algn="ctr">
            <a:solidFill>
              <a:srgbClr val="92D050"/>
            </a:solidFill>
            <a:prstDash val="solid"/>
          </a:ln>
          <a:effectLst/>
        </p:spPr>
      </p:cxnSp>
      <p:grpSp>
        <p:nvGrpSpPr>
          <p:cNvPr id="37" name="组合 36"/>
          <p:cNvGrpSpPr/>
          <p:nvPr/>
        </p:nvGrpSpPr>
        <p:grpSpPr>
          <a:xfrm>
            <a:off x="6515204" y="3005850"/>
            <a:ext cx="539779" cy="507177"/>
            <a:chOff x="1039738" y="3090803"/>
            <a:chExt cx="720080" cy="676392"/>
          </a:xfrm>
          <a:solidFill>
            <a:schemeClr val="bg1">
              <a:lumMod val="65000"/>
            </a:schemeClr>
          </a:solidFill>
        </p:grpSpPr>
        <p:sp>
          <p:nvSpPr>
            <p:cNvPr id="38" name="六边形 37"/>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文本框 86"/>
            <p:cNvSpPr txBox="1"/>
            <p:nvPr/>
          </p:nvSpPr>
          <p:spPr>
            <a:xfrm>
              <a:off x="1039738" y="3267353"/>
              <a:ext cx="720080"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40" name="组合 39"/>
          <p:cNvGrpSpPr/>
          <p:nvPr/>
        </p:nvGrpSpPr>
        <p:grpSpPr>
          <a:xfrm>
            <a:off x="7004786" y="2112772"/>
            <a:ext cx="1059449" cy="680259"/>
            <a:chOff x="1853741" y="1952625"/>
            <a:chExt cx="1413335" cy="907222"/>
          </a:xfrm>
          <a:solidFill>
            <a:srgbClr val="92D050"/>
          </a:solidFill>
        </p:grpSpPr>
        <p:sp>
          <p:nvSpPr>
            <p:cNvPr id="41" name="矩形 40"/>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2" name="文本框 89"/>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p>
          </p:txBody>
        </p:sp>
      </p:grpSp>
      <p:cxnSp>
        <p:nvCxnSpPr>
          <p:cNvPr id="43" name="肘形连接符 42"/>
          <p:cNvCxnSpPr>
            <a:stCxn id="45" idx="0"/>
            <a:endCxn id="48" idx="1"/>
          </p:cNvCxnSpPr>
          <p:nvPr/>
        </p:nvCxnSpPr>
        <p:spPr>
          <a:xfrm rot="16200000" flipH="1">
            <a:off x="1758965" y="3704583"/>
            <a:ext cx="601659" cy="218547"/>
          </a:xfrm>
          <a:prstGeom prst="bentConnector2">
            <a:avLst/>
          </a:prstGeom>
          <a:noFill/>
          <a:ln w="9525" cap="flat" cmpd="sng" algn="ctr">
            <a:solidFill>
              <a:srgbClr val="92D050"/>
            </a:solidFill>
            <a:prstDash val="solid"/>
          </a:ln>
          <a:effectLst/>
        </p:spPr>
      </p:cxnSp>
      <p:grpSp>
        <p:nvGrpSpPr>
          <p:cNvPr id="44" name="组合 43"/>
          <p:cNvGrpSpPr/>
          <p:nvPr/>
        </p:nvGrpSpPr>
        <p:grpSpPr>
          <a:xfrm>
            <a:off x="1731973" y="3005850"/>
            <a:ext cx="437095" cy="507177"/>
            <a:chOff x="1109756" y="3090803"/>
            <a:chExt cx="583096" cy="676392"/>
          </a:xfrm>
          <a:solidFill>
            <a:schemeClr val="bg1">
              <a:lumMod val="65000"/>
            </a:schemeClr>
          </a:solidFill>
        </p:grpSpPr>
        <p:sp>
          <p:nvSpPr>
            <p:cNvPr id="45" name="六边形 4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文本框 93"/>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47" name="组合 46"/>
          <p:cNvGrpSpPr/>
          <p:nvPr/>
        </p:nvGrpSpPr>
        <p:grpSpPr>
          <a:xfrm>
            <a:off x="2169069" y="3786165"/>
            <a:ext cx="1059449" cy="680259"/>
            <a:chOff x="1853741" y="1952625"/>
            <a:chExt cx="1413335" cy="907222"/>
          </a:xfrm>
          <a:solidFill>
            <a:srgbClr val="92D050"/>
          </a:solidFill>
        </p:grpSpPr>
        <p:sp>
          <p:nvSpPr>
            <p:cNvPr id="48" name="矩形 47"/>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9" name="文本框 96"/>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p>
          </p:txBody>
        </p:sp>
      </p:grpSp>
      <p:cxnSp>
        <p:nvCxnSpPr>
          <p:cNvPr id="50" name="肘形连接符 49"/>
          <p:cNvCxnSpPr>
            <a:stCxn id="52" idx="0"/>
            <a:endCxn id="55" idx="1"/>
          </p:cNvCxnSpPr>
          <p:nvPr/>
        </p:nvCxnSpPr>
        <p:spPr>
          <a:xfrm rot="16200000" flipH="1">
            <a:off x="3693251" y="3704583"/>
            <a:ext cx="601659" cy="218547"/>
          </a:xfrm>
          <a:prstGeom prst="bentConnector2">
            <a:avLst/>
          </a:prstGeom>
          <a:noFill/>
          <a:ln w="9525" cap="flat" cmpd="sng" algn="ctr">
            <a:solidFill>
              <a:srgbClr val="92D050"/>
            </a:solidFill>
            <a:prstDash val="solid"/>
          </a:ln>
          <a:effectLst/>
        </p:spPr>
      </p:cxnSp>
      <p:grpSp>
        <p:nvGrpSpPr>
          <p:cNvPr id="51" name="组合 50"/>
          <p:cNvGrpSpPr/>
          <p:nvPr/>
        </p:nvGrpSpPr>
        <p:grpSpPr>
          <a:xfrm>
            <a:off x="3666260" y="3005850"/>
            <a:ext cx="437095" cy="507177"/>
            <a:chOff x="1109756" y="3090803"/>
            <a:chExt cx="583096" cy="676392"/>
          </a:xfrm>
          <a:solidFill>
            <a:schemeClr val="bg1">
              <a:lumMod val="65000"/>
            </a:schemeClr>
          </a:solidFill>
        </p:grpSpPr>
        <p:sp>
          <p:nvSpPr>
            <p:cNvPr id="52" name="六边形 51"/>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文本框 101"/>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54" name="组合 53"/>
          <p:cNvGrpSpPr/>
          <p:nvPr/>
        </p:nvGrpSpPr>
        <p:grpSpPr>
          <a:xfrm>
            <a:off x="4103356" y="3786165"/>
            <a:ext cx="1059449" cy="680259"/>
            <a:chOff x="1853741" y="1952625"/>
            <a:chExt cx="1413335" cy="907222"/>
          </a:xfrm>
          <a:solidFill>
            <a:srgbClr val="92D050"/>
          </a:solidFill>
        </p:grpSpPr>
        <p:sp>
          <p:nvSpPr>
            <p:cNvPr id="55" name="矩形 54"/>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6" name="文本框 104"/>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p>
          </p:txBody>
        </p:sp>
      </p:grpSp>
      <p:cxnSp>
        <p:nvCxnSpPr>
          <p:cNvPr id="57" name="肘形连接符 56"/>
          <p:cNvCxnSpPr>
            <a:stCxn id="59" idx="0"/>
            <a:endCxn id="62" idx="1"/>
          </p:cNvCxnSpPr>
          <p:nvPr/>
        </p:nvCxnSpPr>
        <p:spPr>
          <a:xfrm rot="16200000" flipH="1">
            <a:off x="5627538" y="3704583"/>
            <a:ext cx="601659" cy="218547"/>
          </a:xfrm>
          <a:prstGeom prst="bentConnector2">
            <a:avLst/>
          </a:prstGeom>
          <a:noFill/>
          <a:ln w="9525" cap="flat" cmpd="sng" algn="ctr">
            <a:solidFill>
              <a:srgbClr val="92D050"/>
            </a:solidFill>
            <a:prstDash val="solid"/>
          </a:ln>
          <a:effectLst/>
        </p:spPr>
      </p:cxnSp>
      <p:grpSp>
        <p:nvGrpSpPr>
          <p:cNvPr id="58" name="组合 57"/>
          <p:cNvGrpSpPr/>
          <p:nvPr/>
        </p:nvGrpSpPr>
        <p:grpSpPr>
          <a:xfrm>
            <a:off x="5600547" y="3005850"/>
            <a:ext cx="437095" cy="507177"/>
            <a:chOff x="1109756" y="3090803"/>
            <a:chExt cx="583096" cy="676392"/>
          </a:xfrm>
          <a:solidFill>
            <a:schemeClr val="bg1">
              <a:lumMod val="65000"/>
            </a:schemeClr>
          </a:solidFill>
        </p:grpSpPr>
        <p:sp>
          <p:nvSpPr>
            <p:cNvPr id="59" name="六边形 58"/>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文本框 108"/>
            <p:cNvSpPr txBox="1"/>
            <p:nvPr/>
          </p:nvSpPr>
          <p:spPr>
            <a:xfrm>
              <a:off x="1115001" y="3267353"/>
              <a:ext cx="577851"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grpSp>
        <p:nvGrpSpPr>
          <p:cNvPr id="61" name="组合 60"/>
          <p:cNvGrpSpPr/>
          <p:nvPr/>
        </p:nvGrpSpPr>
        <p:grpSpPr>
          <a:xfrm>
            <a:off x="6037642" y="3786165"/>
            <a:ext cx="1059449" cy="680259"/>
            <a:chOff x="1853741" y="1952625"/>
            <a:chExt cx="1413335" cy="907222"/>
          </a:xfrm>
          <a:solidFill>
            <a:srgbClr val="92D050"/>
          </a:solidFill>
        </p:grpSpPr>
        <p:sp>
          <p:nvSpPr>
            <p:cNvPr id="62" name="矩形 61"/>
            <p:cNvSpPr/>
            <p:nvPr/>
          </p:nvSpPr>
          <p:spPr>
            <a:xfrm>
              <a:off x="1853741" y="1952625"/>
              <a:ext cx="1413334" cy="876262"/>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3" name="文本框 111"/>
            <p:cNvSpPr txBox="1"/>
            <p:nvPr/>
          </p:nvSpPr>
          <p:spPr>
            <a:xfrm>
              <a:off x="1853742" y="1997872"/>
              <a:ext cx="1413334" cy="861975"/>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chemeClr val="bg1"/>
                  </a:solidFill>
                  <a:effectLst/>
                  <a:uLnTx/>
                  <a:uFillTx/>
                </a:rPr>
                <a:t>       在这里添加你的文字，图片也可以，记得加满哦。</a:t>
              </a:r>
            </a:p>
          </p:txBody>
        </p:sp>
      </p:grpSp>
      <p:grpSp>
        <p:nvGrpSpPr>
          <p:cNvPr id="64" name="组合 63"/>
          <p:cNvGrpSpPr/>
          <p:nvPr/>
        </p:nvGrpSpPr>
        <p:grpSpPr>
          <a:xfrm>
            <a:off x="7486806" y="3005850"/>
            <a:ext cx="511355" cy="507177"/>
            <a:chOff x="1045689" y="3090803"/>
            <a:chExt cx="682162" cy="676392"/>
          </a:xfrm>
          <a:solidFill>
            <a:schemeClr val="bg1">
              <a:lumMod val="65000"/>
            </a:schemeClr>
          </a:solidFill>
        </p:grpSpPr>
        <p:sp>
          <p:nvSpPr>
            <p:cNvPr id="65" name="六边形 64"/>
            <p:cNvSpPr/>
            <p:nvPr/>
          </p:nvSpPr>
          <p:spPr>
            <a:xfrm rot="5400000">
              <a:off x="1063108" y="3137451"/>
              <a:ext cx="676392" cy="583096"/>
            </a:xfrm>
            <a:prstGeom prst="hexagon">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文本框 114"/>
            <p:cNvSpPr txBox="1"/>
            <p:nvPr/>
          </p:nvSpPr>
          <p:spPr>
            <a:xfrm>
              <a:off x="1045689" y="3267353"/>
              <a:ext cx="682162" cy="348894"/>
            </a:xfrm>
            <a:prstGeom prst="rect">
              <a:avLst/>
            </a:prstGeom>
            <a:grp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11</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月</a:t>
              </a:r>
            </a:p>
          </p:txBody>
        </p:sp>
      </p:grpSp>
      <p:sp>
        <p:nvSpPr>
          <p:cNvPr id="67" name="矩形 66"/>
          <p:cNvSpPr/>
          <p:nvPr/>
        </p:nvSpPr>
        <p:spPr>
          <a:xfrm>
            <a:off x="3114598" y="1203598"/>
            <a:ext cx="2880301"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500"/>
                                        <p:tgtEl>
                                          <p:spTgt spid="58"/>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up)">
                                      <p:cBhvr>
                                        <p:cTn id="79" dur="500"/>
                                        <p:tgtEl>
                                          <p:spTgt spid="57"/>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wipe(left)">
                                      <p:cBhvr>
                                        <p:cTn id="83" dur="500"/>
                                        <p:tgtEl>
                                          <p:spTgt spid="61"/>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4"/>
                                        </p:tgtEl>
                                      </p:cBhvr>
                                    </p:animEffect>
                                    <p:animScale>
                                      <p:cBhvr>
                                        <p:cTn id="103"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矩形 1"/>
          <p:cNvSpPr/>
          <p:nvPr/>
        </p:nvSpPr>
        <p:spPr>
          <a:xfrm>
            <a:off x="0" y="1177339"/>
            <a:ext cx="4355976"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点击增加文本标题</a:t>
            </a:r>
          </a:p>
        </p:txBody>
      </p:sp>
      <p:sp>
        <p:nvSpPr>
          <p:cNvPr id="6" name="TextBox 5"/>
          <p:cNvSpPr txBox="1"/>
          <p:nvPr/>
        </p:nvSpPr>
        <p:spPr>
          <a:xfrm>
            <a:off x="611561" y="2041434"/>
            <a:ext cx="2952328" cy="784818"/>
          </a:xfrm>
          <a:prstGeom prst="rect">
            <a:avLst/>
          </a:prstGeom>
          <a:noFill/>
        </p:spPr>
        <p:txBody>
          <a:bodyPr wrap="square" lIns="91428" tIns="45714" rIns="91428" bIns="45714"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p>
        </p:txBody>
      </p:sp>
      <p:sp>
        <p:nvSpPr>
          <p:cNvPr id="7" name="TextBox 6"/>
          <p:cNvSpPr txBox="1"/>
          <p:nvPr/>
        </p:nvSpPr>
        <p:spPr>
          <a:xfrm>
            <a:off x="611560" y="1641323"/>
            <a:ext cx="2448272" cy="369320"/>
          </a:xfrm>
          <a:prstGeom prst="rect">
            <a:avLst/>
          </a:prstGeom>
          <a:noFill/>
        </p:spPr>
        <p:txBody>
          <a:bodyPr wrap="square" lIns="91428" tIns="45714" rIns="91428" bIns="45714"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增加文本标题</a:t>
            </a:r>
          </a:p>
        </p:txBody>
      </p:sp>
      <p:sp>
        <p:nvSpPr>
          <p:cNvPr id="8" name="矩形 1"/>
          <p:cNvSpPr/>
          <p:nvPr/>
        </p:nvSpPr>
        <p:spPr>
          <a:xfrm>
            <a:off x="3696" y="2905530"/>
            <a:ext cx="3704208" cy="362693"/>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r>
              <a:rPr lang="zh-CN" altLang="en-US" sz="1400" dirty="0">
                <a:solidFill>
                  <a:schemeClr val="bg1"/>
                </a:solidFill>
                <a:latin typeface="微软雅黑" panose="020B0503020204020204" pitchFamily="34" charset="-122"/>
                <a:ea typeface="微软雅黑" panose="020B0503020204020204" pitchFamily="34" charset="-122"/>
              </a:rPr>
              <a:t>            点击增加文本标题</a:t>
            </a:r>
          </a:p>
        </p:txBody>
      </p:sp>
      <p:sp>
        <p:nvSpPr>
          <p:cNvPr id="9" name="TextBox 8"/>
          <p:cNvSpPr txBox="1"/>
          <p:nvPr/>
        </p:nvSpPr>
        <p:spPr>
          <a:xfrm>
            <a:off x="615257" y="3769625"/>
            <a:ext cx="2952328" cy="784818"/>
          </a:xfrm>
          <a:prstGeom prst="rect">
            <a:avLst/>
          </a:prstGeom>
          <a:noFill/>
        </p:spPr>
        <p:txBody>
          <a:bodyPr wrap="square" lIns="91428" tIns="45714" rIns="91428" bIns="45714"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这里输入简单的文字概述这里输入简单文字概</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述这里输入简单的文字概述这里入简单的文字</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概述这里输入述简单的文字概述</a:t>
            </a:r>
          </a:p>
        </p:txBody>
      </p:sp>
      <p:sp>
        <p:nvSpPr>
          <p:cNvPr id="10" name="TextBox 9"/>
          <p:cNvSpPr txBox="1"/>
          <p:nvPr/>
        </p:nvSpPr>
        <p:spPr>
          <a:xfrm>
            <a:off x="615256" y="3369514"/>
            <a:ext cx="2448272" cy="369320"/>
          </a:xfrm>
          <a:prstGeom prst="rect">
            <a:avLst/>
          </a:prstGeom>
          <a:noFill/>
        </p:spPr>
        <p:txBody>
          <a:bodyPr wrap="square" lIns="91428" tIns="45714" rIns="91428" bIns="45714"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增加文本标题</a:t>
            </a:r>
          </a:p>
        </p:txBody>
      </p:sp>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r="3095"/>
          <a:stretch>
            <a:fillRect/>
          </a:stretch>
        </p:blipFill>
        <p:spPr>
          <a:xfrm>
            <a:off x="3492642" y="1131591"/>
            <a:ext cx="5651358" cy="3358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14:window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Group 21"/>
          <p:cNvGrpSpPr/>
          <p:nvPr/>
        </p:nvGrpSpPr>
        <p:grpSpPr>
          <a:xfrm>
            <a:off x="642910" y="1674860"/>
            <a:ext cx="2286016" cy="993638"/>
            <a:chOff x="642910" y="1785932"/>
            <a:chExt cx="2286016" cy="993638"/>
          </a:xfrm>
        </p:grpSpPr>
        <p:sp>
          <p:nvSpPr>
            <p:cNvPr id="6" name="Rectangle 88"/>
            <p:cNvSpPr/>
            <p:nvPr/>
          </p:nvSpPr>
          <p:spPr>
            <a:xfrm>
              <a:off x="642910" y="2071684"/>
              <a:ext cx="2286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ms-MY"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7" name="Rectangle 89"/>
            <p:cNvSpPr/>
            <p:nvPr/>
          </p:nvSpPr>
          <p:spPr>
            <a:xfrm>
              <a:off x="642910" y="1785932"/>
              <a:ext cx="192882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优势</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8" name="Group 22"/>
          <p:cNvGrpSpPr/>
          <p:nvPr/>
        </p:nvGrpSpPr>
        <p:grpSpPr>
          <a:xfrm>
            <a:off x="642910" y="3103620"/>
            <a:ext cx="2286016" cy="993638"/>
            <a:chOff x="642910" y="3214692"/>
            <a:chExt cx="2286016" cy="993638"/>
          </a:xfrm>
        </p:grpSpPr>
        <p:sp>
          <p:nvSpPr>
            <p:cNvPr id="9" name="Rectangle 90"/>
            <p:cNvSpPr/>
            <p:nvPr/>
          </p:nvSpPr>
          <p:spPr>
            <a:xfrm>
              <a:off x="642910" y="3500444"/>
              <a:ext cx="2286016"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endParaRPr kumimoji="0" lang="ms-MY"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10" name="Rectangle 91"/>
            <p:cNvSpPr/>
            <p:nvPr/>
          </p:nvSpPr>
          <p:spPr>
            <a:xfrm>
              <a:off x="642910" y="3214692"/>
              <a:ext cx="1928826"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机会</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1" name="Group 23"/>
          <p:cNvGrpSpPr/>
          <p:nvPr/>
        </p:nvGrpSpPr>
        <p:grpSpPr>
          <a:xfrm>
            <a:off x="6215074" y="3103620"/>
            <a:ext cx="2286016" cy="993638"/>
            <a:chOff x="6215074" y="3214692"/>
            <a:chExt cx="2286016" cy="993638"/>
          </a:xfrm>
        </p:grpSpPr>
        <p:sp>
          <p:nvSpPr>
            <p:cNvPr id="12" name="Rectangle 92"/>
            <p:cNvSpPr/>
            <p:nvPr/>
          </p:nvSpPr>
          <p:spPr>
            <a:xfrm>
              <a:off x="6215074" y="3500444"/>
              <a:ext cx="2286016" cy="70788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p>
          </p:txBody>
        </p:sp>
        <p:sp>
          <p:nvSpPr>
            <p:cNvPr id="13" name="Rectangle 93"/>
            <p:cNvSpPr/>
            <p:nvPr/>
          </p:nvSpPr>
          <p:spPr>
            <a:xfrm>
              <a:off x="6572264" y="3214692"/>
              <a:ext cx="1928826" cy="30777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风险</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4" name="Group 24"/>
          <p:cNvGrpSpPr/>
          <p:nvPr/>
        </p:nvGrpSpPr>
        <p:grpSpPr>
          <a:xfrm>
            <a:off x="6215074" y="1674860"/>
            <a:ext cx="2286016" cy="993638"/>
            <a:chOff x="6215074" y="1785932"/>
            <a:chExt cx="2286016" cy="993638"/>
          </a:xfrm>
        </p:grpSpPr>
        <p:sp>
          <p:nvSpPr>
            <p:cNvPr id="15" name="Rectangle 94"/>
            <p:cNvSpPr/>
            <p:nvPr/>
          </p:nvSpPr>
          <p:spPr>
            <a:xfrm>
              <a:off x="6215074" y="2071684"/>
              <a:ext cx="2286016" cy="707886"/>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此处添加详细文本描述，建议与标题相关并符合整体语言风格，语言描述尽量简洁生动。尽量将每页幻灯片的字数控制在</a:t>
              </a:r>
              <a:r>
                <a:rPr kumimoji="0" lang="en-US" altLang="zh-CN"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200</a:t>
              </a:r>
              <a:r>
                <a:rPr kumimoji="0" lang="zh-CN" altLang="en-US" sz="1000" b="0" i="0" u="none" strike="noStrike" kern="0" cap="none" spc="0" normalizeH="0" baseline="0" noProof="0" dirty="0">
                  <a:ln>
                    <a:noFill/>
                  </a:ln>
                  <a:solidFill>
                    <a:sysClr val="window" lastClr="FFFFFF">
                      <a:lumMod val="65000"/>
                    </a:sysClr>
                  </a:solidFill>
                  <a:effectLst/>
                  <a:uLnTx/>
                  <a:uFillTx/>
                  <a:latin typeface="微软雅黑" panose="020B0503020204020204" pitchFamily="34" charset="-122"/>
                  <a:ea typeface="微软雅黑" panose="020B0503020204020204" pitchFamily="34" charset="-122"/>
                  <a:cs typeface="Open Sans Light" pitchFamily="34" charset="0"/>
                </a:rPr>
                <a:t>字以内。</a:t>
              </a:r>
            </a:p>
          </p:txBody>
        </p:sp>
        <p:sp>
          <p:nvSpPr>
            <p:cNvPr id="16" name="Rectangle 95"/>
            <p:cNvSpPr/>
            <p:nvPr/>
          </p:nvSpPr>
          <p:spPr>
            <a:xfrm>
              <a:off x="6572264" y="1785932"/>
              <a:ext cx="1928826" cy="307777"/>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rPr>
                <a:t>劣势</a:t>
              </a:r>
              <a:endParaRPr kumimoji="0" lang="en-US" sz="1400" b="1" i="0" u="none" strike="noStrike" kern="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Open Sans" pitchFamily="34" charset="0"/>
              </a:endParaRPr>
            </a:p>
          </p:txBody>
        </p:sp>
      </p:grpSp>
      <p:grpSp>
        <p:nvGrpSpPr>
          <p:cNvPr id="17" name="Group 24"/>
          <p:cNvGrpSpPr/>
          <p:nvPr/>
        </p:nvGrpSpPr>
        <p:grpSpPr>
          <a:xfrm>
            <a:off x="2357422" y="1389108"/>
            <a:ext cx="4582274" cy="3054850"/>
            <a:chOff x="2357422" y="1500180"/>
            <a:chExt cx="4582274" cy="3054850"/>
          </a:xfrm>
          <a:solidFill>
            <a:srgbClr val="92D050"/>
          </a:solidFill>
        </p:grpSpPr>
        <p:graphicFrame>
          <p:nvGraphicFramePr>
            <p:cNvPr id="18" name="Diagram 87"/>
            <p:cNvGraphicFramePr/>
            <p:nvPr/>
          </p:nvGraphicFramePr>
          <p:xfrm>
            <a:off x="2357422" y="1500180"/>
            <a:ext cx="4582274" cy="305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7"/>
            <p:cNvSpPr/>
            <p:nvPr/>
          </p:nvSpPr>
          <p:spPr>
            <a:xfrm>
              <a:off x="3464711" y="181291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S</a:t>
              </a:r>
            </a:p>
          </p:txBody>
        </p:sp>
        <p:sp>
          <p:nvSpPr>
            <p:cNvPr id="20" name="Rectangle 18"/>
            <p:cNvSpPr/>
            <p:nvPr/>
          </p:nvSpPr>
          <p:spPr>
            <a:xfrm>
              <a:off x="4910140" y="1827196"/>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W</a:t>
              </a:r>
            </a:p>
          </p:txBody>
        </p:sp>
        <p:sp>
          <p:nvSpPr>
            <p:cNvPr id="21" name="Rectangle 19"/>
            <p:cNvSpPr/>
            <p:nvPr/>
          </p:nvSpPr>
          <p:spPr>
            <a:xfrm>
              <a:off x="3464711" y="3281372"/>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O</a:t>
              </a:r>
            </a:p>
          </p:txBody>
        </p:sp>
        <p:sp>
          <p:nvSpPr>
            <p:cNvPr id="22" name="Rectangle 20"/>
            <p:cNvSpPr/>
            <p:nvPr/>
          </p:nvSpPr>
          <p:spPr>
            <a:xfrm>
              <a:off x="4929190" y="3286144"/>
              <a:ext cx="928694" cy="1015663"/>
            </a:xfrm>
            <a:prstGeom prst="rect">
              <a:avLst/>
            </a:prstGeom>
            <a:noFill/>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itchFamily="34" charset="0"/>
                </a:rPr>
                <a:t>T</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Right)">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Left)">
                                      <p:cBhvr>
                                        <p:cTn id="14" dur="500"/>
                                        <p:tgtEl>
                                          <p:spTgt spid="14"/>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par>
                                <p:cTn id="18" presetID="1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
            <a:ext cx="9144000" cy="5138737"/>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3030"/>
            <a:ext cx="9144000" cy="291912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28" y="3579862"/>
            <a:ext cx="9144000" cy="162018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001835">
            <a:off x="395536" y="687236"/>
            <a:ext cx="1080896" cy="920471"/>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592" y="2209615"/>
            <a:ext cx="5688632" cy="237626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624" y="-308570"/>
            <a:ext cx="9144000" cy="234026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640" y="55072"/>
            <a:ext cx="3624248" cy="3164750"/>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68463" y="2338966"/>
            <a:ext cx="2040041" cy="1168888"/>
          </a:xfrm>
          <a:prstGeom prst="rect">
            <a:avLst/>
          </a:prstGeom>
        </p:spPr>
      </p:pic>
      <p:pic>
        <p:nvPicPr>
          <p:cNvPr id="13" name="图片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76056" y="339502"/>
            <a:ext cx="2612104" cy="1239643"/>
          </a:xfrm>
          <a:prstGeom prst="rect">
            <a:avLst/>
          </a:prstGeom>
        </p:spPr>
      </p:pic>
      <p:sp>
        <p:nvSpPr>
          <p:cNvPr id="14" name="圆角矩形 13"/>
          <p:cNvSpPr/>
          <p:nvPr/>
        </p:nvSpPr>
        <p:spPr>
          <a:xfrm>
            <a:off x="4572000" y="1491630"/>
            <a:ext cx="4392488" cy="93610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accent3">
                    <a:lumMod val="75000"/>
                  </a:schemeClr>
                </a:solidFill>
                <a:latin typeface="微软雅黑" panose="020B0503020204020204" pitchFamily="34" charset="-122"/>
                <a:ea typeface="微软雅黑" panose="020B0503020204020204" pitchFamily="34" charset="-122"/>
              </a:rPr>
              <a:t>感谢您的观看</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6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089917"/>
            <a:ext cx="9144000" cy="411386"/>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99592" y="1707654"/>
            <a:ext cx="1109034" cy="1109034"/>
            <a:chOff x="1403648" y="1527633"/>
            <a:chExt cx="1080120" cy="1080120"/>
          </a:xfrm>
          <a:solidFill>
            <a:srgbClr val="92D050"/>
          </a:solidFill>
        </p:grpSpPr>
        <p:sp>
          <p:nvSpPr>
            <p:cNvPr id="4" name="椭圆 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1</a:t>
              </a:r>
              <a:endParaRPr lang="zh-CN" altLang="en-US" sz="3600" dirty="0">
                <a:latin typeface="Impact" panose="020B0806030902050204" pitchFamily="34" charset="0"/>
              </a:endParaRPr>
            </a:p>
          </p:txBody>
        </p:sp>
      </p:grpSp>
      <p:sp>
        <p:nvSpPr>
          <p:cNvPr id="6" name="TextBox 5"/>
          <p:cNvSpPr txBox="1"/>
          <p:nvPr/>
        </p:nvSpPr>
        <p:spPr>
          <a:xfrm>
            <a:off x="384612" y="3098029"/>
            <a:ext cx="2160917"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grpSp>
        <p:nvGrpSpPr>
          <p:cNvPr id="7" name="组合 6"/>
          <p:cNvGrpSpPr/>
          <p:nvPr/>
        </p:nvGrpSpPr>
        <p:grpSpPr>
          <a:xfrm>
            <a:off x="3140987" y="1878087"/>
            <a:ext cx="799939" cy="799938"/>
            <a:chOff x="1403648" y="1527633"/>
            <a:chExt cx="1080120" cy="1080120"/>
          </a:xfrm>
          <a:solidFill>
            <a:schemeClr val="accent3">
              <a:lumMod val="60000"/>
              <a:lumOff val="40000"/>
            </a:schemeClr>
          </a:solidFill>
        </p:grpSpPr>
        <p:sp>
          <p:nvSpPr>
            <p:cNvPr id="8" name="椭圆 7"/>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椭圆 8"/>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2</a:t>
              </a:r>
              <a:endParaRPr lang="zh-CN" altLang="en-US" sz="3600" dirty="0">
                <a:latin typeface="Impact" panose="020B0806030902050204" pitchFamily="34" charset="0"/>
              </a:endParaRPr>
            </a:p>
          </p:txBody>
        </p:sp>
      </p:grpSp>
      <p:grpSp>
        <p:nvGrpSpPr>
          <p:cNvPr id="10" name="组合 9"/>
          <p:cNvGrpSpPr/>
          <p:nvPr/>
        </p:nvGrpSpPr>
        <p:grpSpPr>
          <a:xfrm>
            <a:off x="5162623" y="1878087"/>
            <a:ext cx="799939" cy="799938"/>
            <a:chOff x="1403648" y="1527633"/>
            <a:chExt cx="1080120" cy="1080120"/>
          </a:xfrm>
          <a:solidFill>
            <a:schemeClr val="accent3">
              <a:lumMod val="60000"/>
              <a:lumOff val="40000"/>
            </a:schemeClr>
          </a:solidFill>
        </p:grpSpPr>
        <p:sp>
          <p:nvSpPr>
            <p:cNvPr id="11" name="椭圆 10"/>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3</a:t>
              </a:r>
              <a:endParaRPr lang="zh-CN" altLang="en-US" sz="3600" dirty="0">
                <a:latin typeface="Impact" panose="020B0806030902050204" pitchFamily="34" charset="0"/>
              </a:endParaRPr>
            </a:p>
          </p:txBody>
        </p:sp>
      </p:grpSp>
      <p:grpSp>
        <p:nvGrpSpPr>
          <p:cNvPr id="13" name="组合 12"/>
          <p:cNvGrpSpPr/>
          <p:nvPr/>
        </p:nvGrpSpPr>
        <p:grpSpPr>
          <a:xfrm>
            <a:off x="7185422" y="1878087"/>
            <a:ext cx="799939" cy="799938"/>
            <a:chOff x="1403648" y="1527633"/>
            <a:chExt cx="1080120" cy="1080120"/>
          </a:xfrm>
          <a:solidFill>
            <a:schemeClr val="accent3">
              <a:lumMod val="60000"/>
              <a:lumOff val="40000"/>
            </a:schemeClr>
          </a:solidFill>
        </p:grpSpPr>
        <p:sp>
          <p:nvSpPr>
            <p:cNvPr id="14" name="椭圆 13"/>
            <p:cNvSpPr/>
            <p:nvPr/>
          </p:nvSpPr>
          <p:spPr>
            <a:xfrm>
              <a:off x="1403648" y="1527633"/>
              <a:ext cx="108012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nvSpPr>
          <p:spPr>
            <a:xfrm>
              <a:off x="1475656" y="1599641"/>
              <a:ext cx="936104" cy="936104"/>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Impact" panose="020B0806030902050204" pitchFamily="34" charset="0"/>
                </a:rPr>
                <a:t>4</a:t>
              </a:r>
              <a:endParaRPr lang="zh-CN" altLang="en-US" sz="3600" dirty="0">
                <a:latin typeface="Impact" panose="020B0806030902050204" pitchFamily="34" charset="0"/>
              </a:endParaRPr>
            </a:p>
          </p:txBody>
        </p:sp>
      </p:grpSp>
      <p:sp>
        <p:nvSpPr>
          <p:cNvPr id="16" name="TextBox 15"/>
          <p:cNvSpPr txBox="1"/>
          <p:nvPr/>
        </p:nvSpPr>
        <p:spPr>
          <a:xfrm>
            <a:off x="2569043"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7" name="TextBox 16"/>
          <p:cNvSpPr txBox="1"/>
          <p:nvPr/>
        </p:nvSpPr>
        <p:spPr>
          <a:xfrm>
            <a:off x="4644008"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
        <p:nvSpPr>
          <p:cNvPr id="18" name="TextBox 17"/>
          <p:cNvSpPr txBox="1"/>
          <p:nvPr/>
        </p:nvSpPr>
        <p:spPr>
          <a:xfrm>
            <a:off x="6666807" y="3117904"/>
            <a:ext cx="183716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矩形 4"/>
          <p:cNvSpPr/>
          <p:nvPr/>
        </p:nvSpPr>
        <p:spPr>
          <a:xfrm>
            <a:off x="2764122" y="1004255"/>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6" name="矩形 5"/>
          <p:cNvSpPr/>
          <p:nvPr/>
        </p:nvSpPr>
        <p:spPr>
          <a:xfrm>
            <a:off x="3388090" y="8439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7" name="六边形 6"/>
          <p:cNvSpPr/>
          <p:nvPr/>
        </p:nvSpPr>
        <p:spPr>
          <a:xfrm>
            <a:off x="899592" y="2194109"/>
            <a:ext cx="1190447" cy="1026114"/>
          </a:xfrm>
          <a:prstGeom prst="hexagon">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工作概述</a:t>
            </a:r>
          </a:p>
        </p:txBody>
      </p:sp>
      <p:cxnSp>
        <p:nvCxnSpPr>
          <p:cNvPr id="8" name="直接箭头连接符 7"/>
          <p:cNvCxnSpPr>
            <a:stCxn id="7" idx="5"/>
          </p:cNvCxnSpPr>
          <p:nvPr/>
        </p:nvCxnSpPr>
        <p:spPr>
          <a:xfrm flipV="1">
            <a:off x="1833477" y="1492031"/>
            <a:ext cx="930645" cy="702078"/>
          </a:xfrm>
          <a:prstGeom prst="straightConnector1">
            <a:avLst/>
          </a:prstGeom>
          <a:noFill/>
          <a:ln w="9525" cap="flat" cmpd="sng" algn="ctr">
            <a:solidFill>
              <a:srgbClr val="414455"/>
            </a:solidFill>
            <a:prstDash val="solid"/>
            <a:tailEnd type="arrow"/>
          </a:ln>
          <a:effectLst/>
        </p:spPr>
      </p:cxnSp>
      <p:cxnSp>
        <p:nvCxnSpPr>
          <p:cNvPr id="9" name="直接箭头连接符 8"/>
          <p:cNvCxnSpPr>
            <a:stCxn id="7" idx="0"/>
          </p:cNvCxnSpPr>
          <p:nvPr/>
        </p:nvCxnSpPr>
        <p:spPr>
          <a:xfrm>
            <a:off x="2090039" y="2707165"/>
            <a:ext cx="674083" cy="0"/>
          </a:xfrm>
          <a:prstGeom prst="straightConnector1">
            <a:avLst/>
          </a:prstGeom>
          <a:noFill/>
          <a:ln w="9525" cap="flat" cmpd="sng" algn="ctr">
            <a:solidFill>
              <a:srgbClr val="414455"/>
            </a:solidFill>
            <a:prstDash val="solid"/>
            <a:tailEnd type="arrow"/>
          </a:ln>
          <a:effectLst/>
        </p:spPr>
      </p:cxnSp>
      <p:cxnSp>
        <p:nvCxnSpPr>
          <p:cNvPr id="10" name="直接箭头连接符 9"/>
          <p:cNvCxnSpPr>
            <a:stCxn id="7" idx="1"/>
          </p:cNvCxnSpPr>
          <p:nvPr/>
        </p:nvCxnSpPr>
        <p:spPr>
          <a:xfrm>
            <a:off x="1833477" y="3220223"/>
            <a:ext cx="930645" cy="702078"/>
          </a:xfrm>
          <a:prstGeom prst="straightConnector1">
            <a:avLst/>
          </a:prstGeom>
          <a:noFill/>
          <a:ln w="9525" cap="flat" cmpd="sng" algn="ctr">
            <a:solidFill>
              <a:srgbClr val="414455"/>
            </a:solidFill>
            <a:prstDash val="solid"/>
            <a:tailEnd type="arrow"/>
          </a:ln>
          <a:effectLst/>
        </p:spPr>
      </p:cxnSp>
      <p:sp>
        <p:nvSpPr>
          <p:cNvPr id="11" name="TextBox 10"/>
          <p:cNvSpPr txBox="1"/>
          <p:nvPr/>
        </p:nvSpPr>
        <p:spPr>
          <a:xfrm>
            <a:off x="2926161" y="1239602"/>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2" name="矩形 11"/>
          <p:cNvSpPr/>
          <p:nvPr/>
        </p:nvSpPr>
        <p:spPr>
          <a:xfrm>
            <a:off x="2764122" y="2354406"/>
            <a:ext cx="4771456" cy="1081843"/>
          </a:xfrm>
          <a:prstGeom prst="rect">
            <a:avLst/>
          </a:prstGeom>
          <a:solidFill>
            <a:srgbClr val="E8E8E6"/>
          </a:solidFill>
          <a:ln w="25400" cap="flat" cmpd="sng" algn="ctr">
            <a:solidFill>
              <a:srgbClr val="FFFFFF"/>
            </a:solid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Verdana" panose="020B0604030504040204"/>
              <a:ea typeface="微软雅黑" panose="020B0503020204020204" pitchFamily="34" charset="-122"/>
              <a:cs typeface="+mn-cs"/>
            </a:endParaRPr>
          </a:p>
        </p:txBody>
      </p:sp>
      <p:sp>
        <p:nvSpPr>
          <p:cNvPr id="13" name="矩形 12"/>
          <p:cNvSpPr/>
          <p:nvPr/>
        </p:nvSpPr>
        <p:spPr>
          <a:xfrm>
            <a:off x="3388090" y="2194108"/>
            <a:ext cx="3515183" cy="347663"/>
          </a:xfrm>
          <a:prstGeom prst="rect">
            <a:avLst/>
          </a:prstGeom>
          <a:solidFill>
            <a:schemeClr val="bg1">
              <a:lumMod val="65000"/>
            </a:schemeClr>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4" name="TextBox 13"/>
          <p:cNvSpPr txBox="1"/>
          <p:nvPr/>
        </p:nvSpPr>
        <p:spPr>
          <a:xfrm>
            <a:off x="2926161" y="258975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
        <p:nvSpPr>
          <p:cNvPr id="15" name="矩形 14"/>
          <p:cNvSpPr/>
          <p:nvPr/>
        </p:nvSpPr>
        <p:spPr>
          <a:xfrm>
            <a:off x="3388090" y="3544258"/>
            <a:ext cx="3515183" cy="347663"/>
          </a:xfrm>
          <a:prstGeom prst="rect">
            <a:avLst/>
          </a:prstGeom>
          <a:solidFill>
            <a:srgbClr val="92D050"/>
          </a:solidFill>
          <a:ln w="25400" cap="flat" cmpd="sng" algn="ctr">
            <a:noFill/>
            <a:prstDash val="solid"/>
          </a:ln>
          <a:effectLst/>
        </p:spPr>
        <p:txBody>
          <a:bodyPr lIns="68595" tIns="34297" rIns="68595" bIns="34297"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6" name="TextBox 15"/>
          <p:cNvSpPr txBox="1"/>
          <p:nvPr/>
        </p:nvSpPr>
        <p:spPr>
          <a:xfrm>
            <a:off x="2926161" y="3939903"/>
            <a:ext cx="4537095" cy="602102"/>
          </a:xfrm>
          <a:prstGeom prst="rect">
            <a:avLst/>
          </a:prstGeom>
          <a:noFill/>
        </p:spPr>
        <p:txBody>
          <a:bodyPr wrap="square" lIns="68595" tIns="34297" rIns="68595" bIns="34297"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50000">
                                          <p:cBhvr additive="base">
                                            <p:cTn id="25"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4009"/>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14:bounceEnd="50000">
                                          <p:cBhvr additive="base">
                                            <p:cTn id="43"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651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1"/>
                                            </p:tgtEl>
                                            <p:attrNameLst>
                                              <p:attrName>style.visibility</p:attrName>
                                            </p:attrNameLst>
                                          </p:cBhvr>
                                          <p:to>
                                            <p:strVal val="visible"/>
                                          </p:to>
                                        </p:set>
                                        <p:animEffect transition="in" filter="wipe(left)">
                                          <p:cBhvr>
                                            <p:cTn id="30" dur="100"/>
                                            <p:tgtEl>
                                              <p:spTgt spid="11"/>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1"/>
                                            </p:tgtEl>
                                          </p:cBhvr>
                                          <p:to x="80000" y="100000"/>
                                        </p:animScale>
                                        <p:anim by="(#ppt_w*0.10)" calcmode="lin" valueType="num">
                                          <p:cBhvr>
                                            <p:cTn id="33" dur="50" autoRev="1" fill="hold">
                                              <p:stCondLst>
                                                <p:cond delay="0"/>
                                              </p:stCondLst>
                                            </p:cTn>
                                            <p:tgtEl>
                                              <p:spTgt spid="11"/>
                                            </p:tgtEl>
                                            <p:attrNameLst>
                                              <p:attrName>ppt_x</p:attrName>
                                            </p:attrNameLst>
                                          </p:cBhvr>
                                        </p:anim>
                                        <p:anim by="(-#ppt_w*0.10)" calcmode="lin" valueType="num">
                                          <p:cBhvr>
                                            <p:cTn id="34" dur="50" autoRev="1" fill="hold">
                                              <p:stCondLst>
                                                <p:cond delay="0"/>
                                              </p:stCondLst>
                                            </p:cTn>
                                            <p:tgtEl>
                                              <p:spTgt spid="11"/>
                                            </p:tgtEl>
                                            <p:attrNameLst>
                                              <p:attrName>ppt_y</p:attrName>
                                            </p:attrNameLst>
                                          </p:cBhvr>
                                        </p:anim>
                                        <p:animRot by="-480000">
                                          <p:cBhvr>
                                            <p:cTn id="35" dur="50" autoRev="1" fill="hold">
                                              <p:stCondLst>
                                                <p:cond delay="0"/>
                                              </p:stCondLst>
                                            </p:cTn>
                                            <p:tgtEl>
                                              <p:spTgt spid="11"/>
                                            </p:tgtEl>
                                            <p:attrNameLst>
                                              <p:attrName>r</p:attrName>
                                            </p:attrNameLst>
                                          </p:cBhvr>
                                        </p:animRot>
                                      </p:childTnLst>
                                    </p:cTn>
                                  </p:par>
                                </p:childTnLst>
                              </p:cTn>
                            </p:par>
                            <p:par>
                              <p:cTn id="36" fill="hold">
                                <p:stCondLst>
                                  <p:cond delay="3509"/>
                                </p:stCondLst>
                                <p:childTnLst>
                                  <p:par>
                                    <p:cTn id="37" presetID="16" presetClass="entr" presetSubtype="37"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Vertical)">
                                          <p:cBhvr>
                                            <p:cTn id="39" dur="500"/>
                                            <p:tgtEl>
                                              <p:spTgt spid="13"/>
                                            </p:tgtEl>
                                          </p:cBhvr>
                                        </p:animEffect>
                                      </p:childTnLst>
                                    </p:cTn>
                                  </p:par>
                                </p:childTnLst>
                              </p:cTn>
                            </p:par>
                            <p:par>
                              <p:cTn id="40" fill="hold">
                                <p:stCondLst>
                                  <p:cond delay="4009"/>
                                </p:stCondLst>
                                <p:childTnLst>
                                  <p:par>
                                    <p:cTn id="41" presetID="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0-#ppt_h/2"/>
                                              </p:val>
                                            </p:tav>
                                            <p:tav tm="100000">
                                              <p:val>
                                                <p:strVal val="#ppt_y"/>
                                              </p:val>
                                            </p:tav>
                                          </p:tavLst>
                                        </p:anim>
                                      </p:childTnLst>
                                    </p:cTn>
                                  </p:par>
                                </p:childTnLst>
                              </p:cTn>
                            </p:par>
                            <p:par>
                              <p:cTn id="45" fill="hold">
                                <p:stCondLst>
                                  <p:cond delay="4509"/>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4"/>
                                            </p:tgtEl>
                                            <p:attrNameLst>
                                              <p:attrName>style.visibility</p:attrName>
                                            </p:attrNameLst>
                                          </p:cBhvr>
                                          <p:to>
                                            <p:strVal val="visible"/>
                                          </p:to>
                                        </p:set>
                                        <p:animEffect transition="in" filter="wipe(left)">
                                          <p:cBhvr>
                                            <p:cTn id="48" dur="100"/>
                                            <p:tgtEl>
                                              <p:spTgt spid="14"/>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4"/>
                                            </p:tgtEl>
                                          </p:cBhvr>
                                          <p:to x="80000" y="100000"/>
                                        </p:animScale>
                                        <p:anim by="(#ppt_w*0.10)" calcmode="lin" valueType="num">
                                          <p:cBhvr>
                                            <p:cTn id="51" dur="50" autoRev="1" fill="hold">
                                              <p:stCondLst>
                                                <p:cond delay="0"/>
                                              </p:stCondLst>
                                            </p:cTn>
                                            <p:tgtEl>
                                              <p:spTgt spid="14"/>
                                            </p:tgtEl>
                                            <p:attrNameLst>
                                              <p:attrName>ppt_x</p:attrName>
                                            </p:attrNameLst>
                                          </p:cBhvr>
                                        </p:anim>
                                        <p:anim by="(-#ppt_w*0.10)" calcmode="lin" valueType="num">
                                          <p:cBhvr>
                                            <p:cTn id="52" dur="50" autoRev="1" fill="hold">
                                              <p:stCondLst>
                                                <p:cond delay="0"/>
                                              </p:stCondLst>
                                            </p:cTn>
                                            <p:tgtEl>
                                              <p:spTgt spid="14"/>
                                            </p:tgtEl>
                                            <p:attrNameLst>
                                              <p:attrName>ppt_y</p:attrName>
                                            </p:attrNameLst>
                                          </p:cBhvr>
                                        </p:anim>
                                        <p:animRot by="-480000">
                                          <p:cBhvr>
                                            <p:cTn id="53" dur="50" autoRev="1" fill="hold">
                                              <p:stCondLst>
                                                <p:cond delay="0"/>
                                              </p:stCondLst>
                                            </p:cTn>
                                            <p:tgtEl>
                                              <p:spTgt spid="14"/>
                                            </p:tgtEl>
                                            <p:attrNameLst>
                                              <p:attrName>r</p:attrName>
                                            </p:attrNameLst>
                                          </p:cBhvr>
                                        </p:animRot>
                                      </p:childTnLst>
                                    </p:cTn>
                                  </p:par>
                                </p:childTnLst>
                              </p:cTn>
                            </p:par>
                            <p:par>
                              <p:cTn id="54" fill="hold">
                                <p:stCondLst>
                                  <p:cond delay="6019"/>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6519"/>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16"/>
                                            </p:tgtEl>
                                            <p:attrNameLst>
                                              <p:attrName>style.visibility</p:attrName>
                                            </p:attrNameLst>
                                          </p:cBhvr>
                                          <p:to>
                                            <p:strVal val="visible"/>
                                          </p:to>
                                        </p:set>
                                        <p:animEffect transition="in" filter="wipe(left)">
                                          <p:cBhvr>
                                            <p:cTn id="61" dur="100"/>
                                            <p:tgtEl>
                                              <p:spTgt spid="16"/>
                                            </p:tgtEl>
                                          </p:cBhvr>
                                        </p:animEffect>
                                      </p:childTnLst>
                                    </p:cTn>
                                  </p:par>
                                  <p:par>
                                    <p:cTn id="62" presetID="36" presetClass="emph" presetSubtype="0" fill="hold" grpId="1" nodeType="withEffect">
                                      <p:stCondLst>
                                        <p:cond delay="0"/>
                                      </p:stCondLst>
                                      <p:iterate type="lt">
                                        <p:tmPct val="30000"/>
                                      </p:iterate>
                                      <p:childTnLst>
                                        <p:animScale>
                                          <p:cBhvr>
                                            <p:cTn id="63" dur="50" autoRev="1" fill="hold">
                                              <p:stCondLst>
                                                <p:cond delay="0"/>
                                              </p:stCondLst>
                                            </p:cTn>
                                            <p:tgtEl>
                                              <p:spTgt spid="16"/>
                                            </p:tgtEl>
                                          </p:cBhvr>
                                          <p:to x="80000" y="100000"/>
                                        </p:animScale>
                                        <p:anim by="(#ppt_w*0.10)" calcmode="lin" valueType="num">
                                          <p:cBhvr>
                                            <p:cTn id="64" dur="50" autoRev="1" fill="hold">
                                              <p:stCondLst>
                                                <p:cond delay="0"/>
                                              </p:stCondLst>
                                            </p:cTn>
                                            <p:tgtEl>
                                              <p:spTgt spid="16"/>
                                            </p:tgtEl>
                                            <p:attrNameLst>
                                              <p:attrName>ppt_x</p:attrName>
                                            </p:attrNameLst>
                                          </p:cBhvr>
                                        </p:anim>
                                        <p:anim by="(-#ppt_w*0.10)" calcmode="lin" valueType="num">
                                          <p:cBhvr>
                                            <p:cTn id="65" dur="50" autoRev="1" fill="hold">
                                              <p:stCondLst>
                                                <p:cond delay="0"/>
                                              </p:stCondLst>
                                            </p:cTn>
                                            <p:tgtEl>
                                              <p:spTgt spid="16"/>
                                            </p:tgtEl>
                                            <p:attrNameLst>
                                              <p:attrName>ppt_y</p:attrName>
                                            </p:attrNameLst>
                                          </p:cBhvr>
                                        </p:anim>
                                        <p:animRot by="-480000">
                                          <p:cBhvr>
                                            <p:cTn id="66"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p:bldP spid="11" grpId="1"/>
          <p:bldP spid="12" grpId="0" animBg="1"/>
          <p:bldP spid="13" grpId="0" animBg="1"/>
          <p:bldP spid="14" grpId="0"/>
          <p:bldP spid="14" grpId="1"/>
          <p:bldP spid="15" grpId="0" animBg="1"/>
          <p:bldP spid="16" grpId="0"/>
          <p:bldP spid="16" grpId="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sp>
        <p:nvSpPr>
          <p:cNvPr id="5" name="AutoShape 10"/>
          <p:cNvSpPr>
            <a:spLocks noChangeArrowheads="1"/>
          </p:cNvSpPr>
          <p:nvPr/>
        </p:nvSpPr>
        <p:spPr bwMode="auto">
          <a:xfrm rot="16200000">
            <a:off x="3822250" y="-1371160"/>
            <a:ext cx="1398833" cy="7676197"/>
          </a:xfrm>
          <a:prstGeom prst="downArrow">
            <a:avLst>
              <a:gd name="adj1" fmla="val 49065"/>
              <a:gd name="adj2" fmla="val 44827"/>
            </a:avLst>
          </a:prstGeom>
          <a:solidFill>
            <a:srgbClr val="92D050"/>
          </a:solidFill>
          <a:ln>
            <a:noFill/>
          </a:ln>
        </p:spPr>
        <p:txBody>
          <a:bodyPr vert="eaVert"/>
          <a:lstStyle/>
          <a:p>
            <a:endParaRPr lang="zh-CN" altLang="en-US" sz="2000">
              <a:solidFill>
                <a:srgbClr val="C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2517792" y="1732691"/>
            <a:ext cx="1701613" cy="1539687"/>
            <a:chOff x="1214414" y="2786058"/>
            <a:chExt cx="1935848" cy="1751017"/>
          </a:xfrm>
          <a:solidFill>
            <a:schemeClr val="bg1">
              <a:lumMod val="65000"/>
            </a:schemeClr>
          </a:solidFill>
        </p:grpSpPr>
        <p:grpSp>
          <p:nvGrpSpPr>
            <p:cNvPr id="7" name="Group 6"/>
            <p:cNvGrpSpPr/>
            <p:nvPr/>
          </p:nvGrpSpPr>
          <p:grpSpPr bwMode="auto">
            <a:xfrm>
              <a:off x="1295400" y="2786058"/>
              <a:ext cx="1753450" cy="1751017"/>
              <a:chOff x="1823" y="2371"/>
              <a:chExt cx="1801" cy="1801"/>
            </a:xfrm>
            <a:grpFill/>
          </p:grpSpPr>
          <p:sp>
            <p:nvSpPr>
              <p:cNvPr id="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8" name="Text Box 9"/>
            <p:cNvSpPr txBox="1">
              <a:spLocks noChangeArrowheads="1"/>
            </p:cNvSpPr>
            <p:nvPr/>
          </p:nvSpPr>
          <p:spPr bwMode="auto">
            <a:xfrm>
              <a:off x="1214414" y="341311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1" name="组合 10"/>
          <p:cNvGrpSpPr/>
          <p:nvPr/>
        </p:nvGrpSpPr>
        <p:grpSpPr bwMode="auto">
          <a:xfrm>
            <a:off x="4219405" y="1732691"/>
            <a:ext cx="1701612" cy="1539687"/>
            <a:chOff x="1214414" y="2786058"/>
            <a:chExt cx="1935848" cy="1751017"/>
          </a:xfrm>
          <a:solidFill>
            <a:srgbClr val="92D050"/>
          </a:solidFill>
        </p:grpSpPr>
        <p:grpSp>
          <p:nvGrpSpPr>
            <p:cNvPr id="12" name="Group 6"/>
            <p:cNvGrpSpPr/>
            <p:nvPr/>
          </p:nvGrpSpPr>
          <p:grpSpPr bwMode="auto">
            <a:xfrm>
              <a:off x="1295400" y="2786058"/>
              <a:ext cx="1753450" cy="1751017"/>
              <a:chOff x="1823" y="2371"/>
              <a:chExt cx="1801" cy="1801"/>
            </a:xfrm>
            <a:grpFill/>
          </p:grpSpPr>
          <p:sp>
            <p:nvSpPr>
              <p:cNvPr id="1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5"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3"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6" name="组合 15"/>
          <p:cNvGrpSpPr/>
          <p:nvPr/>
        </p:nvGrpSpPr>
        <p:grpSpPr bwMode="auto">
          <a:xfrm>
            <a:off x="5937768" y="1732691"/>
            <a:ext cx="1701613" cy="1539687"/>
            <a:chOff x="1214414" y="2786058"/>
            <a:chExt cx="1935848" cy="1751017"/>
          </a:xfrm>
          <a:solidFill>
            <a:schemeClr val="bg1">
              <a:lumMod val="65000"/>
            </a:schemeClr>
          </a:solidFill>
        </p:grpSpPr>
        <p:grpSp>
          <p:nvGrpSpPr>
            <p:cNvPr id="17" name="Group 6"/>
            <p:cNvGrpSpPr/>
            <p:nvPr/>
          </p:nvGrpSpPr>
          <p:grpSpPr bwMode="auto">
            <a:xfrm>
              <a:off x="1295400" y="2786058"/>
              <a:ext cx="1753450" cy="1751017"/>
              <a:chOff x="1823" y="2371"/>
              <a:chExt cx="1801" cy="1801"/>
            </a:xfrm>
            <a:grpFill/>
          </p:grpSpPr>
          <p:sp>
            <p:nvSpPr>
              <p:cNvPr id="19"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20" name="Oval 8"/>
              <p:cNvSpPr>
                <a:spLocks noChangeArrowheads="1"/>
              </p:cNvSpPr>
              <p:nvPr/>
            </p:nvSpPr>
            <p:spPr bwMode="auto">
              <a:xfrm>
                <a:off x="1945" y="2493"/>
                <a:ext cx="1556" cy="1556"/>
              </a:xfrm>
              <a:prstGeom prst="ellipse">
                <a:avLst/>
              </a:prstGeom>
              <a:grp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8" name="Text Box 9"/>
            <p:cNvSpPr txBox="1">
              <a:spLocks noChangeArrowheads="1"/>
            </p:cNvSpPr>
            <p:nvPr/>
          </p:nvSpPr>
          <p:spPr bwMode="auto">
            <a:xfrm>
              <a:off x="1214414" y="3394068"/>
              <a:ext cx="1935848"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21" name="组合 40"/>
          <p:cNvGrpSpPr/>
          <p:nvPr/>
        </p:nvGrpSpPr>
        <p:grpSpPr bwMode="auto">
          <a:xfrm>
            <a:off x="853957" y="1732691"/>
            <a:ext cx="1663835" cy="1539687"/>
            <a:chOff x="1214414" y="2786058"/>
            <a:chExt cx="1892870" cy="1751017"/>
          </a:xfrm>
          <a:solidFill>
            <a:srgbClr val="92D050"/>
          </a:solidFill>
        </p:grpSpPr>
        <p:grpSp>
          <p:nvGrpSpPr>
            <p:cNvPr id="22" name="Group 6"/>
            <p:cNvGrpSpPr/>
            <p:nvPr/>
          </p:nvGrpSpPr>
          <p:grpSpPr bwMode="auto">
            <a:xfrm>
              <a:off x="1295400" y="2786058"/>
              <a:ext cx="1753450" cy="1751017"/>
              <a:chOff x="1823" y="2371"/>
              <a:chExt cx="1801" cy="1801"/>
            </a:xfrm>
            <a:grpFill/>
          </p:grpSpPr>
          <p:sp>
            <p:nvSpPr>
              <p:cNvPr id="24" name="Oval 7"/>
              <p:cNvSpPr>
                <a:spLocks noChangeArrowheads="1"/>
              </p:cNvSpPr>
              <p:nvPr/>
            </p:nvSpPr>
            <p:spPr bwMode="auto">
              <a:xfrm>
                <a:off x="1823" y="2371"/>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sp>
            <p:nvSpPr>
              <p:cNvPr id="25" name="Oval 8"/>
              <p:cNvSpPr>
                <a:spLocks noChangeArrowheads="1"/>
              </p:cNvSpPr>
              <p:nvPr/>
            </p:nvSpPr>
            <p:spPr bwMode="auto">
              <a:xfrm>
                <a:off x="1946" y="2493"/>
                <a:ext cx="1556" cy="1556"/>
              </a:xfrm>
              <a:prstGeom prst="ellipse">
                <a:avLst/>
              </a:prstGeom>
              <a:grpFill/>
              <a:ln w="38100">
                <a:solidFill>
                  <a:srgbClr val="FFFFFF"/>
                </a:solidFill>
                <a:round/>
              </a:ln>
            </p:spPr>
            <p:txBody>
              <a:bodyPr/>
              <a:lstStyle/>
              <a:p>
                <a:endParaRPr lang="zh-CN" altLang="en-US" sz="2000">
                  <a:solidFill>
                    <a:srgbClr val="000000"/>
                  </a:solidFill>
                  <a:latin typeface="微软雅黑" panose="020B0503020204020204" pitchFamily="34" charset="-122"/>
                  <a:ea typeface="微软雅黑" panose="020B0503020204020204" pitchFamily="34" charset="-122"/>
                </a:endParaRPr>
              </a:p>
            </p:txBody>
          </p:sp>
        </p:grpSp>
        <p:sp>
          <p:nvSpPr>
            <p:cNvPr id="23" name="Text Box 9"/>
            <p:cNvSpPr txBox="1">
              <a:spLocks noChangeArrowheads="1"/>
            </p:cNvSpPr>
            <p:nvPr/>
          </p:nvSpPr>
          <p:spPr bwMode="auto">
            <a:xfrm>
              <a:off x="1214414" y="3394068"/>
              <a:ext cx="1892870" cy="62015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sp>
        <p:nvSpPr>
          <p:cNvPr id="26" name="矩形标注 25"/>
          <p:cNvSpPr/>
          <p:nvPr/>
        </p:nvSpPr>
        <p:spPr>
          <a:xfrm>
            <a:off x="2849459"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矩形标注 26"/>
          <p:cNvSpPr/>
          <p:nvPr/>
        </p:nvSpPr>
        <p:spPr>
          <a:xfrm>
            <a:off x="1158301"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Rectangle 28"/>
          <p:cNvSpPr>
            <a:spLocks noChangeArrowheads="1"/>
          </p:cNvSpPr>
          <p:nvPr/>
        </p:nvSpPr>
        <p:spPr bwMode="auto">
          <a:xfrm>
            <a:off x="2829110"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
        <p:nvSpPr>
          <p:cNvPr id="29" name="Rectangle 28"/>
          <p:cNvSpPr>
            <a:spLocks noChangeArrowheads="1"/>
          </p:cNvSpPr>
          <p:nvPr/>
        </p:nvSpPr>
        <p:spPr bwMode="auto">
          <a:xfrm>
            <a:off x="1225373"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
        <p:nvSpPr>
          <p:cNvPr id="30" name="矩形标注 29"/>
          <p:cNvSpPr/>
          <p:nvPr/>
        </p:nvSpPr>
        <p:spPr>
          <a:xfrm>
            <a:off x="4470669" y="1386071"/>
            <a:ext cx="1584840" cy="64140"/>
          </a:xfrm>
          <a:prstGeom prst="wedgeRectCallout">
            <a:avLst>
              <a:gd name="adj1" fmla="val -23398"/>
              <a:gd name="adj2" fmla="val 4032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1" name="Rectangle 28"/>
          <p:cNvSpPr>
            <a:spLocks noChangeArrowheads="1"/>
          </p:cNvSpPr>
          <p:nvPr/>
        </p:nvSpPr>
        <p:spPr bwMode="auto">
          <a:xfrm>
            <a:off x="4537741" y="84355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
        <p:nvSpPr>
          <p:cNvPr id="32" name="矩形标注 31"/>
          <p:cNvSpPr/>
          <p:nvPr/>
        </p:nvSpPr>
        <p:spPr>
          <a:xfrm>
            <a:off x="6305843" y="3550475"/>
            <a:ext cx="1477858" cy="45719"/>
          </a:xfrm>
          <a:prstGeom prst="wedgeRectCallout">
            <a:avLst>
              <a:gd name="adj1" fmla="val -17526"/>
              <a:gd name="adj2" fmla="val -50946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3" name="Rectangle 28"/>
          <p:cNvSpPr>
            <a:spLocks noChangeArrowheads="1"/>
          </p:cNvSpPr>
          <p:nvPr/>
        </p:nvSpPr>
        <p:spPr bwMode="auto">
          <a:xfrm>
            <a:off x="6285494" y="358857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000" fill="hold"/>
                                        <p:tgtEl>
                                          <p:spTgt spid="21"/>
                                        </p:tgtEl>
                                        <p:attrNameLst>
                                          <p:attrName>ppt_w</p:attrName>
                                        </p:attrNameLst>
                                      </p:cBhvr>
                                      <p:tavLst>
                                        <p:tav tm="0">
                                          <p:val>
                                            <p:fltVal val="0"/>
                                          </p:val>
                                        </p:tav>
                                        <p:tav tm="100000">
                                          <p:val>
                                            <p:strVal val="#ppt_w"/>
                                          </p:val>
                                        </p:tav>
                                      </p:tavLst>
                                    </p:anim>
                                    <p:anim calcmode="lin" valueType="num">
                                      <p:cBhvr>
                                        <p:cTn id="12" dur="1000" fill="hold"/>
                                        <p:tgtEl>
                                          <p:spTgt spid="21"/>
                                        </p:tgtEl>
                                        <p:attrNameLst>
                                          <p:attrName>ppt_h</p:attrName>
                                        </p:attrNameLst>
                                      </p:cBhvr>
                                      <p:tavLst>
                                        <p:tav tm="0">
                                          <p:val>
                                            <p:fltVal val="0"/>
                                          </p:val>
                                        </p:tav>
                                        <p:tav tm="100000">
                                          <p:val>
                                            <p:strVal val="#ppt_h"/>
                                          </p:val>
                                        </p:tav>
                                      </p:tavLst>
                                    </p:anim>
                                    <p:anim calcmode="lin" valueType="num">
                                      <p:cBhvr>
                                        <p:cTn id="1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21"/>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7"/>
                                        </p:tgtEl>
                                        <p:attrNameLst>
                                          <p:attrName>r</p:attrName>
                                        </p:attrNameLst>
                                      </p:cBhvr>
                                    </p:animRot>
                                    <p:animRot by="-240000">
                                      <p:cBhvr>
                                        <p:cTn id="41" dur="100" fill="hold">
                                          <p:stCondLst>
                                            <p:cond delay="100"/>
                                          </p:stCondLst>
                                        </p:cTn>
                                        <p:tgtEl>
                                          <p:spTgt spid="27"/>
                                        </p:tgtEl>
                                        <p:attrNameLst>
                                          <p:attrName>r</p:attrName>
                                        </p:attrNameLst>
                                      </p:cBhvr>
                                    </p:animRot>
                                    <p:animRot by="240000">
                                      <p:cBhvr>
                                        <p:cTn id="42" dur="100" fill="hold">
                                          <p:stCondLst>
                                            <p:cond delay="200"/>
                                          </p:stCondLst>
                                        </p:cTn>
                                        <p:tgtEl>
                                          <p:spTgt spid="27"/>
                                        </p:tgtEl>
                                        <p:attrNameLst>
                                          <p:attrName>r</p:attrName>
                                        </p:attrNameLst>
                                      </p:cBhvr>
                                    </p:animRot>
                                    <p:animRot by="-240000">
                                      <p:cBhvr>
                                        <p:cTn id="43" dur="100" fill="hold">
                                          <p:stCondLst>
                                            <p:cond delay="300"/>
                                          </p:stCondLst>
                                        </p:cTn>
                                        <p:tgtEl>
                                          <p:spTgt spid="27"/>
                                        </p:tgtEl>
                                        <p:attrNameLst>
                                          <p:attrName>r</p:attrName>
                                        </p:attrNameLst>
                                      </p:cBhvr>
                                    </p:animRot>
                                    <p:animRot by="120000">
                                      <p:cBhvr>
                                        <p:cTn id="44" dur="100" fill="hold">
                                          <p:stCondLst>
                                            <p:cond delay="400"/>
                                          </p:stCondLst>
                                        </p:cTn>
                                        <p:tgtEl>
                                          <p:spTgt spid="27"/>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upLeft)">
                                      <p:cBhvr>
                                        <p:cTn id="48" dur="500"/>
                                        <p:tgtEl>
                                          <p:spTgt spid="29"/>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6"/>
                                        </p:tgtEl>
                                        <p:attrNameLst>
                                          <p:attrName>r</p:attrName>
                                        </p:attrNameLst>
                                      </p:cBhvr>
                                    </p:animRot>
                                    <p:animRot by="-240000">
                                      <p:cBhvr>
                                        <p:cTn id="57" dur="100" fill="hold">
                                          <p:stCondLst>
                                            <p:cond delay="100"/>
                                          </p:stCondLst>
                                        </p:cTn>
                                        <p:tgtEl>
                                          <p:spTgt spid="26"/>
                                        </p:tgtEl>
                                        <p:attrNameLst>
                                          <p:attrName>r</p:attrName>
                                        </p:attrNameLst>
                                      </p:cBhvr>
                                    </p:animRot>
                                    <p:animRot by="240000">
                                      <p:cBhvr>
                                        <p:cTn id="58" dur="100" fill="hold">
                                          <p:stCondLst>
                                            <p:cond delay="200"/>
                                          </p:stCondLst>
                                        </p:cTn>
                                        <p:tgtEl>
                                          <p:spTgt spid="26"/>
                                        </p:tgtEl>
                                        <p:attrNameLst>
                                          <p:attrName>r</p:attrName>
                                        </p:attrNameLst>
                                      </p:cBhvr>
                                    </p:animRot>
                                    <p:animRot by="-240000">
                                      <p:cBhvr>
                                        <p:cTn id="59" dur="100" fill="hold">
                                          <p:stCondLst>
                                            <p:cond delay="300"/>
                                          </p:stCondLst>
                                        </p:cTn>
                                        <p:tgtEl>
                                          <p:spTgt spid="26"/>
                                        </p:tgtEl>
                                        <p:attrNameLst>
                                          <p:attrName>r</p:attrName>
                                        </p:attrNameLst>
                                      </p:cBhvr>
                                    </p:animRot>
                                    <p:animRot by="120000">
                                      <p:cBhvr>
                                        <p:cTn id="60" dur="100" fill="hold">
                                          <p:stCondLst>
                                            <p:cond delay="400"/>
                                          </p:stCondLst>
                                        </p:cTn>
                                        <p:tgtEl>
                                          <p:spTgt spid="26"/>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strips(upLeft)">
                                      <p:cBhvr>
                                        <p:cTn id="64" dur="500"/>
                                        <p:tgtEl>
                                          <p:spTgt spid="28"/>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30"/>
                                        </p:tgtEl>
                                        <p:attrNameLst>
                                          <p:attrName>r</p:attrName>
                                        </p:attrNameLst>
                                      </p:cBhvr>
                                    </p:animRot>
                                    <p:animRot by="-240000">
                                      <p:cBhvr>
                                        <p:cTn id="73" dur="100" fill="hold">
                                          <p:stCondLst>
                                            <p:cond delay="100"/>
                                          </p:stCondLst>
                                        </p:cTn>
                                        <p:tgtEl>
                                          <p:spTgt spid="30"/>
                                        </p:tgtEl>
                                        <p:attrNameLst>
                                          <p:attrName>r</p:attrName>
                                        </p:attrNameLst>
                                      </p:cBhvr>
                                    </p:animRot>
                                    <p:animRot by="240000">
                                      <p:cBhvr>
                                        <p:cTn id="74" dur="100" fill="hold">
                                          <p:stCondLst>
                                            <p:cond delay="200"/>
                                          </p:stCondLst>
                                        </p:cTn>
                                        <p:tgtEl>
                                          <p:spTgt spid="30"/>
                                        </p:tgtEl>
                                        <p:attrNameLst>
                                          <p:attrName>r</p:attrName>
                                        </p:attrNameLst>
                                      </p:cBhvr>
                                    </p:animRot>
                                    <p:animRot by="-240000">
                                      <p:cBhvr>
                                        <p:cTn id="75" dur="100" fill="hold">
                                          <p:stCondLst>
                                            <p:cond delay="300"/>
                                          </p:stCondLst>
                                        </p:cTn>
                                        <p:tgtEl>
                                          <p:spTgt spid="30"/>
                                        </p:tgtEl>
                                        <p:attrNameLst>
                                          <p:attrName>r</p:attrName>
                                        </p:attrNameLst>
                                      </p:cBhvr>
                                    </p:animRot>
                                    <p:animRot by="120000">
                                      <p:cBhvr>
                                        <p:cTn id="76" dur="100" fill="hold">
                                          <p:stCondLst>
                                            <p:cond delay="400"/>
                                          </p:stCondLst>
                                        </p:cTn>
                                        <p:tgtEl>
                                          <p:spTgt spid="30"/>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strips(upLeft)">
                                      <p:cBhvr>
                                        <p:cTn id="80" dur="500"/>
                                        <p:tgtEl>
                                          <p:spTgt spid="31"/>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 calcmode="lin" valueType="num">
                                      <p:cBhvr additive="base">
                                        <p:cTn id="84" dur="500" fill="hold"/>
                                        <p:tgtEl>
                                          <p:spTgt spid="32"/>
                                        </p:tgtEl>
                                        <p:attrNameLst>
                                          <p:attrName>ppt_x</p:attrName>
                                        </p:attrNameLst>
                                      </p:cBhvr>
                                      <p:tavLst>
                                        <p:tav tm="0">
                                          <p:val>
                                            <p:strVal val="#ppt_x"/>
                                          </p:val>
                                        </p:tav>
                                        <p:tav tm="100000">
                                          <p:val>
                                            <p:strVal val="#ppt_x"/>
                                          </p:val>
                                        </p:tav>
                                      </p:tavLst>
                                    </p:anim>
                                    <p:anim calcmode="lin" valueType="num">
                                      <p:cBhvr additive="base">
                                        <p:cTn id="85" dur="500" fill="hold"/>
                                        <p:tgtEl>
                                          <p:spTgt spid="32"/>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2"/>
                                        </p:tgtEl>
                                        <p:attrNameLst>
                                          <p:attrName>r</p:attrName>
                                        </p:attrNameLst>
                                      </p:cBhvr>
                                    </p:animRot>
                                    <p:animRot by="-240000">
                                      <p:cBhvr>
                                        <p:cTn id="89" dur="100" fill="hold">
                                          <p:stCondLst>
                                            <p:cond delay="100"/>
                                          </p:stCondLst>
                                        </p:cTn>
                                        <p:tgtEl>
                                          <p:spTgt spid="32"/>
                                        </p:tgtEl>
                                        <p:attrNameLst>
                                          <p:attrName>r</p:attrName>
                                        </p:attrNameLst>
                                      </p:cBhvr>
                                    </p:animRot>
                                    <p:animRot by="240000">
                                      <p:cBhvr>
                                        <p:cTn id="90" dur="100" fill="hold">
                                          <p:stCondLst>
                                            <p:cond delay="200"/>
                                          </p:stCondLst>
                                        </p:cTn>
                                        <p:tgtEl>
                                          <p:spTgt spid="32"/>
                                        </p:tgtEl>
                                        <p:attrNameLst>
                                          <p:attrName>r</p:attrName>
                                        </p:attrNameLst>
                                      </p:cBhvr>
                                    </p:animRot>
                                    <p:animRot by="-240000">
                                      <p:cBhvr>
                                        <p:cTn id="91" dur="100" fill="hold">
                                          <p:stCondLst>
                                            <p:cond delay="300"/>
                                          </p:stCondLst>
                                        </p:cTn>
                                        <p:tgtEl>
                                          <p:spTgt spid="32"/>
                                        </p:tgtEl>
                                        <p:attrNameLst>
                                          <p:attrName>r</p:attrName>
                                        </p:attrNameLst>
                                      </p:cBhvr>
                                    </p:animRot>
                                    <p:animRot by="120000">
                                      <p:cBhvr>
                                        <p:cTn id="92" dur="100" fill="hold">
                                          <p:stCondLst>
                                            <p:cond delay="400"/>
                                          </p:stCondLst>
                                        </p:cTn>
                                        <p:tgtEl>
                                          <p:spTgt spid="32"/>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strips(upLeft)">
                                      <p:cBhvr>
                                        <p:cTn id="9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26" grpId="1" animBg="1"/>
      <p:bldP spid="27" grpId="0" animBg="1"/>
      <p:bldP spid="27" grpId="1" animBg="1"/>
      <p:bldP spid="28" grpId="0"/>
      <p:bldP spid="29" grpId="0"/>
      <p:bldP spid="30" grpId="0" animBg="1"/>
      <p:bldP spid="30" grpId="1" animBg="1"/>
      <p:bldP spid="31" grpId="0"/>
      <p:bldP spid="32" grpId="0" animBg="1"/>
      <p:bldP spid="32" grpId="1"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Group 85"/>
          <p:cNvGrpSpPr>
            <a:grpSpLocks noChangeAspect="1"/>
          </p:cNvGrpSpPr>
          <p:nvPr/>
        </p:nvGrpSpPr>
        <p:grpSpPr bwMode="auto">
          <a:xfrm>
            <a:off x="1640409" y="1939299"/>
            <a:ext cx="2058988" cy="2087563"/>
            <a:chOff x="1312" y="1010"/>
            <a:chExt cx="1297" cy="1315"/>
          </a:xfrm>
          <a:solidFill>
            <a:srgbClr val="92D050"/>
          </a:solidFill>
        </p:grpSpPr>
        <p:sp>
          <p:nvSpPr>
            <p:cNvPr id="6" name="Rectangle 87"/>
            <p:cNvSpPr>
              <a:spLocks noChangeArrowheads="1"/>
            </p:cNvSpPr>
            <p:nvPr/>
          </p:nvSpPr>
          <p:spPr bwMode="auto">
            <a:xfrm>
              <a:off x="1312" y="2138"/>
              <a:ext cx="432" cy="187"/>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7" name="Rectangle 88"/>
            <p:cNvSpPr>
              <a:spLocks noChangeArrowheads="1"/>
            </p:cNvSpPr>
            <p:nvPr/>
          </p:nvSpPr>
          <p:spPr bwMode="auto">
            <a:xfrm>
              <a:off x="1741" y="1992"/>
              <a:ext cx="430" cy="333"/>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8" name="Rectangle 89"/>
            <p:cNvSpPr>
              <a:spLocks noChangeArrowheads="1"/>
            </p:cNvSpPr>
            <p:nvPr/>
          </p:nvSpPr>
          <p:spPr bwMode="auto">
            <a:xfrm>
              <a:off x="2171" y="2086"/>
              <a:ext cx="429" cy="239"/>
            </a:xfrm>
            <a:prstGeom prst="rect">
              <a:avLst/>
            </a:prstGeom>
            <a:grpFill/>
            <a:ln w="9525">
              <a:solidFill>
                <a:sysClr val="window" lastClr="FFFFFF"/>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9" name="Freeform 92"/>
            <p:cNvSpPr/>
            <p:nvPr/>
          </p:nvSpPr>
          <p:spPr bwMode="auto">
            <a:xfrm>
              <a:off x="1449" y="1662"/>
              <a:ext cx="157" cy="155"/>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0" name="Freeform 93"/>
            <p:cNvSpPr/>
            <p:nvPr/>
          </p:nvSpPr>
          <p:spPr bwMode="auto">
            <a:xfrm>
              <a:off x="1582" y="2056"/>
              <a:ext cx="80" cy="208"/>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1" name="Freeform 94"/>
            <p:cNvSpPr/>
            <p:nvPr/>
          </p:nvSpPr>
          <p:spPr bwMode="auto">
            <a:xfrm>
              <a:off x="1385" y="2061"/>
              <a:ext cx="84" cy="203"/>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2" name="Freeform 95"/>
            <p:cNvSpPr/>
            <p:nvPr/>
          </p:nvSpPr>
          <p:spPr bwMode="auto">
            <a:xfrm>
              <a:off x="1322" y="1740"/>
              <a:ext cx="412" cy="389"/>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3" name="Freeform 96"/>
            <p:cNvSpPr/>
            <p:nvPr/>
          </p:nvSpPr>
          <p:spPr bwMode="auto">
            <a:xfrm>
              <a:off x="1750" y="1010"/>
              <a:ext cx="421" cy="973"/>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微软雅黑" panose="020B0503020204020204" pitchFamily="34" charset="-122"/>
              </a:endParaRPr>
            </a:p>
          </p:txBody>
        </p:sp>
        <p:sp>
          <p:nvSpPr>
            <p:cNvPr id="14" name="Oval 97"/>
            <p:cNvSpPr>
              <a:spLocks noChangeArrowheads="1"/>
            </p:cNvSpPr>
            <p:nvPr/>
          </p:nvSpPr>
          <p:spPr bwMode="auto">
            <a:xfrm>
              <a:off x="1884" y="1093"/>
              <a:ext cx="158" cy="156"/>
            </a:xfrm>
            <a:prstGeom prst="ellipse">
              <a:avLst/>
            </a:pr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5" name="Freeform 98"/>
            <p:cNvSpPr/>
            <p:nvPr/>
          </p:nvSpPr>
          <p:spPr bwMode="auto">
            <a:xfrm>
              <a:off x="2133" y="1361"/>
              <a:ext cx="476" cy="708"/>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6" name="Freeform 99"/>
            <p:cNvSpPr/>
            <p:nvPr/>
          </p:nvSpPr>
          <p:spPr bwMode="auto">
            <a:xfrm>
              <a:off x="2291" y="1176"/>
              <a:ext cx="160" cy="160"/>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grpSp>
      <p:grpSp>
        <p:nvGrpSpPr>
          <p:cNvPr id="17" name="Group 45"/>
          <p:cNvGrpSpPr/>
          <p:nvPr/>
        </p:nvGrpSpPr>
        <p:grpSpPr>
          <a:xfrm>
            <a:off x="1046517" y="2083277"/>
            <a:ext cx="885849" cy="1005700"/>
            <a:chOff x="1031709" y="2356953"/>
            <a:chExt cx="885849" cy="1005700"/>
          </a:xfrm>
          <a:solidFill>
            <a:srgbClr val="92D050"/>
          </a:solidFill>
        </p:grpSpPr>
        <p:sp>
          <p:nvSpPr>
            <p:cNvPr id="18" name="Freeform 1304"/>
            <p:cNvSpPr/>
            <p:nvPr/>
          </p:nvSpPr>
          <p:spPr bwMode="auto">
            <a:xfrm rot="19310162">
              <a:off x="1031709" y="2356953"/>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19" name="Title 1"/>
            <p:cNvSpPr txBox="1"/>
            <p:nvPr/>
          </p:nvSpPr>
          <p:spPr>
            <a:xfrm>
              <a:off x="1066800" y="2570133"/>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10</a:t>
              </a:r>
              <a:r>
                <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0" name="Content Placeholder 2"/>
            <p:cNvSpPr txBox="1"/>
            <p:nvPr/>
          </p:nvSpPr>
          <p:spPr>
            <a:xfrm>
              <a:off x="1088834" y="2820767"/>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1" name="Group 47"/>
          <p:cNvGrpSpPr/>
          <p:nvPr/>
        </p:nvGrpSpPr>
        <p:grpSpPr>
          <a:xfrm>
            <a:off x="3408075" y="1354579"/>
            <a:ext cx="885849" cy="1005700"/>
            <a:chOff x="3393267" y="1628255"/>
            <a:chExt cx="885849" cy="1005700"/>
          </a:xfrm>
          <a:solidFill>
            <a:srgbClr val="92D050"/>
          </a:solidFill>
        </p:grpSpPr>
        <p:sp>
          <p:nvSpPr>
            <p:cNvPr id="22" name="Freeform 1304"/>
            <p:cNvSpPr/>
            <p:nvPr/>
          </p:nvSpPr>
          <p:spPr bwMode="auto">
            <a:xfrm rot="2308264">
              <a:off x="3393267" y="1628255"/>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3" name="Title 1"/>
            <p:cNvSpPr txBox="1"/>
            <p:nvPr/>
          </p:nvSpPr>
          <p:spPr>
            <a:xfrm>
              <a:off x="3581400" y="1819150"/>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id-ID"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1</a:t>
              </a:r>
              <a:r>
                <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5</a:t>
              </a:r>
              <a:r>
                <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4" name="Content Placeholder 2"/>
            <p:cNvSpPr txBox="1"/>
            <p:nvPr/>
          </p:nvSpPr>
          <p:spPr>
            <a:xfrm>
              <a:off x="3603434" y="2069784"/>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46"/>
          <p:cNvGrpSpPr/>
          <p:nvPr/>
        </p:nvGrpSpPr>
        <p:grpSpPr>
          <a:xfrm>
            <a:off x="2253159" y="987574"/>
            <a:ext cx="885849" cy="1005700"/>
            <a:chOff x="2238351" y="1261250"/>
            <a:chExt cx="885849" cy="1005700"/>
          </a:xfrm>
          <a:solidFill>
            <a:srgbClr val="92D050"/>
          </a:solidFill>
        </p:grpSpPr>
        <p:sp>
          <p:nvSpPr>
            <p:cNvPr id="26" name="Freeform 1304"/>
            <p:cNvSpPr/>
            <p:nvPr/>
          </p:nvSpPr>
          <p:spPr bwMode="auto">
            <a:xfrm>
              <a:off x="2238351" y="12612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ndParaRPr>
            </a:p>
          </p:txBody>
        </p:sp>
        <p:sp>
          <p:nvSpPr>
            <p:cNvPr id="27" name="Title 1"/>
            <p:cNvSpPr txBox="1"/>
            <p:nvPr/>
          </p:nvSpPr>
          <p:spPr>
            <a:xfrm>
              <a:off x="2340166" y="1450784"/>
              <a:ext cx="685800" cy="369332"/>
            </a:xfrm>
            <a:prstGeom prst="rect">
              <a:avLst/>
            </a:prstGeom>
            <a:grpFill/>
          </p:spPr>
          <p:txBody>
            <a:bodyPr vert="horz" wrap="square" lIns="91440" tIns="45720" rIns="91440" bIns="4572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20</a:t>
              </a:r>
              <a:r>
                <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rPr>
                <a:t>万</a:t>
              </a:r>
              <a:endParaRPr kumimoji="0" 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j-cs"/>
              </a:endParaRPr>
            </a:p>
          </p:txBody>
        </p:sp>
        <p:sp>
          <p:nvSpPr>
            <p:cNvPr id="28" name="Content Placeholder 2"/>
            <p:cNvSpPr txBox="1"/>
            <p:nvPr/>
          </p:nvSpPr>
          <p:spPr>
            <a:xfrm>
              <a:off x="2362200" y="1701418"/>
              <a:ext cx="640037" cy="208183"/>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年销售额</a:t>
              </a:r>
              <a:endParaRPr kumimoji="0" lang="en-US" sz="7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9" name="Group 73"/>
          <p:cNvGrpSpPr/>
          <p:nvPr/>
        </p:nvGrpSpPr>
        <p:grpSpPr>
          <a:xfrm>
            <a:off x="4815408" y="1814502"/>
            <a:ext cx="3429000" cy="1295739"/>
            <a:chOff x="533400" y="1065493"/>
            <a:chExt cx="3429000" cy="1295739"/>
          </a:xfrm>
        </p:grpSpPr>
        <p:sp>
          <p:nvSpPr>
            <p:cNvPr id="30" name="TextBox 29"/>
            <p:cNvSpPr txBox="1"/>
            <p:nvPr/>
          </p:nvSpPr>
          <p:spPr>
            <a:xfrm>
              <a:off x="533400" y="1065493"/>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6000" b="0" i="0" u="none" strike="noStrike" kern="0" cap="none" spc="-300" normalizeH="0" baseline="0" noProof="0" dirty="0">
                  <a:ln>
                    <a:noFill/>
                  </a:ln>
                  <a:solidFill>
                    <a:srgbClr val="92D050"/>
                  </a:solidFill>
                  <a:effectLst/>
                  <a:uLnTx/>
                  <a:uFillTx/>
                  <a:latin typeface="Agency FB" panose="020B0503020202020204" pitchFamily="34" charset="0"/>
                </a:rPr>
                <a:t>02</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1" name="Content Placeholder 2"/>
            <p:cNvSpPr txBox="1"/>
            <p:nvPr/>
          </p:nvSpPr>
          <p:spPr>
            <a:xfrm>
              <a:off x="1238672" y="1458246"/>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p>
          </p:txBody>
        </p:sp>
      </p:grpSp>
      <p:grpSp>
        <p:nvGrpSpPr>
          <p:cNvPr id="32" name="Group 76"/>
          <p:cNvGrpSpPr/>
          <p:nvPr/>
        </p:nvGrpSpPr>
        <p:grpSpPr>
          <a:xfrm>
            <a:off x="4815408" y="2822614"/>
            <a:ext cx="3429000" cy="1295739"/>
            <a:chOff x="533400" y="1083005"/>
            <a:chExt cx="3429000" cy="1295739"/>
          </a:xfrm>
        </p:grpSpPr>
        <p:sp>
          <p:nvSpPr>
            <p:cNvPr id="33" name="TextBox 32"/>
            <p:cNvSpPr txBox="1"/>
            <p:nvPr/>
          </p:nvSpPr>
          <p:spPr>
            <a:xfrm>
              <a:off x="533400" y="1083005"/>
              <a:ext cx="762000" cy="129573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id-ID" sz="6000" b="0" i="0" u="none" strike="noStrike" kern="0" cap="none" spc="-300" normalizeH="0" baseline="0" noProof="0" dirty="0">
                  <a:ln>
                    <a:noFill/>
                  </a:ln>
                  <a:solidFill>
                    <a:srgbClr val="92D050"/>
                  </a:solidFill>
                  <a:effectLst/>
                  <a:uLnTx/>
                  <a:uFillTx/>
                  <a:latin typeface="Agency FB" panose="020B0503020202020204" pitchFamily="34" charset="0"/>
                </a:rPr>
                <a:t>03</a:t>
              </a:r>
              <a:endParaRPr kumimoji="0" lang="en-US" sz="6000" b="0" i="0" u="none" strike="noStrike" kern="0" cap="none" spc="-300" normalizeH="0" baseline="0" noProof="0" dirty="0">
                <a:ln>
                  <a:noFill/>
                </a:ln>
                <a:solidFill>
                  <a:srgbClr val="92D050"/>
                </a:solidFill>
                <a:effectLst/>
                <a:uLnTx/>
                <a:uFillTx/>
                <a:latin typeface="Agency FB" panose="020B0503020202020204" pitchFamily="34" charset="0"/>
              </a:endParaRPr>
            </a:p>
          </p:txBody>
        </p:sp>
        <p:sp>
          <p:nvSpPr>
            <p:cNvPr id="34" name="Content Placeholder 2"/>
            <p:cNvSpPr txBox="1"/>
            <p:nvPr/>
          </p:nvSpPr>
          <p:spPr>
            <a:xfrm>
              <a:off x="1238672" y="1458123"/>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填加标题</a:t>
              </a:r>
              <a:br>
                <a:rPr kumimoji="0" lang="en-US" sz="1200" b="1"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br>
              <a:r>
                <a:rPr kumimoji="0" lang="zh-CN" altLang="en-US" sz="9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a:t>
              </a:r>
            </a:p>
          </p:txBody>
        </p:sp>
      </p:grpSp>
      <p:sp>
        <p:nvSpPr>
          <p:cNvPr id="35" name="Content Placeholder 2"/>
          <p:cNvSpPr txBox="1"/>
          <p:nvPr/>
        </p:nvSpPr>
        <p:spPr>
          <a:xfrm>
            <a:off x="1065542" y="4193473"/>
            <a:ext cx="70784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rPr>
              <a:t>此处添加详细文本描述，建议与标题相关并符合整体语言风格，语言描述尽量简洁生动。此处添加详细文本描述，建议与标题相关并符合整体语言风格，语言描述尽量简洁生动。</a:t>
            </a:r>
          </a:p>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endParaRPr kumimoji="0" lang="zh-CN" altLang="en-US" sz="1000" b="0" i="0" u="none" strike="noStrike" kern="120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500"/>
                                        <p:tgtEl>
                                          <p:spTgt spid="1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54" presetClass="entr" presetSubtype="0" accel="10000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strVal val="#ppt_w*0.05"/>
                                          </p:val>
                                        </p:tav>
                                        <p:tav tm="100000">
                                          <p:val>
                                            <p:strVal val="#ppt_w"/>
                                          </p:val>
                                        </p:tav>
                                      </p:tavLst>
                                    </p:anim>
                                    <p:anim calcmode="lin" valueType="num">
                                      <p:cBhvr>
                                        <p:cTn id="30" dur="500" fill="hold"/>
                                        <p:tgtEl>
                                          <p:spTgt spid="32"/>
                                        </p:tgtEl>
                                        <p:attrNameLst>
                                          <p:attrName>ppt_h</p:attrName>
                                        </p:attrNameLst>
                                      </p:cBhvr>
                                      <p:tavLst>
                                        <p:tav tm="0">
                                          <p:val>
                                            <p:strVal val="#ppt_h"/>
                                          </p:val>
                                        </p:tav>
                                        <p:tav tm="100000">
                                          <p:val>
                                            <p:strVal val="#ppt_h"/>
                                          </p:val>
                                        </p:tav>
                                      </p:tavLst>
                                    </p:anim>
                                    <p:anim calcmode="lin" valueType="num">
                                      <p:cBhvr>
                                        <p:cTn id="31" dur="500" fill="hold"/>
                                        <p:tgtEl>
                                          <p:spTgt spid="32"/>
                                        </p:tgtEl>
                                        <p:attrNameLst>
                                          <p:attrName>ppt_x</p:attrName>
                                        </p:attrNameLst>
                                      </p:cBhvr>
                                      <p:tavLst>
                                        <p:tav tm="0">
                                          <p:val>
                                            <p:strVal val="#ppt_x-.2"/>
                                          </p:val>
                                        </p:tav>
                                        <p:tav tm="100000">
                                          <p:val>
                                            <p:strVal val="#ppt_x"/>
                                          </p:val>
                                        </p:tav>
                                      </p:tavLst>
                                    </p:anim>
                                    <p:anim calcmode="lin" valueType="num">
                                      <p:cBhvr>
                                        <p:cTn id="32" dur="500" fill="hold"/>
                                        <p:tgtEl>
                                          <p:spTgt spid="32"/>
                                        </p:tgtEl>
                                        <p:attrNameLst>
                                          <p:attrName>ppt_y</p:attrName>
                                        </p:attrNameLst>
                                      </p:cBhvr>
                                      <p:tavLst>
                                        <p:tav tm="0">
                                          <p:val>
                                            <p:strVal val="#ppt_y"/>
                                          </p:val>
                                        </p:tav>
                                        <p:tav tm="100000">
                                          <p:val>
                                            <p:strVal val="#ppt_y"/>
                                          </p:val>
                                        </p:tav>
                                      </p:tavLst>
                                    </p:anim>
                                    <p:animEffect transition="in" filter="fade">
                                      <p:cBhvr>
                                        <p:cTn id="33" dur="500"/>
                                        <p:tgtEl>
                                          <p:spTgt spid="3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755576" y="1263896"/>
            <a:ext cx="3744416" cy="936105"/>
            <a:chOff x="755576" y="1263896"/>
            <a:chExt cx="3744416" cy="936105"/>
          </a:xfrm>
        </p:grpSpPr>
        <p:sp>
          <p:nvSpPr>
            <p:cNvPr id="6" name="矩形 5"/>
            <p:cNvSpPr/>
            <p:nvPr/>
          </p:nvSpPr>
          <p:spPr>
            <a:xfrm>
              <a:off x="75557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 name="组合 6"/>
            <p:cNvGrpSpPr/>
            <p:nvPr/>
          </p:nvGrpSpPr>
          <p:grpSpPr>
            <a:xfrm>
              <a:off x="1173612" y="1385993"/>
              <a:ext cx="3096344" cy="694058"/>
              <a:chOff x="1389636" y="1203598"/>
              <a:chExt cx="3096344" cy="694058"/>
            </a:xfrm>
          </p:grpSpPr>
          <p:sp>
            <p:nvSpPr>
              <p:cNvPr id="11" name="TextBox 10"/>
              <p:cNvSpPr txBox="1"/>
              <p:nvPr/>
            </p:nvSpPr>
            <p:spPr>
              <a:xfrm>
                <a:off x="1389636"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389636"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8" name="组合 7"/>
            <p:cNvGrpSpPr/>
            <p:nvPr/>
          </p:nvGrpSpPr>
          <p:grpSpPr>
            <a:xfrm>
              <a:off x="813572" y="1263896"/>
              <a:ext cx="411012" cy="489207"/>
              <a:chOff x="813572" y="1263896"/>
              <a:chExt cx="411012" cy="489207"/>
            </a:xfrm>
          </p:grpSpPr>
          <p:sp>
            <p:nvSpPr>
              <p:cNvPr id="9" name="流程图: 离页连接符 8"/>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0" name="TextBox 9"/>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755576" y="2355726"/>
            <a:ext cx="3744416" cy="936104"/>
            <a:chOff x="755576" y="2355726"/>
            <a:chExt cx="3744416" cy="936104"/>
          </a:xfrm>
        </p:grpSpPr>
        <p:sp>
          <p:nvSpPr>
            <p:cNvPr id="14" name="矩形 13"/>
            <p:cNvSpPr/>
            <p:nvPr/>
          </p:nvSpPr>
          <p:spPr>
            <a:xfrm>
              <a:off x="75557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73612" y="2476749"/>
              <a:ext cx="3096344" cy="694058"/>
              <a:chOff x="1389636" y="2211976"/>
              <a:chExt cx="3096344" cy="694058"/>
            </a:xfrm>
          </p:grpSpPr>
          <p:sp>
            <p:nvSpPr>
              <p:cNvPr id="19" name="TextBox 18"/>
              <p:cNvSpPr txBox="1"/>
              <p:nvPr/>
            </p:nvSpPr>
            <p:spPr>
              <a:xfrm>
                <a:off x="1389636"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389636"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813572" y="2355726"/>
              <a:ext cx="411012" cy="489207"/>
              <a:chOff x="813572" y="1263896"/>
              <a:chExt cx="411012" cy="489207"/>
            </a:xfrm>
          </p:grpSpPr>
          <p:sp>
            <p:nvSpPr>
              <p:cNvPr id="17" name="流程图: 离页连接符 16"/>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755576" y="3447555"/>
            <a:ext cx="3744416" cy="936104"/>
            <a:chOff x="755576" y="3447555"/>
            <a:chExt cx="3744416" cy="936104"/>
          </a:xfrm>
        </p:grpSpPr>
        <p:sp>
          <p:nvSpPr>
            <p:cNvPr id="22" name="矩形 21"/>
            <p:cNvSpPr/>
            <p:nvPr/>
          </p:nvSpPr>
          <p:spPr>
            <a:xfrm>
              <a:off x="755576" y="3447555"/>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73612" y="3568578"/>
              <a:ext cx="3096344" cy="694058"/>
              <a:chOff x="1389636" y="3267764"/>
              <a:chExt cx="3096344" cy="694058"/>
            </a:xfrm>
          </p:grpSpPr>
          <p:sp>
            <p:nvSpPr>
              <p:cNvPr id="27" name="TextBox 26"/>
              <p:cNvSpPr txBox="1"/>
              <p:nvPr/>
            </p:nvSpPr>
            <p:spPr>
              <a:xfrm>
                <a:off x="1389636" y="3536064"/>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8" name="TextBox 27"/>
              <p:cNvSpPr txBox="1"/>
              <p:nvPr/>
            </p:nvSpPr>
            <p:spPr>
              <a:xfrm>
                <a:off x="1389636" y="3267764"/>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24" name="组合 23"/>
            <p:cNvGrpSpPr/>
            <p:nvPr/>
          </p:nvGrpSpPr>
          <p:grpSpPr>
            <a:xfrm>
              <a:off x="813572" y="3447555"/>
              <a:ext cx="411012" cy="489207"/>
              <a:chOff x="813572" y="1263896"/>
              <a:chExt cx="411012" cy="489207"/>
            </a:xfrm>
          </p:grpSpPr>
          <p:sp>
            <p:nvSpPr>
              <p:cNvPr id="25" name="流程图: 离页连接符 24"/>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4716016" y="1263896"/>
            <a:ext cx="3744416" cy="936105"/>
            <a:chOff x="4716016" y="1263896"/>
            <a:chExt cx="3744416" cy="936105"/>
          </a:xfrm>
        </p:grpSpPr>
        <p:sp>
          <p:nvSpPr>
            <p:cNvPr id="30" name="矩形 29"/>
            <p:cNvSpPr/>
            <p:nvPr/>
          </p:nvSpPr>
          <p:spPr>
            <a:xfrm>
              <a:off x="4716016" y="1263897"/>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148064" y="1385993"/>
              <a:ext cx="3096344" cy="694058"/>
              <a:chOff x="5132234" y="1203598"/>
              <a:chExt cx="3096344" cy="694058"/>
            </a:xfrm>
          </p:grpSpPr>
          <p:sp>
            <p:nvSpPr>
              <p:cNvPr id="35" name="TextBox 34"/>
              <p:cNvSpPr txBox="1"/>
              <p:nvPr/>
            </p:nvSpPr>
            <p:spPr>
              <a:xfrm>
                <a:off x="5132234" y="1471898"/>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5132234" y="1203598"/>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a:xfrm>
              <a:off x="4768974" y="1263896"/>
              <a:ext cx="411012" cy="489207"/>
              <a:chOff x="813572" y="1263896"/>
              <a:chExt cx="411012" cy="489207"/>
            </a:xfrm>
          </p:grpSpPr>
          <p:sp>
            <p:nvSpPr>
              <p:cNvPr id="33" name="流程图: 离页连接符 32"/>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4" name="TextBox 33"/>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37" name="组合 36"/>
          <p:cNvGrpSpPr/>
          <p:nvPr/>
        </p:nvGrpSpPr>
        <p:grpSpPr>
          <a:xfrm>
            <a:off x="4716016" y="2355726"/>
            <a:ext cx="3744416" cy="936104"/>
            <a:chOff x="4716016" y="2355726"/>
            <a:chExt cx="3744416" cy="936104"/>
          </a:xfrm>
        </p:grpSpPr>
        <p:sp>
          <p:nvSpPr>
            <p:cNvPr id="38" name="矩形 37"/>
            <p:cNvSpPr/>
            <p:nvPr/>
          </p:nvSpPr>
          <p:spPr>
            <a:xfrm>
              <a:off x="4716016" y="2355726"/>
              <a:ext cx="3744416" cy="936104"/>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148064" y="2476749"/>
              <a:ext cx="3096344" cy="694058"/>
              <a:chOff x="5132234" y="2211976"/>
              <a:chExt cx="3096344" cy="694058"/>
            </a:xfrm>
          </p:grpSpPr>
          <p:sp>
            <p:nvSpPr>
              <p:cNvPr id="43" name="TextBox 42"/>
              <p:cNvSpPr txBox="1"/>
              <p:nvPr/>
            </p:nvSpPr>
            <p:spPr>
              <a:xfrm>
                <a:off x="5132234" y="2480276"/>
                <a:ext cx="3096344" cy="425758"/>
              </a:xfrm>
              <a:prstGeom prst="rect">
                <a:avLst/>
              </a:prstGeom>
              <a:no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5132234" y="2211976"/>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4768974" y="2355726"/>
              <a:ext cx="411012" cy="489207"/>
              <a:chOff x="813572" y="1263896"/>
              <a:chExt cx="411012" cy="489207"/>
            </a:xfrm>
          </p:grpSpPr>
          <p:sp>
            <p:nvSpPr>
              <p:cNvPr id="41" name="流程图: 离页连接符 40"/>
              <p:cNvSpPr/>
              <p:nvPr/>
            </p:nvSpPr>
            <p:spPr>
              <a:xfrm>
                <a:off x="813572" y="1263896"/>
                <a:ext cx="360040" cy="489207"/>
              </a:xfrm>
              <a:prstGeom prst="flowChartOffpageConnector">
                <a:avLst/>
              </a:prstGeom>
              <a:solidFill>
                <a:schemeClr val="bg1">
                  <a:lumMod val="9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850764" y="1270284"/>
                <a:ext cx="373820"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45" name="组合 44"/>
          <p:cNvGrpSpPr/>
          <p:nvPr/>
        </p:nvGrpSpPr>
        <p:grpSpPr>
          <a:xfrm>
            <a:off x="4716016" y="3447555"/>
            <a:ext cx="3744416" cy="936104"/>
            <a:chOff x="4716016" y="3447555"/>
            <a:chExt cx="3744416" cy="936104"/>
          </a:xfrm>
          <a:solidFill>
            <a:srgbClr val="92D050"/>
          </a:solidFill>
        </p:grpSpPr>
        <p:sp>
          <p:nvSpPr>
            <p:cNvPr id="46" name="矩形 45"/>
            <p:cNvSpPr/>
            <p:nvPr/>
          </p:nvSpPr>
          <p:spPr>
            <a:xfrm>
              <a:off x="471601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47" name="组合 46"/>
            <p:cNvGrpSpPr/>
            <p:nvPr/>
          </p:nvGrpSpPr>
          <p:grpSpPr>
            <a:xfrm>
              <a:off x="5148064" y="3568578"/>
              <a:ext cx="3096344" cy="694058"/>
              <a:chOff x="5132234" y="3267764"/>
              <a:chExt cx="3096344" cy="694058"/>
            </a:xfrm>
            <a:grpFill/>
          </p:grpSpPr>
          <p:sp>
            <p:nvSpPr>
              <p:cNvPr id="51" name="TextBox 50"/>
              <p:cNvSpPr txBox="1"/>
              <p:nvPr/>
            </p:nvSpPr>
            <p:spPr>
              <a:xfrm>
                <a:off x="5132234"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TextBox 51"/>
              <p:cNvSpPr txBox="1"/>
              <p:nvPr/>
            </p:nvSpPr>
            <p:spPr>
              <a:xfrm>
                <a:off x="5132234"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48" name="组合 47"/>
            <p:cNvGrpSpPr/>
            <p:nvPr/>
          </p:nvGrpSpPr>
          <p:grpSpPr>
            <a:xfrm>
              <a:off x="4768974" y="3447555"/>
              <a:ext cx="411012" cy="489207"/>
              <a:chOff x="813572" y="1263896"/>
              <a:chExt cx="411012" cy="489207"/>
            </a:xfrm>
            <a:grpFill/>
          </p:grpSpPr>
          <p:sp>
            <p:nvSpPr>
              <p:cNvPr id="49" name="流程图: 离页连接符 4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TextBox 4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6</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53" name="组合 52"/>
          <p:cNvGrpSpPr/>
          <p:nvPr/>
        </p:nvGrpSpPr>
        <p:grpSpPr>
          <a:xfrm>
            <a:off x="810714" y="1351562"/>
            <a:ext cx="3744416" cy="936105"/>
            <a:chOff x="755576" y="1263896"/>
            <a:chExt cx="3744416" cy="936105"/>
          </a:xfrm>
          <a:solidFill>
            <a:srgbClr val="92D050"/>
          </a:solidFill>
        </p:grpSpPr>
        <p:sp>
          <p:nvSpPr>
            <p:cNvPr id="54" name="矩形 53"/>
            <p:cNvSpPr/>
            <p:nvPr/>
          </p:nvSpPr>
          <p:spPr>
            <a:xfrm>
              <a:off x="75557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173612" y="1385993"/>
              <a:ext cx="3096344" cy="694058"/>
              <a:chOff x="1389636" y="1203598"/>
              <a:chExt cx="3096344" cy="694058"/>
            </a:xfrm>
            <a:grpFill/>
          </p:grpSpPr>
          <p:sp>
            <p:nvSpPr>
              <p:cNvPr id="59" name="TextBox 58"/>
              <p:cNvSpPr txBox="1"/>
              <p:nvPr/>
            </p:nvSpPr>
            <p:spPr>
              <a:xfrm>
                <a:off x="1389636"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1389636"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56" name="组合 55"/>
            <p:cNvGrpSpPr/>
            <p:nvPr/>
          </p:nvGrpSpPr>
          <p:grpSpPr>
            <a:xfrm>
              <a:off x="813572" y="1263896"/>
              <a:ext cx="411012" cy="489207"/>
              <a:chOff x="813572" y="1263896"/>
              <a:chExt cx="411012" cy="489207"/>
            </a:xfrm>
            <a:grpFill/>
          </p:grpSpPr>
          <p:sp>
            <p:nvSpPr>
              <p:cNvPr id="57" name="流程图: 离页连接符 56"/>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810714" y="2443392"/>
            <a:ext cx="3744416" cy="936104"/>
            <a:chOff x="755576" y="2355726"/>
            <a:chExt cx="3744416" cy="936104"/>
          </a:xfrm>
          <a:solidFill>
            <a:srgbClr val="92D050"/>
          </a:solidFill>
        </p:grpSpPr>
        <p:sp>
          <p:nvSpPr>
            <p:cNvPr id="62" name="矩形 61"/>
            <p:cNvSpPr/>
            <p:nvPr/>
          </p:nvSpPr>
          <p:spPr>
            <a:xfrm>
              <a:off x="755576" y="2355726"/>
              <a:ext cx="3744416" cy="936104"/>
            </a:xfrm>
            <a:prstGeom prst="rect">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63" name="组合 62"/>
            <p:cNvGrpSpPr/>
            <p:nvPr/>
          </p:nvGrpSpPr>
          <p:grpSpPr>
            <a:xfrm>
              <a:off x="1173612" y="2476749"/>
              <a:ext cx="3096344" cy="694058"/>
              <a:chOff x="1389636" y="2211976"/>
              <a:chExt cx="3096344" cy="694058"/>
            </a:xfrm>
            <a:grpFill/>
          </p:grpSpPr>
          <p:sp>
            <p:nvSpPr>
              <p:cNvPr id="67" name="TextBox 66"/>
              <p:cNvSpPr txBox="1"/>
              <p:nvPr/>
            </p:nvSpPr>
            <p:spPr>
              <a:xfrm>
                <a:off x="1389636"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1389636"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64" name="组合 63"/>
            <p:cNvGrpSpPr/>
            <p:nvPr/>
          </p:nvGrpSpPr>
          <p:grpSpPr>
            <a:xfrm>
              <a:off x="813572" y="2355726"/>
              <a:ext cx="411012" cy="489207"/>
              <a:chOff x="813572" y="1263896"/>
              <a:chExt cx="411012" cy="489207"/>
            </a:xfrm>
            <a:grpFill/>
          </p:grpSpPr>
          <p:sp>
            <p:nvSpPr>
              <p:cNvPr id="65" name="流程图: 离页连接符 64"/>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69" name="组合 68"/>
          <p:cNvGrpSpPr/>
          <p:nvPr/>
        </p:nvGrpSpPr>
        <p:grpSpPr>
          <a:xfrm>
            <a:off x="810714" y="3535221"/>
            <a:ext cx="3744416" cy="936104"/>
            <a:chOff x="755576" y="3447555"/>
            <a:chExt cx="3744416" cy="936104"/>
          </a:xfrm>
          <a:solidFill>
            <a:srgbClr val="92D050"/>
          </a:solidFill>
        </p:grpSpPr>
        <p:sp>
          <p:nvSpPr>
            <p:cNvPr id="70" name="矩形 69"/>
            <p:cNvSpPr/>
            <p:nvPr/>
          </p:nvSpPr>
          <p:spPr>
            <a:xfrm>
              <a:off x="755576" y="3447555"/>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1" name="组合 70"/>
            <p:cNvGrpSpPr/>
            <p:nvPr/>
          </p:nvGrpSpPr>
          <p:grpSpPr>
            <a:xfrm>
              <a:off x="1173612" y="3568578"/>
              <a:ext cx="3096344" cy="694058"/>
              <a:chOff x="1389636" y="3267764"/>
              <a:chExt cx="3096344" cy="694058"/>
            </a:xfrm>
            <a:grpFill/>
          </p:grpSpPr>
          <p:sp>
            <p:nvSpPr>
              <p:cNvPr id="75" name="TextBox 74"/>
              <p:cNvSpPr txBox="1"/>
              <p:nvPr/>
            </p:nvSpPr>
            <p:spPr>
              <a:xfrm>
                <a:off x="1389636" y="3536064"/>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6" name="TextBox 75"/>
              <p:cNvSpPr txBox="1"/>
              <p:nvPr/>
            </p:nvSpPr>
            <p:spPr>
              <a:xfrm>
                <a:off x="1389636" y="3267764"/>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72" name="组合 71"/>
            <p:cNvGrpSpPr/>
            <p:nvPr/>
          </p:nvGrpSpPr>
          <p:grpSpPr>
            <a:xfrm>
              <a:off x="813572" y="3447555"/>
              <a:ext cx="411012" cy="489207"/>
              <a:chOff x="813572" y="1263896"/>
              <a:chExt cx="411012" cy="489207"/>
            </a:xfrm>
            <a:grpFill/>
          </p:grpSpPr>
          <p:sp>
            <p:nvSpPr>
              <p:cNvPr id="73" name="流程图: 离页连接符 72"/>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4" name="TextBox 73"/>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77" name="组合 76"/>
          <p:cNvGrpSpPr/>
          <p:nvPr/>
        </p:nvGrpSpPr>
        <p:grpSpPr>
          <a:xfrm>
            <a:off x="4771154" y="1351562"/>
            <a:ext cx="3744416" cy="936105"/>
            <a:chOff x="4716016" y="1263896"/>
            <a:chExt cx="3744416" cy="936105"/>
          </a:xfrm>
          <a:solidFill>
            <a:srgbClr val="92D050"/>
          </a:solidFill>
        </p:grpSpPr>
        <p:sp>
          <p:nvSpPr>
            <p:cNvPr id="78" name="矩形 77"/>
            <p:cNvSpPr/>
            <p:nvPr/>
          </p:nvSpPr>
          <p:spPr>
            <a:xfrm>
              <a:off x="4716016" y="1263897"/>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79" name="组合 78"/>
            <p:cNvGrpSpPr/>
            <p:nvPr/>
          </p:nvGrpSpPr>
          <p:grpSpPr>
            <a:xfrm>
              <a:off x="5148064" y="1385993"/>
              <a:ext cx="3096344" cy="694058"/>
              <a:chOff x="5132234" y="1203598"/>
              <a:chExt cx="3096344" cy="694058"/>
            </a:xfrm>
            <a:grpFill/>
          </p:grpSpPr>
          <p:sp>
            <p:nvSpPr>
              <p:cNvPr id="83" name="TextBox 82"/>
              <p:cNvSpPr txBox="1"/>
              <p:nvPr/>
            </p:nvSpPr>
            <p:spPr>
              <a:xfrm>
                <a:off x="5132234" y="1471898"/>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4" name="TextBox 83"/>
              <p:cNvSpPr txBox="1"/>
              <p:nvPr/>
            </p:nvSpPr>
            <p:spPr>
              <a:xfrm>
                <a:off x="5132234" y="1203598"/>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80" name="组合 79"/>
            <p:cNvGrpSpPr/>
            <p:nvPr/>
          </p:nvGrpSpPr>
          <p:grpSpPr>
            <a:xfrm>
              <a:off x="4768974" y="1263896"/>
              <a:ext cx="411012" cy="489207"/>
              <a:chOff x="813572" y="1263896"/>
              <a:chExt cx="411012" cy="489207"/>
            </a:xfrm>
            <a:grpFill/>
          </p:grpSpPr>
          <p:sp>
            <p:nvSpPr>
              <p:cNvPr id="81" name="流程图: 离页连接符 80"/>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2" name="TextBox 81"/>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grpSp>
        <p:nvGrpSpPr>
          <p:cNvPr id="85" name="组合 84"/>
          <p:cNvGrpSpPr/>
          <p:nvPr/>
        </p:nvGrpSpPr>
        <p:grpSpPr>
          <a:xfrm>
            <a:off x="4771154" y="2443392"/>
            <a:ext cx="3744416" cy="936104"/>
            <a:chOff x="4716016" y="2355726"/>
            <a:chExt cx="3744416" cy="936104"/>
          </a:xfrm>
          <a:solidFill>
            <a:srgbClr val="92D050"/>
          </a:solidFill>
        </p:grpSpPr>
        <p:sp>
          <p:nvSpPr>
            <p:cNvPr id="86" name="矩形 85"/>
            <p:cNvSpPr/>
            <p:nvPr/>
          </p:nvSpPr>
          <p:spPr>
            <a:xfrm>
              <a:off x="4716016" y="2355726"/>
              <a:ext cx="3744416" cy="936104"/>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nvGrpSpPr>
            <p:cNvPr id="87" name="组合 86"/>
            <p:cNvGrpSpPr/>
            <p:nvPr/>
          </p:nvGrpSpPr>
          <p:grpSpPr>
            <a:xfrm>
              <a:off x="5148064" y="2476749"/>
              <a:ext cx="3096344" cy="694058"/>
              <a:chOff x="5132234" y="2211976"/>
              <a:chExt cx="3096344" cy="694058"/>
            </a:xfrm>
            <a:grpFill/>
          </p:grpSpPr>
          <p:sp>
            <p:nvSpPr>
              <p:cNvPr id="91" name="TextBox 90"/>
              <p:cNvSpPr txBox="1"/>
              <p:nvPr/>
            </p:nvSpPr>
            <p:spPr>
              <a:xfrm>
                <a:off x="5132234" y="2480276"/>
                <a:ext cx="3096344" cy="425758"/>
              </a:xfrm>
              <a:prstGeom prst="rect">
                <a:avLst/>
              </a:prstGeom>
              <a:grpFill/>
            </p:spPr>
            <p:txBody>
              <a:bodyPr wrap="square" rtlCol="0">
                <a:spAutoFit/>
              </a:bodyPr>
              <a:lstStyle/>
              <a:p>
                <a:pPr marL="0" marR="0" lvl="0" indent="0" algn="just" defTabSz="914400" eaLnBrk="1" fontAlgn="auto" latinLnBrk="0" hangingPunct="1">
                  <a:lnSpc>
                    <a:spcPts val="13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kumimoji="0" lang="en-US" altLang="zh-CN" sz="9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2" name="TextBox 91"/>
              <p:cNvSpPr txBox="1"/>
              <p:nvPr/>
            </p:nvSpPr>
            <p:spPr>
              <a:xfrm>
                <a:off x="5132234" y="2211976"/>
                <a:ext cx="1415772" cy="276999"/>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88" name="组合 87"/>
            <p:cNvGrpSpPr/>
            <p:nvPr/>
          </p:nvGrpSpPr>
          <p:grpSpPr>
            <a:xfrm>
              <a:off x="4768974" y="2355726"/>
              <a:ext cx="411012" cy="489207"/>
              <a:chOff x="813572" y="1263896"/>
              <a:chExt cx="411012" cy="489207"/>
            </a:xfrm>
            <a:grpFill/>
          </p:grpSpPr>
          <p:sp>
            <p:nvSpPr>
              <p:cNvPr id="89" name="流程图: 离页连接符 88"/>
              <p:cNvSpPr/>
              <p:nvPr/>
            </p:nvSpPr>
            <p:spPr>
              <a:xfrm>
                <a:off x="813572" y="1263896"/>
                <a:ext cx="360040" cy="489207"/>
              </a:xfrm>
              <a:prstGeom prst="flowChartOffpageConnector">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90" name="TextBox 89"/>
              <p:cNvSpPr txBox="1"/>
              <p:nvPr/>
            </p:nvSpPr>
            <p:spPr>
              <a:xfrm>
                <a:off x="850764" y="1270284"/>
                <a:ext cx="373820" cy="461665"/>
              </a:xfrm>
              <a:prstGeom prst="rect">
                <a:avLst/>
              </a:prstGeom>
              <a:grp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a:t>
                </a:r>
                <a:endParaRPr kumimoji="0" lang="zh-CN" altLang="en-US" sz="2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1+#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1+#ppt_w/2"/>
                                          </p:val>
                                        </p:tav>
                                        <p:tav tm="100000">
                                          <p:val>
                                            <p:strVal val="#ppt_x"/>
                                          </p:val>
                                        </p:tav>
                                      </p:tavLst>
                                    </p:anim>
                                    <p:anim calcmode="lin" valueType="num">
                                      <p:cBhvr additive="base">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0-#ppt_w/2"/>
                                          </p:val>
                                        </p:tav>
                                        <p:tav tm="100000">
                                          <p:val>
                                            <p:strVal val="#ppt_x"/>
                                          </p:val>
                                        </p:tav>
                                      </p:tavLst>
                                    </p:anim>
                                    <p:anim calcmode="lin" valueType="num">
                                      <p:cBhvr additive="base">
                                        <p:cTn id="43" dur="500" fill="hold"/>
                                        <p:tgtEl>
                                          <p:spTgt spid="61"/>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0-#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500" fill="hold"/>
                                        <p:tgtEl>
                                          <p:spTgt spid="77"/>
                                        </p:tgtEl>
                                        <p:attrNameLst>
                                          <p:attrName>ppt_x</p:attrName>
                                        </p:attrNameLst>
                                      </p:cBhvr>
                                      <p:tavLst>
                                        <p:tav tm="0">
                                          <p:val>
                                            <p:strVal val="1+#ppt_w/2"/>
                                          </p:val>
                                        </p:tav>
                                        <p:tav tm="100000">
                                          <p:val>
                                            <p:strVal val="#ppt_x"/>
                                          </p:val>
                                        </p:tav>
                                      </p:tavLst>
                                    </p:anim>
                                    <p:anim calcmode="lin" valueType="num">
                                      <p:cBhvr additive="base">
                                        <p:cTn id="53" dur="500" fill="hold"/>
                                        <p:tgtEl>
                                          <p:spTgt spid="7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additive="base">
                                        <p:cTn id="57" dur="500" fill="hold"/>
                                        <p:tgtEl>
                                          <p:spTgt spid="85"/>
                                        </p:tgtEl>
                                        <p:attrNameLst>
                                          <p:attrName>ppt_x</p:attrName>
                                        </p:attrNameLst>
                                      </p:cBhvr>
                                      <p:tavLst>
                                        <p:tav tm="0">
                                          <p:val>
                                            <p:strVal val="1+#ppt_w/2"/>
                                          </p:val>
                                        </p:tav>
                                        <p:tav tm="100000">
                                          <p:val>
                                            <p:strVal val="#ppt_x"/>
                                          </p:val>
                                        </p:tav>
                                      </p:tavLst>
                                    </p:anim>
                                    <p:anim calcmode="lin" valueType="num">
                                      <p:cBhvr additive="base">
                                        <p:cTn id="58"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41"/>
            <a:ext cx="9144000" cy="915566"/>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4" name="TextBox 3"/>
          <p:cNvSpPr txBox="1"/>
          <p:nvPr/>
        </p:nvSpPr>
        <p:spPr>
          <a:xfrm>
            <a:off x="0" y="63664"/>
            <a:ext cx="4535488" cy="584775"/>
          </a:xfrm>
          <a:prstGeom prst="rect">
            <a:avLst/>
          </a:prstGeom>
          <a:noFill/>
        </p:spPr>
        <p:txBody>
          <a:bodyPr wrap="square" rtlCol="0">
            <a:spAutoFit/>
          </a:bodyPr>
          <a:lstStyle/>
          <a:p>
            <a:r>
              <a:rPr lang="zh-CN" altLang="en-US" sz="3200" b="1" dirty="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path path="circle">
                    <a:fillToRect l="50000" t="50000" r="50000" b="50000"/>
                  </a:path>
                  <a:tileRect/>
                </a:gradFill>
                <a:latin typeface="微软雅黑" panose="020B0503020204020204" pitchFamily="34" charset="-122"/>
                <a:ea typeface="微软雅黑" panose="020B0503020204020204" pitchFamily="34" charset="-122"/>
              </a:rPr>
              <a:t>单击此处添加文本</a:t>
            </a:r>
          </a:p>
        </p:txBody>
      </p:sp>
      <p:grpSp>
        <p:nvGrpSpPr>
          <p:cNvPr id="5" name="组合 4"/>
          <p:cNvGrpSpPr/>
          <p:nvPr/>
        </p:nvGrpSpPr>
        <p:grpSpPr>
          <a:xfrm>
            <a:off x="1814331" y="1339542"/>
            <a:ext cx="863600" cy="863600"/>
            <a:chOff x="2136775" y="1708150"/>
            <a:chExt cx="1176338" cy="1176338"/>
          </a:xfrm>
        </p:grpSpPr>
        <p:sp>
          <p:nvSpPr>
            <p:cNvPr id="6" name="Freeform 8"/>
            <p:cNvSpPr/>
            <p:nvPr/>
          </p:nvSpPr>
          <p:spPr bwMode="auto">
            <a:xfrm>
              <a:off x="2136775"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4 w 1482"/>
                <a:gd name="T13" fmla="*/ 1335 h 1482"/>
                <a:gd name="T14" fmla="*/ 1094 w 1482"/>
                <a:gd name="T15" fmla="*/ 1393 h 1482"/>
                <a:gd name="T16" fmla="*/ 995 w 1482"/>
                <a:gd name="T17" fmla="*/ 1437 h 1482"/>
                <a:gd name="T18" fmla="*/ 890 w 1482"/>
                <a:gd name="T19" fmla="*/ 1467 h 1482"/>
                <a:gd name="T20" fmla="*/ 778 w 1482"/>
                <a:gd name="T21" fmla="*/ 1481 h 1482"/>
                <a:gd name="T22" fmla="*/ 702 w 1482"/>
                <a:gd name="T23" fmla="*/ 1481 h 1482"/>
                <a:gd name="T24" fmla="*/ 592 w 1482"/>
                <a:gd name="T25" fmla="*/ 1467 h 1482"/>
                <a:gd name="T26" fmla="*/ 486 w 1482"/>
                <a:gd name="T27" fmla="*/ 1437 h 1482"/>
                <a:gd name="T28" fmla="*/ 388 w 1482"/>
                <a:gd name="T29" fmla="*/ 1393 h 1482"/>
                <a:gd name="T30" fmla="*/ 297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7 w 1482"/>
                <a:gd name="T57" fmla="*/ 148 h 1482"/>
                <a:gd name="T58" fmla="*/ 388 w 1482"/>
                <a:gd name="T59" fmla="*/ 90 h 1482"/>
                <a:gd name="T60" fmla="*/ 486 w 1482"/>
                <a:gd name="T61" fmla="*/ 46 h 1482"/>
                <a:gd name="T62" fmla="*/ 592 w 1482"/>
                <a:gd name="T63" fmla="*/ 15 h 1482"/>
                <a:gd name="T64" fmla="*/ 702 w 1482"/>
                <a:gd name="T65" fmla="*/ 1 h 1482"/>
                <a:gd name="T66" fmla="*/ 778 w 1482"/>
                <a:gd name="T67" fmla="*/ 1 h 1482"/>
                <a:gd name="T68" fmla="*/ 890 w 1482"/>
                <a:gd name="T69" fmla="*/ 15 h 1482"/>
                <a:gd name="T70" fmla="*/ 995 w 1482"/>
                <a:gd name="T71" fmla="*/ 46 h 1482"/>
                <a:gd name="T72" fmla="*/ 1094 w 1482"/>
                <a:gd name="T73" fmla="*/ 90 h 1482"/>
                <a:gd name="T74" fmla="*/ 1184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7" y="818"/>
                  </a:lnTo>
                  <a:lnTo>
                    <a:pt x="1473" y="854"/>
                  </a:lnTo>
                  <a:lnTo>
                    <a:pt x="1467" y="890"/>
                  </a:lnTo>
                  <a:lnTo>
                    <a:pt x="1458" y="926"/>
                  </a:lnTo>
                  <a:lnTo>
                    <a:pt x="1448" y="962"/>
                  </a:lnTo>
                  <a:lnTo>
                    <a:pt x="1436" y="997"/>
                  </a:lnTo>
                  <a:lnTo>
                    <a:pt x="1423" y="1029"/>
                  </a:lnTo>
                  <a:lnTo>
                    <a:pt x="1408" y="1063"/>
                  </a:lnTo>
                  <a:lnTo>
                    <a:pt x="1392" y="1094"/>
                  </a:lnTo>
                  <a:lnTo>
                    <a:pt x="1374" y="1126"/>
                  </a:lnTo>
                  <a:lnTo>
                    <a:pt x="1355" y="1155"/>
                  </a:lnTo>
                  <a:lnTo>
                    <a:pt x="1334" y="1185"/>
                  </a:lnTo>
                  <a:lnTo>
                    <a:pt x="1312" y="1213"/>
                  </a:lnTo>
                  <a:lnTo>
                    <a:pt x="1289" y="1240"/>
                  </a:lnTo>
                  <a:lnTo>
                    <a:pt x="1265" y="1265"/>
                  </a:lnTo>
                  <a:lnTo>
                    <a:pt x="1239" y="1290"/>
                  </a:lnTo>
                  <a:lnTo>
                    <a:pt x="1211" y="1313"/>
                  </a:lnTo>
                  <a:lnTo>
                    <a:pt x="1184" y="1335"/>
                  </a:lnTo>
                  <a:lnTo>
                    <a:pt x="1155" y="1356"/>
                  </a:lnTo>
                  <a:lnTo>
                    <a:pt x="1125" y="1375"/>
                  </a:lnTo>
                  <a:lnTo>
                    <a:pt x="1094" y="1393"/>
                  </a:lnTo>
                  <a:lnTo>
                    <a:pt x="1062" y="1409"/>
                  </a:lnTo>
                  <a:lnTo>
                    <a:pt x="1029" y="1424"/>
                  </a:lnTo>
                  <a:lnTo>
                    <a:pt x="995" y="1437"/>
                  </a:lnTo>
                  <a:lnTo>
                    <a:pt x="961" y="1449"/>
                  </a:lnTo>
                  <a:lnTo>
                    <a:pt x="926" y="1459"/>
                  </a:lnTo>
                  <a:lnTo>
                    <a:pt x="890" y="1467"/>
                  </a:lnTo>
                  <a:lnTo>
                    <a:pt x="853" y="1473"/>
                  </a:lnTo>
                  <a:lnTo>
                    <a:pt x="816" y="1479"/>
                  </a:lnTo>
                  <a:lnTo>
                    <a:pt x="778" y="1481"/>
                  </a:lnTo>
                  <a:lnTo>
                    <a:pt x="740" y="1482"/>
                  </a:lnTo>
                  <a:lnTo>
                    <a:pt x="740" y="1482"/>
                  </a:lnTo>
                  <a:lnTo>
                    <a:pt x="702" y="1481"/>
                  </a:lnTo>
                  <a:lnTo>
                    <a:pt x="664" y="1479"/>
                  </a:lnTo>
                  <a:lnTo>
                    <a:pt x="627" y="1473"/>
                  </a:lnTo>
                  <a:lnTo>
                    <a:pt x="592" y="1467"/>
                  </a:lnTo>
                  <a:lnTo>
                    <a:pt x="556" y="1459"/>
                  </a:lnTo>
                  <a:lnTo>
                    <a:pt x="520" y="1449"/>
                  </a:lnTo>
                  <a:lnTo>
                    <a:pt x="486" y="1437"/>
                  </a:lnTo>
                  <a:lnTo>
                    <a:pt x="453" y="1424"/>
                  </a:lnTo>
                  <a:lnTo>
                    <a:pt x="419" y="1409"/>
                  </a:lnTo>
                  <a:lnTo>
                    <a:pt x="388" y="1393"/>
                  </a:lnTo>
                  <a:lnTo>
                    <a:pt x="356" y="1375"/>
                  </a:lnTo>
                  <a:lnTo>
                    <a:pt x="327" y="1356"/>
                  </a:lnTo>
                  <a:lnTo>
                    <a:pt x="297" y="1335"/>
                  </a:lnTo>
                  <a:lnTo>
                    <a:pt x="269" y="1313"/>
                  </a:lnTo>
                  <a:lnTo>
                    <a:pt x="242" y="1290"/>
                  </a:lnTo>
                  <a:lnTo>
                    <a:pt x="217" y="1265"/>
                  </a:lnTo>
                  <a:lnTo>
                    <a:pt x="192" y="1240"/>
                  </a:lnTo>
                  <a:lnTo>
                    <a:pt x="169" y="1213"/>
                  </a:lnTo>
                  <a:lnTo>
                    <a:pt x="147" y="1185"/>
                  </a:lnTo>
                  <a:lnTo>
                    <a:pt x="126" y="1155"/>
                  </a:lnTo>
                  <a:lnTo>
                    <a:pt x="107" y="1126"/>
                  </a:lnTo>
                  <a:lnTo>
                    <a:pt x="89" y="1094"/>
                  </a:lnTo>
                  <a:lnTo>
                    <a:pt x="73" y="1063"/>
                  </a:lnTo>
                  <a:lnTo>
                    <a:pt x="58" y="1029"/>
                  </a:lnTo>
                  <a:lnTo>
                    <a:pt x="45" y="997"/>
                  </a:lnTo>
                  <a:lnTo>
                    <a:pt x="33" y="962"/>
                  </a:lnTo>
                  <a:lnTo>
                    <a:pt x="23" y="926"/>
                  </a:lnTo>
                  <a:lnTo>
                    <a:pt x="15" y="890"/>
                  </a:lnTo>
                  <a:lnTo>
                    <a:pt x="9" y="854"/>
                  </a:lnTo>
                  <a:lnTo>
                    <a:pt x="3" y="818"/>
                  </a:lnTo>
                  <a:lnTo>
                    <a:pt x="1" y="780"/>
                  </a:lnTo>
                  <a:lnTo>
                    <a:pt x="0" y="742"/>
                  </a:lnTo>
                  <a:lnTo>
                    <a:pt x="0" y="742"/>
                  </a:lnTo>
                  <a:lnTo>
                    <a:pt x="1" y="704"/>
                  </a:lnTo>
                  <a:lnTo>
                    <a:pt x="3" y="666"/>
                  </a:lnTo>
                  <a:lnTo>
                    <a:pt x="9" y="629"/>
                  </a:lnTo>
                  <a:lnTo>
                    <a:pt x="15" y="592"/>
                  </a:lnTo>
                  <a:lnTo>
                    <a:pt x="23" y="556"/>
                  </a:lnTo>
                  <a:lnTo>
                    <a:pt x="33" y="521"/>
                  </a:lnTo>
                  <a:lnTo>
                    <a:pt x="45" y="486"/>
                  </a:lnTo>
                  <a:lnTo>
                    <a:pt x="58" y="453"/>
                  </a:lnTo>
                  <a:lnTo>
                    <a:pt x="73" y="420"/>
                  </a:lnTo>
                  <a:lnTo>
                    <a:pt x="89" y="389"/>
                  </a:lnTo>
                  <a:lnTo>
                    <a:pt x="107" y="357"/>
                  </a:lnTo>
                  <a:lnTo>
                    <a:pt x="126" y="327"/>
                  </a:lnTo>
                  <a:lnTo>
                    <a:pt x="147" y="299"/>
                  </a:lnTo>
                  <a:lnTo>
                    <a:pt x="169" y="270"/>
                  </a:lnTo>
                  <a:lnTo>
                    <a:pt x="192" y="243"/>
                  </a:lnTo>
                  <a:lnTo>
                    <a:pt x="217" y="217"/>
                  </a:lnTo>
                  <a:lnTo>
                    <a:pt x="242" y="193"/>
                  </a:lnTo>
                  <a:lnTo>
                    <a:pt x="269" y="169"/>
                  </a:lnTo>
                  <a:lnTo>
                    <a:pt x="297" y="148"/>
                  </a:lnTo>
                  <a:lnTo>
                    <a:pt x="327" y="127"/>
                  </a:lnTo>
                  <a:lnTo>
                    <a:pt x="356" y="107"/>
                  </a:lnTo>
                  <a:lnTo>
                    <a:pt x="388" y="90"/>
                  </a:lnTo>
                  <a:lnTo>
                    <a:pt x="419" y="74"/>
                  </a:lnTo>
                  <a:lnTo>
                    <a:pt x="453" y="59"/>
                  </a:lnTo>
                  <a:lnTo>
                    <a:pt x="486" y="46"/>
                  </a:lnTo>
                  <a:lnTo>
                    <a:pt x="520" y="34"/>
                  </a:lnTo>
                  <a:lnTo>
                    <a:pt x="556" y="24"/>
                  </a:lnTo>
                  <a:lnTo>
                    <a:pt x="592" y="15"/>
                  </a:lnTo>
                  <a:lnTo>
                    <a:pt x="627" y="9"/>
                  </a:lnTo>
                  <a:lnTo>
                    <a:pt x="664" y="4"/>
                  </a:lnTo>
                  <a:lnTo>
                    <a:pt x="702" y="1"/>
                  </a:lnTo>
                  <a:lnTo>
                    <a:pt x="740" y="0"/>
                  </a:lnTo>
                  <a:lnTo>
                    <a:pt x="740" y="0"/>
                  </a:lnTo>
                  <a:lnTo>
                    <a:pt x="778" y="1"/>
                  </a:lnTo>
                  <a:lnTo>
                    <a:pt x="816" y="4"/>
                  </a:lnTo>
                  <a:lnTo>
                    <a:pt x="853" y="9"/>
                  </a:lnTo>
                  <a:lnTo>
                    <a:pt x="890" y="15"/>
                  </a:lnTo>
                  <a:lnTo>
                    <a:pt x="926" y="24"/>
                  </a:lnTo>
                  <a:lnTo>
                    <a:pt x="961" y="34"/>
                  </a:lnTo>
                  <a:lnTo>
                    <a:pt x="995" y="46"/>
                  </a:lnTo>
                  <a:lnTo>
                    <a:pt x="1029" y="59"/>
                  </a:lnTo>
                  <a:lnTo>
                    <a:pt x="1062" y="74"/>
                  </a:lnTo>
                  <a:lnTo>
                    <a:pt x="1094" y="90"/>
                  </a:lnTo>
                  <a:lnTo>
                    <a:pt x="1125" y="107"/>
                  </a:lnTo>
                  <a:lnTo>
                    <a:pt x="1155" y="127"/>
                  </a:lnTo>
                  <a:lnTo>
                    <a:pt x="1184" y="148"/>
                  </a:lnTo>
                  <a:lnTo>
                    <a:pt x="1211" y="169"/>
                  </a:lnTo>
                  <a:lnTo>
                    <a:pt x="1239" y="193"/>
                  </a:lnTo>
                  <a:lnTo>
                    <a:pt x="1265" y="217"/>
                  </a:lnTo>
                  <a:lnTo>
                    <a:pt x="1289" y="243"/>
                  </a:lnTo>
                  <a:lnTo>
                    <a:pt x="1312" y="270"/>
                  </a:lnTo>
                  <a:lnTo>
                    <a:pt x="1334" y="299"/>
                  </a:lnTo>
                  <a:lnTo>
                    <a:pt x="1355" y="327"/>
                  </a:lnTo>
                  <a:lnTo>
                    <a:pt x="1374" y="357"/>
                  </a:lnTo>
                  <a:lnTo>
                    <a:pt x="1392" y="389"/>
                  </a:lnTo>
                  <a:lnTo>
                    <a:pt x="1408" y="420"/>
                  </a:lnTo>
                  <a:lnTo>
                    <a:pt x="1423" y="453"/>
                  </a:lnTo>
                  <a:lnTo>
                    <a:pt x="1436" y="486"/>
                  </a:lnTo>
                  <a:lnTo>
                    <a:pt x="1448" y="521"/>
                  </a:lnTo>
                  <a:lnTo>
                    <a:pt x="1458" y="556"/>
                  </a:lnTo>
                  <a:lnTo>
                    <a:pt x="1467" y="592"/>
                  </a:lnTo>
                  <a:lnTo>
                    <a:pt x="1473" y="629"/>
                  </a:lnTo>
                  <a:lnTo>
                    <a:pt x="1477"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Freeform 9"/>
            <p:cNvSpPr>
              <a:spLocks noEditPoints="1"/>
            </p:cNvSpPr>
            <p:nvPr/>
          </p:nvSpPr>
          <p:spPr bwMode="auto">
            <a:xfrm>
              <a:off x="2332038" y="1985963"/>
              <a:ext cx="784225" cy="719138"/>
            </a:xfrm>
            <a:custGeom>
              <a:avLst/>
              <a:gdLst>
                <a:gd name="T0" fmla="*/ 388 w 988"/>
                <a:gd name="T1" fmla="*/ 819 h 905"/>
                <a:gd name="T2" fmla="*/ 432 w 988"/>
                <a:gd name="T3" fmla="*/ 697 h 905"/>
                <a:gd name="T4" fmla="*/ 412 w 988"/>
                <a:gd name="T5" fmla="*/ 664 h 905"/>
                <a:gd name="T6" fmla="*/ 391 w 988"/>
                <a:gd name="T7" fmla="*/ 639 h 905"/>
                <a:gd name="T8" fmla="*/ 393 w 988"/>
                <a:gd name="T9" fmla="*/ 620 h 905"/>
                <a:gd name="T10" fmla="*/ 418 w 988"/>
                <a:gd name="T11" fmla="*/ 599 h 905"/>
                <a:gd name="T12" fmla="*/ 393 w 988"/>
                <a:gd name="T13" fmla="*/ 546 h 905"/>
                <a:gd name="T14" fmla="*/ 277 w 988"/>
                <a:gd name="T15" fmla="*/ 476 h 905"/>
                <a:gd name="T16" fmla="*/ 138 w 988"/>
                <a:gd name="T17" fmla="*/ 371 h 905"/>
                <a:gd name="T18" fmla="*/ 92 w 988"/>
                <a:gd name="T19" fmla="*/ 317 h 905"/>
                <a:gd name="T20" fmla="*/ 44 w 988"/>
                <a:gd name="T21" fmla="*/ 234 h 905"/>
                <a:gd name="T22" fmla="*/ 13 w 988"/>
                <a:gd name="T23" fmla="*/ 132 h 905"/>
                <a:gd name="T24" fmla="*/ 0 w 988"/>
                <a:gd name="T25" fmla="*/ 0 h 905"/>
                <a:gd name="T26" fmla="*/ 256 w 988"/>
                <a:gd name="T27" fmla="*/ 23 h 905"/>
                <a:gd name="T28" fmla="*/ 740 w 988"/>
                <a:gd name="T29" fmla="*/ 57 h 905"/>
                <a:gd name="T30" fmla="*/ 987 w 988"/>
                <a:gd name="T31" fmla="*/ 33 h 905"/>
                <a:gd name="T32" fmla="*/ 971 w 988"/>
                <a:gd name="T33" fmla="*/ 154 h 905"/>
                <a:gd name="T34" fmla="*/ 936 w 988"/>
                <a:gd name="T35" fmla="*/ 251 h 905"/>
                <a:gd name="T36" fmla="*/ 886 w 988"/>
                <a:gd name="T37" fmla="*/ 331 h 905"/>
                <a:gd name="T38" fmla="*/ 825 w 988"/>
                <a:gd name="T39" fmla="*/ 395 h 905"/>
                <a:gd name="T40" fmla="*/ 653 w 988"/>
                <a:gd name="T41" fmla="*/ 512 h 905"/>
                <a:gd name="T42" fmla="*/ 576 w 988"/>
                <a:gd name="T43" fmla="*/ 574 h 905"/>
                <a:gd name="T44" fmla="*/ 580 w 988"/>
                <a:gd name="T45" fmla="*/ 601 h 905"/>
                <a:gd name="T46" fmla="*/ 601 w 988"/>
                <a:gd name="T47" fmla="*/ 625 h 905"/>
                <a:gd name="T48" fmla="*/ 599 w 988"/>
                <a:gd name="T49" fmla="*/ 646 h 905"/>
                <a:gd name="T50" fmla="*/ 574 w 988"/>
                <a:gd name="T51" fmla="*/ 666 h 905"/>
                <a:gd name="T52" fmla="*/ 565 w 988"/>
                <a:gd name="T53" fmla="*/ 725 h 905"/>
                <a:gd name="T54" fmla="*/ 619 w 988"/>
                <a:gd name="T55" fmla="*/ 838 h 905"/>
                <a:gd name="T56" fmla="*/ 298 w 988"/>
                <a:gd name="T57" fmla="*/ 855 h 905"/>
                <a:gd name="T58" fmla="*/ 737 w 988"/>
                <a:gd name="T59" fmla="*/ 203 h 905"/>
                <a:gd name="T60" fmla="*/ 707 w 988"/>
                <a:gd name="T61" fmla="*/ 350 h 905"/>
                <a:gd name="T62" fmla="*/ 669 w 988"/>
                <a:gd name="T63" fmla="*/ 443 h 905"/>
                <a:gd name="T64" fmla="*/ 779 w 988"/>
                <a:gd name="T65" fmla="*/ 367 h 905"/>
                <a:gd name="T66" fmla="*/ 855 w 988"/>
                <a:gd name="T67" fmla="*/ 288 h 905"/>
                <a:gd name="T68" fmla="*/ 906 w 988"/>
                <a:gd name="T69" fmla="*/ 192 h 905"/>
                <a:gd name="T70" fmla="*/ 929 w 988"/>
                <a:gd name="T71" fmla="*/ 105 h 905"/>
                <a:gd name="T72" fmla="*/ 761 w 988"/>
                <a:gd name="T73" fmla="*/ 152 h 905"/>
                <a:gd name="T74" fmla="*/ 316 w 988"/>
                <a:gd name="T75" fmla="*/ 428 h 905"/>
                <a:gd name="T76" fmla="*/ 279 w 988"/>
                <a:gd name="T77" fmla="*/ 331 h 905"/>
                <a:gd name="T78" fmla="*/ 258 w 988"/>
                <a:gd name="T79" fmla="*/ 221 h 905"/>
                <a:gd name="T80" fmla="*/ 228 w 988"/>
                <a:gd name="T81" fmla="*/ 152 h 905"/>
                <a:gd name="T82" fmla="*/ 58 w 988"/>
                <a:gd name="T83" fmla="*/ 85 h 905"/>
                <a:gd name="T84" fmla="*/ 77 w 988"/>
                <a:gd name="T85" fmla="*/ 177 h 905"/>
                <a:gd name="T86" fmla="*/ 118 w 988"/>
                <a:gd name="T87" fmla="*/ 263 h 905"/>
                <a:gd name="T88" fmla="*/ 191 w 988"/>
                <a:gd name="T89" fmla="*/ 350 h 905"/>
                <a:gd name="T90" fmla="*/ 326 w 988"/>
                <a:gd name="T91" fmla="*/ 446 h 905"/>
                <a:gd name="T92" fmla="*/ 307 w 988"/>
                <a:gd name="T93" fmla="*/ 170 h 905"/>
                <a:gd name="T94" fmla="*/ 320 w 988"/>
                <a:gd name="T95" fmla="*/ 266 h 905"/>
                <a:gd name="T96" fmla="*/ 358 w 988"/>
                <a:gd name="T97" fmla="*/ 380 h 905"/>
                <a:gd name="T98" fmla="*/ 398 w 988"/>
                <a:gd name="T99" fmla="*/ 448 h 905"/>
                <a:gd name="T100" fmla="*/ 416 w 988"/>
                <a:gd name="T101" fmla="*/ 453 h 905"/>
                <a:gd name="T102" fmla="*/ 429 w 988"/>
                <a:gd name="T103" fmla="*/ 444 h 905"/>
                <a:gd name="T104" fmla="*/ 430 w 988"/>
                <a:gd name="T105" fmla="*/ 425 h 905"/>
                <a:gd name="T106" fmla="*/ 394 w 988"/>
                <a:gd name="T107" fmla="*/ 362 h 905"/>
                <a:gd name="T108" fmla="*/ 360 w 988"/>
                <a:gd name="T109" fmla="*/ 257 h 905"/>
                <a:gd name="T110" fmla="*/ 348 w 988"/>
                <a:gd name="T111" fmla="*/ 166 h 905"/>
                <a:gd name="T112" fmla="*/ 343 w 988"/>
                <a:gd name="T113" fmla="*/ 63 h 905"/>
                <a:gd name="T114" fmla="*/ 329 w 988"/>
                <a:gd name="T115" fmla="*/ 51 h 905"/>
                <a:gd name="T116" fmla="*/ 313 w 988"/>
                <a:gd name="T117" fmla="*/ 53 h 905"/>
                <a:gd name="T118" fmla="*/ 304 w 988"/>
                <a:gd name="T119" fmla="*/ 7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8" h="905">
                  <a:moveTo>
                    <a:pt x="298" y="855"/>
                  </a:moveTo>
                  <a:lnTo>
                    <a:pt x="359" y="855"/>
                  </a:lnTo>
                  <a:lnTo>
                    <a:pt x="359" y="855"/>
                  </a:lnTo>
                  <a:lnTo>
                    <a:pt x="374" y="838"/>
                  </a:lnTo>
                  <a:lnTo>
                    <a:pt x="388" y="819"/>
                  </a:lnTo>
                  <a:lnTo>
                    <a:pt x="401" y="799"/>
                  </a:lnTo>
                  <a:lnTo>
                    <a:pt x="412" y="776"/>
                  </a:lnTo>
                  <a:lnTo>
                    <a:pt x="421" y="752"/>
                  </a:lnTo>
                  <a:lnTo>
                    <a:pt x="427" y="725"/>
                  </a:lnTo>
                  <a:lnTo>
                    <a:pt x="432" y="697"/>
                  </a:lnTo>
                  <a:lnTo>
                    <a:pt x="436" y="666"/>
                  </a:lnTo>
                  <a:lnTo>
                    <a:pt x="425" y="666"/>
                  </a:lnTo>
                  <a:lnTo>
                    <a:pt x="425" y="666"/>
                  </a:lnTo>
                  <a:lnTo>
                    <a:pt x="418" y="666"/>
                  </a:lnTo>
                  <a:lnTo>
                    <a:pt x="412" y="664"/>
                  </a:lnTo>
                  <a:lnTo>
                    <a:pt x="405" y="661"/>
                  </a:lnTo>
                  <a:lnTo>
                    <a:pt x="401" y="656"/>
                  </a:lnTo>
                  <a:lnTo>
                    <a:pt x="397" y="651"/>
                  </a:lnTo>
                  <a:lnTo>
                    <a:pt x="393" y="646"/>
                  </a:lnTo>
                  <a:lnTo>
                    <a:pt x="391" y="639"/>
                  </a:lnTo>
                  <a:lnTo>
                    <a:pt x="390" y="633"/>
                  </a:lnTo>
                  <a:lnTo>
                    <a:pt x="390" y="633"/>
                  </a:lnTo>
                  <a:lnTo>
                    <a:pt x="390" y="633"/>
                  </a:lnTo>
                  <a:lnTo>
                    <a:pt x="391" y="625"/>
                  </a:lnTo>
                  <a:lnTo>
                    <a:pt x="393" y="620"/>
                  </a:lnTo>
                  <a:lnTo>
                    <a:pt x="397" y="613"/>
                  </a:lnTo>
                  <a:lnTo>
                    <a:pt x="401" y="609"/>
                  </a:lnTo>
                  <a:lnTo>
                    <a:pt x="405" y="604"/>
                  </a:lnTo>
                  <a:lnTo>
                    <a:pt x="412" y="601"/>
                  </a:lnTo>
                  <a:lnTo>
                    <a:pt x="418" y="599"/>
                  </a:lnTo>
                  <a:lnTo>
                    <a:pt x="425" y="598"/>
                  </a:lnTo>
                  <a:lnTo>
                    <a:pt x="442" y="598"/>
                  </a:lnTo>
                  <a:lnTo>
                    <a:pt x="442" y="598"/>
                  </a:lnTo>
                  <a:lnTo>
                    <a:pt x="417" y="573"/>
                  </a:lnTo>
                  <a:lnTo>
                    <a:pt x="393" y="546"/>
                  </a:lnTo>
                  <a:lnTo>
                    <a:pt x="371" y="519"/>
                  </a:lnTo>
                  <a:lnTo>
                    <a:pt x="351" y="489"/>
                  </a:lnTo>
                  <a:lnTo>
                    <a:pt x="337" y="512"/>
                  </a:lnTo>
                  <a:lnTo>
                    <a:pt x="337" y="512"/>
                  </a:lnTo>
                  <a:lnTo>
                    <a:pt x="277" y="476"/>
                  </a:lnTo>
                  <a:lnTo>
                    <a:pt x="248" y="458"/>
                  </a:lnTo>
                  <a:lnTo>
                    <a:pt x="219" y="438"/>
                  </a:lnTo>
                  <a:lnTo>
                    <a:pt x="191" y="418"/>
                  </a:lnTo>
                  <a:lnTo>
                    <a:pt x="164" y="395"/>
                  </a:lnTo>
                  <a:lnTo>
                    <a:pt x="138" y="371"/>
                  </a:lnTo>
                  <a:lnTo>
                    <a:pt x="126" y="358"/>
                  </a:lnTo>
                  <a:lnTo>
                    <a:pt x="114" y="345"/>
                  </a:lnTo>
                  <a:lnTo>
                    <a:pt x="114" y="345"/>
                  </a:lnTo>
                  <a:lnTo>
                    <a:pt x="102" y="331"/>
                  </a:lnTo>
                  <a:lnTo>
                    <a:pt x="92" y="317"/>
                  </a:lnTo>
                  <a:lnTo>
                    <a:pt x="81" y="301"/>
                  </a:lnTo>
                  <a:lnTo>
                    <a:pt x="71" y="285"/>
                  </a:lnTo>
                  <a:lnTo>
                    <a:pt x="61" y="269"/>
                  </a:lnTo>
                  <a:lnTo>
                    <a:pt x="53" y="251"/>
                  </a:lnTo>
                  <a:lnTo>
                    <a:pt x="44" y="234"/>
                  </a:lnTo>
                  <a:lnTo>
                    <a:pt x="36" y="216"/>
                  </a:lnTo>
                  <a:lnTo>
                    <a:pt x="30" y="196"/>
                  </a:lnTo>
                  <a:lnTo>
                    <a:pt x="23" y="175"/>
                  </a:lnTo>
                  <a:lnTo>
                    <a:pt x="18" y="154"/>
                  </a:lnTo>
                  <a:lnTo>
                    <a:pt x="13" y="132"/>
                  </a:lnTo>
                  <a:lnTo>
                    <a:pt x="9" y="108"/>
                  </a:lnTo>
                  <a:lnTo>
                    <a:pt x="6" y="84"/>
                  </a:lnTo>
                  <a:lnTo>
                    <a:pt x="4" y="59"/>
                  </a:lnTo>
                  <a:lnTo>
                    <a:pt x="3" y="33"/>
                  </a:lnTo>
                  <a:lnTo>
                    <a:pt x="0" y="0"/>
                  </a:lnTo>
                  <a:lnTo>
                    <a:pt x="33" y="7"/>
                  </a:lnTo>
                  <a:lnTo>
                    <a:pt x="239" y="55"/>
                  </a:lnTo>
                  <a:lnTo>
                    <a:pt x="252" y="58"/>
                  </a:lnTo>
                  <a:lnTo>
                    <a:pt x="252" y="58"/>
                  </a:lnTo>
                  <a:lnTo>
                    <a:pt x="256" y="23"/>
                  </a:lnTo>
                  <a:lnTo>
                    <a:pt x="473" y="23"/>
                  </a:lnTo>
                  <a:lnTo>
                    <a:pt x="520" y="23"/>
                  </a:lnTo>
                  <a:lnTo>
                    <a:pt x="737" y="23"/>
                  </a:lnTo>
                  <a:lnTo>
                    <a:pt x="737" y="23"/>
                  </a:lnTo>
                  <a:lnTo>
                    <a:pt x="740" y="57"/>
                  </a:lnTo>
                  <a:lnTo>
                    <a:pt x="751" y="55"/>
                  </a:lnTo>
                  <a:lnTo>
                    <a:pt x="956" y="7"/>
                  </a:lnTo>
                  <a:lnTo>
                    <a:pt x="988" y="0"/>
                  </a:lnTo>
                  <a:lnTo>
                    <a:pt x="987" y="33"/>
                  </a:lnTo>
                  <a:lnTo>
                    <a:pt x="987" y="33"/>
                  </a:lnTo>
                  <a:lnTo>
                    <a:pt x="986" y="59"/>
                  </a:lnTo>
                  <a:lnTo>
                    <a:pt x="983" y="84"/>
                  </a:lnTo>
                  <a:lnTo>
                    <a:pt x="980" y="108"/>
                  </a:lnTo>
                  <a:lnTo>
                    <a:pt x="976" y="132"/>
                  </a:lnTo>
                  <a:lnTo>
                    <a:pt x="971" y="154"/>
                  </a:lnTo>
                  <a:lnTo>
                    <a:pt x="965" y="175"/>
                  </a:lnTo>
                  <a:lnTo>
                    <a:pt x="960" y="196"/>
                  </a:lnTo>
                  <a:lnTo>
                    <a:pt x="952" y="216"/>
                  </a:lnTo>
                  <a:lnTo>
                    <a:pt x="945" y="234"/>
                  </a:lnTo>
                  <a:lnTo>
                    <a:pt x="936" y="251"/>
                  </a:lnTo>
                  <a:lnTo>
                    <a:pt x="927" y="269"/>
                  </a:lnTo>
                  <a:lnTo>
                    <a:pt x="918" y="285"/>
                  </a:lnTo>
                  <a:lnTo>
                    <a:pt x="908" y="301"/>
                  </a:lnTo>
                  <a:lnTo>
                    <a:pt x="897" y="317"/>
                  </a:lnTo>
                  <a:lnTo>
                    <a:pt x="886" y="331"/>
                  </a:lnTo>
                  <a:lnTo>
                    <a:pt x="874" y="345"/>
                  </a:lnTo>
                  <a:lnTo>
                    <a:pt x="874" y="345"/>
                  </a:lnTo>
                  <a:lnTo>
                    <a:pt x="862" y="358"/>
                  </a:lnTo>
                  <a:lnTo>
                    <a:pt x="850" y="371"/>
                  </a:lnTo>
                  <a:lnTo>
                    <a:pt x="825" y="395"/>
                  </a:lnTo>
                  <a:lnTo>
                    <a:pt x="798" y="418"/>
                  </a:lnTo>
                  <a:lnTo>
                    <a:pt x="770" y="438"/>
                  </a:lnTo>
                  <a:lnTo>
                    <a:pt x="742" y="458"/>
                  </a:lnTo>
                  <a:lnTo>
                    <a:pt x="713" y="476"/>
                  </a:lnTo>
                  <a:lnTo>
                    <a:pt x="653" y="512"/>
                  </a:lnTo>
                  <a:lnTo>
                    <a:pt x="640" y="491"/>
                  </a:lnTo>
                  <a:lnTo>
                    <a:pt x="640" y="491"/>
                  </a:lnTo>
                  <a:lnTo>
                    <a:pt x="620" y="521"/>
                  </a:lnTo>
                  <a:lnTo>
                    <a:pt x="599" y="548"/>
                  </a:lnTo>
                  <a:lnTo>
                    <a:pt x="576" y="574"/>
                  </a:lnTo>
                  <a:lnTo>
                    <a:pt x="551" y="598"/>
                  </a:lnTo>
                  <a:lnTo>
                    <a:pt x="567" y="598"/>
                  </a:lnTo>
                  <a:lnTo>
                    <a:pt x="567" y="598"/>
                  </a:lnTo>
                  <a:lnTo>
                    <a:pt x="574" y="599"/>
                  </a:lnTo>
                  <a:lnTo>
                    <a:pt x="580" y="601"/>
                  </a:lnTo>
                  <a:lnTo>
                    <a:pt x="586" y="604"/>
                  </a:lnTo>
                  <a:lnTo>
                    <a:pt x="591" y="609"/>
                  </a:lnTo>
                  <a:lnTo>
                    <a:pt x="595" y="613"/>
                  </a:lnTo>
                  <a:lnTo>
                    <a:pt x="599" y="620"/>
                  </a:lnTo>
                  <a:lnTo>
                    <a:pt x="601" y="625"/>
                  </a:lnTo>
                  <a:lnTo>
                    <a:pt x="601" y="633"/>
                  </a:lnTo>
                  <a:lnTo>
                    <a:pt x="601" y="633"/>
                  </a:lnTo>
                  <a:lnTo>
                    <a:pt x="601" y="633"/>
                  </a:lnTo>
                  <a:lnTo>
                    <a:pt x="601" y="639"/>
                  </a:lnTo>
                  <a:lnTo>
                    <a:pt x="599" y="646"/>
                  </a:lnTo>
                  <a:lnTo>
                    <a:pt x="595" y="651"/>
                  </a:lnTo>
                  <a:lnTo>
                    <a:pt x="591" y="656"/>
                  </a:lnTo>
                  <a:lnTo>
                    <a:pt x="586" y="661"/>
                  </a:lnTo>
                  <a:lnTo>
                    <a:pt x="580" y="664"/>
                  </a:lnTo>
                  <a:lnTo>
                    <a:pt x="574" y="666"/>
                  </a:lnTo>
                  <a:lnTo>
                    <a:pt x="567" y="666"/>
                  </a:lnTo>
                  <a:lnTo>
                    <a:pt x="557" y="666"/>
                  </a:lnTo>
                  <a:lnTo>
                    <a:pt x="557" y="666"/>
                  </a:lnTo>
                  <a:lnTo>
                    <a:pt x="561" y="697"/>
                  </a:lnTo>
                  <a:lnTo>
                    <a:pt x="565" y="725"/>
                  </a:lnTo>
                  <a:lnTo>
                    <a:pt x="572" y="752"/>
                  </a:lnTo>
                  <a:lnTo>
                    <a:pt x="581" y="776"/>
                  </a:lnTo>
                  <a:lnTo>
                    <a:pt x="592" y="799"/>
                  </a:lnTo>
                  <a:lnTo>
                    <a:pt x="605" y="819"/>
                  </a:lnTo>
                  <a:lnTo>
                    <a:pt x="619" y="838"/>
                  </a:lnTo>
                  <a:lnTo>
                    <a:pt x="634" y="855"/>
                  </a:lnTo>
                  <a:lnTo>
                    <a:pt x="697" y="855"/>
                  </a:lnTo>
                  <a:lnTo>
                    <a:pt x="713" y="905"/>
                  </a:lnTo>
                  <a:lnTo>
                    <a:pt x="283" y="905"/>
                  </a:lnTo>
                  <a:lnTo>
                    <a:pt x="298" y="855"/>
                  </a:lnTo>
                  <a:lnTo>
                    <a:pt x="298" y="855"/>
                  </a:lnTo>
                  <a:close/>
                  <a:moveTo>
                    <a:pt x="742" y="109"/>
                  </a:moveTo>
                  <a:lnTo>
                    <a:pt x="742" y="109"/>
                  </a:lnTo>
                  <a:lnTo>
                    <a:pt x="741" y="157"/>
                  </a:lnTo>
                  <a:lnTo>
                    <a:pt x="737" y="203"/>
                  </a:lnTo>
                  <a:lnTo>
                    <a:pt x="731" y="247"/>
                  </a:lnTo>
                  <a:lnTo>
                    <a:pt x="723" y="289"/>
                  </a:lnTo>
                  <a:lnTo>
                    <a:pt x="719" y="310"/>
                  </a:lnTo>
                  <a:lnTo>
                    <a:pt x="714" y="331"/>
                  </a:lnTo>
                  <a:lnTo>
                    <a:pt x="707" y="350"/>
                  </a:lnTo>
                  <a:lnTo>
                    <a:pt x="701" y="370"/>
                  </a:lnTo>
                  <a:lnTo>
                    <a:pt x="693" y="388"/>
                  </a:lnTo>
                  <a:lnTo>
                    <a:pt x="685" y="407"/>
                  </a:lnTo>
                  <a:lnTo>
                    <a:pt x="678" y="425"/>
                  </a:lnTo>
                  <a:lnTo>
                    <a:pt x="669" y="443"/>
                  </a:lnTo>
                  <a:lnTo>
                    <a:pt x="669" y="443"/>
                  </a:lnTo>
                  <a:lnTo>
                    <a:pt x="715" y="414"/>
                  </a:lnTo>
                  <a:lnTo>
                    <a:pt x="736" y="399"/>
                  </a:lnTo>
                  <a:lnTo>
                    <a:pt x="758" y="383"/>
                  </a:lnTo>
                  <a:lnTo>
                    <a:pt x="779" y="367"/>
                  </a:lnTo>
                  <a:lnTo>
                    <a:pt x="798" y="349"/>
                  </a:lnTo>
                  <a:lnTo>
                    <a:pt x="818" y="331"/>
                  </a:lnTo>
                  <a:lnTo>
                    <a:pt x="836" y="311"/>
                  </a:lnTo>
                  <a:lnTo>
                    <a:pt x="836" y="311"/>
                  </a:lnTo>
                  <a:lnTo>
                    <a:pt x="855" y="288"/>
                  </a:lnTo>
                  <a:lnTo>
                    <a:pt x="871" y="263"/>
                  </a:lnTo>
                  <a:lnTo>
                    <a:pt x="886" y="236"/>
                  </a:lnTo>
                  <a:lnTo>
                    <a:pt x="894" y="222"/>
                  </a:lnTo>
                  <a:lnTo>
                    <a:pt x="900" y="208"/>
                  </a:lnTo>
                  <a:lnTo>
                    <a:pt x="906" y="192"/>
                  </a:lnTo>
                  <a:lnTo>
                    <a:pt x="912" y="177"/>
                  </a:lnTo>
                  <a:lnTo>
                    <a:pt x="917" y="159"/>
                  </a:lnTo>
                  <a:lnTo>
                    <a:pt x="921" y="142"/>
                  </a:lnTo>
                  <a:lnTo>
                    <a:pt x="925" y="123"/>
                  </a:lnTo>
                  <a:lnTo>
                    <a:pt x="929" y="105"/>
                  </a:lnTo>
                  <a:lnTo>
                    <a:pt x="932" y="85"/>
                  </a:lnTo>
                  <a:lnTo>
                    <a:pt x="934" y="66"/>
                  </a:lnTo>
                  <a:lnTo>
                    <a:pt x="793" y="97"/>
                  </a:lnTo>
                  <a:lnTo>
                    <a:pt x="808" y="130"/>
                  </a:lnTo>
                  <a:lnTo>
                    <a:pt x="761" y="152"/>
                  </a:lnTo>
                  <a:lnTo>
                    <a:pt x="742" y="109"/>
                  </a:lnTo>
                  <a:lnTo>
                    <a:pt x="742" y="109"/>
                  </a:lnTo>
                  <a:close/>
                  <a:moveTo>
                    <a:pt x="326" y="446"/>
                  </a:moveTo>
                  <a:lnTo>
                    <a:pt x="326" y="446"/>
                  </a:lnTo>
                  <a:lnTo>
                    <a:pt x="316" y="428"/>
                  </a:lnTo>
                  <a:lnTo>
                    <a:pt x="308" y="409"/>
                  </a:lnTo>
                  <a:lnTo>
                    <a:pt x="300" y="390"/>
                  </a:lnTo>
                  <a:lnTo>
                    <a:pt x="292" y="371"/>
                  </a:lnTo>
                  <a:lnTo>
                    <a:pt x="286" y="350"/>
                  </a:lnTo>
                  <a:lnTo>
                    <a:pt x="279" y="331"/>
                  </a:lnTo>
                  <a:lnTo>
                    <a:pt x="274" y="309"/>
                  </a:lnTo>
                  <a:lnTo>
                    <a:pt x="269" y="288"/>
                  </a:lnTo>
                  <a:lnTo>
                    <a:pt x="264" y="267"/>
                  </a:lnTo>
                  <a:lnTo>
                    <a:pt x="261" y="244"/>
                  </a:lnTo>
                  <a:lnTo>
                    <a:pt x="258" y="221"/>
                  </a:lnTo>
                  <a:lnTo>
                    <a:pt x="256" y="198"/>
                  </a:lnTo>
                  <a:lnTo>
                    <a:pt x="253" y="174"/>
                  </a:lnTo>
                  <a:lnTo>
                    <a:pt x="252" y="151"/>
                  </a:lnTo>
                  <a:lnTo>
                    <a:pt x="251" y="102"/>
                  </a:lnTo>
                  <a:lnTo>
                    <a:pt x="228" y="152"/>
                  </a:lnTo>
                  <a:lnTo>
                    <a:pt x="182" y="130"/>
                  </a:lnTo>
                  <a:lnTo>
                    <a:pt x="197" y="97"/>
                  </a:lnTo>
                  <a:lnTo>
                    <a:pt x="56" y="66"/>
                  </a:lnTo>
                  <a:lnTo>
                    <a:pt x="56" y="66"/>
                  </a:lnTo>
                  <a:lnTo>
                    <a:pt x="58" y="85"/>
                  </a:lnTo>
                  <a:lnTo>
                    <a:pt x="60" y="105"/>
                  </a:lnTo>
                  <a:lnTo>
                    <a:pt x="63" y="123"/>
                  </a:lnTo>
                  <a:lnTo>
                    <a:pt x="68" y="142"/>
                  </a:lnTo>
                  <a:lnTo>
                    <a:pt x="72" y="159"/>
                  </a:lnTo>
                  <a:lnTo>
                    <a:pt x="77" y="177"/>
                  </a:lnTo>
                  <a:lnTo>
                    <a:pt x="83" y="192"/>
                  </a:lnTo>
                  <a:lnTo>
                    <a:pt x="89" y="208"/>
                  </a:lnTo>
                  <a:lnTo>
                    <a:pt x="96" y="222"/>
                  </a:lnTo>
                  <a:lnTo>
                    <a:pt x="102" y="236"/>
                  </a:lnTo>
                  <a:lnTo>
                    <a:pt x="118" y="263"/>
                  </a:lnTo>
                  <a:lnTo>
                    <a:pt x="135" y="288"/>
                  </a:lnTo>
                  <a:lnTo>
                    <a:pt x="153" y="311"/>
                  </a:lnTo>
                  <a:lnTo>
                    <a:pt x="153" y="311"/>
                  </a:lnTo>
                  <a:lnTo>
                    <a:pt x="172" y="332"/>
                  </a:lnTo>
                  <a:lnTo>
                    <a:pt x="191" y="350"/>
                  </a:lnTo>
                  <a:lnTo>
                    <a:pt x="212" y="369"/>
                  </a:lnTo>
                  <a:lnTo>
                    <a:pt x="234" y="385"/>
                  </a:lnTo>
                  <a:lnTo>
                    <a:pt x="256" y="401"/>
                  </a:lnTo>
                  <a:lnTo>
                    <a:pt x="279" y="417"/>
                  </a:lnTo>
                  <a:lnTo>
                    <a:pt x="326" y="446"/>
                  </a:lnTo>
                  <a:lnTo>
                    <a:pt x="326" y="446"/>
                  </a:lnTo>
                  <a:close/>
                  <a:moveTo>
                    <a:pt x="304" y="70"/>
                  </a:moveTo>
                  <a:lnTo>
                    <a:pt x="304" y="70"/>
                  </a:lnTo>
                  <a:lnTo>
                    <a:pt x="304" y="120"/>
                  </a:lnTo>
                  <a:lnTo>
                    <a:pt x="307" y="170"/>
                  </a:lnTo>
                  <a:lnTo>
                    <a:pt x="309" y="194"/>
                  </a:lnTo>
                  <a:lnTo>
                    <a:pt x="312" y="218"/>
                  </a:lnTo>
                  <a:lnTo>
                    <a:pt x="315" y="242"/>
                  </a:lnTo>
                  <a:lnTo>
                    <a:pt x="320" y="266"/>
                  </a:lnTo>
                  <a:lnTo>
                    <a:pt x="320" y="266"/>
                  </a:lnTo>
                  <a:lnTo>
                    <a:pt x="325" y="288"/>
                  </a:lnTo>
                  <a:lnTo>
                    <a:pt x="331" y="312"/>
                  </a:lnTo>
                  <a:lnTo>
                    <a:pt x="339" y="335"/>
                  </a:lnTo>
                  <a:lnTo>
                    <a:pt x="348" y="358"/>
                  </a:lnTo>
                  <a:lnTo>
                    <a:pt x="358" y="380"/>
                  </a:lnTo>
                  <a:lnTo>
                    <a:pt x="368" y="401"/>
                  </a:lnTo>
                  <a:lnTo>
                    <a:pt x="381" y="423"/>
                  </a:lnTo>
                  <a:lnTo>
                    <a:pt x="394" y="445"/>
                  </a:lnTo>
                  <a:lnTo>
                    <a:pt x="394" y="445"/>
                  </a:lnTo>
                  <a:lnTo>
                    <a:pt x="398" y="448"/>
                  </a:lnTo>
                  <a:lnTo>
                    <a:pt x="401" y="450"/>
                  </a:lnTo>
                  <a:lnTo>
                    <a:pt x="404" y="452"/>
                  </a:lnTo>
                  <a:lnTo>
                    <a:pt x="407" y="453"/>
                  </a:lnTo>
                  <a:lnTo>
                    <a:pt x="412" y="453"/>
                  </a:lnTo>
                  <a:lnTo>
                    <a:pt x="416" y="453"/>
                  </a:lnTo>
                  <a:lnTo>
                    <a:pt x="419" y="452"/>
                  </a:lnTo>
                  <a:lnTo>
                    <a:pt x="424" y="450"/>
                  </a:lnTo>
                  <a:lnTo>
                    <a:pt x="424" y="450"/>
                  </a:lnTo>
                  <a:lnTo>
                    <a:pt x="427" y="447"/>
                  </a:lnTo>
                  <a:lnTo>
                    <a:pt x="429" y="444"/>
                  </a:lnTo>
                  <a:lnTo>
                    <a:pt x="430" y="440"/>
                  </a:lnTo>
                  <a:lnTo>
                    <a:pt x="431" y="436"/>
                  </a:lnTo>
                  <a:lnTo>
                    <a:pt x="432" y="433"/>
                  </a:lnTo>
                  <a:lnTo>
                    <a:pt x="431" y="428"/>
                  </a:lnTo>
                  <a:lnTo>
                    <a:pt x="430" y="425"/>
                  </a:lnTo>
                  <a:lnTo>
                    <a:pt x="428" y="421"/>
                  </a:lnTo>
                  <a:lnTo>
                    <a:pt x="428" y="421"/>
                  </a:lnTo>
                  <a:lnTo>
                    <a:pt x="416" y="402"/>
                  </a:lnTo>
                  <a:lnTo>
                    <a:pt x="404" y="382"/>
                  </a:lnTo>
                  <a:lnTo>
                    <a:pt x="394" y="362"/>
                  </a:lnTo>
                  <a:lnTo>
                    <a:pt x="386" y="342"/>
                  </a:lnTo>
                  <a:lnTo>
                    <a:pt x="378" y="321"/>
                  </a:lnTo>
                  <a:lnTo>
                    <a:pt x="371" y="300"/>
                  </a:lnTo>
                  <a:lnTo>
                    <a:pt x="365" y="279"/>
                  </a:lnTo>
                  <a:lnTo>
                    <a:pt x="360" y="257"/>
                  </a:lnTo>
                  <a:lnTo>
                    <a:pt x="360" y="257"/>
                  </a:lnTo>
                  <a:lnTo>
                    <a:pt x="355" y="234"/>
                  </a:lnTo>
                  <a:lnTo>
                    <a:pt x="352" y="212"/>
                  </a:lnTo>
                  <a:lnTo>
                    <a:pt x="350" y="189"/>
                  </a:lnTo>
                  <a:lnTo>
                    <a:pt x="348" y="166"/>
                  </a:lnTo>
                  <a:lnTo>
                    <a:pt x="346" y="119"/>
                  </a:lnTo>
                  <a:lnTo>
                    <a:pt x="346" y="70"/>
                  </a:lnTo>
                  <a:lnTo>
                    <a:pt x="346" y="70"/>
                  </a:lnTo>
                  <a:lnTo>
                    <a:pt x="345" y="67"/>
                  </a:lnTo>
                  <a:lnTo>
                    <a:pt x="343" y="63"/>
                  </a:lnTo>
                  <a:lnTo>
                    <a:pt x="342" y="59"/>
                  </a:lnTo>
                  <a:lnTo>
                    <a:pt x="339" y="56"/>
                  </a:lnTo>
                  <a:lnTo>
                    <a:pt x="337" y="54"/>
                  </a:lnTo>
                  <a:lnTo>
                    <a:pt x="333" y="52"/>
                  </a:lnTo>
                  <a:lnTo>
                    <a:pt x="329" y="51"/>
                  </a:lnTo>
                  <a:lnTo>
                    <a:pt x="325" y="50"/>
                  </a:lnTo>
                  <a:lnTo>
                    <a:pt x="325" y="50"/>
                  </a:lnTo>
                  <a:lnTo>
                    <a:pt x="321" y="51"/>
                  </a:lnTo>
                  <a:lnTo>
                    <a:pt x="317" y="52"/>
                  </a:lnTo>
                  <a:lnTo>
                    <a:pt x="313" y="53"/>
                  </a:lnTo>
                  <a:lnTo>
                    <a:pt x="311" y="56"/>
                  </a:lnTo>
                  <a:lnTo>
                    <a:pt x="308" y="58"/>
                  </a:lnTo>
                  <a:lnTo>
                    <a:pt x="307" y="63"/>
                  </a:lnTo>
                  <a:lnTo>
                    <a:pt x="304" y="66"/>
                  </a:lnTo>
                  <a:lnTo>
                    <a:pt x="304" y="70"/>
                  </a:lnTo>
                  <a:lnTo>
                    <a:pt x="304" y="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759425" y="1339542"/>
            <a:ext cx="863600" cy="863600"/>
            <a:chOff x="5030788" y="1708150"/>
            <a:chExt cx="1176338" cy="1176338"/>
          </a:xfrm>
        </p:grpSpPr>
        <p:sp>
          <p:nvSpPr>
            <p:cNvPr id="9" name="Freeform 6"/>
            <p:cNvSpPr/>
            <p:nvPr/>
          </p:nvSpPr>
          <p:spPr bwMode="auto">
            <a:xfrm>
              <a:off x="5030788" y="1708150"/>
              <a:ext cx="1176338" cy="1176338"/>
            </a:xfrm>
            <a:custGeom>
              <a:avLst/>
              <a:gdLst>
                <a:gd name="T0" fmla="*/ 1481 w 1482"/>
                <a:gd name="T1" fmla="*/ 780 h 1482"/>
                <a:gd name="T2" fmla="*/ 1467 w 1482"/>
                <a:gd name="T3" fmla="*/ 890 h 1482"/>
                <a:gd name="T4" fmla="*/ 1436 w 1482"/>
                <a:gd name="T5" fmla="*/ 997 h 1482"/>
                <a:gd name="T6" fmla="*/ 1392 w 1482"/>
                <a:gd name="T7" fmla="*/ 1094 h 1482"/>
                <a:gd name="T8" fmla="*/ 1334 w 1482"/>
                <a:gd name="T9" fmla="*/ 1185 h 1482"/>
                <a:gd name="T10" fmla="*/ 1265 w 1482"/>
                <a:gd name="T11" fmla="*/ 1265 h 1482"/>
                <a:gd name="T12" fmla="*/ 1185 w 1482"/>
                <a:gd name="T13" fmla="*/ 1335 h 1482"/>
                <a:gd name="T14" fmla="*/ 1094 w 1482"/>
                <a:gd name="T15" fmla="*/ 1393 h 1482"/>
                <a:gd name="T16" fmla="*/ 996 w 1482"/>
                <a:gd name="T17" fmla="*/ 1437 h 1482"/>
                <a:gd name="T18" fmla="*/ 890 w 1482"/>
                <a:gd name="T19" fmla="*/ 1467 h 1482"/>
                <a:gd name="T20" fmla="*/ 779 w 1482"/>
                <a:gd name="T21" fmla="*/ 1481 h 1482"/>
                <a:gd name="T22" fmla="*/ 703 w 1482"/>
                <a:gd name="T23" fmla="*/ 1481 h 1482"/>
                <a:gd name="T24" fmla="*/ 592 w 1482"/>
                <a:gd name="T25" fmla="*/ 1467 h 1482"/>
                <a:gd name="T26" fmla="*/ 487 w 1482"/>
                <a:gd name="T27" fmla="*/ 1437 h 1482"/>
                <a:gd name="T28" fmla="*/ 388 w 1482"/>
                <a:gd name="T29" fmla="*/ 1393 h 1482"/>
                <a:gd name="T30" fmla="*/ 298 w 1482"/>
                <a:gd name="T31" fmla="*/ 1335 h 1482"/>
                <a:gd name="T32" fmla="*/ 217 w 1482"/>
                <a:gd name="T33" fmla="*/ 1265 h 1482"/>
                <a:gd name="T34" fmla="*/ 147 w 1482"/>
                <a:gd name="T35" fmla="*/ 1185 h 1482"/>
                <a:gd name="T36" fmla="*/ 89 w 1482"/>
                <a:gd name="T37" fmla="*/ 1094 h 1482"/>
                <a:gd name="T38" fmla="*/ 45 w 1482"/>
                <a:gd name="T39" fmla="*/ 997 h 1482"/>
                <a:gd name="T40" fmla="*/ 15 w 1482"/>
                <a:gd name="T41" fmla="*/ 890 h 1482"/>
                <a:gd name="T42" fmla="*/ 1 w 1482"/>
                <a:gd name="T43" fmla="*/ 780 h 1482"/>
                <a:gd name="T44" fmla="*/ 1 w 1482"/>
                <a:gd name="T45" fmla="*/ 704 h 1482"/>
                <a:gd name="T46" fmla="*/ 15 w 1482"/>
                <a:gd name="T47" fmla="*/ 592 h 1482"/>
                <a:gd name="T48" fmla="*/ 45 w 1482"/>
                <a:gd name="T49" fmla="*/ 486 h 1482"/>
                <a:gd name="T50" fmla="*/ 89 w 1482"/>
                <a:gd name="T51" fmla="*/ 389 h 1482"/>
                <a:gd name="T52" fmla="*/ 147 w 1482"/>
                <a:gd name="T53" fmla="*/ 299 h 1482"/>
                <a:gd name="T54" fmla="*/ 217 w 1482"/>
                <a:gd name="T55" fmla="*/ 217 h 1482"/>
                <a:gd name="T56" fmla="*/ 298 w 1482"/>
                <a:gd name="T57" fmla="*/ 148 h 1482"/>
                <a:gd name="T58" fmla="*/ 388 w 1482"/>
                <a:gd name="T59" fmla="*/ 90 h 1482"/>
                <a:gd name="T60" fmla="*/ 487 w 1482"/>
                <a:gd name="T61" fmla="*/ 46 h 1482"/>
                <a:gd name="T62" fmla="*/ 592 w 1482"/>
                <a:gd name="T63" fmla="*/ 15 h 1482"/>
                <a:gd name="T64" fmla="*/ 703 w 1482"/>
                <a:gd name="T65" fmla="*/ 1 h 1482"/>
                <a:gd name="T66" fmla="*/ 779 w 1482"/>
                <a:gd name="T67" fmla="*/ 1 h 1482"/>
                <a:gd name="T68" fmla="*/ 890 w 1482"/>
                <a:gd name="T69" fmla="*/ 15 h 1482"/>
                <a:gd name="T70" fmla="*/ 996 w 1482"/>
                <a:gd name="T71" fmla="*/ 46 h 1482"/>
                <a:gd name="T72" fmla="*/ 1094 w 1482"/>
                <a:gd name="T73" fmla="*/ 90 h 1482"/>
                <a:gd name="T74" fmla="*/ 1185 w 1482"/>
                <a:gd name="T75" fmla="*/ 148 h 1482"/>
                <a:gd name="T76" fmla="*/ 1265 w 1482"/>
                <a:gd name="T77" fmla="*/ 217 h 1482"/>
                <a:gd name="T78" fmla="*/ 1334 w 1482"/>
                <a:gd name="T79" fmla="*/ 299 h 1482"/>
                <a:gd name="T80" fmla="*/ 1392 w 1482"/>
                <a:gd name="T81" fmla="*/ 389 h 1482"/>
                <a:gd name="T82" fmla="*/ 1436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8" y="818"/>
                  </a:lnTo>
                  <a:lnTo>
                    <a:pt x="1473" y="854"/>
                  </a:lnTo>
                  <a:lnTo>
                    <a:pt x="1467" y="890"/>
                  </a:lnTo>
                  <a:lnTo>
                    <a:pt x="1458" y="926"/>
                  </a:lnTo>
                  <a:lnTo>
                    <a:pt x="1448" y="962"/>
                  </a:lnTo>
                  <a:lnTo>
                    <a:pt x="1436" y="997"/>
                  </a:lnTo>
                  <a:lnTo>
                    <a:pt x="1423" y="1029"/>
                  </a:lnTo>
                  <a:lnTo>
                    <a:pt x="1408" y="1063"/>
                  </a:lnTo>
                  <a:lnTo>
                    <a:pt x="1392" y="1094"/>
                  </a:lnTo>
                  <a:lnTo>
                    <a:pt x="1375" y="1126"/>
                  </a:lnTo>
                  <a:lnTo>
                    <a:pt x="1355" y="1155"/>
                  </a:lnTo>
                  <a:lnTo>
                    <a:pt x="1334" y="1185"/>
                  </a:lnTo>
                  <a:lnTo>
                    <a:pt x="1313" y="1213"/>
                  </a:lnTo>
                  <a:lnTo>
                    <a:pt x="1289" y="1240"/>
                  </a:lnTo>
                  <a:lnTo>
                    <a:pt x="1265" y="1265"/>
                  </a:lnTo>
                  <a:lnTo>
                    <a:pt x="1239" y="1290"/>
                  </a:lnTo>
                  <a:lnTo>
                    <a:pt x="1212" y="1313"/>
                  </a:lnTo>
                  <a:lnTo>
                    <a:pt x="1185" y="1335"/>
                  </a:lnTo>
                  <a:lnTo>
                    <a:pt x="1155" y="1356"/>
                  </a:lnTo>
                  <a:lnTo>
                    <a:pt x="1125" y="1375"/>
                  </a:lnTo>
                  <a:lnTo>
                    <a:pt x="1094" y="1393"/>
                  </a:lnTo>
                  <a:lnTo>
                    <a:pt x="1062" y="1409"/>
                  </a:lnTo>
                  <a:lnTo>
                    <a:pt x="1029" y="1424"/>
                  </a:lnTo>
                  <a:lnTo>
                    <a:pt x="996" y="1437"/>
                  </a:lnTo>
                  <a:lnTo>
                    <a:pt x="961" y="1449"/>
                  </a:lnTo>
                  <a:lnTo>
                    <a:pt x="926" y="1459"/>
                  </a:lnTo>
                  <a:lnTo>
                    <a:pt x="890" y="1467"/>
                  </a:lnTo>
                  <a:lnTo>
                    <a:pt x="853" y="1473"/>
                  </a:lnTo>
                  <a:lnTo>
                    <a:pt x="817" y="1479"/>
                  </a:lnTo>
                  <a:lnTo>
                    <a:pt x="779" y="1481"/>
                  </a:lnTo>
                  <a:lnTo>
                    <a:pt x="741" y="1482"/>
                  </a:lnTo>
                  <a:lnTo>
                    <a:pt x="741" y="1482"/>
                  </a:lnTo>
                  <a:lnTo>
                    <a:pt x="703" y="1481"/>
                  </a:lnTo>
                  <a:lnTo>
                    <a:pt x="665" y="1479"/>
                  </a:lnTo>
                  <a:lnTo>
                    <a:pt x="628" y="1473"/>
                  </a:lnTo>
                  <a:lnTo>
                    <a:pt x="592" y="1467"/>
                  </a:lnTo>
                  <a:lnTo>
                    <a:pt x="556" y="1459"/>
                  </a:lnTo>
                  <a:lnTo>
                    <a:pt x="520" y="1449"/>
                  </a:lnTo>
                  <a:lnTo>
                    <a:pt x="487" y="1437"/>
                  </a:lnTo>
                  <a:lnTo>
                    <a:pt x="453" y="1424"/>
                  </a:lnTo>
                  <a:lnTo>
                    <a:pt x="419" y="1409"/>
                  </a:lnTo>
                  <a:lnTo>
                    <a:pt x="388" y="1393"/>
                  </a:lnTo>
                  <a:lnTo>
                    <a:pt x="356" y="1375"/>
                  </a:lnTo>
                  <a:lnTo>
                    <a:pt x="327" y="1356"/>
                  </a:lnTo>
                  <a:lnTo>
                    <a:pt x="298" y="1335"/>
                  </a:lnTo>
                  <a:lnTo>
                    <a:pt x="269" y="1313"/>
                  </a:lnTo>
                  <a:lnTo>
                    <a:pt x="242" y="1290"/>
                  </a:lnTo>
                  <a:lnTo>
                    <a:pt x="217" y="1265"/>
                  </a:lnTo>
                  <a:lnTo>
                    <a:pt x="192" y="1240"/>
                  </a:lnTo>
                  <a:lnTo>
                    <a:pt x="170" y="1213"/>
                  </a:lnTo>
                  <a:lnTo>
                    <a:pt x="147" y="1185"/>
                  </a:lnTo>
                  <a:lnTo>
                    <a:pt x="126" y="1155"/>
                  </a:lnTo>
                  <a:lnTo>
                    <a:pt x="108" y="1126"/>
                  </a:lnTo>
                  <a:lnTo>
                    <a:pt x="89" y="1094"/>
                  </a:lnTo>
                  <a:lnTo>
                    <a:pt x="73" y="1063"/>
                  </a:lnTo>
                  <a:lnTo>
                    <a:pt x="58" y="1029"/>
                  </a:lnTo>
                  <a:lnTo>
                    <a:pt x="45" y="997"/>
                  </a:lnTo>
                  <a:lnTo>
                    <a:pt x="34" y="962"/>
                  </a:lnTo>
                  <a:lnTo>
                    <a:pt x="23" y="926"/>
                  </a:lnTo>
                  <a:lnTo>
                    <a:pt x="15" y="890"/>
                  </a:lnTo>
                  <a:lnTo>
                    <a:pt x="9" y="854"/>
                  </a:lnTo>
                  <a:lnTo>
                    <a:pt x="4" y="818"/>
                  </a:lnTo>
                  <a:lnTo>
                    <a:pt x="1" y="780"/>
                  </a:lnTo>
                  <a:lnTo>
                    <a:pt x="0" y="742"/>
                  </a:lnTo>
                  <a:lnTo>
                    <a:pt x="0" y="742"/>
                  </a:lnTo>
                  <a:lnTo>
                    <a:pt x="1" y="704"/>
                  </a:lnTo>
                  <a:lnTo>
                    <a:pt x="4" y="666"/>
                  </a:lnTo>
                  <a:lnTo>
                    <a:pt x="9" y="629"/>
                  </a:lnTo>
                  <a:lnTo>
                    <a:pt x="15" y="592"/>
                  </a:lnTo>
                  <a:lnTo>
                    <a:pt x="23" y="556"/>
                  </a:lnTo>
                  <a:lnTo>
                    <a:pt x="34" y="521"/>
                  </a:lnTo>
                  <a:lnTo>
                    <a:pt x="45" y="486"/>
                  </a:lnTo>
                  <a:lnTo>
                    <a:pt x="58" y="453"/>
                  </a:lnTo>
                  <a:lnTo>
                    <a:pt x="73" y="420"/>
                  </a:lnTo>
                  <a:lnTo>
                    <a:pt x="89" y="389"/>
                  </a:lnTo>
                  <a:lnTo>
                    <a:pt x="108" y="357"/>
                  </a:lnTo>
                  <a:lnTo>
                    <a:pt x="126" y="327"/>
                  </a:lnTo>
                  <a:lnTo>
                    <a:pt x="147" y="299"/>
                  </a:lnTo>
                  <a:lnTo>
                    <a:pt x="170" y="270"/>
                  </a:lnTo>
                  <a:lnTo>
                    <a:pt x="192" y="243"/>
                  </a:lnTo>
                  <a:lnTo>
                    <a:pt x="217" y="217"/>
                  </a:lnTo>
                  <a:lnTo>
                    <a:pt x="242" y="193"/>
                  </a:lnTo>
                  <a:lnTo>
                    <a:pt x="269" y="169"/>
                  </a:lnTo>
                  <a:lnTo>
                    <a:pt x="298" y="148"/>
                  </a:lnTo>
                  <a:lnTo>
                    <a:pt x="327" y="127"/>
                  </a:lnTo>
                  <a:lnTo>
                    <a:pt x="356" y="107"/>
                  </a:lnTo>
                  <a:lnTo>
                    <a:pt x="388" y="90"/>
                  </a:lnTo>
                  <a:lnTo>
                    <a:pt x="419" y="74"/>
                  </a:lnTo>
                  <a:lnTo>
                    <a:pt x="453" y="59"/>
                  </a:lnTo>
                  <a:lnTo>
                    <a:pt x="487" y="46"/>
                  </a:lnTo>
                  <a:lnTo>
                    <a:pt x="520" y="34"/>
                  </a:lnTo>
                  <a:lnTo>
                    <a:pt x="556" y="24"/>
                  </a:lnTo>
                  <a:lnTo>
                    <a:pt x="592" y="15"/>
                  </a:lnTo>
                  <a:lnTo>
                    <a:pt x="628" y="9"/>
                  </a:lnTo>
                  <a:lnTo>
                    <a:pt x="665" y="4"/>
                  </a:lnTo>
                  <a:lnTo>
                    <a:pt x="703" y="1"/>
                  </a:lnTo>
                  <a:lnTo>
                    <a:pt x="741" y="0"/>
                  </a:lnTo>
                  <a:lnTo>
                    <a:pt x="741" y="0"/>
                  </a:lnTo>
                  <a:lnTo>
                    <a:pt x="779" y="1"/>
                  </a:lnTo>
                  <a:lnTo>
                    <a:pt x="817" y="4"/>
                  </a:lnTo>
                  <a:lnTo>
                    <a:pt x="853" y="9"/>
                  </a:lnTo>
                  <a:lnTo>
                    <a:pt x="890" y="15"/>
                  </a:lnTo>
                  <a:lnTo>
                    <a:pt x="926" y="24"/>
                  </a:lnTo>
                  <a:lnTo>
                    <a:pt x="961" y="34"/>
                  </a:lnTo>
                  <a:lnTo>
                    <a:pt x="996" y="46"/>
                  </a:lnTo>
                  <a:lnTo>
                    <a:pt x="1029" y="59"/>
                  </a:lnTo>
                  <a:lnTo>
                    <a:pt x="1062" y="74"/>
                  </a:lnTo>
                  <a:lnTo>
                    <a:pt x="1094" y="90"/>
                  </a:lnTo>
                  <a:lnTo>
                    <a:pt x="1125" y="107"/>
                  </a:lnTo>
                  <a:lnTo>
                    <a:pt x="1155" y="127"/>
                  </a:lnTo>
                  <a:lnTo>
                    <a:pt x="1185" y="148"/>
                  </a:lnTo>
                  <a:lnTo>
                    <a:pt x="1212" y="169"/>
                  </a:lnTo>
                  <a:lnTo>
                    <a:pt x="1239" y="193"/>
                  </a:lnTo>
                  <a:lnTo>
                    <a:pt x="1265" y="217"/>
                  </a:lnTo>
                  <a:lnTo>
                    <a:pt x="1289" y="243"/>
                  </a:lnTo>
                  <a:lnTo>
                    <a:pt x="1313" y="270"/>
                  </a:lnTo>
                  <a:lnTo>
                    <a:pt x="1334" y="299"/>
                  </a:lnTo>
                  <a:lnTo>
                    <a:pt x="1355" y="327"/>
                  </a:lnTo>
                  <a:lnTo>
                    <a:pt x="1375" y="357"/>
                  </a:lnTo>
                  <a:lnTo>
                    <a:pt x="1392" y="389"/>
                  </a:lnTo>
                  <a:lnTo>
                    <a:pt x="1408" y="420"/>
                  </a:lnTo>
                  <a:lnTo>
                    <a:pt x="1423" y="453"/>
                  </a:lnTo>
                  <a:lnTo>
                    <a:pt x="1436" y="486"/>
                  </a:lnTo>
                  <a:lnTo>
                    <a:pt x="1448" y="521"/>
                  </a:lnTo>
                  <a:lnTo>
                    <a:pt x="1458" y="556"/>
                  </a:lnTo>
                  <a:lnTo>
                    <a:pt x="1467" y="592"/>
                  </a:lnTo>
                  <a:lnTo>
                    <a:pt x="1473" y="629"/>
                  </a:lnTo>
                  <a:lnTo>
                    <a:pt x="1478"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92D050"/>
                </a:solidFill>
                <a:effectLst/>
                <a:uLnTx/>
                <a:uFillTx/>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5280025" y="1862138"/>
              <a:ext cx="701675" cy="965200"/>
            </a:xfrm>
            <a:custGeom>
              <a:avLst/>
              <a:gdLst>
                <a:gd name="T0" fmla="*/ 117 w 885"/>
                <a:gd name="T1" fmla="*/ 744 h 1217"/>
                <a:gd name="T2" fmla="*/ 34 w 885"/>
                <a:gd name="T3" fmla="*/ 538 h 1217"/>
                <a:gd name="T4" fmla="*/ 22 w 885"/>
                <a:gd name="T5" fmla="*/ 365 h 1217"/>
                <a:gd name="T6" fmla="*/ 109 w 885"/>
                <a:gd name="T7" fmla="*/ 162 h 1217"/>
                <a:gd name="T8" fmla="*/ 291 w 885"/>
                <a:gd name="T9" fmla="*/ 61 h 1217"/>
                <a:gd name="T10" fmla="*/ 459 w 885"/>
                <a:gd name="T11" fmla="*/ 0 h 1217"/>
                <a:gd name="T12" fmla="*/ 663 w 885"/>
                <a:gd name="T13" fmla="*/ 87 h 1217"/>
                <a:gd name="T14" fmla="*/ 795 w 885"/>
                <a:gd name="T15" fmla="*/ 200 h 1217"/>
                <a:gd name="T16" fmla="*/ 876 w 885"/>
                <a:gd name="T17" fmla="*/ 405 h 1217"/>
                <a:gd name="T18" fmla="*/ 818 w 885"/>
                <a:gd name="T19" fmla="*/ 606 h 1217"/>
                <a:gd name="T20" fmla="*/ 745 w 885"/>
                <a:gd name="T21" fmla="*/ 766 h 1217"/>
                <a:gd name="T22" fmla="*/ 506 w 885"/>
                <a:gd name="T23" fmla="*/ 867 h 1217"/>
                <a:gd name="T24" fmla="*/ 432 w 885"/>
                <a:gd name="T25" fmla="*/ 885 h 1217"/>
                <a:gd name="T26" fmla="*/ 411 w 885"/>
                <a:gd name="T27" fmla="*/ 208 h 1217"/>
                <a:gd name="T28" fmla="*/ 398 w 885"/>
                <a:gd name="T29" fmla="*/ 327 h 1217"/>
                <a:gd name="T30" fmla="*/ 643 w 885"/>
                <a:gd name="T31" fmla="*/ 211 h 1217"/>
                <a:gd name="T32" fmla="*/ 727 w 885"/>
                <a:gd name="T33" fmla="*/ 455 h 1217"/>
                <a:gd name="T34" fmla="*/ 659 w 885"/>
                <a:gd name="T35" fmla="*/ 618 h 1217"/>
                <a:gd name="T36" fmla="*/ 513 w 885"/>
                <a:gd name="T37" fmla="*/ 716 h 1217"/>
                <a:gd name="T38" fmla="*/ 306 w 885"/>
                <a:gd name="T39" fmla="*/ 706 h 1217"/>
                <a:gd name="T40" fmla="*/ 135 w 885"/>
                <a:gd name="T41" fmla="*/ 526 h 1217"/>
                <a:gd name="T42" fmla="*/ 338 w 885"/>
                <a:gd name="T43" fmla="*/ 742 h 1217"/>
                <a:gd name="T44" fmla="*/ 553 w 885"/>
                <a:gd name="T45" fmla="*/ 741 h 1217"/>
                <a:gd name="T46" fmla="*/ 698 w 885"/>
                <a:gd name="T47" fmla="*/ 632 h 1217"/>
                <a:gd name="T48" fmla="*/ 761 w 885"/>
                <a:gd name="T49" fmla="*/ 457 h 1217"/>
                <a:gd name="T50" fmla="*/ 715 w 885"/>
                <a:gd name="T51" fmla="*/ 275 h 1217"/>
                <a:gd name="T52" fmla="*/ 486 w 885"/>
                <a:gd name="T53" fmla="*/ 124 h 1217"/>
                <a:gd name="T54" fmla="*/ 224 w 885"/>
                <a:gd name="T55" fmla="*/ 703 h 1217"/>
                <a:gd name="T56" fmla="*/ 243 w 885"/>
                <a:gd name="T57" fmla="*/ 718 h 1217"/>
                <a:gd name="T58" fmla="*/ 270 w 885"/>
                <a:gd name="T59" fmla="*/ 735 h 1217"/>
                <a:gd name="T60" fmla="*/ 304 w 885"/>
                <a:gd name="T61" fmla="*/ 753 h 1217"/>
                <a:gd name="T62" fmla="*/ 334 w 885"/>
                <a:gd name="T63" fmla="*/ 765 h 1217"/>
                <a:gd name="T64" fmla="*/ 366 w 885"/>
                <a:gd name="T65" fmla="*/ 773 h 1217"/>
                <a:gd name="T66" fmla="*/ 399 w 885"/>
                <a:gd name="T67" fmla="*/ 780 h 1217"/>
                <a:gd name="T68" fmla="*/ 443 w 885"/>
                <a:gd name="T69" fmla="*/ 782 h 1217"/>
                <a:gd name="T70" fmla="*/ 454 w 885"/>
                <a:gd name="T71" fmla="*/ 782 h 1217"/>
                <a:gd name="T72" fmla="*/ 457 w 885"/>
                <a:gd name="T73" fmla="*/ 782 h 1217"/>
                <a:gd name="T74" fmla="*/ 458 w 885"/>
                <a:gd name="T75" fmla="*/ 782 h 1217"/>
                <a:gd name="T76" fmla="*/ 459 w 885"/>
                <a:gd name="T77" fmla="*/ 782 h 1217"/>
                <a:gd name="T78" fmla="*/ 461 w 885"/>
                <a:gd name="T79" fmla="*/ 782 h 1217"/>
                <a:gd name="T80" fmla="*/ 462 w 885"/>
                <a:gd name="T81" fmla="*/ 782 h 1217"/>
                <a:gd name="T82" fmla="*/ 463 w 885"/>
                <a:gd name="T83" fmla="*/ 782 h 1217"/>
                <a:gd name="T84" fmla="*/ 466 w 885"/>
                <a:gd name="T85" fmla="*/ 781 h 1217"/>
                <a:gd name="T86" fmla="*/ 472 w 885"/>
                <a:gd name="T87" fmla="*/ 781 h 1217"/>
                <a:gd name="T88" fmla="*/ 485 w 885"/>
                <a:gd name="T89" fmla="*/ 780 h 1217"/>
                <a:gd name="T90" fmla="*/ 512 w 885"/>
                <a:gd name="T91" fmla="*/ 775 h 1217"/>
                <a:gd name="T92" fmla="*/ 545 w 885"/>
                <a:gd name="T93" fmla="*/ 767 h 1217"/>
                <a:gd name="T94" fmla="*/ 576 w 885"/>
                <a:gd name="T95" fmla="*/ 755 h 1217"/>
                <a:gd name="T96" fmla="*/ 606 w 885"/>
                <a:gd name="T97" fmla="*/ 741 h 1217"/>
                <a:gd name="T98" fmla="*/ 638 w 885"/>
                <a:gd name="T99" fmla="*/ 720 h 1217"/>
                <a:gd name="T100" fmla="*/ 668 w 885"/>
                <a:gd name="T101" fmla="*/ 697 h 1217"/>
                <a:gd name="T102" fmla="*/ 685 w 885"/>
                <a:gd name="T103" fmla="*/ 681 h 1217"/>
                <a:gd name="T104" fmla="*/ 695 w 885"/>
                <a:gd name="T105" fmla="*/ 670 h 1217"/>
                <a:gd name="T106" fmla="*/ 771 w 885"/>
                <a:gd name="T107" fmla="*/ 536 h 1217"/>
                <a:gd name="T108" fmla="*/ 773 w 885"/>
                <a:gd name="T109" fmla="*/ 355 h 1217"/>
                <a:gd name="T110" fmla="*/ 672 w 885"/>
                <a:gd name="T111" fmla="*/ 188 h 1217"/>
                <a:gd name="T112" fmla="*/ 495 w 885"/>
                <a:gd name="T113" fmla="*/ 103 h 1217"/>
                <a:gd name="T114" fmla="*/ 309 w 885"/>
                <a:gd name="T115" fmla="*/ 126 h 1217"/>
                <a:gd name="T116" fmla="*/ 160 w 885"/>
                <a:gd name="T117" fmla="*/ 250 h 1217"/>
                <a:gd name="T118" fmla="*/ 101 w 885"/>
                <a:gd name="T119" fmla="*/ 441 h 1217"/>
                <a:gd name="T120" fmla="*/ 158 w 885"/>
                <a:gd name="T121" fmla="*/ 63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5" h="1217">
                  <a:moveTo>
                    <a:pt x="212" y="796"/>
                  </a:moveTo>
                  <a:lnTo>
                    <a:pt x="125" y="1151"/>
                  </a:lnTo>
                  <a:lnTo>
                    <a:pt x="105" y="1154"/>
                  </a:lnTo>
                  <a:lnTo>
                    <a:pt x="194" y="790"/>
                  </a:lnTo>
                  <a:lnTo>
                    <a:pt x="194" y="790"/>
                  </a:lnTo>
                  <a:lnTo>
                    <a:pt x="178" y="783"/>
                  </a:lnTo>
                  <a:lnTo>
                    <a:pt x="162" y="775"/>
                  </a:lnTo>
                  <a:lnTo>
                    <a:pt x="162" y="775"/>
                  </a:lnTo>
                  <a:lnTo>
                    <a:pt x="149" y="769"/>
                  </a:lnTo>
                  <a:lnTo>
                    <a:pt x="137" y="761"/>
                  </a:lnTo>
                  <a:lnTo>
                    <a:pt x="127" y="753"/>
                  </a:lnTo>
                  <a:lnTo>
                    <a:pt x="117" y="744"/>
                  </a:lnTo>
                  <a:lnTo>
                    <a:pt x="110" y="732"/>
                  </a:lnTo>
                  <a:lnTo>
                    <a:pt x="102" y="719"/>
                  </a:lnTo>
                  <a:lnTo>
                    <a:pt x="96" y="704"/>
                  </a:lnTo>
                  <a:lnTo>
                    <a:pt x="90" y="685"/>
                  </a:lnTo>
                  <a:lnTo>
                    <a:pt x="90" y="685"/>
                  </a:lnTo>
                  <a:lnTo>
                    <a:pt x="77" y="639"/>
                  </a:lnTo>
                  <a:lnTo>
                    <a:pt x="69" y="616"/>
                  </a:lnTo>
                  <a:lnTo>
                    <a:pt x="61" y="594"/>
                  </a:lnTo>
                  <a:lnTo>
                    <a:pt x="61" y="594"/>
                  </a:lnTo>
                  <a:lnTo>
                    <a:pt x="48" y="565"/>
                  </a:lnTo>
                  <a:lnTo>
                    <a:pt x="34" y="538"/>
                  </a:lnTo>
                  <a:lnTo>
                    <a:pt x="34" y="538"/>
                  </a:lnTo>
                  <a:lnTo>
                    <a:pt x="20" y="509"/>
                  </a:lnTo>
                  <a:lnTo>
                    <a:pt x="14" y="495"/>
                  </a:lnTo>
                  <a:lnTo>
                    <a:pt x="9" y="480"/>
                  </a:lnTo>
                  <a:lnTo>
                    <a:pt x="9" y="480"/>
                  </a:lnTo>
                  <a:lnTo>
                    <a:pt x="4" y="466"/>
                  </a:lnTo>
                  <a:lnTo>
                    <a:pt x="1" y="452"/>
                  </a:lnTo>
                  <a:lnTo>
                    <a:pt x="0" y="439"/>
                  </a:lnTo>
                  <a:lnTo>
                    <a:pt x="0" y="426"/>
                  </a:lnTo>
                  <a:lnTo>
                    <a:pt x="2" y="412"/>
                  </a:lnTo>
                  <a:lnTo>
                    <a:pt x="6" y="398"/>
                  </a:lnTo>
                  <a:lnTo>
                    <a:pt x="13" y="382"/>
                  </a:lnTo>
                  <a:lnTo>
                    <a:pt x="22" y="365"/>
                  </a:lnTo>
                  <a:lnTo>
                    <a:pt x="22" y="365"/>
                  </a:lnTo>
                  <a:lnTo>
                    <a:pt x="44" y="323"/>
                  </a:lnTo>
                  <a:lnTo>
                    <a:pt x="55" y="302"/>
                  </a:lnTo>
                  <a:lnTo>
                    <a:pt x="66" y="280"/>
                  </a:lnTo>
                  <a:lnTo>
                    <a:pt x="66" y="280"/>
                  </a:lnTo>
                  <a:lnTo>
                    <a:pt x="77" y="251"/>
                  </a:lnTo>
                  <a:lnTo>
                    <a:pt x="87" y="222"/>
                  </a:lnTo>
                  <a:lnTo>
                    <a:pt x="87" y="222"/>
                  </a:lnTo>
                  <a:lnTo>
                    <a:pt x="97" y="191"/>
                  </a:lnTo>
                  <a:lnTo>
                    <a:pt x="102" y="177"/>
                  </a:lnTo>
                  <a:lnTo>
                    <a:pt x="109" y="162"/>
                  </a:lnTo>
                  <a:lnTo>
                    <a:pt x="109" y="162"/>
                  </a:lnTo>
                  <a:lnTo>
                    <a:pt x="116" y="149"/>
                  </a:lnTo>
                  <a:lnTo>
                    <a:pt x="124" y="138"/>
                  </a:lnTo>
                  <a:lnTo>
                    <a:pt x="131" y="127"/>
                  </a:lnTo>
                  <a:lnTo>
                    <a:pt x="141" y="119"/>
                  </a:lnTo>
                  <a:lnTo>
                    <a:pt x="153" y="110"/>
                  </a:lnTo>
                  <a:lnTo>
                    <a:pt x="166" y="102"/>
                  </a:lnTo>
                  <a:lnTo>
                    <a:pt x="181" y="96"/>
                  </a:lnTo>
                  <a:lnTo>
                    <a:pt x="200" y="90"/>
                  </a:lnTo>
                  <a:lnTo>
                    <a:pt x="200" y="90"/>
                  </a:lnTo>
                  <a:lnTo>
                    <a:pt x="245" y="77"/>
                  </a:lnTo>
                  <a:lnTo>
                    <a:pt x="268" y="70"/>
                  </a:lnTo>
                  <a:lnTo>
                    <a:pt x="291" y="61"/>
                  </a:lnTo>
                  <a:lnTo>
                    <a:pt x="291" y="61"/>
                  </a:lnTo>
                  <a:lnTo>
                    <a:pt x="320" y="49"/>
                  </a:lnTo>
                  <a:lnTo>
                    <a:pt x="347" y="35"/>
                  </a:lnTo>
                  <a:lnTo>
                    <a:pt x="347" y="35"/>
                  </a:lnTo>
                  <a:lnTo>
                    <a:pt x="376" y="20"/>
                  </a:lnTo>
                  <a:lnTo>
                    <a:pt x="390" y="14"/>
                  </a:lnTo>
                  <a:lnTo>
                    <a:pt x="405" y="9"/>
                  </a:lnTo>
                  <a:lnTo>
                    <a:pt x="405" y="9"/>
                  </a:lnTo>
                  <a:lnTo>
                    <a:pt x="419" y="5"/>
                  </a:lnTo>
                  <a:lnTo>
                    <a:pt x="432" y="1"/>
                  </a:lnTo>
                  <a:lnTo>
                    <a:pt x="446" y="0"/>
                  </a:lnTo>
                  <a:lnTo>
                    <a:pt x="459" y="0"/>
                  </a:lnTo>
                  <a:lnTo>
                    <a:pt x="472" y="2"/>
                  </a:lnTo>
                  <a:lnTo>
                    <a:pt x="487" y="7"/>
                  </a:lnTo>
                  <a:lnTo>
                    <a:pt x="503" y="13"/>
                  </a:lnTo>
                  <a:lnTo>
                    <a:pt x="520" y="22"/>
                  </a:lnTo>
                  <a:lnTo>
                    <a:pt x="520" y="22"/>
                  </a:lnTo>
                  <a:lnTo>
                    <a:pt x="561" y="46"/>
                  </a:lnTo>
                  <a:lnTo>
                    <a:pt x="583" y="57"/>
                  </a:lnTo>
                  <a:lnTo>
                    <a:pt x="605" y="66"/>
                  </a:lnTo>
                  <a:lnTo>
                    <a:pt x="605" y="66"/>
                  </a:lnTo>
                  <a:lnTo>
                    <a:pt x="634" y="77"/>
                  </a:lnTo>
                  <a:lnTo>
                    <a:pt x="663" y="87"/>
                  </a:lnTo>
                  <a:lnTo>
                    <a:pt x="663" y="87"/>
                  </a:lnTo>
                  <a:lnTo>
                    <a:pt x="694" y="97"/>
                  </a:lnTo>
                  <a:lnTo>
                    <a:pt x="708" y="102"/>
                  </a:lnTo>
                  <a:lnTo>
                    <a:pt x="723" y="110"/>
                  </a:lnTo>
                  <a:lnTo>
                    <a:pt x="723" y="110"/>
                  </a:lnTo>
                  <a:lnTo>
                    <a:pt x="736" y="116"/>
                  </a:lnTo>
                  <a:lnTo>
                    <a:pt x="747" y="124"/>
                  </a:lnTo>
                  <a:lnTo>
                    <a:pt x="758" y="133"/>
                  </a:lnTo>
                  <a:lnTo>
                    <a:pt x="766" y="142"/>
                  </a:lnTo>
                  <a:lnTo>
                    <a:pt x="775" y="153"/>
                  </a:lnTo>
                  <a:lnTo>
                    <a:pt x="783" y="166"/>
                  </a:lnTo>
                  <a:lnTo>
                    <a:pt x="789" y="182"/>
                  </a:lnTo>
                  <a:lnTo>
                    <a:pt x="795" y="200"/>
                  </a:lnTo>
                  <a:lnTo>
                    <a:pt x="795" y="200"/>
                  </a:lnTo>
                  <a:lnTo>
                    <a:pt x="808" y="247"/>
                  </a:lnTo>
                  <a:lnTo>
                    <a:pt x="815" y="270"/>
                  </a:lnTo>
                  <a:lnTo>
                    <a:pt x="823" y="292"/>
                  </a:lnTo>
                  <a:lnTo>
                    <a:pt x="823" y="292"/>
                  </a:lnTo>
                  <a:lnTo>
                    <a:pt x="836" y="321"/>
                  </a:lnTo>
                  <a:lnTo>
                    <a:pt x="850" y="348"/>
                  </a:lnTo>
                  <a:lnTo>
                    <a:pt x="850" y="348"/>
                  </a:lnTo>
                  <a:lnTo>
                    <a:pt x="864" y="376"/>
                  </a:lnTo>
                  <a:lnTo>
                    <a:pt x="871" y="390"/>
                  </a:lnTo>
                  <a:lnTo>
                    <a:pt x="876" y="405"/>
                  </a:lnTo>
                  <a:lnTo>
                    <a:pt x="876" y="405"/>
                  </a:lnTo>
                  <a:lnTo>
                    <a:pt x="880" y="419"/>
                  </a:lnTo>
                  <a:lnTo>
                    <a:pt x="884" y="433"/>
                  </a:lnTo>
                  <a:lnTo>
                    <a:pt x="885" y="446"/>
                  </a:lnTo>
                  <a:lnTo>
                    <a:pt x="885" y="460"/>
                  </a:lnTo>
                  <a:lnTo>
                    <a:pt x="883" y="474"/>
                  </a:lnTo>
                  <a:lnTo>
                    <a:pt x="878" y="488"/>
                  </a:lnTo>
                  <a:lnTo>
                    <a:pt x="872" y="504"/>
                  </a:lnTo>
                  <a:lnTo>
                    <a:pt x="863" y="520"/>
                  </a:lnTo>
                  <a:lnTo>
                    <a:pt x="863" y="520"/>
                  </a:lnTo>
                  <a:lnTo>
                    <a:pt x="839" y="563"/>
                  </a:lnTo>
                  <a:lnTo>
                    <a:pt x="828" y="583"/>
                  </a:lnTo>
                  <a:lnTo>
                    <a:pt x="818" y="606"/>
                  </a:lnTo>
                  <a:lnTo>
                    <a:pt x="818" y="606"/>
                  </a:lnTo>
                  <a:lnTo>
                    <a:pt x="808" y="634"/>
                  </a:lnTo>
                  <a:lnTo>
                    <a:pt x="798" y="665"/>
                  </a:lnTo>
                  <a:lnTo>
                    <a:pt x="798" y="665"/>
                  </a:lnTo>
                  <a:lnTo>
                    <a:pt x="788" y="694"/>
                  </a:lnTo>
                  <a:lnTo>
                    <a:pt x="783" y="709"/>
                  </a:lnTo>
                  <a:lnTo>
                    <a:pt x="775" y="723"/>
                  </a:lnTo>
                  <a:lnTo>
                    <a:pt x="775" y="723"/>
                  </a:lnTo>
                  <a:lnTo>
                    <a:pt x="766" y="740"/>
                  </a:lnTo>
                  <a:lnTo>
                    <a:pt x="757" y="754"/>
                  </a:lnTo>
                  <a:lnTo>
                    <a:pt x="751" y="760"/>
                  </a:lnTo>
                  <a:lnTo>
                    <a:pt x="745" y="766"/>
                  </a:lnTo>
                  <a:lnTo>
                    <a:pt x="738" y="771"/>
                  </a:lnTo>
                  <a:lnTo>
                    <a:pt x="731" y="777"/>
                  </a:lnTo>
                  <a:lnTo>
                    <a:pt x="805" y="1000"/>
                  </a:lnTo>
                  <a:lnTo>
                    <a:pt x="785" y="998"/>
                  </a:lnTo>
                  <a:lnTo>
                    <a:pt x="714" y="785"/>
                  </a:lnTo>
                  <a:lnTo>
                    <a:pt x="714" y="785"/>
                  </a:lnTo>
                  <a:lnTo>
                    <a:pt x="703" y="790"/>
                  </a:lnTo>
                  <a:lnTo>
                    <a:pt x="772" y="997"/>
                  </a:lnTo>
                  <a:lnTo>
                    <a:pt x="593" y="982"/>
                  </a:lnTo>
                  <a:lnTo>
                    <a:pt x="566" y="1046"/>
                  </a:lnTo>
                  <a:lnTo>
                    <a:pt x="506" y="867"/>
                  </a:lnTo>
                  <a:lnTo>
                    <a:pt x="506" y="867"/>
                  </a:lnTo>
                  <a:lnTo>
                    <a:pt x="495" y="871"/>
                  </a:lnTo>
                  <a:lnTo>
                    <a:pt x="559" y="1063"/>
                  </a:lnTo>
                  <a:lnTo>
                    <a:pt x="550" y="1085"/>
                  </a:lnTo>
                  <a:lnTo>
                    <a:pt x="481" y="876"/>
                  </a:lnTo>
                  <a:lnTo>
                    <a:pt x="480" y="876"/>
                  </a:lnTo>
                  <a:lnTo>
                    <a:pt x="480" y="876"/>
                  </a:lnTo>
                  <a:lnTo>
                    <a:pt x="463" y="882"/>
                  </a:lnTo>
                  <a:lnTo>
                    <a:pt x="448" y="884"/>
                  </a:lnTo>
                  <a:lnTo>
                    <a:pt x="367" y="1217"/>
                  </a:lnTo>
                  <a:lnTo>
                    <a:pt x="356" y="1197"/>
                  </a:lnTo>
                  <a:lnTo>
                    <a:pt x="432" y="885"/>
                  </a:lnTo>
                  <a:lnTo>
                    <a:pt x="432" y="885"/>
                  </a:lnTo>
                  <a:lnTo>
                    <a:pt x="420" y="884"/>
                  </a:lnTo>
                  <a:lnTo>
                    <a:pt x="348" y="1180"/>
                  </a:lnTo>
                  <a:lnTo>
                    <a:pt x="316" y="1117"/>
                  </a:lnTo>
                  <a:lnTo>
                    <a:pt x="139" y="1149"/>
                  </a:lnTo>
                  <a:lnTo>
                    <a:pt x="223" y="799"/>
                  </a:lnTo>
                  <a:lnTo>
                    <a:pt x="220" y="798"/>
                  </a:lnTo>
                  <a:lnTo>
                    <a:pt x="220" y="798"/>
                  </a:lnTo>
                  <a:lnTo>
                    <a:pt x="212" y="796"/>
                  </a:lnTo>
                  <a:lnTo>
                    <a:pt x="212" y="796"/>
                  </a:lnTo>
                  <a:close/>
                  <a:moveTo>
                    <a:pt x="497" y="656"/>
                  </a:moveTo>
                  <a:lnTo>
                    <a:pt x="497" y="208"/>
                  </a:lnTo>
                  <a:lnTo>
                    <a:pt x="411" y="208"/>
                  </a:lnTo>
                  <a:lnTo>
                    <a:pt x="411" y="208"/>
                  </a:lnTo>
                  <a:lnTo>
                    <a:pt x="411" y="216"/>
                  </a:lnTo>
                  <a:lnTo>
                    <a:pt x="408" y="226"/>
                  </a:lnTo>
                  <a:lnTo>
                    <a:pt x="404" y="235"/>
                  </a:lnTo>
                  <a:lnTo>
                    <a:pt x="397" y="243"/>
                  </a:lnTo>
                  <a:lnTo>
                    <a:pt x="397" y="243"/>
                  </a:lnTo>
                  <a:lnTo>
                    <a:pt x="390" y="252"/>
                  </a:lnTo>
                  <a:lnTo>
                    <a:pt x="381" y="258"/>
                  </a:lnTo>
                  <a:lnTo>
                    <a:pt x="371" y="261"/>
                  </a:lnTo>
                  <a:lnTo>
                    <a:pt x="360" y="262"/>
                  </a:lnTo>
                  <a:lnTo>
                    <a:pt x="360" y="327"/>
                  </a:lnTo>
                  <a:lnTo>
                    <a:pt x="398" y="327"/>
                  </a:lnTo>
                  <a:lnTo>
                    <a:pt x="398" y="656"/>
                  </a:lnTo>
                  <a:lnTo>
                    <a:pt x="497" y="656"/>
                  </a:lnTo>
                  <a:lnTo>
                    <a:pt x="497" y="656"/>
                  </a:lnTo>
                  <a:close/>
                  <a:moveTo>
                    <a:pt x="486" y="124"/>
                  </a:moveTo>
                  <a:lnTo>
                    <a:pt x="486" y="124"/>
                  </a:lnTo>
                  <a:lnTo>
                    <a:pt x="511" y="131"/>
                  </a:lnTo>
                  <a:lnTo>
                    <a:pt x="536" y="139"/>
                  </a:lnTo>
                  <a:lnTo>
                    <a:pt x="560" y="150"/>
                  </a:lnTo>
                  <a:lnTo>
                    <a:pt x="582" y="163"/>
                  </a:lnTo>
                  <a:lnTo>
                    <a:pt x="604" y="177"/>
                  </a:lnTo>
                  <a:lnTo>
                    <a:pt x="623" y="194"/>
                  </a:lnTo>
                  <a:lnTo>
                    <a:pt x="643" y="211"/>
                  </a:lnTo>
                  <a:lnTo>
                    <a:pt x="659" y="229"/>
                  </a:lnTo>
                  <a:lnTo>
                    <a:pt x="674" y="250"/>
                  </a:lnTo>
                  <a:lnTo>
                    <a:pt x="688" y="272"/>
                  </a:lnTo>
                  <a:lnTo>
                    <a:pt x="700" y="294"/>
                  </a:lnTo>
                  <a:lnTo>
                    <a:pt x="710" y="318"/>
                  </a:lnTo>
                  <a:lnTo>
                    <a:pt x="718" y="343"/>
                  </a:lnTo>
                  <a:lnTo>
                    <a:pt x="724" y="369"/>
                  </a:lnTo>
                  <a:lnTo>
                    <a:pt x="727" y="397"/>
                  </a:lnTo>
                  <a:lnTo>
                    <a:pt x="728" y="424"/>
                  </a:lnTo>
                  <a:lnTo>
                    <a:pt x="728" y="424"/>
                  </a:lnTo>
                  <a:lnTo>
                    <a:pt x="728" y="439"/>
                  </a:lnTo>
                  <a:lnTo>
                    <a:pt x="727" y="455"/>
                  </a:lnTo>
                  <a:lnTo>
                    <a:pt x="725" y="470"/>
                  </a:lnTo>
                  <a:lnTo>
                    <a:pt x="722" y="486"/>
                  </a:lnTo>
                  <a:lnTo>
                    <a:pt x="719" y="500"/>
                  </a:lnTo>
                  <a:lnTo>
                    <a:pt x="714" y="515"/>
                  </a:lnTo>
                  <a:lnTo>
                    <a:pt x="710" y="529"/>
                  </a:lnTo>
                  <a:lnTo>
                    <a:pt x="704" y="542"/>
                  </a:lnTo>
                  <a:lnTo>
                    <a:pt x="698" y="556"/>
                  </a:lnTo>
                  <a:lnTo>
                    <a:pt x="691" y="569"/>
                  </a:lnTo>
                  <a:lnTo>
                    <a:pt x="684" y="582"/>
                  </a:lnTo>
                  <a:lnTo>
                    <a:pt x="676" y="594"/>
                  </a:lnTo>
                  <a:lnTo>
                    <a:pt x="668" y="606"/>
                  </a:lnTo>
                  <a:lnTo>
                    <a:pt x="659" y="618"/>
                  </a:lnTo>
                  <a:lnTo>
                    <a:pt x="649" y="629"/>
                  </a:lnTo>
                  <a:lnTo>
                    <a:pt x="639" y="640"/>
                  </a:lnTo>
                  <a:lnTo>
                    <a:pt x="628" y="650"/>
                  </a:lnTo>
                  <a:lnTo>
                    <a:pt x="618" y="659"/>
                  </a:lnTo>
                  <a:lnTo>
                    <a:pt x="606" y="668"/>
                  </a:lnTo>
                  <a:lnTo>
                    <a:pt x="594" y="677"/>
                  </a:lnTo>
                  <a:lnTo>
                    <a:pt x="582" y="685"/>
                  </a:lnTo>
                  <a:lnTo>
                    <a:pt x="569" y="692"/>
                  </a:lnTo>
                  <a:lnTo>
                    <a:pt x="556" y="699"/>
                  </a:lnTo>
                  <a:lnTo>
                    <a:pt x="542" y="705"/>
                  </a:lnTo>
                  <a:lnTo>
                    <a:pt x="528" y="710"/>
                  </a:lnTo>
                  <a:lnTo>
                    <a:pt x="513" y="716"/>
                  </a:lnTo>
                  <a:lnTo>
                    <a:pt x="499" y="719"/>
                  </a:lnTo>
                  <a:lnTo>
                    <a:pt x="484" y="723"/>
                  </a:lnTo>
                  <a:lnTo>
                    <a:pt x="469" y="726"/>
                  </a:lnTo>
                  <a:lnTo>
                    <a:pt x="454" y="728"/>
                  </a:lnTo>
                  <a:lnTo>
                    <a:pt x="439" y="729"/>
                  </a:lnTo>
                  <a:lnTo>
                    <a:pt x="423" y="729"/>
                  </a:lnTo>
                  <a:lnTo>
                    <a:pt x="423" y="729"/>
                  </a:lnTo>
                  <a:lnTo>
                    <a:pt x="398" y="728"/>
                  </a:lnTo>
                  <a:lnTo>
                    <a:pt x="374" y="726"/>
                  </a:lnTo>
                  <a:lnTo>
                    <a:pt x="351" y="720"/>
                  </a:lnTo>
                  <a:lnTo>
                    <a:pt x="328" y="714"/>
                  </a:lnTo>
                  <a:lnTo>
                    <a:pt x="306" y="706"/>
                  </a:lnTo>
                  <a:lnTo>
                    <a:pt x="284" y="696"/>
                  </a:lnTo>
                  <a:lnTo>
                    <a:pt x="264" y="684"/>
                  </a:lnTo>
                  <a:lnTo>
                    <a:pt x="244" y="672"/>
                  </a:lnTo>
                  <a:lnTo>
                    <a:pt x="227" y="657"/>
                  </a:lnTo>
                  <a:lnTo>
                    <a:pt x="209" y="642"/>
                  </a:lnTo>
                  <a:lnTo>
                    <a:pt x="193" y="626"/>
                  </a:lnTo>
                  <a:lnTo>
                    <a:pt x="179" y="607"/>
                  </a:lnTo>
                  <a:lnTo>
                    <a:pt x="166" y="589"/>
                  </a:lnTo>
                  <a:lnTo>
                    <a:pt x="154" y="568"/>
                  </a:lnTo>
                  <a:lnTo>
                    <a:pt x="143" y="547"/>
                  </a:lnTo>
                  <a:lnTo>
                    <a:pt x="135" y="526"/>
                  </a:lnTo>
                  <a:lnTo>
                    <a:pt x="135" y="526"/>
                  </a:lnTo>
                  <a:lnTo>
                    <a:pt x="143" y="551"/>
                  </a:lnTo>
                  <a:lnTo>
                    <a:pt x="153" y="575"/>
                  </a:lnTo>
                  <a:lnTo>
                    <a:pt x="164" y="597"/>
                  </a:lnTo>
                  <a:lnTo>
                    <a:pt x="178" y="619"/>
                  </a:lnTo>
                  <a:lnTo>
                    <a:pt x="193" y="640"/>
                  </a:lnTo>
                  <a:lnTo>
                    <a:pt x="209" y="659"/>
                  </a:lnTo>
                  <a:lnTo>
                    <a:pt x="228" y="677"/>
                  </a:lnTo>
                  <a:lnTo>
                    <a:pt x="247" y="693"/>
                  </a:lnTo>
                  <a:lnTo>
                    <a:pt x="268" y="708"/>
                  </a:lnTo>
                  <a:lnTo>
                    <a:pt x="291" y="721"/>
                  </a:lnTo>
                  <a:lnTo>
                    <a:pt x="314" y="733"/>
                  </a:lnTo>
                  <a:lnTo>
                    <a:pt x="338" y="742"/>
                  </a:lnTo>
                  <a:lnTo>
                    <a:pt x="363" y="749"/>
                  </a:lnTo>
                  <a:lnTo>
                    <a:pt x="389" y="755"/>
                  </a:lnTo>
                  <a:lnTo>
                    <a:pt x="416" y="759"/>
                  </a:lnTo>
                  <a:lnTo>
                    <a:pt x="443" y="760"/>
                  </a:lnTo>
                  <a:lnTo>
                    <a:pt x="443" y="760"/>
                  </a:lnTo>
                  <a:lnTo>
                    <a:pt x="459" y="759"/>
                  </a:lnTo>
                  <a:lnTo>
                    <a:pt x="475" y="758"/>
                  </a:lnTo>
                  <a:lnTo>
                    <a:pt x="491" y="756"/>
                  </a:lnTo>
                  <a:lnTo>
                    <a:pt x="507" y="754"/>
                  </a:lnTo>
                  <a:lnTo>
                    <a:pt x="522" y="749"/>
                  </a:lnTo>
                  <a:lnTo>
                    <a:pt x="537" y="745"/>
                  </a:lnTo>
                  <a:lnTo>
                    <a:pt x="553" y="741"/>
                  </a:lnTo>
                  <a:lnTo>
                    <a:pt x="567" y="735"/>
                  </a:lnTo>
                  <a:lnTo>
                    <a:pt x="581" y="729"/>
                  </a:lnTo>
                  <a:lnTo>
                    <a:pt x="595" y="721"/>
                  </a:lnTo>
                  <a:lnTo>
                    <a:pt x="608" y="714"/>
                  </a:lnTo>
                  <a:lnTo>
                    <a:pt x="621" y="705"/>
                  </a:lnTo>
                  <a:lnTo>
                    <a:pt x="634" y="696"/>
                  </a:lnTo>
                  <a:lnTo>
                    <a:pt x="646" y="686"/>
                  </a:lnTo>
                  <a:lnTo>
                    <a:pt x="657" y="677"/>
                  </a:lnTo>
                  <a:lnTo>
                    <a:pt x="669" y="667"/>
                  </a:lnTo>
                  <a:lnTo>
                    <a:pt x="678" y="655"/>
                  </a:lnTo>
                  <a:lnTo>
                    <a:pt x="688" y="644"/>
                  </a:lnTo>
                  <a:lnTo>
                    <a:pt x="698" y="632"/>
                  </a:lnTo>
                  <a:lnTo>
                    <a:pt x="707" y="619"/>
                  </a:lnTo>
                  <a:lnTo>
                    <a:pt x="715" y="606"/>
                  </a:lnTo>
                  <a:lnTo>
                    <a:pt x="723" y="593"/>
                  </a:lnTo>
                  <a:lnTo>
                    <a:pt x="731" y="579"/>
                  </a:lnTo>
                  <a:lnTo>
                    <a:pt x="737" y="565"/>
                  </a:lnTo>
                  <a:lnTo>
                    <a:pt x="742" y="551"/>
                  </a:lnTo>
                  <a:lnTo>
                    <a:pt x="747" y="536"/>
                  </a:lnTo>
                  <a:lnTo>
                    <a:pt x="751" y="520"/>
                  </a:lnTo>
                  <a:lnTo>
                    <a:pt x="756" y="505"/>
                  </a:lnTo>
                  <a:lnTo>
                    <a:pt x="758" y="489"/>
                  </a:lnTo>
                  <a:lnTo>
                    <a:pt x="760" y="474"/>
                  </a:lnTo>
                  <a:lnTo>
                    <a:pt x="761" y="457"/>
                  </a:lnTo>
                  <a:lnTo>
                    <a:pt x="762" y="441"/>
                  </a:lnTo>
                  <a:lnTo>
                    <a:pt x="762" y="441"/>
                  </a:lnTo>
                  <a:lnTo>
                    <a:pt x="761" y="426"/>
                  </a:lnTo>
                  <a:lnTo>
                    <a:pt x="760" y="411"/>
                  </a:lnTo>
                  <a:lnTo>
                    <a:pt x="759" y="397"/>
                  </a:lnTo>
                  <a:lnTo>
                    <a:pt x="757" y="381"/>
                  </a:lnTo>
                  <a:lnTo>
                    <a:pt x="753" y="367"/>
                  </a:lnTo>
                  <a:lnTo>
                    <a:pt x="749" y="353"/>
                  </a:lnTo>
                  <a:lnTo>
                    <a:pt x="746" y="340"/>
                  </a:lnTo>
                  <a:lnTo>
                    <a:pt x="740" y="326"/>
                  </a:lnTo>
                  <a:lnTo>
                    <a:pt x="729" y="300"/>
                  </a:lnTo>
                  <a:lnTo>
                    <a:pt x="715" y="275"/>
                  </a:lnTo>
                  <a:lnTo>
                    <a:pt x="700" y="252"/>
                  </a:lnTo>
                  <a:lnTo>
                    <a:pt x="682" y="230"/>
                  </a:lnTo>
                  <a:lnTo>
                    <a:pt x="663" y="210"/>
                  </a:lnTo>
                  <a:lnTo>
                    <a:pt x="642" y="191"/>
                  </a:lnTo>
                  <a:lnTo>
                    <a:pt x="619" y="175"/>
                  </a:lnTo>
                  <a:lnTo>
                    <a:pt x="595" y="160"/>
                  </a:lnTo>
                  <a:lnTo>
                    <a:pt x="569" y="148"/>
                  </a:lnTo>
                  <a:lnTo>
                    <a:pt x="543" y="137"/>
                  </a:lnTo>
                  <a:lnTo>
                    <a:pt x="529" y="134"/>
                  </a:lnTo>
                  <a:lnTo>
                    <a:pt x="515" y="129"/>
                  </a:lnTo>
                  <a:lnTo>
                    <a:pt x="500" y="127"/>
                  </a:lnTo>
                  <a:lnTo>
                    <a:pt x="486" y="124"/>
                  </a:lnTo>
                  <a:lnTo>
                    <a:pt x="486" y="124"/>
                  </a:lnTo>
                  <a:close/>
                  <a:moveTo>
                    <a:pt x="216" y="696"/>
                  </a:moveTo>
                  <a:lnTo>
                    <a:pt x="217" y="696"/>
                  </a:lnTo>
                  <a:lnTo>
                    <a:pt x="217" y="697"/>
                  </a:lnTo>
                  <a:lnTo>
                    <a:pt x="217" y="697"/>
                  </a:lnTo>
                  <a:lnTo>
                    <a:pt x="221" y="701"/>
                  </a:lnTo>
                  <a:lnTo>
                    <a:pt x="221" y="701"/>
                  </a:lnTo>
                  <a:lnTo>
                    <a:pt x="221" y="701"/>
                  </a:lnTo>
                  <a:lnTo>
                    <a:pt x="221" y="701"/>
                  </a:lnTo>
                  <a:lnTo>
                    <a:pt x="223" y="702"/>
                  </a:lnTo>
                  <a:lnTo>
                    <a:pt x="223" y="702"/>
                  </a:lnTo>
                  <a:lnTo>
                    <a:pt x="224" y="703"/>
                  </a:lnTo>
                  <a:lnTo>
                    <a:pt x="224" y="703"/>
                  </a:lnTo>
                  <a:lnTo>
                    <a:pt x="224" y="703"/>
                  </a:lnTo>
                  <a:lnTo>
                    <a:pt x="224" y="703"/>
                  </a:lnTo>
                  <a:lnTo>
                    <a:pt x="225" y="703"/>
                  </a:lnTo>
                  <a:lnTo>
                    <a:pt x="227" y="705"/>
                  </a:lnTo>
                  <a:lnTo>
                    <a:pt x="227" y="705"/>
                  </a:lnTo>
                  <a:lnTo>
                    <a:pt x="231" y="708"/>
                  </a:lnTo>
                  <a:lnTo>
                    <a:pt x="231" y="709"/>
                  </a:lnTo>
                  <a:lnTo>
                    <a:pt x="232" y="709"/>
                  </a:lnTo>
                  <a:lnTo>
                    <a:pt x="232" y="709"/>
                  </a:lnTo>
                  <a:lnTo>
                    <a:pt x="243" y="718"/>
                  </a:lnTo>
                  <a:lnTo>
                    <a:pt x="243" y="718"/>
                  </a:lnTo>
                  <a:lnTo>
                    <a:pt x="247" y="721"/>
                  </a:lnTo>
                  <a:lnTo>
                    <a:pt x="249" y="722"/>
                  </a:lnTo>
                  <a:lnTo>
                    <a:pt x="249" y="722"/>
                  </a:lnTo>
                  <a:lnTo>
                    <a:pt x="253" y="726"/>
                  </a:lnTo>
                  <a:lnTo>
                    <a:pt x="256" y="727"/>
                  </a:lnTo>
                  <a:lnTo>
                    <a:pt x="256" y="727"/>
                  </a:lnTo>
                  <a:lnTo>
                    <a:pt x="256" y="727"/>
                  </a:lnTo>
                  <a:lnTo>
                    <a:pt x="261" y="730"/>
                  </a:lnTo>
                  <a:lnTo>
                    <a:pt x="264" y="731"/>
                  </a:lnTo>
                  <a:lnTo>
                    <a:pt x="264" y="731"/>
                  </a:lnTo>
                  <a:lnTo>
                    <a:pt x="267" y="733"/>
                  </a:lnTo>
                  <a:lnTo>
                    <a:pt x="270" y="735"/>
                  </a:lnTo>
                  <a:lnTo>
                    <a:pt x="270" y="735"/>
                  </a:lnTo>
                  <a:lnTo>
                    <a:pt x="275" y="739"/>
                  </a:lnTo>
                  <a:lnTo>
                    <a:pt x="278" y="740"/>
                  </a:lnTo>
                  <a:lnTo>
                    <a:pt x="281" y="742"/>
                  </a:lnTo>
                  <a:lnTo>
                    <a:pt x="285" y="744"/>
                  </a:lnTo>
                  <a:lnTo>
                    <a:pt x="289" y="746"/>
                  </a:lnTo>
                  <a:lnTo>
                    <a:pt x="293" y="747"/>
                  </a:lnTo>
                  <a:lnTo>
                    <a:pt x="296" y="749"/>
                  </a:lnTo>
                  <a:lnTo>
                    <a:pt x="296" y="749"/>
                  </a:lnTo>
                  <a:lnTo>
                    <a:pt x="300" y="752"/>
                  </a:lnTo>
                  <a:lnTo>
                    <a:pt x="304" y="753"/>
                  </a:lnTo>
                  <a:lnTo>
                    <a:pt x="304" y="753"/>
                  </a:lnTo>
                  <a:lnTo>
                    <a:pt x="308" y="755"/>
                  </a:lnTo>
                  <a:lnTo>
                    <a:pt x="310" y="756"/>
                  </a:lnTo>
                  <a:lnTo>
                    <a:pt x="310" y="756"/>
                  </a:lnTo>
                  <a:lnTo>
                    <a:pt x="316" y="758"/>
                  </a:lnTo>
                  <a:lnTo>
                    <a:pt x="319" y="759"/>
                  </a:lnTo>
                  <a:lnTo>
                    <a:pt x="319" y="759"/>
                  </a:lnTo>
                  <a:lnTo>
                    <a:pt x="323" y="761"/>
                  </a:lnTo>
                  <a:lnTo>
                    <a:pt x="326" y="761"/>
                  </a:lnTo>
                  <a:lnTo>
                    <a:pt x="326" y="761"/>
                  </a:lnTo>
                  <a:lnTo>
                    <a:pt x="332" y="764"/>
                  </a:lnTo>
                  <a:lnTo>
                    <a:pt x="334" y="765"/>
                  </a:lnTo>
                  <a:lnTo>
                    <a:pt x="334" y="765"/>
                  </a:lnTo>
                  <a:lnTo>
                    <a:pt x="340" y="767"/>
                  </a:lnTo>
                  <a:lnTo>
                    <a:pt x="342" y="767"/>
                  </a:lnTo>
                  <a:lnTo>
                    <a:pt x="342" y="767"/>
                  </a:lnTo>
                  <a:lnTo>
                    <a:pt x="348" y="769"/>
                  </a:lnTo>
                  <a:lnTo>
                    <a:pt x="351" y="769"/>
                  </a:lnTo>
                  <a:lnTo>
                    <a:pt x="351" y="769"/>
                  </a:lnTo>
                  <a:lnTo>
                    <a:pt x="356" y="771"/>
                  </a:lnTo>
                  <a:lnTo>
                    <a:pt x="358" y="771"/>
                  </a:lnTo>
                  <a:lnTo>
                    <a:pt x="358" y="771"/>
                  </a:lnTo>
                  <a:lnTo>
                    <a:pt x="365" y="773"/>
                  </a:lnTo>
                  <a:lnTo>
                    <a:pt x="366" y="773"/>
                  </a:lnTo>
                  <a:lnTo>
                    <a:pt x="366" y="773"/>
                  </a:lnTo>
                  <a:lnTo>
                    <a:pt x="372" y="775"/>
                  </a:lnTo>
                  <a:lnTo>
                    <a:pt x="374" y="775"/>
                  </a:lnTo>
                  <a:lnTo>
                    <a:pt x="374" y="775"/>
                  </a:lnTo>
                  <a:lnTo>
                    <a:pt x="382" y="777"/>
                  </a:lnTo>
                  <a:lnTo>
                    <a:pt x="383" y="777"/>
                  </a:lnTo>
                  <a:lnTo>
                    <a:pt x="383" y="777"/>
                  </a:lnTo>
                  <a:lnTo>
                    <a:pt x="390" y="778"/>
                  </a:lnTo>
                  <a:lnTo>
                    <a:pt x="391" y="779"/>
                  </a:lnTo>
                  <a:lnTo>
                    <a:pt x="391" y="779"/>
                  </a:lnTo>
                  <a:lnTo>
                    <a:pt x="398" y="780"/>
                  </a:lnTo>
                  <a:lnTo>
                    <a:pt x="399" y="780"/>
                  </a:lnTo>
                  <a:lnTo>
                    <a:pt x="399" y="780"/>
                  </a:lnTo>
                  <a:lnTo>
                    <a:pt x="407" y="780"/>
                  </a:lnTo>
                  <a:lnTo>
                    <a:pt x="407" y="781"/>
                  </a:lnTo>
                  <a:lnTo>
                    <a:pt x="408" y="781"/>
                  </a:lnTo>
                  <a:lnTo>
                    <a:pt x="408" y="781"/>
                  </a:lnTo>
                  <a:lnTo>
                    <a:pt x="416" y="781"/>
                  </a:lnTo>
                  <a:lnTo>
                    <a:pt x="417" y="781"/>
                  </a:lnTo>
                  <a:lnTo>
                    <a:pt x="417" y="781"/>
                  </a:lnTo>
                  <a:lnTo>
                    <a:pt x="433" y="782"/>
                  </a:lnTo>
                  <a:lnTo>
                    <a:pt x="434" y="782"/>
                  </a:lnTo>
                  <a:lnTo>
                    <a:pt x="434" y="782"/>
                  </a:lnTo>
                  <a:lnTo>
                    <a:pt x="443" y="782"/>
                  </a:lnTo>
                  <a:lnTo>
                    <a:pt x="443" y="782"/>
                  </a:lnTo>
                  <a:lnTo>
                    <a:pt x="449" y="782"/>
                  </a:lnTo>
                  <a:lnTo>
                    <a:pt x="449" y="782"/>
                  </a:lnTo>
                  <a:lnTo>
                    <a:pt x="449" y="782"/>
                  </a:lnTo>
                  <a:lnTo>
                    <a:pt x="449" y="782"/>
                  </a:lnTo>
                  <a:lnTo>
                    <a:pt x="453" y="782"/>
                  </a:lnTo>
                  <a:lnTo>
                    <a:pt x="454" y="782"/>
                  </a:lnTo>
                  <a:lnTo>
                    <a:pt x="454" y="782"/>
                  </a:lnTo>
                  <a:lnTo>
                    <a:pt x="454" y="782"/>
                  </a:lnTo>
                  <a:lnTo>
                    <a:pt x="454" y="782"/>
                  </a:lnTo>
                  <a:lnTo>
                    <a:pt x="454" y="782"/>
                  </a:lnTo>
                  <a:lnTo>
                    <a:pt x="454" y="782"/>
                  </a:lnTo>
                  <a:lnTo>
                    <a:pt x="454" y="782"/>
                  </a:lnTo>
                  <a:lnTo>
                    <a:pt x="454" y="782"/>
                  </a:lnTo>
                  <a:lnTo>
                    <a:pt x="454" y="782"/>
                  </a:lnTo>
                  <a:lnTo>
                    <a:pt x="455" y="782"/>
                  </a:lnTo>
                  <a:lnTo>
                    <a:pt x="455" y="782"/>
                  </a:lnTo>
                  <a:lnTo>
                    <a:pt x="455" y="782"/>
                  </a:lnTo>
                  <a:lnTo>
                    <a:pt x="455" y="782"/>
                  </a:lnTo>
                  <a:lnTo>
                    <a:pt x="455" y="782"/>
                  </a:lnTo>
                  <a:lnTo>
                    <a:pt x="456" y="782"/>
                  </a:lnTo>
                  <a:lnTo>
                    <a:pt x="456" y="782"/>
                  </a:lnTo>
                  <a:lnTo>
                    <a:pt x="456" y="782"/>
                  </a:lnTo>
                  <a:lnTo>
                    <a:pt x="456" y="782"/>
                  </a:lnTo>
                  <a:lnTo>
                    <a:pt x="457" y="782"/>
                  </a:lnTo>
                  <a:lnTo>
                    <a:pt x="457" y="782"/>
                  </a:lnTo>
                  <a:lnTo>
                    <a:pt x="457" y="782"/>
                  </a:lnTo>
                  <a:lnTo>
                    <a:pt x="457" y="782"/>
                  </a:lnTo>
                  <a:lnTo>
                    <a:pt x="457" y="782"/>
                  </a:lnTo>
                  <a:lnTo>
                    <a:pt x="457" y="782"/>
                  </a:lnTo>
                  <a:lnTo>
                    <a:pt x="457" y="782"/>
                  </a:lnTo>
                  <a:lnTo>
                    <a:pt x="457" y="782"/>
                  </a:lnTo>
                  <a:lnTo>
                    <a:pt x="457" y="782"/>
                  </a:lnTo>
                  <a:lnTo>
                    <a:pt x="458" y="782"/>
                  </a:lnTo>
                  <a:lnTo>
                    <a:pt x="458" y="782"/>
                  </a:lnTo>
                  <a:lnTo>
                    <a:pt x="458" y="782"/>
                  </a:lnTo>
                  <a:lnTo>
                    <a:pt x="458" y="782"/>
                  </a:lnTo>
                  <a:lnTo>
                    <a:pt x="458" y="782"/>
                  </a:lnTo>
                  <a:lnTo>
                    <a:pt x="458" y="782"/>
                  </a:lnTo>
                  <a:lnTo>
                    <a:pt x="458" y="782"/>
                  </a:lnTo>
                  <a:lnTo>
                    <a:pt x="458" y="782"/>
                  </a:lnTo>
                  <a:lnTo>
                    <a:pt x="459" y="782"/>
                  </a:lnTo>
                  <a:lnTo>
                    <a:pt x="459" y="782"/>
                  </a:lnTo>
                  <a:lnTo>
                    <a:pt x="459" y="782"/>
                  </a:lnTo>
                  <a:lnTo>
                    <a:pt x="459" y="782"/>
                  </a:lnTo>
                  <a:lnTo>
                    <a:pt x="459" y="782"/>
                  </a:lnTo>
                  <a:lnTo>
                    <a:pt x="459" y="782"/>
                  </a:lnTo>
                  <a:lnTo>
                    <a:pt x="459" y="782"/>
                  </a:lnTo>
                  <a:lnTo>
                    <a:pt x="459" y="782"/>
                  </a:lnTo>
                  <a:lnTo>
                    <a:pt x="459" y="782"/>
                  </a:lnTo>
                  <a:lnTo>
                    <a:pt x="460" y="782"/>
                  </a:lnTo>
                  <a:lnTo>
                    <a:pt x="460" y="782"/>
                  </a:lnTo>
                  <a:lnTo>
                    <a:pt x="460" y="782"/>
                  </a:lnTo>
                  <a:lnTo>
                    <a:pt x="460" y="782"/>
                  </a:lnTo>
                  <a:lnTo>
                    <a:pt x="460" y="782"/>
                  </a:lnTo>
                  <a:lnTo>
                    <a:pt x="460" y="782"/>
                  </a:lnTo>
                  <a:lnTo>
                    <a:pt x="460" y="782"/>
                  </a:lnTo>
                  <a:lnTo>
                    <a:pt x="460" y="782"/>
                  </a:lnTo>
                  <a:lnTo>
                    <a:pt x="460" y="782"/>
                  </a:lnTo>
                  <a:lnTo>
                    <a:pt x="461" y="782"/>
                  </a:lnTo>
                  <a:lnTo>
                    <a:pt x="461" y="782"/>
                  </a:lnTo>
                  <a:lnTo>
                    <a:pt x="461" y="782"/>
                  </a:lnTo>
                  <a:lnTo>
                    <a:pt x="461" y="782"/>
                  </a:lnTo>
                  <a:lnTo>
                    <a:pt x="461" y="782"/>
                  </a:lnTo>
                  <a:lnTo>
                    <a:pt x="461" y="782"/>
                  </a:lnTo>
                  <a:lnTo>
                    <a:pt x="461" y="782"/>
                  </a:lnTo>
                  <a:lnTo>
                    <a:pt x="461" y="782"/>
                  </a:lnTo>
                  <a:lnTo>
                    <a:pt x="462" y="782"/>
                  </a:lnTo>
                  <a:lnTo>
                    <a:pt x="462" y="782"/>
                  </a:lnTo>
                  <a:lnTo>
                    <a:pt x="462" y="782"/>
                  </a:lnTo>
                  <a:lnTo>
                    <a:pt x="462" y="782"/>
                  </a:lnTo>
                  <a:lnTo>
                    <a:pt x="462" y="782"/>
                  </a:lnTo>
                  <a:lnTo>
                    <a:pt x="462" y="782"/>
                  </a:lnTo>
                  <a:lnTo>
                    <a:pt x="462" y="782"/>
                  </a:lnTo>
                  <a:lnTo>
                    <a:pt x="462" y="782"/>
                  </a:lnTo>
                  <a:lnTo>
                    <a:pt x="462" y="782"/>
                  </a:lnTo>
                  <a:lnTo>
                    <a:pt x="462" y="782"/>
                  </a:lnTo>
                  <a:lnTo>
                    <a:pt x="463" y="782"/>
                  </a:lnTo>
                  <a:lnTo>
                    <a:pt x="463" y="782"/>
                  </a:lnTo>
                  <a:lnTo>
                    <a:pt x="463" y="782"/>
                  </a:lnTo>
                  <a:lnTo>
                    <a:pt x="463" y="782"/>
                  </a:lnTo>
                  <a:lnTo>
                    <a:pt x="463" y="782"/>
                  </a:lnTo>
                  <a:lnTo>
                    <a:pt x="463" y="782"/>
                  </a:lnTo>
                  <a:lnTo>
                    <a:pt x="463" y="782"/>
                  </a:lnTo>
                  <a:lnTo>
                    <a:pt x="463" y="782"/>
                  </a:lnTo>
                  <a:lnTo>
                    <a:pt x="465" y="781"/>
                  </a:lnTo>
                  <a:lnTo>
                    <a:pt x="465" y="781"/>
                  </a:lnTo>
                  <a:lnTo>
                    <a:pt x="465" y="781"/>
                  </a:lnTo>
                  <a:lnTo>
                    <a:pt x="465" y="781"/>
                  </a:lnTo>
                  <a:lnTo>
                    <a:pt x="465" y="781"/>
                  </a:lnTo>
                  <a:lnTo>
                    <a:pt x="465" y="781"/>
                  </a:lnTo>
                  <a:lnTo>
                    <a:pt x="465" y="781"/>
                  </a:lnTo>
                  <a:lnTo>
                    <a:pt x="466" y="781"/>
                  </a:lnTo>
                  <a:lnTo>
                    <a:pt x="466" y="781"/>
                  </a:lnTo>
                  <a:lnTo>
                    <a:pt x="466" y="781"/>
                  </a:lnTo>
                  <a:lnTo>
                    <a:pt x="466" y="781"/>
                  </a:lnTo>
                  <a:lnTo>
                    <a:pt x="466" y="781"/>
                  </a:lnTo>
                  <a:lnTo>
                    <a:pt x="466" y="781"/>
                  </a:lnTo>
                  <a:lnTo>
                    <a:pt x="466" y="781"/>
                  </a:lnTo>
                  <a:lnTo>
                    <a:pt x="466" y="781"/>
                  </a:lnTo>
                  <a:lnTo>
                    <a:pt x="466" y="781"/>
                  </a:lnTo>
                  <a:lnTo>
                    <a:pt x="466" y="781"/>
                  </a:lnTo>
                  <a:lnTo>
                    <a:pt x="471" y="781"/>
                  </a:lnTo>
                  <a:lnTo>
                    <a:pt x="471" y="781"/>
                  </a:lnTo>
                  <a:lnTo>
                    <a:pt x="472" y="781"/>
                  </a:lnTo>
                  <a:lnTo>
                    <a:pt x="472" y="781"/>
                  </a:lnTo>
                  <a:lnTo>
                    <a:pt x="472" y="781"/>
                  </a:lnTo>
                  <a:lnTo>
                    <a:pt x="472" y="781"/>
                  </a:lnTo>
                  <a:lnTo>
                    <a:pt x="472" y="781"/>
                  </a:lnTo>
                  <a:lnTo>
                    <a:pt x="472" y="781"/>
                  </a:lnTo>
                  <a:lnTo>
                    <a:pt x="472" y="781"/>
                  </a:lnTo>
                  <a:lnTo>
                    <a:pt x="472" y="781"/>
                  </a:lnTo>
                  <a:lnTo>
                    <a:pt x="472" y="781"/>
                  </a:lnTo>
                  <a:lnTo>
                    <a:pt x="473" y="781"/>
                  </a:lnTo>
                  <a:lnTo>
                    <a:pt x="473" y="781"/>
                  </a:lnTo>
                  <a:lnTo>
                    <a:pt x="473" y="781"/>
                  </a:lnTo>
                  <a:lnTo>
                    <a:pt x="478" y="781"/>
                  </a:lnTo>
                  <a:lnTo>
                    <a:pt x="478" y="781"/>
                  </a:lnTo>
                  <a:lnTo>
                    <a:pt x="478" y="781"/>
                  </a:lnTo>
                  <a:lnTo>
                    <a:pt x="478" y="781"/>
                  </a:lnTo>
                  <a:lnTo>
                    <a:pt x="485" y="780"/>
                  </a:lnTo>
                  <a:lnTo>
                    <a:pt x="486" y="780"/>
                  </a:lnTo>
                  <a:lnTo>
                    <a:pt x="486" y="780"/>
                  </a:lnTo>
                  <a:lnTo>
                    <a:pt x="494" y="779"/>
                  </a:lnTo>
                  <a:lnTo>
                    <a:pt x="495" y="779"/>
                  </a:lnTo>
                  <a:lnTo>
                    <a:pt x="495" y="778"/>
                  </a:lnTo>
                  <a:lnTo>
                    <a:pt x="495" y="778"/>
                  </a:lnTo>
                  <a:lnTo>
                    <a:pt x="503" y="777"/>
                  </a:lnTo>
                  <a:lnTo>
                    <a:pt x="504" y="777"/>
                  </a:lnTo>
                  <a:lnTo>
                    <a:pt x="504" y="777"/>
                  </a:lnTo>
                  <a:lnTo>
                    <a:pt x="510" y="775"/>
                  </a:lnTo>
                  <a:lnTo>
                    <a:pt x="512" y="775"/>
                  </a:lnTo>
                  <a:lnTo>
                    <a:pt x="512" y="775"/>
                  </a:lnTo>
                  <a:lnTo>
                    <a:pt x="519" y="773"/>
                  </a:lnTo>
                  <a:lnTo>
                    <a:pt x="520" y="773"/>
                  </a:lnTo>
                  <a:lnTo>
                    <a:pt x="520" y="773"/>
                  </a:lnTo>
                  <a:lnTo>
                    <a:pt x="528" y="771"/>
                  </a:lnTo>
                  <a:lnTo>
                    <a:pt x="529" y="771"/>
                  </a:lnTo>
                  <a:lnTo>
                    <a:pt x="529" y="771"/>
                  </a:lnTo>
                  <a:lnTo>
                    <a:pt x="535" y="769"/>
                  </a:lnTo>
                  <a:lnTo>
                    <a:pt x="537" y="769"/>
                  </a:lnTo>
                  <a:lnTo>
                    <a:pt x="537" y="769"/>
                  </a:lnTo>
                  <a:lnTo>
                    <a:pt x="543" y="767"/>
                  </a:lnTo>
                  <a:lnTo>
                    <a:pt x="545" y="767"/>
                  </a:lnTo>
                  <a:lnTo>
                    <a:pt x="545" y="767"/>
                  </a:lnTo>
                  <a:lnTo>
                    <a:pt x="551" y="765"/>
                  </a:lnTo>
                  <a:lnTo>
                    <a:pt x="553" y="764"/>
                  </a:lnTo>
                  <a:lnTo>
                    <a:pt x="553" y="764"/>
                  </a:lnTo>
                  <a:lnTo>
                    <a:pt x="559" y="761"/>
                  </a:lnTo>
                  <a:lnTo>
                    <a:pt x="560" y="761"/>
                  </a:lnTo>
                  <a:lnTo>
                    <a:pt x="560" y="761"/>
                  </a:lnTo>
                  <a:lnTo>
                    <a:pt x="567" y="759"/>
                  </a:lnTo>
                  <a:lnTo>
                    <a:pt x="569" y="758"/>
                  </a:lnTo>
                  <a:lnTo>
                    <a:pt x="569" y="758"/>
                  </a:lnTo>
                  <a:lnTo>
                    <a:pt x="574" y="756"/>
                  </a:lnTo>
                  <a:lnTo>
                    <a:pt x="576" y="755"/>
                  </a:lnTo>
                  <a:lnTo>
                    <a:pt x="576" y="755"/>
                  </a:lnTo>
                  <a:lnTo>
                    <a:pt x="582" y="753"/>
                  </a:lnTo>
                  <a:lnTo>
                    <a:pt x="584" y="752"/>
                  </a:lnTo>
                  <a:lnTo>
                    <a:pt x="584" y="752"/>
                  </a:lnTo>
                  <a:lnTo>
                    <a:pt x="589" y="749"/>
                  </a:lnTo>
                  <a:lnTo>
                    <a:pt x="592" y="748"/>
                  </a:lnTo>
                  <a:lnTo>
                    <a:pt x="592" y="748"/>
                  </a:lnTo>
                  <a:lnTo>
                    <a:pt x="597" y="745"/>
                  </a:lnTo>
                  <a:lnTo>
                    <a:pt x="599" y="744"/>
                  </a:lnTo>
                  <a:lnTo>
                    <a:pt x="599" y="744"/>
                  </a:lnTo>
                  <a:lnTo>
                    <a:pt x="604" y="742"/>
                  </a:lnTo>
                  <a:lnTo>
                    <a:pt x="606" y="741"/>
                  </a:lnTo>
                  <a:lnTo>
                    <a:pt x="606" y="741"/>
                  </a:lnTo>
                  <a:lnTo>
                    <a:pt x="611" y="737"/>
                  </a:lnTo>
                  <a:lnTo>
                    <a:pt x="614" y="736"/>
                  </a:lnTo>
                  <a:lnTo>
                    <a:pt x="614" y="736"/>
                  </a:lnTo>
                  <a:lnTo>
                    <a:pt x="619" y="733"/>
                  </a:lnTo>
                  <a:lnTo>
                    <a:pt x="621" y="732"/>
                  </a:lnTo>
                  <a:lnTo>
                    <a:pt x="621" y="732"/>
                  </a:lnTo>
                  <a:lnTo>
                    <a:pt x="625" y="729"/>
                  </a:lnTo>
                  <a:lnTo>
                    <a:pt x="628" y="728"/>
                  </a:lnTo>
                  <a:lnTo>
                    <a:pt x="632" y="724"/>
                  </a:lnTo>
                  <a:lnTo>
                    <a:pt x="635" y="723"/>
                  </a:lnTo>
                  <a:lnTo>
                    <a:pt x="635" y="723"/>
                  </a:lnTo>
                  <a:lnTo>
                    <a:pt x="638" y="720"/>
                  </a:lnTo>
                  <a:lnTo>
                    <a:pt x="642" y="718"/>
                  </a:lnTo>
                  <a:lnTo>
                    <a:pt x="642" y="718"/>
                  </a:lnTo>
                  <a:lnTo>
                    <a:pt x="646" y="715"/>
                  </a:lnTo>
                  <a:lnTo>
                    <a:pt x="648" y="714"/>
                  </a:lnTo>
                  <a:lnTo>
                    <a:pt x="648" y="714"/>
                  </a:lnTo>
                  <a:lnTo>
                    <a:pt x="651" y="710"/>
                  </a:lnTo>
                  <a:lnTo>
                    <a:pt x="655" y="708"/>
                  </a:lnTo>
                  <a:lnTo>
                    <a:pt x="655" y="708"/>
                  </a:lnTo>
                  <a:lnTo>
                    <a:pt x="659" y="705"/>
                  </a:lnTo>
                  <a:lnTo>
                    <a:pt x="661" y="703"/>
                  </a:lnTo>
                  <a:lnTo>
                    <a:pt x="664" y="701"/>
                  </a:lnTo>
                  <a:lnTo>
                    <a:pt x="668" y="697"/>
                  </a:lnTo>
                  <a:lnTo>
                    <a:pt x="668" y="697"/>
                  </a:lnTo>
                  <a:lnTo>
                    <a:pt x="671" y="694"/>
                  </a:lnTo>
                  <a:lnTo>
                    <a:pt x="671" y="694"/>
                  </a:lnTo>
                  <a:lnTo>
                    <a:pt x="671" y="694"/>
                  </a:lnTo>
                  <a:lnTo>
                    <a:pt x="681" y="685"/>
                  </a:lnTo>
                  <a:lnTo>
                    <a:pt x="682" y="684"/>
                  </a:lnTo>
                  <a:lnTo>
                    <a:pt x="682" y="684"/>
                  </a:lnTo>
                  <a:lnTo>
                    <a:pt x="682" y="684"/>
                  </a:lnTo>
                  <a:lnTo>
                    <a:pt x="682" y="684"/>
                  </a:lnTo>
                  <a:lnTo>
                    <a:pt x="682" y="684"/>
                  </a:lnTo>
                  <a:lnTo>
                    <a:pt x="683" y="683"/>
                  </a:lnTo>
                  <a:lnTo>
                    <a:pt x="685" y="681"/>
                  </a:lnTo>
                  <a:lnTo>
                    <a:pt x="685" y="681"/>
                  </a:lnTo>
                  <a:lnTo>
                    <a:pt x="686" y="680"/>
                  </a:lnTo>
                  <a:lnTo>
                    <a:pt x="686" y="680"/>
                  </a:lnTo>
                  <a:lnTo>
                    <a:pt x="688" y="678"/>
                  </a:lnTo>
                  <a:lnTo>
                    <a:pt x="688" y="678"/>
                  </a:lnTo>
                  <a:lnTo>
                    <a:pt x="688" y="678"/>
                  </a:lnTo>
                  <a:lnTo>
                    <a:pt x="688" y="677"/>
                  </a:lnTo>
                  <a:lnTo>
                    <a:pt x="690" y="676"/>
                  </a:lnTo>
                  <a:lnTo>
                    <a:pt x="690" y="676"/>
                  </a:lnTo>
                  <a:lnTo>
                    <a:pt x="690" y="676"/>
                  </a:lnTo>
                  <a:lnTo>
                    <a:pt x="695" y="671"/>
                  </a:lnTo>
                  <a:lnTo>
                    <a:pt x="695" y="670"/>
                  </a:lnTo>
                  <a:lnTo>
                    <a:pt x="696" y="670"/>
                  </a:lnTo>
                  <a:lnTo>
                    <a:pt x="696" y="670"/>
                  </a:lnTo>
                  <a:lnTo>
                    <a:pt x="706" y="658"/>
                  </a:lnTo>
                  <a:lnTo>
                    <a:pt x="715" y="646"/>
                  </a:lnTo>
                  <a:lnTo>
                    <a:pt x="724" y="634"/>
                  </a:lnTo>
                  <a:lnTo>
                    <a:pt x="733" y="621"/>
                  </a:lnTo>
                  <a:lnTo>
                    <a:pt x="740" y="608"/>
                  </a:lnTo>
                  <a:lnTo>
                    <a:pt x="748" y="594"/>
                  </a:lnTo>
                  <a:lnTo>
                    <a:pt x="754" y="580"/>
                  </a:lnTo>
                  <a:lnTo>
                    <a:pt x="760" y="566"/>
                  </a:lnTo>
                  <a:lnTo>
                    <a:pt x="765" y="551"/>
                  </a:lnTo>
                  <a:lnTo>
                    <a:pt x="771" y="536"/>
                  </a:lnTo>
                  <a:lnTo>
                    <a:pt x="774" y="520"/>
                  </a:lnTo>
                  <a:lnTo>
                    <a:pt x="778" y="505"/>
                  </a:lnTo>
                  <a:lnTo>
                    <a:pt x="780" y="490"/>
                  </a:lnTo>
                  <a:lnTo>
                    <a:pt x="783" y="474"/>
                  </a:lnTo>
                  <a:lnTo>
                    <a:pt x="784" y="457"/>
                  </a:lnTo>
                  <a:lnTo>
                    <a:pt x="784" y="441"/>
                  </a:lnTo>
                  <a:lnTo>
                    <a:pt x="784" y="441"/>
                  </a:lnTo>
                  <a:lnTo>
                    <a:pt x="784" y="423"/>
                  </a:lnTo>
                  <a:lnTo>
                    <a:pt x="783" y="406"/>
                  </a:lnTo>
                  <a:lnTo>
                    <a:pt x="780" y="389"/>
                  </a:lnTo>
                  <a:lnTo>
                    <a:pt x="777" y="372"/>
                  </a:lnTo>
                  <a:lnTo>
                    <a:pt x="773" y="355"/>
                  </a:lnTo>
                  <a:lnTo>
                    <a:pt x="769" y="339"/>
                  </a:lnTo>
                  <a:lnTo>
                    <a:pt x="763" y="324"/>
                  </a:lnTo>
                  <a:lnTo>
                    <a:pt x="757" y="308"/>
                  </a:lnTo>
                  <a:lnTo>
                    <a:pt x="750" y="292"/>
                  </a:lnTo>
                  <a:lnTo>
                    <a:pt x="742" y="278"/>
                  </a:lnTo>
                  <a:lnTo>
                    <a:pt x="735" y="264"/>
                  </a:lnTo>
                  <a:lnTo>
                    <a:pt x="725" y="250"/>
                  </a:lnTo>
                  <a:lnTo>
                    <a:pt x="716" y="237"/>
                  </a:lnTo>
                  <a:lnTo>
                    <a:pt x="706" y="224"/>
                  </a:lnTo>
                  <a:lnTo>
                    <a:pt x="695" y="211"/>
                  </a:lnTo>
                  <a:lnTo>
                    <a:pt x="684" y="199"/>
                  </a:lnTo>
                  <a:lnTo>
                    <a:pt x="672" y="188"/>
                  </a:lnTo>
                  <a:lnTo>
                    <a:pt x="660" y="177"/>
                  </a:lnTo>
                  <a:lnTo>
                    <a:pt x="647" y="167"/>
                  </a:lnTo>
                  <a:lnTo>
                    <a:pt x="633" y="158"/>
                  </a:lnTo>
                  <a:lnTo>
                    <a:pt x="620" y="149"/>
                  </a:lnTo>
                  <a:lnTo>
                    <a:pt x="606" y="140"/>
                  </a:lnTo>
                  <a:lnTo>
                    <a:pt x="591" y="133"/>
                  </a:lnTo>
                  <a:lnTo>
                    <a:pt x="575" y="126"/>
                  </a:lnTo>
                  <a:lnTo>
                    <a:pt x="560" y="120"/>
                  </a:lnTo>
                  <a:lnTo>
                    <a:pt x="544" y="114"/>
                  </a:lnTo>
                  <a:lnTo>
                    <a:pt x="528" y="110"/>
                  </a:lnTo>
                  <a:lnTo>
                    <a:pt x="511" y="107"/>
                  </a:lnTo>
                  <a:lnTo>
                    <a:pt x="495" y="103"/>
                  </a:lnTo>
                  <a:lnTo>
                    <a:pt x="478" y="101"/>
                  </a:lnTo>
                  <a:lnTo>
                    <a:pt x="460" y="100"/>
                  </a:lnTo>
                  <a:lnTo>
                    <a:pt x="443" y="99"/>
                  </a:lnTo>
                  <a:lnTo>
                    <a:pt x="443" y="99"/>
                  </a:lnTo>
                  <a:lnTo>
                    <a:pt x="424" y="100"/>
                  </a:lnTo>
                  <a:lnTo>
                    <a:pt x="407" y="101"/>
                  </a:lnTo>
                  <a:lnTo>
                    <a:pt x="391" y="103"/>
                  </a:lnTo>
                  <a:lnTo>
                    <a:pt x="373" y="107"/>
                  </a:lnTo>
                  <a:lnTo>
                    <a:pt x="357" y="110"/>
                  </a:lnTo>
                  <a:lnTo>
                    <a:pt x="341" y="114"/>
                  </a:lnTo>
                  <a:lnTo>
                    <a:pt x="326" y="120"/>
                  </a:lnTo>
                  <a:lnTo>
                    <a:pt x="309" y="126"/>
                  </a:lnTo>
                  <a:lnTo>
                    <a:pt x="294" y="133"/>
                  </a:lnTo>
                  <a:lnTo>
                    <a:pt x="280" y="140"/>
                  </a:lnTo>
                  <a:lnTo>
                    <a:pt x="266" y="149"/>
                  </a:lnTo>
                  <a:lnTo>
                    <a:pt x="252" y="158"/>
                  </a:lnTo>
                  <a:lnTo>
                    <a:pt x="238" y="167"/>
                  </a:lnTo>
                  <a:lnTo>
                    <a:pt x="226" y="177"/>
                  </a:lnTo>
                  <a:lnTo>
                    <a:pt x="213" y="188"/>
                  </a:lnTo>
                  <a:lnTo>
                    <a:pt x="201" y="199"/>
                  </a:lnTo>
                  <a:lnTo>
                    <a:pt x="190" y="211"/>
                  </a:lnTo>
                  <a:lnTo>
                    <a:pt x="179" y="224"/>
                  </a:lnTo>
                  <a:lnTo>
                    <a:pt x="169" y="237"/>
                  </a:lnTo>
                  <a:lnTo>
                    <a:pt x="160" y="250"/>
                  </a:lnTo>
                  <a:lnTo>
                    <a:pt x="151" y="264"/>
                  </a:lnTo>
                  <a:lnTo>
                    <a:pt x="142" y="278"/>
                  </a:lnTo>
                  <a:lnTo>
                    <a:pt x="135" y="292"/>
                  </a:lnTo>
                  <a:lnTo>
                    <a:pt x="128" y="308"/>
                  </a:lnTo>
                  <a:lnTo>
                    <a:pt x="122" y="324"/>
                  </a:lnTo>
                  <a:lnTo>
                    <a:pt x="116" y="339"/>
                  </a:lnTo>
                  <a:lnTo>
                    <a:pt x="112" y="355"/>
                  </a:lnTo>
                  <a:lnTo>
                    <a:pt x="109" y="372"/>
                  </a:lnTo>
                  <a:lnTo>
                    <a:pt x="105" y="389"/>
                  </a:lnTo>
                  <a:lnTo>
                    <a:pt x="103" y="406"/>
                  </a:lnTo>
                  <a:lnTo>
                    <a:pt x="102" y="423"/>
                  </a:lnTo>
                  <a:lnTo>
                    <a:pt x="101" y="441"/>
                  </a:lnTo>
                  <a:lnTo>
                    <a:pt x="101" y="441"/>
                  </a:lnTo>
                  <a:lnTo>
                    <a:pt x="102" y="460"/>
                  </a:lnTo>
                  <a:lnTo>
                    <a:pt x="103" y="478"/>
                  </a:lnTo>
                  <a:lnTo>
                    <a:pt x="105" y="496"/>
                  </a:lnTo>
                  <a:lnTo>
                    <a:pt x="110" y="515"/>
                  </a:lnTo>
                  <a:lnTo>
                    <a:pt x="114" y="532"/>
                  </a:lnTo>
                  <a:lnTo>
                    <a:pt x="119" y="550"/>
                  </a:lnTo>
                  <a:lnTo>
                    <a:pt x="125" y="567"/>
                  </a:lnTo>
                  <a:lnTo>
                    <a:pt x="132" y="583"/>
                  </a:lnTo>
                  <a:lnTo>
                    <a:pt x="140" y="600"/>
                  </a:lnTo>
                  <a:lnTo>
                    <a:pt x="149" y="615"/>
                  </a:lnTo>
                  <a:lnTo>
                    <a:pt x="158" y="630"/>
                  </a:lnTo>
                  <a:lnTo>
                    <a:pt x="168" y="644"/>
                  </a:lnTo>
                  <a:lnTo>
                    <a:pt x="179" y="658"/>
                  </a:lnTo>
                  <a:lnTo>
                    <a:pt x="191" y="671"/>
                  </a:lnTo>
                  <a:lnTo>
                    <a:pt x="203" y="684"/>
                  </a:lnTo>
                  <a:lnTo>
                    <a:pt x="216" y="696"/>
                  </a:lnTo>
                  <a:lnTo>
                    <a:pt x="216" y="6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287784" y="1339542"/>
            <a:ext cx="863600" cy="863600"/>
            <a:chOff x="3568700" y="1708150"/>
            <a:chExt cx="1176338" cy="1176338"/>
          </a:xfrm>
        </p:grpSpPr>
        <p:sp>
          <p:nvSpPr>
            <p:cNvPr id="12" name="Freeform 7"/>
            <p:cNvSpPr/>
            <p:nvPr/>
          </p:nvSpPr>
          <p:spPr bwMode="auto">
            <a:xfrm>
              <a:off x="3568700" y="1708150"/>
              <a:ext cx="1176338" cy="1176338"/>
            </a:xfrm>
            <a:custGeom>
              <a:avLst/>
              <a:gdLst>
                <a:gd name="T0" fmla="*/ 1481 w 1482"/>
                <a:gd name="T1" fmla="*/ 780 h 1482"/>
                <a:gd name="T2" fmla="*/ 1467 w 1482"/>
                <a:gd name="T3" fmla="*/ 890 h 1482"/>
                <a:gd name="T4" fmla="*/ 1437 w 1482"/>
                <a:gd name="T5" fmla="*/ 997 h 1482"/>
                <a:gd name="T6" fmla="*/ 1393 w 1482"/>
                <a:gd name="T7" fmla="*/ 1094 h 1482"/>
                <a:gd name="T8" fmla="*/ 1335 w 1482"/>
                <a:gd name="T9" fmla="*/ 1185 h 1482"/>
                <a:gd name="T10" fmla="*/ 1265 w 1482"/>
                <a:gd name="T11" fmla="*/ 1265 h 1482"/>
                <a:gd name="T12" fmla="*/ 1184 w 1482"/>
                <a:gd name="T13" fmla="*/ 1335 h 1482"/>
                <a:gd name="T14" fmla="*/ 1094 w 1482"/>
                <a:gd name="T15" fmla="*/ 1393 h 1482"/>
                <a:gd name="T16" fmla="*/ 996 w 1482"/>
                <a:gd name="T17" fmla="*/ 1437 h 1482"/>
                <a:gd name="T18" fmla="*/ 890 w 1482"/>
                <a:gd name="T19" fmla="*/ 1467 h 1482"/>
                <a:gd name="T20" fmla="*/ 780 w 1482"/>
                <a:gd name="T21" fmla="*/ 1481 h 1482"/>
                <a:gd name="T22" fmla="*/ 704 w 1482"/>
                <a:gd name="T23" fmla="*/ 1481 h 1482"/>
                <a:gd name="T24" fmla="*/ 592 w 1482"/>
                <a:gd name="T25" fmla="*/ 1467 h 1482"/>
                <a:gd name="T26" fmla="*/ 486 w 1482"/>
                <a:gd name="T27" fmla="*/ 1437 h 1482"/>
                <a:gd name="T28" fmla="*/ 388 w 1482"/>
                <a:gd name="T29" fmla="*/ 1393 h 1482"/>
                <a:gd name="T30" fmla="*/ 298 w 1482"/>
                <a:gd name="T31" fmla="*/ 1335 h 1482"/>
                <a:gd name="T32" fmla="*/ 217 w 1482"/>
                <a:gd name="T33" fmla="*/ 1265 h 1482"/>
                <a:gd name="T34" fmla="*/ 148 w 1482"/>
                <a:gd name="T35" fmla="*/ 1185 h 1482"/>
                <a:gd name="T36" fmla="*/ 90 w 1482"/>
                <a:gd name="T37" fmla="*/ 1094 h 1482"/>
                <a:gd name="T38" fmla="*/ 46 w 1482"/>
                <a:gd name="T39" fmla="*/ 997 h 1482"/>
                <a:gd name="T40" fmla="*/ 15 w 1482"/>
                <a:gd name="T41" fmla="*/ 890 h 1482"/>
                <a:gd name="T42" fmla="*/ 1 w 1482"/>
                <a:gd name="T43" fmla="*/ 780 h 1482"/>
                <a:gd name="T44" fmla="*/ 1 w 1482"/>
                <a:gd name="T45" fmla="*/ 704 h 1482"/>
                <a:gd name="T46" fmla="*/ 15 w 1482"/>
                <a:gd name="T47" fmla="*/ 592 h 1482"/>
                <a:gd name="T48" fmla="*/ 46 w 1482"/>
                <a:gd name="T49" fmla="*/ 486 h 1482"/>
                <a:gd name="T50" fmla="*/ 90 w 1482"/>
                <a:gd name="T51" fmla="*/ 389 h 1482"/>
                <a:gd name="T52" fmla="*/ 148 w 1482"/>
                <a:gd name="T53" fmla="*/ 299 h 1482"/>
                <a:gd name="T54" fmla="*/ 217 w 1482"/>
                <a:gd name="T55" fmla="*/ 217 h 1482"/>
                <a:gd name="T56" fmla="*/ 298 w 1482"/>
                <a:gd name="T57" fmla="*/ 148 h 1482"/>
                <a:gd name="T58" fmla="*/ 388 w 1482"/>
                <a:gd name="T59" fmla="*/ 90 h 1482"/>
                <a:gd name="T60" fmla="*/ 486 w 1482"/>
                <a:gd name="T61" fmla="*/ 46 h 1482"/>
                <a:gd name="T62" fmla="*/ 592 w 1482"/>
                <a:gd name="T63" fmla="*/ 15 h 1482"/>
                <a:gd name="T64" fmla="*/ 704 w 1482"/>
                <a:gd name="T65" fmla="*/ 1 h 1482"/>
                <a:gd name="T66" fmla="*/ 780 w 1482"/>
                <a:gd name="T67" fmla="*/ 1 h 1482"/>
                <a:gd name="T68" fmla="*/ 890 w 1482"/>
                <a:gd name="T69" fmla="*/ 15 h 1482"/>
                <a:gd name="T70" fmla="*/ 996 w 1482"/>
                <a:gd name="T71" fmla="*/ 46 h 1482"/>
                <a:gd name="T72" fmla="*/ 1094 w 1482"/>
                <a:gd name="T73" fmla="*/ 90 h 1482"/>
                <a:gd name="T74" fmla="*/ 1184 w 1482"/>
                <a:gd name="T75" fmla="*/ 148 h 1482"/>
                <a:gd name="T76" fmla="*/ 1265 w 1482"/>
                <a:gd name="T77" fmla="*/ 217 h 1482"/>
                <a:gd name="T78" fmla="*/ 1335 w 1482"/>
                <a:gd name="T79" fmla="*/ 299 h 1482"/>
                <a:gd name="T80" fmla="*/ 1393 w 1482"/>
                <a:gd name="T81" fmla="*/ 389 h 1482"/>
                <a:gd name="T82" fmla="*/ 1437 w 1482"/>
                <a:gd name="T83" fmla="*/ 486 h 1482"/>
                <a:gd name="T84" fmla="*/ 1467 w 1482"/>
                <a:gd name="T85" fmla="*/ 592 h 1482"/>
                <a:gd name="T86" fmla="*/ 1481 w 1482"/>
                <a:gd name="T87" fmla="*/ 70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2" h="1482">
                  <a:moveTo>
                    <a:pt x="1482" y="742"/>
                  </a:moveTo>
                  <a:lnTo>
                    <a:pt x="1482" y="742"/>
                  </a:lnTo>
                  <a:lnTo>
                    <a:pt x="1481" y="780"/>
                  </a:lnTo>
                  <a:lnTo>
                    <a:pt x="1479" y="818"/>
                  </a:lnTo>
                  <a:lnTo>
                    <a:pt x="1473" y="854"/>
                  </a:lnTo>
                  <a:lnTo>
                    <a:pt x="1467" y="890"/>
                  </a:lnTo>
                  <a:lnTo>
                    <a:pt x="1459" y="926"/>
                  </a:lnTo>
                  <a:lnTo>
                    <a:pt x="1448" y="962"/>
                  </a:lnTo>
                  <a:lnTo>
                    <a:pt x="1437" y="997"/>
                  </a:lnTo>
                  <a:lnTo>
                    <a:pt x="1424" y="1029"/>
                  </a:lnTo>
                  <a:lnTo>
                    <a:pt x="1409" y="1063"/>
                  </a:lnTo>
                  <a:lnTo>
                    <a:pt x="1393" y="1094"/>
                  </a:lnTo>
                  <a:lnTo>
                    <a:pt x="1374" y="1126"/>
                  </a:lnTo>
                  <a:lnTo>
                    <a:pt x="1356" y="1155"/>
                  </a:lnTo>
                  <a:lnTo>
                    <a:pt x="1335" y="1185"/>
                  </a:lnTo>
                  <a:lnTo>
                    <a:pt x="1313" y="1213"/>
                  </a:lnTo>
                  <a:lnTo>
                    <a:pt x="1290" y="1240"/>
                  </a:lnTo>
                  <a:lnTo>
                    <a:pt x="1265" y="1265"/>
                  </a:lnTo>
                  <a:lnTo>
                    <a:pt x="1240" y="1290"/>
                  </a:lnTo>
                  <a:lnTo>
                    <a:pt x="1213" y="1313"/>
                  </a:lnTo>
                  <a:lnTo>
                    <a:pt x="1184" y="1335"/>
                  </a:lnTo>
                  <a:lnTo>
                    <a:pt x="1155" y="1356"/>
                  </a:lnTo>
                  <a:lnTo>
                    <a:pt x="1126" y="1375"/>
                  </a:lnTo>
                  <a:lnTo>
                    <a:pt x="1094" y="1393"/>
                  </a:lnTo>
                  <a:lnTo>
                    <a:pt x="1063" y="1409"/>
                  </a:lnTo>
                  <a:lnTo>
                    <a:pt x="1029" y="1424"/>
                  </a:lnTo>
                  <a:lnTo>
                    <a:pt x="996" y="1437"/>
                  </a:lnTo>
                  <a:lnTo>
                    <a:pt x="962" y="1449"/>
                  </a:lnTo>
                  <a:lnTo>
                    <a:pt x="926" y="1459"/>
                  </a:lnTo>
                  <a:lnTo>
                    <a:pt x="890" y="1467"/>
                  </a:lnTo>
                  <a:lnTo>
                    <a:pt x="854" y="1473"/>
                  </a:lnTo>
                  <a:lnTo>
                    <a:pt x="818" y="1479"/>
                  </a:lnTo>
                  <a:lnTo>
                    <a:pt x="780" y="1481"/>
                  </a:lnTo>
                  <a:lnTo>
                    <a:pt x="742" y="1482"/>
                  </a:lnTo>
                  <a:lnTo>
                    <a:pt x="742" y="1482"/>
                  </a:lnTo>
                  <a:lnTo>
                    <a:pt x="704" y="1481"/>
                  </a:lnTo>
                  <a:lnTo>
                    <a:pt x="666" y="1479"/>
                  </a:lnTo>
                  <a:lnTo>
                    <a:pt x="629" y="1473"/>
                  </a:lnTo>
                  <a:lnTo>
                    <a:pt x="592" y="1467"/>
                  </a:lnTo>
                  <a:lnTo>
                    <a:pt x="556" y="1459"/>
                  </a:lnTo>
                  <a:lnTo>
                    <a:pt x="521" y="1449"/>
                  </a:lnTo>
                  <a:lnTo>
                    <a:pt x="486" y="1437"/>
                  </a:lnTo>
                  <a:lnTo>
                    <a:pt x="453" y="1424"/>
                  </a:lnTo>
                  <a:lnTo>
                    <a:pt x="420" y="1409"/>
                  </a:lnTo>
                  <a:lnTo>
                    <a:pt x="388" y="1393"/>
                  </a:lnTo>
                  <a:lnTo>
                    <a:pt x="357" y="1375"/>
                  </a:lnTo>
                  <a:lnTo>
                    <a:pt x="327" y="1356"/>
                  </a:lnTo>
                  <a:lnTo>
                    <a:pt x="298" y="1335"/>
                  </a:lnTo>
                  <a:lnTo>
                    <a:pt x="270" y="1313"/>
                  </a:lnTo>
                  <a:lnTo>
                    <a:pt x="243" y="1290"/>
                  </a:lnTo>
                  <a:lnTo>
                    <a:pt x="217" y="1265"/>
                  </a:lnTo>
                  <a:lnTo>
                    <a:pt x="193" y="1240"/>
                  </a:lnTo>
                  <a:lnTo>
                    <a:pt x="169" y="1213"/>
                  </a:lnTo>
                  <a:lnTo>
                    <a:pt x="148" y="1185"/>
                  </a:lnTo>
                  <a:lnTo>
                    <a:pt x="127" y="1155"/>
                  </a:lnTo>
                  <a:lnTo>
                    <a:pt x="108" y="1126"/>
                  </a:lnTo>
                  <a:lnTo>
                    <a:pt x="90" y="1094"/>
                  </a:lnTo>
                  <a:lnTo>
                    <a:pt x="74" y="1063"/>
                  </a:lnTo>
                  <a:lnTo>
                    <a:pt x="59" y="1029"/>
                  </a:lnTo>
                  <a:lnTo>
                    <a:pt x="46" y="997"/>
                  </a:lnTo>
                  <a:lnTo>
                    <a:pt x="34" y="962"/>
                  </a:lnTo>
                  <a:lnTo>
                    <a:pt x="24" y="926"/>
                  </a:lnTo>
                  <a:lnTo>
                    <a:pt x="15" y="890"/>
                  </a:lnTo>
                  <a:lnTo>
                    <a:pt x="9" y="854"/>
                  </a:lnTo>
                  <a:lnTo>
                    <a:pt x="4" y="818"/>
                  </a:lnTo>
                  <a:lnTo>
                    <a:pt x="1" y="780"/>
                  </a:lnTo>
                  <a:lnTo>
                    <a:pt x="0" y="742"/>
                  </a:lnTo>
                  <a:lnTo>
                    <a:pt x="0" y="742"/>
                  </a:lnTo>
                  <a:lnTo>
                    <a:pt x="1" y="704"/>
                  </a:lnTo>
                  <a:lnTo>
                    <a:pt x="4" y="666"/>
                  </a:lnTo>
                  <a:lnTo>
                    <a:pt x="9" y="629"/>
                  </a:lnTo>
                  <a:lnTo>
                    <a:pt x="15" y="592"/>
                  </a:lnTo>
                  <a:lnTo>
                    <a:pt x="24" y="556"/>
                  </a:lnTo>
                  <a:lnTo>
                    <a:pt x="34" y="521"/>
                  </a:lnTo>
                  <a:lnTo>
                    <a:pt x="46" y="486"/>
                  </a:lnTo>
                  <a:lnTo>
                    <a:pt x="59" y="453"/>
                  </a:lnTo>
                  <a:lnTo>
                    <a:pt x="74" y="420"/>
                  </a:lnTo>
                  <a:lnTo>
                    <a:pt x="90" y="389"/>
                  </a:lnTo>
                  <a:lnTo>
                    <a:pt x="108" y="357"/>
                  </a:lnTo>
                  <a:lnTo>
                    <a:pt x="127" y="327"/>
                  </a:lnTo>
                  <a:lnTo>
                    <a:pt x="148" y="299"/>
                  </a:lnTo>
                  <a:lnTo>
                    <a:pt x="169" y="270"/>
                  </a:lnTo>
                  <a:lnTo>
                    <a:pt x="193" y="243"/>
                  </a:lnTo>
                  <a:lnTo>
                    <a:pt x="217" y="217"/>
                  </a:lnTo>
                  <a:lnTo>
                    <a:pt x="243" y="193"/>
                  </a:lnTo>
                  <a:lnTo>
                    <a:pt x="270" y="169"/>
                  </a:lnTo>
                  <a:lnTo>
                    <a:pt x="298" y="148"/>
                  </a:lnTo>
                  <a:lnTo>
                    <a:pt x="327" y="127"/>
                  </a:lnTo>
                  <a:lnTo>
                    <a:pt x="357" y="107"/>
                  </a:lnTo>
                  <a:lnTo>
                    <a:pt x="388" y="90"/>
                  </a:lnTo>
                  <a:lnTo>
                    <a:pt x="420" y="74"/>
                  </a:lnTo>
                  <a:lnTo>
                    <a:pt x="453" y="59"/>
                  </a:lnTo>
                  <a:lnTo>
                    <a:pt x="486" y="46"/>
                  </a:lnTo>
                  <a:lnTo>
                    <a:pt x="521" y="34"/>
                  </a:lnTo>
                  <a:lnTo>
                    <a:pt x="556" y="24"/>
                  </a:lnTo>
                  <a:lnTo>
                    <a:pt x="592" y="15"/>
                  </a:lnTo>
                  <a:lnTo>
                    <a:pt x="629" y="9"/>
                  </a:lnTo>
                  <a:lnTo>
                    <a:pt x="666" y="4"/>
                  </a:lnTo>
                  <a:lnTo>
                    <a:pt x="704" y="1"/>
                  </a:lnTo>
                  <a:lnTo>
                    <a:pt x="742" y="0"/>
                  </a:lnTo>
                  <a:lnTo>
                    <a:pt x="742" y="0"/>
                  </a:lnTo>
                  <a:lnTo>
                    <a:pt x="780" y="1"/>
                  </a:lnTo>
                  <a:lnTo>
                    <a:pt x="818" y="4"/>
                  </a:lnTo>
                  <a:lnTo>
                    <a:pt x="854" y="9"/>
                  </a:lnTo>
                  <a:lnTo>
                    <a:pt x="890" y="15"/>
                  </a:lnTo>
                  <a:lnTo>
                    <a:pt x="926" y="24"/>
                  </a:lnTo>
                  <a:lnTo>
                    <a:pt x="962" y="34"/>
                  </a:lnTo>
                  <a:lnTo>
                    <a:pt x="996" y="46"/>
                  </a:lnTo>
                  <a:lnTo>
                    <a:pt x="1029" y="59"/>
                  </a:lnTo>
                  <a:lnTo>
                    <a:pt x="1063" y="74"/>
                  </a:lnTo>
                  <a:lnTo>
                    <a:pt x="1094" y="90"/>
                  </a:lnTo>
                  <a:lnTo>
                    <a:pt x="1126" y="107"/>
                  </a:lnTo>
                  <a:lnTo>
                    <a:pt x="1155" y="127"/>
                  </a:lnTo>
                  <a:lnTo>
                    <a:pt x="1184" y="148"/>
                  </a:lnTo>
                  <a:lnTo>
                    <a:pt x="1213" y="169"/>
                  </a:lnTo>
                  <a:lnTo>
                    <a:pt x="1240" y="193"/>
                  </a:lnTo>
                  <a:lnTo>
                    <a:pt x="1265" y="217"/>
                  </a:lnTo>
                  <a:lnTo>
                    <a:pt x="1290" y="243"/>
                  </a:lnTo>
                  <a:lnTo>
                    <a:pt x="1313" y="270"/>
                  </a:lnTo>
                  <a:lnTo>
                    <a:pt x="1335" y="299"/>
                  </a:lnTo>
                  <a:lnTo>
                    <a:pt x="1356" y="327"/>
                  </a:lnTo>
                  <a:lnTo>
                    <a:pt x="1374" y="357"/>
                  </a:lnTo>
                  <a:lnTo>
                    <a:pt x="1393" y="389"/>
                  </a:lnTo>
                  <a:lnTo>
                    <a:pt x="1409" y="420"/>
                  </a:lnTo>
                  <a:lnTo>
                    <a:pt x="1424" y="453"/>
                  </a:lnTo>
                  <a:lnTo>
                    <a:pt x="1437" y="486"/>
                  </a:lnTo>
                  <a:lnTo>
                    <a:pt x="1448" y="521"/>
                  </a:lnTo>
                  <a:lnTo>
                    <a:pt x="1459" y="556"/>
                  </a:lnTo>
                  <a:lnTo>
                    <a:pt x="1467" y="592"/>
                  </a:lnTo>
                  <a:lnTo>
                    <a:pt x="1473" y="629"/>
                  </a:lnTo>
                  <a:lnTo>
                    <a:pt x="1479" y="666"/>
                  </a:lnTo>
                  <a:lnTo>
                    <a:pt x="1481" y="704"/>
                  </a:lnTo>
                  <a:lnTo>
                    <a:pt x="1482" y="742"/>
                  </a:lnTo>
                  <a:lnTo>
                    <a:pt x="1482" y="742"/>
                  </a:lnTo>
                  <a:close/>
                </a:path>
              </a:pathLst>
            </a:custGeom>
            <a:solidFill>
              <a:srgbClr val="92D05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1"/>
            <p:cNvSpPr>
              <a:spLocks noEditPoints="1"/>
            </p:cNvSpPr>
            <p:nvPr/>
          </p:nvSpPr>
          <p:spPr bwMode="auto">
            <a:xfrm>
              <a:off x="3802063" y="1922463"/>
              <a:ext cx="704850" cy="844550"/>
            </a:xfrm>
            <a:custGeom>
              <a:avLst/>
              <a:gdLst>
                <a:gd name="T0" fmla="*/ 525 w 889"/>
                <a:gd name="T1" fmla="*/ 410 h 1065"/>
                <a:gd name="T2" fmla="*/ 629 w 889"/>
                <a:gd name="T3" fmla="*/ 452 h 1065"/>
                <a:gd name="T4" fmla="*/ 889 w 889"/>
                <a:gd name="T5" fmla="*/ 0 h 1065"/>
                <a:gd name="T6" fmla="*/ 659 w 889"/>
                <a:gd name="T7" fmla="*/ 473 h 1065"/>
                <a:gd name="T8" fmla="*/ 700 w 889"/>
                <a:gd name="T9" fmla="*/ 512 h 1065"/>
                <a:gd name="T10" fmla="*/ 747 w 889"/>
                <a:gd name="T11" fmla="*/ 576 h 1065"/>
                <a:gd name="T12" fmla="*/ 776 w 889"/>
                <a:gd name="T13" fmla="*/ 652 h 1065"/>
                <a:gd name="T14" fmla="*/ 787 w 889"/>
                <a:gd name="T15" fmla="*/ 734 h 1065"/>
                <a:gd name="T16" fmla="*/ 780 w 889"/>
                <a:gd name="T17" fmla="*/ 800 h 1065"/>
                <a:gd name="T18" fmla="*/ 754 w 889"/>
                <a:gd name="T19" fmla="*/ 878 h 1065"/>
                <a:gd name="T20" fmla="*/ 711 w 889"/>
                <a:gd name="T21" fmla="*/ 945 h 1065"/>
                <a:gd name="T22" fmla="*/ 666 w 889"/>
                <a:gd name="T23" fmla="*/ 989 h 1065"/>
                <a:gd name="T24" fmla="*/ 599 w 889"/>
                <a:gd name="T25" fmla="*/ 1033 h 1065"/>
                <a:gd name="T26" fmla="*/ 522 w 889"/>
                <a:gd name="T27" fmla="*/ 1059 h 1065"/>
                <a:gd name="T28" fmla="*/ 455 w 889"/>
                <a:gd name="T29" fmla="*/ 1065 h 1065"/>
                <a:gd name="T30" fmla="*/ 373 w 889"/>
                <a:gd name="T31" fmla="*/ 1054 h 1065"/>
                <a:gd name="T32" fmla="*/ 298 w 889"/>
                <a:gd name="T33" fmla="*/ 1025 h 1065"/>
                <a:gd name="T34" fmla="*/ 233 w 889"/>
                <a:gd name="T35" fmla="*/ 980 h 1065"/>
                <a:gd name="T36" fmla="*/ 190 w 889"/>
                <a:gd name="T37" fmla="*/ 932 h 1065"/>
                <a:gd name="T38" fmla="*/ 150 w 889"/>
                <a:gd name="T39" fmla="*/ 863 h 1065"/>
                <a:gd name="T40" fmla="*/ 128 w 889"/>
                <a:gd name="T41" fmla="*/ 784 h 1065"/>
                <a:gd name="T42" fmla="*/ 125 w 889"/>
                <a:gd name="T43" fmla="*/ 717 h 1065"/>
                <a:gd name="T44" fmla="*/ 139 w 889"/>
                <a:gd name="T45" fmla="*/ 635 h 1065"/>
                <a:gd name="T46" fmla="*/ 172 w 889"/>
                <a:gd name="T47" fmla="*/ 563 h 1065"/>
                <a:gd name="T48" fmla="*/ 222 w 889"/>
                <a:gd name="T49" fmla="*/ 500 h 1065"/>
                <a:gd name="T50" fmla="*/ 256 w 889"/>
                <a:gd name="T51" fmla="*/ 393 h 1065"/>
                <a:gd name="T52" fmla="*/ 317 w 889"/>
                <a:gd name="T53" fmla="*/ 433 h 1065"/>
                <a:gd name="T54" fmla="*/ 431 w 889"/>
                <a:gd name="T55" fmla="*/ 404 h 1065"/>
                <a:gd name="T56" fmla="*/ 752 w 889"/>
                <a:gd name="T57" fmla="*/ 0 h 1065"/>
                <a:gd name="T58" fmla="*/ 729 w 889"/>
                <a:gd name="T59" fmla="*/ 0 h 1065"/>
                <a:gd name="T60" fmla="*/ 491 w 889"/>
                <a:gd name="T61" fmla="*/ 240 h 1065"/>
                <a:gd name="T62" fmla="*/ 491 w 889"/>
                <a:gd name="T63" fmla="*/ 240 h 1065"/>
                <a:gd name="T64" fmla="*/ 0 w 889"/>
                <a:gd name="T65" fmla="*/ 0 h 1065"/>
                <a:gd name="T66" fmla="*/ 439 w 889"/>
                <a:gd name="T67" fmla="*/ 550 h 1065"/>
                <a:gd name="T68" fmla="*/ 427 w 889"/>
                <a:gd name="T69" fmla="*/ 580 h 1065"/>
                <a:gd name="T70" fmla="*/ 396 w 889"/>
                <a:gd name="T71" fmla="*/ 648 h 1065"/>
                <a:gd name="T72" fmla="*/ 646 w 889"/>
                <a:gd name="T73" fmla="*/ 543 h 1065"/>
                <a:gd name="T74" fmla="*/ 560 w 889"/>
                <a:gd name="T75" fmla="*/ 486 h 1065"/>
                <a:gd name="T76" fmla="*/ 496 w 889"/>
                <a:gd name="T77" fmla="*/ 467 h 1065"/>
                <a:gd name="T78" fmla="*/ 442 w 889"/>
                <a:gd name="T79" fmla="*/ 465 h 1065"/>
                <a:gd name="T80" fmla="*/ 375 w 889"/>
                <a:gd name="T81" fmla="*/ 476 h 1065"/>
                <a:gd name="T82" fmla="*/ 284 w 889"/>
                <a:gd name="T83" fmla="*/ 526 h 1065"/>
                <a:gd name="T84" fmla="*/ 218 w 889"/>
                <a:gd name="T85" fmla="*/ 605 h 1065"/>
                <a:gd name="T86" fmla="*/ 191 w 889"/>
                <a:gd name="T87" fmla="*/ 680 h 1065"/>
                <a:gd name="T88" fmla="*/ 186 w 889"/>
                <a:gd name="T89" fmla="*/ 734 h 1065"/>
                <a:gd name="T90" fmla="*/ 195 w 889"/>
                <a:gd name="T91" fmla="*/ 802 h 1065"/>
                <a:gd name="T92" fmla="*/ 231 w 889"/>
                <a:gd name="T93" fmla="*/ 885 h 1065"/>
                <a:gd name="T94" fmla="*/ 304 w 889"/>
                <a:gd name="T95" fmla="*/ 958 h 1065"/>
                <a:gd name="T96" fmla="*/ 388 w 889"/>
                <a:gd name="T97" fmla="*/ 996 h 1065"/>
                <a:gd name="T98" fmla="*/ 455 w 889"/>
                <a:gd name="T99" fmla="*/ 1003 h 1065"/>
                <a:gd name="T100" fmla="*/ 509 w 889"/>
                <a:gd name="T101" fmla="*/ 998 h 1065"/>
                <a:gd name="T102" fmla="*/ 584 w 889"/>
                <a:gd name="T103" fmla="*/ 971 h 1065"/>
                <a:gd name="T104" fmla="*/ 663 w 889"/>
                <a:gd name="T105" fmla="*/ 906 h 1065"/>
                <a:gd name="T106" fmla="*/ 713 w 889"/>
                <a:gd name="T107" fmla="*/ 815 h 1065"/>
                <a:gd name="T108" fmla="*/ 725 w 889"/>
                <a:gd name="T109" fmla="*/ 748 h 1065"/>
                <a:gd name="T110" fmla="*/ 722 w 889"/>
                <a:gd name="T111" fmla="*/ 693 h 1065"/>
                <a:gd name="T112" fmla="*/ 704 w 889"/>
                <a:gd name="T113" fmla="*/ 629 h 1065"/>
                <a:gd name="T114" fmla="*/ 646 w 889"/>
                <a:gd name="T115" fmla="*/ 54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89" h="1065">
                  <a:moveTo>
                    <a:pt x="455" y="403"/>
                  </a:moveTo>
                  <a:lnTo>
                    <a:pt x="455" y="403"/>
                  </a:lnTo>
                  <a:lnTo>
                    <a:pt x="479" y="403"/>
                  </a:lnTo>
                  <a:lnTo>
                    <a:pt x="502" y="406"/>
                  </a:lnTo>
                  <a:lnTo>
                    <a:pt x="525" y="410"/>
                  </a:lnTo>
                  <a:lnTo>
                    <a:pt x="547" y="415"/>
                  </a:lnTo>
                  <a:lnTo>
                    <a:pt x="568" y="423"/>
                  </a:lnTo>
                  <a:lnTo>
                    <a:pt x="589" y="431"/>
                  </a:lnTo>
                  <a:lnTo>
                    <a:pt x="609" y="440"/>
                  </a:lnTo>
                  <a:lnTo>
                    <a:pt x="629" y="452"/>
                  </a:lnTo>
                  <a:lnTo>
                    <a:pt x="629" y="363"/>
                  </a:lnTo>
                  <a:lnTo>
                    <a:pt x="583" y="363"/>
                  </a:lnTo>
                  <a:lnTo>
                    <a:pt x="568" y="343"/>
                  </a:lnTo>
                  <a:lnTo>
                    <a:pt x="819" y="0"/>
                  </a:lnTo>
                  <a:lnTo>
                    <a:pt x="889" y="0"/>
                  </a:lnTo>
                  <a:lnTo>
                    <a:pt x="641" y="332"/>
                  </a:lnTo>
                  <a:lnTo>
                    <a:pt x="644" y="332"/>
                  </a:lnTo>
                  <a:lnTo>
                    <a:pt x="659" y="332"/>
                  </a:lnTo>
                  <a:lnTo>
                    <a:pt x="659" y="348"/>
                  </a:lnTo>
                  <a:lnTo>
                    <a:pt x="659" y="473"/>
                  </a:lnTo>
                  <a:lnTo>
                    <a:pt x="659" y="473"/>
                  </a:lnTo>
                  <a:lnTo>
                    <a:pt x="674" y="486"/>
                  </a:lnTo>
                  <a:lnTo>
                    <a:pt x="690" y="500"/>
                  </a:lnTo>
                  <a:lnTo>
                    <a:pt x="690" y="500"/>
                  </a:lnTo>
                  <a:lnTo>
                    <a:pt x="700" y="512"/>
                  </a:lnTo>
                  <a:lnTo>
                    <a:pt x="711" y="524"/>
                  </a:lnTo>
                  <a:lnTo>
                    <a:pt x="721" y="536"/>
                  </a:lnTo>
                  <a:lnTo>
                    <a:pt x="730" y="549"/>
                  </a:lnTo>
                  <a:lnTo>
                    <a:pt x="738" y="563"/>
                  </a:lnTo>
                  <a:lnTo>
                    <a:pt x="747" y="576"/>
                  </a:lnTo>
                  <a:lnTo>
                    <a:pt x="754" y="591"/>
                  </a:lnTo>
                  <a:lnTo>
                    <a:pt x="761" y="605"/>
                  </a:lnTo>
                  <a:lnTo>
                    <a:pt x="767" y="620"/>
                  </a:lnTo>
                  <a:lnTo>
                    <a:pt x="772" y="635"/>
                  </a:lnTo>
                  <a:lnTo>
                    <a:pt x="776" y="652"/>
                  </a:lnTo>
                  <a:lnTo>
                    <a:pt x="780" y="667"/>
                  </a:lnTo>
                  <a:lnTo>
                    <a:pt x="783" y="683"/>
                  </a:lnTo>
                  <a:lnTo>
                    <a:pt x="785" y="701"/>
                  </a:lnTo>
                  <a:lnTo>
                    <a:pt x="786" y="717"/>
                  </a:lnTo>
                  <a:lnTo>
                    <a:pt x="787" y="734"/>
                  </a:lnTo>
                  <a:lnTo>
                    <a:pt x="787" y="734"/>
                  </a:lnTo>
                  <a:lnTo>
                    <a:pt x="786" y="752"/>
                  </a:lnTo>
                  <a:lnTo>
                    <a:pt x="785" y="768"/>
                  </a:lnTo>
                  <a:lnTo>
                    <a:pt x="783" y="784"/>
                  </a:lnTo>
                  <a:lnTo>
                    <a:pt x="780" y="800"/>
                  </a:lnTo>
                  <a:lnTo>
                    <a:pt x="776" y="817"/>
                  </a:lnTo>
                  <a:lnTo>
                    <a:pt x="772" y="833"/>
                  </a:lnTo>
                  <a:lnTo>
                    <a:pt x="767" y="848"/>
                  </a:lnTo>
                  <a:lnTo>
                    <a:pt x="761" y="863"/>
                  </a:lnTo>
                  <a:lnTo>
                    <a:pt x="754" y="878"/>
                  </a:lnTo>
                  <a:lnTo>
                    <a:pt x="747" y="892"/>
                  </a:lnTo>
                  <a:lnTo>
                    <a:pt x="738" y="906"/>
                  </a:lnTo>
                  <a:lnTo>
                    <a:pt x="730" y="919"/>
                  </a:lnTo>
                  <a:lnTo>
                    <a:pt x="721" y="932"/>
                  </a:lnTo>
                  <a:lnTo>
                    <a:pt x="711" y="945"/>
                  </a:lnTo>
                  <a:lnTo>
                    <a:pt x="700" y="957"/>
                  </a:lnTo>
                  <a:lnTo>
                    <a:pt x="690" y="969"/>
                  </a:lnTo>
                  <a:lnTo>
                    <a:pt x="690" y="969"/>
                  </a:lnTo>
                  <a:lnTo>
                    <a:pt x="679" y="980"/>
                  </a:lnTo>
                  <a:lnTo>
                    <a:pt x="666" y="989"/>
                  </a:lnTo>
                  <a:lnTo>
                    <a:pt x="654" y="999"/>
                  </a:lnTo>
                  <a:lnTo>
                    <a:pt x="641" y="1009"/>
                  </a:lnTo>
                  <a:lnTo>
                    <a:pt x="628" y="1018"/>
                  </a:lnTo>
                  <a:lnTo>
                    <a:pt x="614" y="1025"/>
                  </a:lnTo>
                  <a:lnTo>
                    <a:pt x="599" y="1033"/>
                  </a:lnTo>
                  <a:lnTo>
                    <a:pt x="584" y="1039"/>
                  </a:lnTo>
                  <a:lnTo>
                    <a:pt x="569" y="1046"/>
                  </a:lnTo>
                  <a:lnTo>
                    <a:pt x="554" y="1050"/>
                  </a:lnTo>
                  <a:lnTo>
                    <a:pt x="539" y="1054"/>
                  </a:lnTo>
                  <a:lnTo>
                    <a:pt x="522" y="1059"/>
                  </a:lnTo>
                  <a:lnTo>
                    <a:pt x="506" y="1062"/>
                  </a:lnTo>
                  <a:lnTo>
                    <a:pt x="490" y="1063"/>
                  </a:lnTo>
                  <a:lnTo>
                    <a:pt x="472" y="1065"/>
                  </a:lnTo>
                  <a:lnTo>
                    <a:pt x="455" y="1065"/>
                  </a:lnTo>
                  <a:lnTo>
                    <a:pt x="455" y="1065"/>
                  </a:lnTo>
                  <a:lnTo>
                    <a:pt x="439" y="1065"/>
                  </a:lnTo>
                  <a:lnTo>
                    <a:pt x="421" y="1063"/>
                  </a:lnTo>
                  <a:lnTo>
                    <a:pt x="405" y="1062"/>
                  </a:lnTo>
                  <a:lnTo>
                    <a:pt x="389" y="1059"/>
                  </a:lnTo>
                  <a:lnTo>
                    <a:pt x="373" y="1054"/>
                  </a:lnTo>
                  <a:lnTo>
                    <a:pt x="357" y="1050"/>
                  </a:lnTo>
                  <a:lnTo>
                    <a:pt x="341" y="1046"/>
                  </a:lnTo>
                  <a:lnTo>
                    <a:pt x="327" y="1039"/>
                  </a:lnTo>
                  <a:lnTo>
                    <a:pt x="312" y="1033"/>
                  </a:lnTo>
                  <a:lnTo>
                    <a:pt x="298" y="1025"/>
                  </a:lnTo>
                  <a:lnTo>
                    <a:pt x="284" y="1018"/>
                  </a:lnTo>
                  <a:lnTo>
                    <a:pt x="271" y="1009"/>
                  </a:lnTo>
                  <a:lnTo>
                    <a:pt x="257" y="999"/>
                  </a:lnTo>
                  <a:lnTo>
                    <a:pt x="244" y="989"/>
                  </a:lnTo>
                  <a:lnTo>
                    <a:pt x="233" y="980"/>
                  </a:lnTo>
                  <a:lnTo>
                    <a:pt x="222" y="969"/>
                  </a:lnTo>
                  <a:lnTo>
                    <a:pt x="222" y="969"/>
                  </a:lnTo>
                  <a:lnTo>
                    <a:pt x="210" y="957"/>
                  </a:lnTo>
                  <a:lnTo>
                    <a:pt x="200" y="945"/>
                  </a:lnTo>
                  <a:lnTo>
                    <a:pt x="190" y="932"/>
                  </a:lnTo>
                  <a:lnTo>
                    <a:pt x="180" y="919"/>
                  </a:lnTo>
                  <a:lnTo>
                    <a:pt x="172" y="906"/>
                  </a:lnTo>
                  <a:lnTo>
                    <a:pt x="164" y="892"/>
                  </a:lnTo>
                  <a:lnTo>
                    <a:pt x="157" y="878"/>
                  </a:lnTo>
                  <a:lnTo>
                    <a:pt x="150" y="863"/>
                  </a:lnTo>
                  <a:lnTo>
                    <a:pt x="145" y="848"/>
                  </a:lnTo>
                  <a:lnTo>
                    <a:pt x="139" y="833"/>
                  </a:lnTo>
                  <a:lnTo>
                    <a:pt x="135" y="817"/>
                  </a:lnTo>
                  <a:lnTo>
                    <a:pt x="130" y="800"/>
                  </a:lnTo>
                  <a:lnTo>
                    <a:pt x="128" y="784"/>
                  </a:lnTo>
                  <a:lnTo>
                    <a:pt x="126" y="768"/>
                  </a:lnTo>
                  <a:lnTo>
                    <a:pt x="125" y="752"/>
                  </a:lnTo>
                  <a:lnTo>
                    <a:pt x="124" y="734"/>
                  </a:lnTo>
                  <a:lnTo>
                    <a:pt x="124" y="734"/>
                  </a:lnTo>
                  <a:lnTo>
                    <a:pt x="125" y="717"/>
                  </a:lnTo>
                  <a:lnTo>
                    <a:pt x="126" y="701"/>
                  </a:lnTo>
                  <a:lnTo>
                    <a:pt x="128" y="683"/>
                  </a:lnTo>
                  <a:lnTo>
                    <a:pt x="130" y="667"/>
                  </a:lnTo>
                  <a:lnTo>
                    <a:pt x="135" y="652"/>
                  </a:lnTo>
                  <a:lnTo>
                    <a:pt x="139" y="635"/>
                  </a:lnTo>
                  <a:lnTo>
                    <a:pt x="145" y="620"/>
                  </a:lnTo>
                  <a:lnTo>
                    <a:pt x="150" y="605"/>
                  </a:lnTo>
                  <a:lnTo>
                    <a:pt x="157" y="591"/>
                  </a:lnTo>
                  <a:lnTo>
                    <a:pt x="164" y="576"/>
                  </a:lnTo>
                  <a:lnTo>
                    <a:pt x="172" y="563"/>
                  </a:lnTo>
                  <a:lnTo>
                    <a:pt x="180" y="549"/>
                  </a:lnTo>
                  <a:lnTo>
                    <a:pt x="190" y="536"/>
                  </a:lnTo>
                  <a:lnTo>
                    <a:pt x="200" y="524"/>
                  </a:lnTo>
                  <a:lnTo>
                    <a:pt x="210" y="512"/>
                  </a:lnTo>
                  <a:lnTo>
                    <a:pt x="222" y="500"/>
                  </a:lnTo>
                  <a:lnTo>
                    <a:pt x="222" y="500"/>
                  </a:lnTo>
                  <a:lnTo>
                    <a:pt x="233" y="489"/>
                  </a:lnTo>
                  <a:lnTo>
                    <a:pt x="246" y="478"/>
                  </a:lnTo>
                  <a:lnTo>
                    <a:pt x="246" y="379"/>
                  </a:lnTo>
                  <a:lnTo>
                    <a:pt x="256" y="393"/>
                  </a:lnTo>
                  <a:lnTo>
                    <a:pt x="276" y="393"/>
                  </a:lnTo>
                  <a:lnTo>
                    <a:pt x="276" y="455"/>
                  </a:lnTo>
                  <a:lnTo>
                    <a:pt x="276" y="455"/>
                  </a:lnTo>
                  <a:lnTo>
                    <a:pt x="295" y="443"/>
                  </a:lnTo>
                  <a:lnTo>
                    <a:pt x="317" y="433"/>
                  </a:lnTo>
                  <a:lnTo>
                    <a:pt x="338" y="424"/>
                  </a:lnTo>
                  <a:lnTo>
                    <a:pt x="361" y="416"/>
                  </a:lnTo>
                  <a:lnTo>
                    <a:pt x="383" y="411"/>
                  </a:lnTo>
                  <a:lnTo>
                    <a:pt x="407" y="406"/>
                  </a:lnTo>
                  <a:lnTo>
                    <a:pt x="431" y="404"/>
                  </a:lnTo>
                  <a:lnTo>
                    <a:pt x="455" y="403"/>
                  </a:lnTo>
                  <a:lnTo>
                    <a:pt x="455" y="403"/>
                  </a:lnTo>
                  <a:close/>
                  <a:moveTo>
                    <a:pt x="556" y="328"/>
                  </a:moveTo>
                  <a:lnTo>
                    <a:pt x="795" y="0"/>
                  </a:lnTo>
                  <a:lnTo>
                    <a:pt x="752" y="0"/>
                  </a:lnTo>
                  <a:lnTo>
                    <a:pt x="534" y="299"/>
                  </a:lnTo>
                  <a:lnTo>
                    <a:pt x="556" y="328"/>
                  </a:lnTo>
                  <a:lnTo>
                    <a:pt x="556" y="328"/>
                  </a:lnTo>
                  <a:close/>
                  <a:moveTo>
                    <a:pt x="522" y="283"/>
                  </a:moveTo>
                  <a:lnTo>
                    <a:pt x="729" y="0"/>
                  </a:lnTo>
                  <a:lnTo>
                    <a:pt x="686" y="0"/>
                  </a:lnTo>
                  <a:lnTo>
                    <a:pt x="503" y="255"/>
                  </a:lnTo>
                  <a:lnTo>
                    <a:pt x="522" y="283"/>
                  </a:lnTo>
                  <a:lnTo>
                    <a:pt x="522" y="283"/>
                  </a:lnTo>
                  <a:close/>
                  <a:moveTo>
                    <a:pt x="491" y="240"/>
                  </a:moveTo>
                  <a:lnTo>
                    <a:pt x="663" y="0"/>
                  </a:lnTo>
                  <a:lnTo>
                    <a:pt x="618" y="0"/>
                  </a:lnTo>
                  <a:lnTo>
                    <a:pt x="464" y="205"/>
                  </a:lnTo>
                  <a:lnTo>
                    <a:pt x="491" y="240"/>
                  </a:lnTo>
                  <a:lnTo>
                    <a:pt x="491" y="240"/>
                  </a:lnTo>
                  <a:close/>
                  <a:moveTo>
                    <a:pt x="0" y="0"/>
                  </a:moveTo>
                  <a:lnTo>
                    <a:pt x="272" y="362"/>
                  </a:lnTo>
                  <a:lnTo>
                    <a:pt x="544" y="362"/>
                  </a:lnTo>
                  <a:lnTo>
                    <a:pt x="273" y="0"/>
                  </a:lnTo>
                  <a:lnTo>
                    <a:pt x="0" y="0"/>
                  </a:lnTo>
                  <a:lnTo>
                    <a:pt x="0" y="0"/>
                  </a:lnTo>
                  <a:close/>
                  <a:moveTo>
                    <a:pt x="508" y="918"/>
                  </a:moveTo>
                  <a:lnTo>
                    <a:pt x="508" y="550"/>
                  </a:lnTo>
                  <a:lnTo>
                    <a:pt x="439" y="550"/>
                  </a:lnTo>
                  <a:lnTo>
                    <a:pt x="439" y="550"/>
                  </a:lnTo>
                  <a:lnTo>
                    <a:pt x="438" y="557"/>
                  </a:lnTo>
                  <a:lnTo>
                    <a:pt x="436" y="565"/>
                  </a:lnTo>
                  <a:lnTo>
                    <a:pt x="431" y="572"/>
                  </a:lnTo>
                  <a:lnTo>
                    <a:pt x="427" y="580"/>
                  </a:lnTo>
                  <a:lnTo>
                    <a:pt x="427" y="580"/>
                  </a:lnTo>
                  <a:lnTo>
                    <a:pt x="420" y="587"/>
                  </a:lnTo>
                  <a:lnTo>
                    <a:pt x="413" y="591"/>
                  </a:lnTo>
                  <a:lnTo>
                    <a:pt x="405" y="594"/>
                  </a:lnTo>
                  <a:lnTo>
                    <a:pt x="396" y="595"/>
                  </a:lnTo>
                  <a:lnTo>
                    <a:pt x="396" y="648"/>
                  </a:lnTo>
                  <a:lnTo>
                    <a:pt x="428" y="648"/>
                  </a:lnTo>
                  <a:lnTo>
                    <a:pt x="428" y="918"/>
                  </a:lnTo>
                  <a:lnTo>
                    <a:pt x="508" y="918"/>
                  </a:lnTo>
                  <a:lnTo>
                    <a:pt x="508" y="918"/>
                  </a:lnTo>
                  <a:close/>
                  <a:moveTo>
                    <a:pt x="646" y="543"/>
                  </a:moveTo>
                  <a:lnTo>
                    <a:pt x="646" y="543"/>
                  </a:lnTo>
                  <a:lnTo>
                    <a:pt x="627" y="526"/>
                  </a:lnTo>
                  <a:lnTo>
                    <a:pt x="606" y="511"/>
                  </a:lnTo>
                  <a:lnTo>
                    <a:pt x="584" y="496"/>
                  </a:lnTo>
                  <a:lnTo>
                    <a:pt x="560" y="486"/>
                  </a:lnTo>
                  <a:lnTo>
                    <a:pt x="548" y="480"/>
                  </a:lnTo>
                  <a:lnTo>
                    <a:pt x="535" y="476"/>
                  </a:lnTo>
                  <a:lnTo>
                    <a:pt x="522" y="473"/>
                  </a:lnTo>
                  <a:lnTo>
                    <a:pt x="509" y="469"/>
                  </a:lnTo>
                  <a:lnTo>
                    <a:pt x="496" y="467"/>
                  </a:lnTo>
                  <a:lnTo>
                    <a:pt x="483" y="466"/>
                  </a:lnTo>
                  <a:lnTo>
                    <a:pt x="469" y="465"/>
                  </a:lnTo>
                  <a:lnTo>
                    <a:pt x="455" y="464"/>
                  </a:lnTo>
                  <a:lnTo>
                    <a:pt x="455" y="464"/>
                  </a:lnTo>
                  <a:lnTo>
                    <a:pt x="442" y="465"/>
                  </a:lnTo>
                  <a:lnTo>
                    <a:pt x="428" y="466"/>
                  </a:lnTo>
                  <a:lnTo>
                    <a:pt x="414" y="467"/>
                  </a:lnTo>
                  <a:lnTo>
                    <a:pt x="401" y="469"/>
                  </a:lnTo>
                  <a:lnTo>
                    <a:pt x="388" y="473"/>
                  </a:lnTo>
                  <a:lnTo>
                    <a:pt x="375" y="476"/>
                  </a:lnTo>
                  <a:lnTo>
                    <a:pt x="363" y="480"/>
                  </a:lnTo>
                  <a:lnTo>
                    <a:pt x="351" y="486"/>
                  </a:lnTo>
                  <a:lnTo>
                    <a:pt x="327" y="496"/>
                  </a:lnTo>
                  <a:lnTo>
                    <a:pt x="304" y="511"/>
                  </a:lnTo>
                  <a:lnTo>
                    <a:pt x="284" y="526"/>
                  </a:lnTo>
                  <a:lnTo>
                    <a:pt x="265" y="543"/>
                  </a:lnTo>
                  <a:lnTo>
                    <a:pt x="265" y="543"/>
                  </a:lnTo>
                  <a:lnTo>
                    <a:pt x="248" y="563"/>
                  </a:lnTo>
                  <a:lnTo>
                    <a:pt x="231" y="583"/>
                  </a:lnTo>
                  <a:lnTo>
                    <a:pt x="218" y="605"/>
                  </a:lnTo>
                  <a:lnTo>
                    <a:pt x="206" y="629"/>
                  </a:lnTo>
                  <a:lnTo>
                    <a:pt x="202" y="641"/>
                  </a:lnTo>
                  <a:lnTo>
                    <a:pt x="198" y="654"/>
                  </a:lnTo>
                  <a:lnTo>
                    <a:pt x="195" y="667"/>
                  </a:lnTo>
                  <a:lnTo>
                    <a:pt x="191" y="680"/>
                  </a:lnTo>
                  <a:lnTo>
                    <a:pt x="189" y="693"/>
                  </a:lnTo>
                  <a:lnTo>
                    <a:pt x="187" y="706"/>
                  </a:lnTo>
                  <a:lnTo>
                    <a:pt x="186" y="720"/>
                  </a:lnTo>
                  <a:lnTo>
                    <a:pt x="186" y="734"/>
                  </a:lnTo>
                  <a:lnTo>
                    <a:pt x="186" y="734"/>
                  </a:lnTo>
                  <a:lnTo>
                    <a:pt x="186" y="748"/>
                  </a:lnTo>
                  <a:lnTo>
                    <a:pt x="187" y="761"/>
                  </a:lnTo>
                  <a:lnTo>
                    <a:pt x="189" y="775"/>
                  </a:lnTo>
                  <a:lnTo>
                    <a:pt x="191" y="788"/>
                  </a:lnTo>
                  <a:lnTo>
                    <a:pt x="195" y="802"/>
                  </a:lnTo>
                  <a:lnTo>
                    <a:pt x="198" y="815"/>
                  </a:lnTo>
                  <a:lnTo>
                    <a:pt x="202" y="826"/>
                  </a:lnTo>
                  <a:lnTo>
                    <a:pt x="206" y="840"/>
                  </a:lnTo>
                  <a:lnTo>
                    <a:pt x="218" y="862"/>
                  </a:lnTo>
                  <a:lnTo>
                    <a:pt x="231" y="885"/>
                  </a:lnTo>
                  <a:lnTo>
                    <a:pt x="248" y="906"/>
                  </a:lnTo>
                  <a:lnTo>
                    <a:pt x="265" y="925"/>
                  </a:lnTo>
                  <a:lnTo>
                    <a:pt x="265" y="925"/>
                  </a:lnTo>
                  <a:lnTo>
                    <a:pt x="284" y="943"/>
                  </a:lnTo>
                  <a:lnTo>
                    <a:pt x="304" y="958"/>
                  </a:lnTo>
                  <a:lnTo>
                    <a:pt x="327" y="971"/>
                  </a:lnTo>
                  <a:lnTo>
                    <a:pt x="351" y="983"/>
                  </a:lnTo>
                  <a:lnTo>
                    <a:pt x="363" y="987"/>
                  </a:lnTo>
                  <a:lnTo>
                    <a:pt x="375" y="992"/>
                  </a:lnTo>
                  <a:lnTo>
                    <a:pt x="388" y="996"/>
                  </a:lnTo>
                  <a:lnTo>
                    <a:pt x="401" y="998"/>
                  </a:lnTo>
                  <a:lnTo>
                    <a:pt x="414" y="1001"/>
                  </a:lnTo>
                  <a:lnTo>
                    <a:pt x="428" y="1002"/>
                  </a:lnTo>
                  <a:lnTo>
                    <a:pt x="442" y="1003"/>
                  </a:lnTo>
                  <a:lnTo>
                    <a:pt x="455" y="1003"/>
                  </a:lnTo>
                  <a:lnTo>
                    <a:pt x="455" y="1003"/>
                  </a:lnTo>
                  <a:lnTo>
                    <a:pt x="469" y="1003"/>
                  </a:lnTo>
                  <a:lnTo>
                    <a:pt x="483" y="1002"/>
                  </a:lnTo>
                  <a:lnTo>
                    <a:pt x="496" y="1001"/>
                  </a:lnTo>
                  <a:lnTo>
                    <a:pt x="509" y="998"/>
                  </a:lnTo>
                  <a:lnTo>
                    <a:pt x="522" y="996"/>
                  </a:lnTo>
                  <a:lnTo>
                    <a:pt x="535" y="992"/>
                  </a:lnTo>
                  <a:lnTo>
                    <a:pt x="548" y="987"/>
                  </a:lnTo>
                  <a:lnTo>
                    <a:pt x="560" y="983"/>
                  </a:lnTo>
                  <a:lnTo>
                    <a:pt x="584" y="971"/>
                  </a:lnTo>
                  <a:lnTo>
                    <a:pt x="606" y="958"/>
                  </a:lnTo>
                  <a:lnTo>
                    <a:pt x="627" y="943"/>
                  </a:lnTo>
                  <a:lnTo>
                    <a:pt x="646" y="925"/>
                  </a:lnTo>
                  <a:lnTo>
                    <a:pt x="646" y="925"/>
                  </a:lnTo>
                  <a:lnTo>
                    <a:pt x="663" y="906"/>
                  </a:lnTo>
                  <a:lnTo>
                    <a:pt x="679" y="885"/>
                  </a:lnTo>
                  <a:lnTo>
                    <a:pt x="693" y="862"/>
                  </a:lnTo>
                  <a:lnTo>
                    <a:pt x="704" y="840"/>
                  </a:lnTo>
                  <a:lnTo>
                    <a:pt x="709" y="826"/>
                  </a:lnTo>
                  <a:lnTo>
                    <a:pt x="713" y="815"/>
                  </a:lnTo>
                  <a:lnTo>
                    <a:pt x="717" y="802"/>
                  </a:lnTo>
                  <a:lnTo>
                    <a:pt x="720" y="788"/>
                  </a:lnTo>
                  <a:lnTo>
                    <a:pt x="722" y="775"/>
                  </a:lnTo>
                  <a:lnTo>
                    <a:pt x="724" y="761"/>
                  </a:lnTo>
                  <a:lnTo>
                    <a:pt x="725" y="748"/>
                  </a:lnTo>
                  <a:lnTo>
                    <a:pt x="725" y="734"/>
                  </a:lnTo>
                  <a:lnTo>
                    <a:pt x="725" y="734"/>
                  </a:lnTo>
                  <a:lnTo>
                    <a:pt x="725" y="720"/>
                  </a:lnTo>
                  <a:lnTo>
                    <a:pt x="724" y="706"/>
                  </a:lnTo>
                  <a:lnTo>
                    <a:pt x="722" y="693"/>
                  </a:lnTo>
                  <a:lnTo>
                    <a:pt x="720" y="680"/>
                  </a:lnTo>
                  <a:lnTo>
                    <a:pt x="717" y="667"/>
                  </a:lnTo>
                  <a:lnTo>
                    <a:pt x="713" y="654"/>
                  </a:lnTo>
                  <a:lnTo>
                    <a:pt x="709" y="641"/>
                  </a:lnTo>
                  <a:lnTo>
                    <a:pt x="704" y="629"/>
                  </a:lnTo>
                  <a:lnTo>
                    <a:pt x="693" y="605"/>
                  </a:lnTo>
                  <a:lnTo>
                    <a:pt x="679" y="583"/>
                  </a:lnTo>
                  <a:lnTo>
                    <a:pt x="663" y="563"/>
                  </a:lnTo>
                  <a:lnTo>
                    <a:pt x="646" y="543"/>
                  </a:lnTo>
                  <a:lnTo>
                    <a:pt x="646" y="5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4" name="TextBox 13"/>
          <p:cNvSpPr txBox="1"/>
          <p:nvPr/>
        </p:nvSpPr>
        <p:spPr>
          <a:xfrm>
            <a:off x="1400037" y="2923222"/>
            <a:ext cx="1692188" cy="1592744"/>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900" dirty="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a:t>
            </a: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396927"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p>
        </p:txBody>
      </p:sp>
      <p:sp>
        <p:nvSpPr>
          <p:cNvPr id="16" name="TextBox 15"/>
          <p:cNvSpPr txBox="1"/>
          <p:nvPr/>
        </p:nvSpPr>
        <p:spPr>
          <a:xfrm>
            <a:off x="3873490" y="2923222"/>
            <a:ext cx="1692188" cy="1592744"/>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900" dirty="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a:t>
            </a: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3870380"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p>
        </p:txBody>
      </p:sp>
      <p:sp>
        <p:nvSpPr>
          <p:cNvPr id="18" name="TextBox 17"/>
          <p:cNvSpPr txBox="1"/>
          <p:nvPr/>
        </p:nvSpPr>
        <p:spPr>
          <a:xfrm>
            <a:off x="6345131" y="2923222"/>
            <a:ext cx="1692188" cy="1592744"/>
          </a:xfrm>
          <a:prstGeom prst="rect">
            <a:avLst/>
          </a:prstGeom>
          <a:noFill/>
        </p:spPr>
        <p:txBody>
          <a:bodyPr wrap="square" rtlCol="0">
            <a:spAutoFit/>
          </a:bodyPr>
          <a:lstStyle/>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900" dirty="0">
              <a:latin typeface="微软雅黑" panose="020B0503020204020204" pitchFamily="34" charset="-122"/>
              <a:ea typeface="微软雅黑" panose="020B0503020204020204" pitchFamily="34" charset="-122"/>
            </a:endParaRPr>
          </a:p>
          <a:p>
            <a:pPr algn="just">
              <a:lnSpc>
                <a:spcPts val="1300"/>
              </a:lnSpc>
            </a:pPr>
            <a:endParaRPr lang="en-US" altLang="zh-CN" sz="900" dirty="0">
              <a:latin typeface="微软雅黑" panose="020B0503020204020204" pitchFamily="34" charset="-122"/>
              <a:ea typeface="微软雅黑" panose="020B0503020204020204" pitchFamily="34" charset="-122"/>
            </a:endParaRPr>
          </a:p>
          <a:p>
            <a:pPr algn="just">
              <a:lnSpc>
                <a:spcPts val="1300"/>
              </a:lnSpc>
            </a:pPr>
            <a:r>
              <a:rPr lang="zh-CN" altLang="en-US" sz="900" dirty="0">
                <a:latin typeface="微软雅黑" panose="020B0503020204020204" pitchFamily="34" charset="-122"/>
                <a:ea typeface="微软雅黑" panose="020B0503020204020204" pitchFamily="34" charset="-122"/>
              </a:rPr>
              <a:t>点击输入简要文字内容，文字内容需概括精炼，不用多余的文字修饰。</a:t>
            </a:r>
          </a:p>
          <a:p>
            <a:pPr algn="just">
              <a:lnSpc>
                <a:spcPts val="1300"/>
              </a:lnSpc>
            </a:pPr>
            <a:endParaRPr lang="zh-CN" altLang="en-US" sz="900" dirty="0">
              <a:latin typeface="微软雅黑" panose="020B0503020204020204" pitchFamily="34" charset="-122"/>
              <a:ea typeface="微软雅黑" panose="020B0503020204020204" pitchFamily="34" charset="-122"/>
            </a:endParaRPr>
          </a:p>
        </p:txBody>
      </p:sp>
      <p:sp>
        <p:nvSpPr>
          <p:cNvPr id="19" name="TextBox 18"/>
          <p:cNvSpPr txBox="1"/>
          <p:nvPr/>
        </p:nvSpPr>
        <p:spPr>
          <a:xfrm>
            <a:off x="6342021" y="2387808"/>
            <a:ext cx="1698409" cy="369332"/>
          </a:xfrm>
          <a:prstGeom prst="rect">
            <a:avLst/>
          </a:prstGeom>
          <a:noFill/>
          <a:ln>
            <a:noFill/>
          </a:ln>
        </p:spPr>
        <p:txBody>
          <a:bodyPr wrap="square">
            <a:spAutoFit/>
          </a:bodyPr>
          <a:lstStyle>
            <a:defPPr>
              <a:defRPr lang="zh-CN"/>
            </a:defPPr>
            <a:lvl1pPr algn="ctr">
              <a:defRPr sz="1600">
                <a:solidFill>
                  <a:srgbClr val="BCE8F2"/>
                </a:solidFill>
                <a:latin typeface="方正兰亭黑_GBK" pitchFamily="2" charset="-122"/>
                <a:ea typeface="方正兰亭黑_GBK" pitchFamily="2" charset="-122"/>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buFont typeface="Arial" panose="020B0604020202020204" pitchFamily="34" charset="0"/>
              <a:defRPr sz="2000">
                <a:latin typeface="Calibri" panose="020F0502020204030204" pitchFamily="34" charset="0"/>
              </a:defRPr>
            </a:lvl6pPr>
            <a:lvl7pPr>
              <a:buFont typeface="Arial" panose="020B0604020202020204" pitchFamily="34" charset="0"/>
              <a:defRPr sz="2000">
                <a:latin typeface="Calibri" panose="020F0502020204030204" pitchFamily="34" charset="0"/>
              </a:defRPr>
            </a:lvl7pPr>
            <a:lvl8pPr>
              <a:buFont typeface="Arial" panose="020B0604020202020204" pitchFamily="34" charset="0"/>
              <a:defRPr sz="2000">
                <a:latin typeface="Calibri" panose="020F0502020204030204" pitchFamily="34" charset="0"/>
              </a:defRPr>
            </a:lvl8pPr>
            <a:lvl9pPr>
              <a:buFont typeface="Arial" panose="020B0604020202020204" pitchFamily="34" charset="0"/>
              <a:defRPr sz="2000">
                <a:latin typeface="Calibri" panose="020F0502020204030204"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添加标题文本</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par>
                          <p:cTn id="15" fill="hold">
                            <p:stCondLst>
                              <p:cond delay="1000"/>
                            </p:stCondLst>
                            <p:childTnLst>
                              <p:par>
                                <p:cTn id="16" presetID="52" presetClass="entr" presetSubtype="0" fill="hold" grpId="0" nodeType="after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Scale>
                                      <p:cBhvr>
                                        <p:cTn id="1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5"/>
                                        </p:tgtEl>
                                        <p:attrNameLst>
                                          <p:attrName>ppt_x</p:attrName>
                                          <p:attrName>ppt_y</p:attrName>
                                        </p:attrNameLst>
                                      </p:cBhvr>
                                    </p:animMotion>
                                    <p:animEffect transition="in" filter="fade">
                                      <p:cBhvr>
                                        <p:cTn id="20" dur="1000"/>
                                        <p:tgtEl>
                                          <p:spTgt spid="15"/>
                                        </p:tgtEl>
                                      </p:cBhvr>
                                    </p:animEffect>
                                  </p:childTnLst>
                                </p:cTn>
                              </p:par>
                            </p:childTnLst>
                          </p:cTn>
                        </p:par>
                        <p:par>
                          <p:cTn id="21" fill="hold">
                            <p:stCondLst>
                              <p:cond delay="2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par>
                          <p:cTn id="37" fill="hold">
                            <p:stCondLst>
                              <p:cond delay="4000"/>
                            </p:stCondLst>
                            <p:childTnLst>
                              <p:par>
                                <p:cTn id="38" presetID="52"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Scale>
                                      <p:cBhvr>
                                        <p:cTn id="40"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7"/>
                                        </p:tgtEl>
                                        <p:attrNameLst>
                                          <p:attrName>ppt_x</p:attrName>
                                          <p:attrName>ppt_y</p:attrName>
                                        </p:attrNameLst>
                                      </p:cBhvr>
                                    </p:animMotion>
                                    <p:animEffect transition="in" filter="fade">
                                      <p:cBhvr>
                                        <p:cTn id="42" dur="1000"/>
                                        <p:tgtEl>
                                          <p:spTgt spid="17"/>
                                        </p:tgtEl>
                                      </p:cBhvr>
                                    </p:animEffect>
                                  </p:childTnLst>
                                </p:cTn>
                              </p:par>
                            </p:childTnLst>
                          </p:cTn>
                        </p:par>
                        <p:par>
                          <p:cTn id="43" fill="hold">
                            <p:stCondLst>
                              <p:cond delay="5500"/>
                            </p:stCondLst>
                            <p:childTnLst>
                              <p:par>
                                <p:cTn id="44" presetID="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5"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4" dur="1000" fill="hold"/>
                                        <p:tgtEl>
                                          <p:spTgt spid="8"/>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
                                        </p:tgtEl>
                                      </p:cBhvr>
                                    </p:animEffect>
                                  </p:childTnLst>
                                </p:cTn>
                              </p:par>
                            </p:childTnLst>
                          </p:cTn>
                        </p:par>
                        <p:par>
                          <p:cTn id="59" fill="hold">
                            <p:stCondLst>
                              <p:cond delay="7000"/>
                            </p:stCondLst>
                            <p:childTnLst>
                              <p:par>
                                <p:cTn id="60" presetID="52" presetClass="entr" presetSubtype="0" fill="hold" grpId="0" nodeType="afterEffect">
                                  <p:stCondLst>
                                    <p:cond delay="0"/>
                                  </p:stCondLst>
                                  <p:iterate type="lt">
                                    <p:tmPct val="10000"/>
                                  </p:iterate>
                                  <p:childTnLst>
                                    <p:set>
                                      <p:cBhvr>
                                        <p:cTn id="61" dur="1" fill="hold">
                                          <p:stCondLst>
                                            <p:cond delay="0"/>
                                          </p:stCondLst>
                                        </p:cTn>
                                        <p:tgtEl>
                                          <p:spTgt spid="19"/>
                                        </p:tgtEl>
                                        <p:attrNameLst>
                                          <p:attrName>style.visibility</p:attrName>
                                        </p:attrNameLst>
                                      </p:cBhvr>
                                      <p:to>
                                        <p:strVal val="visible"/>
                                      </p:to>
                                    </p:set>
                                    <p:animScale>
                                      <p:cBhvr>
                                        <p:cTn id="6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19"/>
                                        </p:tgtEl>
                                        <p:attrNameLst>
                                          <p:attrName>ppt_x</p:attrName>
                                          <p:attrName>ppt_y</p:attrName>
                                        </p:attrNameLst>
                                      </p:cBhvr>
                                    </p:animMotion>
                                    <p:animEffect transition="in" filter="fade">
                                      <p:cBhvr>
                                        <p:cTn id="64" dur="1000"/>
                                        <p:tgtEl>
                                          <p:spTgt spid="19"/>
                                        </p:tgtEl>
                                      </p:cBhvr>
                                    </p:animEffect>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additive="base">
                                        <p:cTn id="68" dur="500" fill="hold"/>
                                        <p:tgtEl>
                                          <p:spTgt spid="18"/>
                                        </p:tgtEl>
                                        <p:attrNameLst>
                                          <p:attrName>ppt_x</p:attrName>
                                        </p:attrNameLst>
                                      </p:cBhvr>
                                      <p:tavLst>
                                        <p:tav tm="0">
                                          <p:val>
                                            <p:strVal val="#ppt_x"/>
                                          </p:val>
                                        </p:tav>
                                        <p:tav tm="100000">
                                          <p:val>
                                            <p:strVal val="#ppt_x"/>
                                          </p:val>
                                        </p:tav>
                                      </p:tavLst>
                                    </p:anim>
                                    <p:anim calcmode="lin" valueType="num">
                                      <p:cBhvr additive="base">
                                        <p:cTn id="6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3122</Words>
  <Application>Microsoft Office PowerPoint</Application>
  <PresentationFormat>全屏显示(16:9)</PresentationFormat>
  <Paragraphs>490</Paragraphs>
  <Slides>35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35</vt:i4>
      </vt:variant>
    </vt:vector>
  </HeadingPairs>
  <TitlesOfParts>
    <vt:vector size="45" baseType="lpstr">
      <vt:lpstr>Roboto</vt:lpstr>
      <vt:lpstr>宋体</vt:lpstr>
      <vt:lpstr>微软雅黑</vt:lpstr>
      <vt:lpstr>Agency FB</vt:lpstr>
      <vt:lpstr>Arial</vt:lpstr>
      <vt:lpstr>Calibri</vt:lpstr>
      <vt:lpstr>Impact</vt:lpstr>
      <vt:lpstr>Verdana</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29</cp:revision>
  <dcterms:created xsi:type="dcterms:W3CDTF">2015-07-20T03:32:00Z</dcterms:created>
  <dcterms:modified xsi:type="dcterms:W3CDTF">2021-01-04T10:18:47Z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