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0" r:id="rId4"/>
    <p:sldId id="261" r:id="rId5"/>
    <p:sldId id="264" r:id="rId6"/>
    <p:sldId id="265" r:id="rId7"/>
    <p:sldId id="266" r:id="rId8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223">
          <p15:clr>
            <a:srgbClr val="A4A3A4"/>
          </p15:clr>
        </p15:guide>
        <p15:guide id="3" orient="horz" pos="2017">
          <p15:clr>
            <a:srgbClr val="A4A3A4"/>
          </p15:clr>
        </p15:guide>
        <p15:guide id="4" pos="2880">
          <p15:clr>
            <a:srgbClr val="A4A3A4"/>
          </p15:clr>
        </p15:guide>
        <p15:guide id="5" pos="2200">
          <p15:clr>
            <a:srgbClr val="A4A3A4"/>
          </p15:clr>
        </p15:guide>
        <p15:guide id="6" pos="35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B7AC"/>
    <a:srgbClr val="C46243"/>
    <a:srgbClr val="FCFA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1" d="100"/>
          <a:sy n="141" d="100"/>
        </p:scale>
        <p:origin x="744" y="114"/>
      </p:cViewPr>
      <p:guideLst>
        <p:guide orient="horz" pos="1620"/>
        <p:guide orient="horz" pos="1223"/>
        <p:guide orient="horz" pos="2017"/>
        <p:guide pos="2880"/>
        <p:guide pos="2200"/>
        <p:guide pos="35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217CB-2B8B-4A1E-9D3A-8C55CE07508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C080B-46CA-440F-B3C0-D8F2D962C44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C080B-46CA-440F-B3C0-D8F2D962C44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95936" y="-66675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27984" y="272827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聚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67944" y="632867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有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27984" y="95283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时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83968" y="1424955"/>
            <a:ext cx="540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后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99992" y="1960949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会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23928" y="1890102"/>
            <a:ext cx="792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无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27984" y="2352348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期</a:t>
            </a:r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4648200" y="339502"/>
            <a:ext cx="629022" cy="62902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3857253" y="272827"/>
            <a:ext cx="138683" cy="1386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H="1">
            <a:off x="5364088" y="2499742"/>
            <a:ext cx="216024" cy="21602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3923928" y="1712987"/>
            <a:ext cx="360040" cy="36004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970140" y="1313706"/>
            <a:ext cx="400110" cy="37444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躲得过醉酒当歌的夜，躲不过四下无人的街。</a:t>
            </a:r>
            <a:endParaRPr lang="zh-CN" altLang="en-US" sz="1400" dirty="0"/>
          </a:p>
        </p:txBody>
      </p:sp>
      <p:cxnSp>
        <p:nvCxnSpPr>
          <p:cNvPr id="32" name="直接连接符 31"/>
          <p:cNvCxnSpPr/>
          <p:nvPr/>
        </p:nvCxnSpPr>
        <p:spPr>
          <a:xfrm flipH="1">
            <a:off x="4716016" y="4443958"/>
            <a:ext cx="144016" cy="14401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5042148" y="1294656"/>
            <a:ext cx="0" cy="374441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663058" y="910233"/>
            <a:ext cx="576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，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644008" y="2643758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1580" y="411510"/>
            <a:ext cx="1044000" cy="104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途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82795" y="411510"/>
            <a:ext cx="1044000" cy="104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80" y="1302725"/>
            <a:ext cx="1044000" cy="104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盛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1640" y="1131590"/>
            <a:ext cx="216024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5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放</a:t>
            </a:r>
          </a:p>
        </p:txBody>
      </p:sp>
      <p:sp>
        <p:nvSpPr>
          <p:cNvPr id="7" name="L 形 6"/>
          <p:cNvSpPr/>
          <p:nvPr/>
        </p:nvSpPr>
        <p:spPr>
          <a:xfrm>
            <a:off x="836585" y="1761660"/>
            <a:ext cx="584898" cy="584898"/>
          </a:xfrm>
          <a:prstGeom prst="corner">
            <a:avLst>
              <a:gd name="adj1" fmla="val 0"/>
              <a:gd name="adj2" fmla="val 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L 形 7"/>
          <p:cNvSpPr/>
          <p:nvPr/>
        </p:nvSpPr>
        <p:spPr>
          <a:xfrm flipH="1" flipV="1">
            <a:off x="2186735" y="456515"/>
            <a:ext cx="540060" cy="540060"/>
          </a:xfrm>
          <a:prstGeom prst="corner">
            <a:avLst>
              <a:gd name="adj1" fmla="val 0"/>
              <a:gd name="adj2" fmla="val 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1331640" y="2976795"/>
            <a:ext cx="216024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41010" y="2976795"/>
            <a:ext cx="238588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后来我终于知道，</a:t>
            </a:r>
            <a:endParaRPr lang="en-US" altLang="zh-CN" sz="14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它并不是我的花，</a:t>
            </a:r>
            <a:endParaRPr lang="en-US" altLang="zh-CN" sz="14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我只是恰好途径它的盛放。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A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377265" y="1221600"/>
            <a:ext cx="2115235" cy="2487183"/>
            <a:chOff x="926595" y="1245719"/>
            <a:chExt cx="2115235" cy="2487183"/>
          </a:xfrm>
        </p:grpSpPr>
        <p:sp>
          <p:nvSpPr>
            <p:cNvPr id="2" name="矩形 1"/>
            <p:cNvSpPr/>
            <p:nvPr/>
          </p:nvSpPr>
          <p:spPr>
            <a:xfrm>
              <a:off x="1016604" y="2671073"/>
              <a:ext cx="2025226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zh-CN" sz="1400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那么一刻，我真的特别想靠着你，听你说话，文艺又装逼的样子</a:t>
              </a:r>
              <a:r>
                <a:rPr lang="zh-CN" altLang="en-US" sz="1400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。</a:t>
              </a:r>
            </a:p>
          </p:txBody>
        </p:sp>
        <p:sp>
          <p:nvSpPr>
            <p:cNvPr id="4" name="矩形 3"/>
            <p:cNvSpPr/>
            <p:nvPr/>
          </p:nvSpPr>
          <p:spPr>
            <a:xfrm>
              <a:off x="926595" y="1245719"/>
              <a:ext cx="1313180" cy="14465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8800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听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2151601" y="1410933"/>
              <a:ext cx="80021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800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你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2183541" y="2221023"/>
              <a:ext cx="723275" cy="369332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>
              <a:spAutoFit/>
            </a:bodyPr>
            <a:lstStyle/>
            <a:p>
              <a:r>
                <a:rPr lang="zh-CN" altLang="en-US" spc="300" dirty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说话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346975" y="2387084"/>
            <a:ext cx="377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【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这是我听你说过最美的一句话</a:t>
            </a:r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】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12" name="图片 11" descr="4361baf43380b578da5812e85a0bb3ccd46f5cda29dfc-c8TI35_fw65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362309" y="2461921"/>
            <a:ext cx="1781690" cy="2681579"/>
          </a:xfrm>
          <a:prstGeom prst="rect">
            <a:avLst/>
          </a:prstGeom>
        </p:spPr>
      </p:pic>
      <p:pic>
        <p:nvPicPr>
          <p:cNvPr id="13" name="图片 12" descr="19bc0c74aac0512599dd3671d11d0767ca5ea4c9225c5-EiigCc_fw65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 flipV="1">
            <a:off x="-1" y="-1"/>
            <a:ext cx="1790935" cy="12666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7115" y="453899"/>
            <a:ext cx="35097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latin typeface="Calibri Light" panose="020F0302020204030204" pitchFamily="34" charset="0"/>
              </a:rPr>
              <a:t>BE </a:t>
            </a:r>
          </a:p>
          <a:p>
            <a:pPr algn="ctr"/>
            <a:r>
              <a:rPr lang="en-US" altLang="zh-CN" sz="4800" dirty="0">
                <a:latin typeface="Calibri Light" panose="020F0302020204030204" pitchFamily="34" charset="0"/>
              </a:rPr>
              <a:t>A </a:t>
            </a:r>
          </a:p>
          <a:p>
            <a:pPr algn="ctr"/>
            <a:r>
              <a:rPr lang="en-US" altLang="zh-CN" sz="4800" dirty="0">
                <a:latin typeface="Calibri Light" panose="020F0302020204030204" pitchFamily="34" charset="0"/>
              </a:rPr>
              <a:t>STRANGER</a:t>
            </a:r>
          </a:p>
          <a:p>
            <a:pPr algn="ctr"/>
            <a:r>
              <a:rPr lang="en-US" altLang="zh-CN" sz="4800" dirty="0">
                <a:latin typeface="Calibri Light" panose="020F0302020204030204" pitchFamily="34" charset="0"/>
              </a:rPr>
              <a:t>TO </a:t>
            </a:r>
          </a:p>
          <a:p>
            <a:pPr algn="ctr"/>
            <a:r>
              <a:rPr lang="en-US" altLang="zh-CN" sz="4800" dirty="0">
                <a:latin typeface="Calibri Light" panose="020F0302020204030204" pitchFamily="34" charset="0"/>
              </a:rPr>
              <a:t>ME</a:t>
            </a:r>
            <a:endParaRPr lang="zh-CN" altLang="en-US" sz="4800" dirty="0">
              <a:latin typeface="Calibri Light" panose="020F0302020204030204" pitchFamily="34" charset="0"/>
            </a:endParaRPr>
          </a:p>
        </p:txBody>
      </p:sp>
      <p:sp>
        <p:nvSpPr>
          <p:cNvPr id="4" name="等腰三角形 3"/>
          <p:cNvSpPr/>
          <p:nvPr/>
        </p:nvSpPr>
        <p:spPr>
          <a:xfrm>
            <a:off x="4463562" y="1446625"/>
            <a:ext cx="216876" cy="225025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腰三角形 4"/>
          <p:cNvSpPr/>
          <p:nvPr/>
        </p:nvSpPr>
        <p:spPr>
          <a:xfrm>
            <a:off x="4211960" y="2159562"/>
            <a:ext cx="216876" cy="267649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560889" y="2889166"/>
            <a:ext cx="315034" cy="36004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4797025" y="861560"/>
            <a:ext cx="495055" cy="4950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2951820" y="2841780"/>
            <a:ext cx="765705" cy="7657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5472100" y="366505"/>
            <a:ext cx="1620181" cy="16201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2726795" y="3928367"/>
            <a:ext cx="990110" cy="9901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>
            <a:off x="5300655" y="636535"/>
            <a:ext cx="225024" cy="225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 15"/>
          <p:cNvCxnSpPr/>
          <p:nvPr/>
        </p:nvCxnSpPr>
        <p:spPr>
          <a:xfrm flipV="1">
            <a:off x="4752020" y="4423421"/>
            <a:ext cx="720080" cy="7200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椭圆 17"/>
          <p:cNvSpPr/>
          <p:nvPr/>
        </p:nvSpPr>
        <p:spPr>
          <a:xfrm>
            <a:off x="5493982" y="4011910"/>
            <a:ext cx="405045" cy="40504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0" y="2563020"/>
            <a:ext cx="3667908" cy="45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pc="3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可是不躲的话，伞该多伤心</a:t>
            </a:r>
            <a:endParaRPr lang="en-US" altLang="zh-CN" spc="3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1540" y="726545"/>
            <a:ext cx="4140460" cy="463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pc="3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躲了一辈子雨，雨会不会很难过</a:t>
            </a:r>
            <a:endParaRPr lang="zh-CN" altLang="en-US" spc="300" dirty="0">
              <a:solidFill>
                <a:schemeClr val="bg1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363039" y="3909032"/>
            <a:ext cx="771435" cy="3150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863839" y="3381840"/>
            <a:ext cx="3416321" cy="8790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pc="3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至少</a:t>
            </a:r>
            <a:endParaRPr lang="en-US" altLang="zh-CN" spc="3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zh-CN" spc="3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雨在冬天会融化在你</a:t>
            </a:r>
            <a:r>
              <a:rPr lang="zh-CN" altLang="zh-CN" spc="300" dirty="0">
                <a:latin typeface="华文中宋" panose="02010600040101010101" pitchFamily="2" charset="-122"/>
                <a:ea typeface="华文中宋" panose="02010600040101010101" pitchFamily="2" charset="-122"/>
              </a:rPr>
              <a:t>手心里</a:t>
            </a:r>
            <a:endParaRPr lang="zh-CN" altLang="en-US" spc="300" dirty="0"/>
          </a:p>
        </p:txBody>
      </p:sp>
      <p:grpSp>
        <p:nvGrpSpPr>
          <p:cNvPr id="6" name="组合 5"/>
          <p:cNvGrpSpPr/>
          <p:nvPr/>
        </p:nvGrpSpPr>
        <p:grpSpPr>
          <a:xfrm>
            <a:off x="3626585" y="1041580"/>
            <a:ext cx="1890829" cy="1600728"/>
            <a:chOff x="2141730" y="546525"/>
            <a:chExt cx="1890829" cy="1600728"/>
          </a:xfrm>
        </p:grpSpPr>
        <p:sp>
          <p:nvSpPr>
            <p:cNvPr id="2" name="TextBox 1"/>
            <p:cNvSpPr txBox="1"/>
            <p:nvPr/>
          </p:nvSpPr>
          <p:spPr>
            <a:xfrm>
              <a:off x="2141730" y="546525"/>
              <a:ext cx="108011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 dirty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雨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952440" y="1131590"/>
              <a:ext cx="108011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 dirty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伞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 flipH="1">
              <a:off x="2546774" y="860773"/>
              <a:ext cx="1080740" cy="108074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直接连接符 19"/>
          <p:cNvCxnSpPr/>
          <p:nvPr/>
        </p:nvCxnSpPr>
        <p:spPr>
          <a:xfrm>
            <a:off x="6732240" y="996575"/>
            <a:ext cx="0" cy="1350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6732240" y="1221600"/>
            <a:ext cx="0" cy="1800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B7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d46623813622b0fdf7c74155025b95a0ddac13a1381dc-pTFEya_fw658.png"/>
          <p:cNvPicPr>
            <a:picLocks noChangeAspect="1"/>
          </p:cNvPicPr>
          <p:nvPr/>
        </p:nvPicPr>
        <p:blipFill>
          <a:blip r:embed="rId2" cstate="print"/>
          <a:srcRect l="5217" t="7000" r="5170" b="9001"/>
          <a:stretch>
            <a:fillRect/>
          </a:stretch>
        </p:blipFill>
        <p:spPr>
          <a:xfrm>
            <a:off x="2970134" y="726881"/>
            <a:ext cx="3022472" cy="278997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363039" y="3909032"/>
            <a:ext cx="771435" cy="3150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63839" y="3381840"/>
            <a:ext cx="3416321" cy="8790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pc="300" dirty="0">
                <a:latin typeface="华文中宋" panose="02010600040101010101" pitchFamily="2" charset="-122"/>
                <a:ea typeface="华文中宋" panose="02010600040101010101" pitchFamily="2" charset="-122"/>
              </a:rPr>
              <a:t>至少</a:t>
            </a:r>
            <a:endParaRPr lang="en-US" altLang="zh-CN" spc="3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zh-CN" spc="300" dirty="0">
                <a:latin typeface="华文中宋" panose="02010600040101010101" pitchFamily="2" charset="-122"/>
                <a:ea typeface="华文中宋" panose="02010600040101010101" pitchFamily="2" charset="-122"/>
              </a:rPr>
              <a:t>雨在冬天会融化在你</a:t>
            </a:r>
            <a:r>
              <a:rPr lang="zh-CN" altLang="zh-CN" spc="3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手心里</a:t>
            </a:r>
            <a:endParaRPr lang="zh-CN" altLang="en-US" spc="3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0" y="2563020"/>
            <a:ext cx="3667908" cy="45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pc="300" dirty="0">
                <a:latin typeface="华文中宋" panose="02010600040101010101" pitchFamily="2" charset="-122"/>
                <a:ea typeface="华文中宋" panose="02010600040101010101" pitchFamily="2" charset="-122"/>
              </a:rPr>
              <a:t>可是不躲的话，伞该多伤心</a:t>
            </a:r>
            <a:endParaRPr lang="en-US" altLang="zh-CN" spc="3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1540" y="726545"/>
            <a:ext cx="4140460" cy="463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pc="300" dirty="0">
                <a:latin typeface="华文中宋" panose="02010600040101010101" pitchFamily="2" charset="-122"/>
                <a:ea typeface="华文中宋" panose="02010600040101010101" pitchFamily="2" charset="-122"/>
              </a:rPr>
              <a:t>躲了一辈子雨，雨会不会很难过</a:t>
            </a:r>
            <a:endParaRPr lang="zh-CN" altLang="en-US" spc="300" dirty="0"/>
          </a:p>
        </p:txBody>
      </p:sp>
      <p:grpSp>
        <p:nvGrpSpPr>
          <p:cNvPr id="6" name="组合 5"/>
          <p:cNvGrpSpPr/>
          <p:nvPr/>
        </p:nvGrpSpPr>
        <p:grpSpPr>
          <a:xfrm>
            <a:off x="3626585" y="1041580"/>
            <a:ext cx="1890829" cy="1600728"/>
            <a:chOff x="2141730" y="546525"/>
            <a:chExt cx="1890829" cy="1600728"/>
          </a:xfrm>
        </p:grpSpPr>
        <p:sp>
          <p:nvSpPr>
            <p:cNvPr id="7" name="TextBox 6"/>
            <p:cNvSpPr txBox="1"/>
            <p:nvPr/>
          </p:nvSpPr>
          <p:spPr>
            <a:xfrm>
              <a:off x="2141730" y="546525"/>
              <a:ext cx="108011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 dirty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雨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52440" y="1131590"/>
              <a:ext cx="108011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 dirty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伞</a:t>
              </a:r>
            </a:p>
          </p:txBody>
        </p:sp>
        <p:cxnSp>
          <p:nvCxnSpPr>
            <p:cNvPr id="9" name="直接连接符 8"/>
            <p:cNvCxnSpPr/>
            <p:nvPr/>
          </p:nvCxnSpPr>
          <p:spPr>
            <a:xfrm flipH="1">
              <a:off x="2546774" y="860773"/>
              <a:ext cx="1080740" cy="108074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图片 13" descr="5253713910ffff7b0e830fd0a32cc395867b57d52c84c-OKdBBL_fw658.png"/>
          <p:cNvPicPr>
            <a:picLocks noChangeAspect="1"/>
          </p:cNvPicPr>
          <p:nvPr/>
        </p:nvPicPr>
        <p:blipFill>
          <a:blip r:embed="rId3" cstate="print"/>
          <a:srcRect r="24110"/>
          <a:stretch>
            <a:fillRect/>
          </a:stretch>
        </p:blipFill>
        <p:spPr>
          <a:xfrm>
            <a:off x="7767355" y="3201988"/>
            <a:ext cx="1924948" cy="215178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A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7648455" y="0"/>
            <a:ext cx="507831" cy="2571749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pPr lvl="0"/>
            <a:r>
              <a:rPr lang="zh-CN" altLang="zh-CN" sz="1050" dirty="0">
                <a:solidFill>
                  <a:schemeClr val="bg1">
                    <a:lumMod val="6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实际上是在错的时间遇到了一个错的人。</a:t>
            </a:r>
            <a:endParaRPr lang="zh-CN" altLang="en-US" sz="1050" dirty="0">
              <a:solidFill>
                <a:schemeClr val="bg1">
                  <a:lumMod val="6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pSp>
        <p:nvGrpSpPr>
          <p:cNvPr id="52" name="组合 51"/>
          <p:cNvGrpSpPr/>
          <p:nvPr/>
        </p:nvGrpSpPr>
        <p:grpSpPr>
          <a:xfrm flipV="1">
            <a:off x="8082390" y="1221433"/>
            <a:ext cx="270031" cy="1440160"/>
            <a:chOff x="1421649" y="2481740"/>
            <a:chExt cx="270031" cy="1440160"/>
          </a:xfrm>
        </p:grpSpPr>
        <p:cxnSp>
          <p:nvCxnSpPr>
            <p:cNvPr id="53" name="直接连接符 52"/>
            <p:cNvCxnSpPr/>
            <p:nvPr/>
          </p:nvCxnSpPr>
          <p:spPr>
            <a:xfrm>
              <a:off x="1495546" y="2571750"/>
              <a:ext cx="0" cy="128587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椭圆 53"/>
            <p:cNvSpPr/>
            <p:nvPr/>
          </p:nvSpPr>
          <p:spPr>
            <a:xfrm>
              <a:off x="1555951" y="2481740"/>
              <a:ext cx="90724" cy="9072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1421649" y="2751770"/>
              <a:ext cx="45719" cy="457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1556665" y="3786885"/>
              <a:ext cx="135015" cy="13501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171891" y="225025"/>
            <a:ext cx="800219" cy="4822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>
                    <a:lumMod val="8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也是不    过如此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69587" y="2134611"/>
            <a:ext cx="4004825" cy="8742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知道迟早会有这么一天，想过许多次到最后，也是不过如此</a:t>
            </a:r>
          </a:p>
        </p:txBody>
      </p:sp>
      <p:cxnSp>
        <p:nvCxnSpPr>
          <p:cNvPr id="25" name="直接连接符 24"/>
          <p:cNvCxnSpPr/>
          <p:nvPr/>
        </p:nvCxnSpPr>
        <p:spPr>
          <a:xfrm flipH="1">
            <a:off x="673390" y="0"/>
            <a:ext cx="1941513" cy="194151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V="1">
            <a:off x="6574103" y="3201988"/>
            <a:ext cx="1941512" cy="194151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409038" y="1941513"/>
            <a:ext cx="585065" cy="585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>
            <a:off x="8149898" y="2616923"/>
            <a:ext cx="585065" cy="585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987715" y="2571750"/>
            <a:ext cx="507831" cy="25717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zh-CN" sz="1050" dirty="0">
                <a:solidFill>
                  <a:schemeClr val="bg1">
                    <a:lumMod val="6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一开始我以为是在错的时间遇到了一个对的人</a:t>
            </a:r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。</a:t>
            </a:r>
          </a:p>
        </p:txBody>
      </p:sp>
      <p:grpSp>
        <p:nvGrpSpPr>
          <p:cNvPr id="51" name="组合 50"/>
          <p:cNvGrpSpPr/>
          <p:nvPr/>
        </p:nvGrpSpPr>
        <p:grpSpPr>
          <a:xfrm>
            <a:off x="1421649" y="2481740"/>
            <a:ext cx="270031" cy="1440160"/>
            <a:chOff x="1421649" y="2481740"/>
            <a:chExt cx="270031" cy="1440160"/>
          </a:xfrm>
        </p:grpSpPr>
        <p:cxnSp>
          <p:nvCxnSpPr>
            <p:cNvPr id="46" name="直接连接符 45"/>
            <p:cNvCxnSpPr>
              <a:endCxn id="31" idx="3"/>
            </p:cNvCxnSpPr>
            <p:nvPr/>
          </p:nvCxnSpPr>
          <p:spPr>
            <a:xfrm>
              <a:off x="1495546" y="2571750"/>
              <a:ext cx="0" cy="128587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椭圆 47"/>
            <p:cNvSpPr/>
            <p:nvPr/>
          </p:nvSpPr>
          <p:spPr>
            <a:xfrm>
              <a:off x="1555951" y="2481740"/>
              <a:ext cx="90724" cy="9072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椭圆 48"/>
            <p:cNvSpPr/>
            <p:nvPr/>
          </p:nvSpPr>
          <p:spPr>
            <a:xfrm>
              <a:off x="1421649" y="2751770"/>
              <a:ext cx="45719" cy="4571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/>
            <p:cNvSpPr/>
            <p:nvPr/>
          </p:nvSpPr>
          <p:spPr>
            <a:xfrm>
              <a:off x="1556665" y="3786885"/>
              <a:ext cx="135015" cy="13501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</Words>
  <Application>Microsoft Office PowerPoint</Application>
  <PresentationFormat>全屏显示(16:9)</PresentationFormat>
  <Paragraphs>45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3" baseType="lpstr">
      <vt:lpstr>方正姚体</vt:lpstr>
      <vt:lpstr>华文中宋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lastModifiedBy>天 下</cp:lastModifiedBy>
  <cp:revision>50</cp:revision>
  <dcterms:created xsi:type="dcterms:W3CDTF">2016-03-08T06:25:00Z</dcterms:created>
  <dcterms:modified xsi:type="dcterms:W3CDTF">2021-01-04T10:18:47Z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