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66" r:id="rId3"/>
    <p:sldId id="258" r:id="rId4"/>
    <p:sldId id="261" r:id="rId5"/>
    <p:sldId id="264" r:id="rId6"/>
    <p:sldId id="265" r:id="rId7"/>
    <p:sldId id="267" r:id="rId8"/>
    <p:sldId id="279" r:id="rId9"/>
    <p:sldId id="268" r:id="rId10"/>
    <p:sldId id="270" r:id="rId11"/>
    <p:sldId id="269" r:id="rId12"/>
    <p:sldId id="271" r:id="rId13"/>
    <p:sldId id="280" r:id="rId14"/>
    <p:sldId id="263" r:id="rId15"/>
    <p:sldId id="272" r:id="rId16"/>
    <p:sldId id="273" r:id="rId17"/>
    <p:sldId id="262" r:id="rId18"/>
    <p:sldId id="281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6593E1-4F76-4B72-9D47-429584678E6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766207-BB5E-42BA-BE43-563840E45C8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AC39-0FD5-4874-9146-77B84E011511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AA22-D154-4F07-803A-93CABEF51BE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7DCA-1848-4234-B503-FE2E2AB05BA5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4DB5-7C00-4113-B42B-462F171906B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7D41-3466-4253-AA07-F0EB409F0D49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F21D-F889-4752-AE2F-B44E0080EE1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2FF9-3541-4CDC-A6D3-8B444A66CB1D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D2E3-5919-424F-91EA-78784D33740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0721-BC0F-44C9-88B3-56912B7571DC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5CDB-EACB-486D-A694-C149A76D6BE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B19A-6999-4C1B-9554-7459DD5FC7BB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F40C-20E8-4765-8462-604A4D7D13F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62AB-0D16-4446-8AAF-7713E9E98D2F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1CEB-BD98-4454-BD67-F66957FFC85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8D3A-E4AB-4059-938D-716E90DF3DCB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1C7F-5C69-4374-A3E6-EFB4F462B87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88A9-859A-462A-8322-25004A56DBBE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125C-460D-43C6-A1C6-FF9528956C5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9FA3-7D91-4B6D-803C-86581023F1F6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C09C-A1A2-4B0D-A395-A762BA9BB7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4226-BB87-4D8E-A5BC-740842A448AF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A49D-998D-4B83-9076-D0D1248BD4C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A648-15D1-4D5E-B579-ACB9CEB8CBA1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7EF8-5187-42EC-ACBC-5362770158A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EE9C71-3AC3-423A-BB65-ACFB6ACBD2C0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131683-B41D-4201-8835-BB80A50F39C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等腰三角形 4"/>
          <p:cNvSpPr>
            <a:spLocks noChangeArrowheads="1"/>
          </p:cNvSpPr>
          <p:nvPr/>
        </p:nvSpPr>
        <p:spPr bwMode="auto">
          <a:xfrm flipV="1">
            <a:off x="3254375" y="1438275"/>
            <a:ext cx="5694363" cy="4906963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等腰三角形 2"/>
          <p:cNvSpPr>
            <a:spLocks noChangeArrowheads="1"/>
          </p:cNvSpPr>
          <p:nvPr/>
        </p:nvSpPr>
        <p:spPr bwMode="auto">
          <a:xfrm flipV="1">
            <a:off x="3254375" y="812800"/>
            <a:ext cx="5694363" cy="490855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5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6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8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0" name="文本框 22"/>
          <p:cNvSpPr>
            <a:spLocks noChangeArrowheads="1"/>
          </p:cNvSpPr>
          <p:nvPr/>
        </p:nvSpPr>
        <p:spPr bwMode="auto">
          <a:xfrm>
            <a:off x="3886200" y="1308100"/>
            <a:ext cx="448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9325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B</a:t>
            </a:r>
            <a:r>
              <a:rPr lang="en-US" altLang="zh-CN" sz="3600" b="1">
                <a:solidFill>
                  <a:srgbClr val="09325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USINESS      </a:t>
            </a:r>
            <a:r>
              <a:rPr lang="en-US" altLang="zh-CN" sz="4000" b="1">
                <a:solidFill>
                  <a:srgbClr val="09325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R</a:t>
            </a:r>
            <a:r>
              <a:rPr lang="en-US" altLang="zh-CN" sz="3600" b="1">
                <a:solidFill>
                  <a:srgbClr val="09325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EPORT</a:t>
            </a:r>
            <a:endParaRPr lang="zh-CN" altLang="en-US" sz="3600" b="1">
              <a:solidFill>
                <a:srgbClr val="093255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5371" name="文本框 23"/>
          <p:cNvSpPr>
            <a:spLocks noChangeArrowheads="1"/>
          </p:cNvSpPr>
          <p:nvPr/>
        </p:nvSpPr>
        <p:spPr bwMode="auto">
          <a:xfrm>
            <a:off x="5103813" y="2540000"/>
            <a:ext cx="20840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93255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2020</a:t>
            </a:r>
            <a:endParaRPr lang="zh-CN" altLang="en-US" sz="7200" b="1">
              <a:solidFill>
                <a:srgbClr val="093255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5372" name="直接连接符 11"/>
          <p:cNvSpPr>
            <a:spLocks noChangeShapeType="1"/>
          </p:cNvSpPr>
          <p:nvPr/>
        </p:nvSpPr>
        <p:spPr bwMode="auto">
          <a:xfrm>
            <a:off x="4689475" y="2333625"/>
            <a:ext cx="2824163" cy="0"/>
          </a:xfrm>
          <a:prstGeom prst="line">
            <a:avLst/>
          </a:prstGeom>
          <a:noFill/>
          <a:ln w="190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直接连接符 37"/>
          <p:cNvSpPr>
            <a:spLocks noChangeShapeType="1"/>
          </p:cNvSpPr>
          <p:nvPr/>
        </p:nvSpPr>
        <p:spPr bwMode="auto">
          <a:xfrm>
            <a:off x="5341938" y="3932238"/>
            <a:ext cx="1476375" cy="1587"/>
          </a:xfrm>
          <a:prstGeom prst="line">
            <a:avLst/>
          </a:prstGeom>
          <a:noFill/>
          <a:ln w="190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4627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8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79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4580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4625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26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1" name="任意多边形 16"/>
          <p:cNvSpPr>
            <a:spLocks noChangeArrowheads="1"/>
          </p:cNvSpPr>
          <p:nvPr/>
        </p:nvSpPr>
        <p:spPr bwMode="auto">
          <a:xfrm rot="2796417">
            <a:off x="5012532" y="2391569"/>
            <a:ext cx="1143000" cy="1443037"/>
          </a:xfrm>
          <a:custGeom>
            <a:avLst/>
            <a:gdLst>
              <a:gd name="T0" fmla="*/ 28142 w 1997680"/>
              <a:gd name="T1" fmla="*/ 153937 h 2524712"/>
              <a:gd name="T2" fmla="*/ 174136 w 1997680"/>
              <a:gd name="T3" fmla="*/ 0 h 2524712"/>
              <a:gd name="T4" fmla="*/ 239824 w 1997680"/>
              <a:gd name="T5" fmla="*/ 61907 h 2524712"/>
              <a:gd name="T6" fmla="*/ 310120 w 1997680"/>
              <a:gd name="T7" fmla="*/ 128159 h 2524712"/>
              <a:gd name="T8" fmla="*/ 374185 w 1997680"/>
              <a:gd name="T9" fmla="*/ 188538 h 2524712"/>
              <a:gd name="T10" fmla="*/ 316558 w 1997680"/>
              <a:gd name="T11" fmla="*/ 249301 h 2524712"/>
              <a:gd name="T12" fmla="*/ 316894 w 1997680"/>
              <a:gd name="T13" fmla="*/ 249618 h 2524712"/>
              <a:gd name="T14" fmla="*/ 312148 w 1997680"/>
              <a:gd name="T15" fmla="*/ 255752 h 2524712"/>
              <a:gd name="T16" fmla="*/ 305590 w 1997680"/>
              <a:gd name="T17" fmla="*/ 305397 h 2524712"/>
              <a:gd name="T18" fmla="*/ 305893 w 1997680"/>
              <a:gd name="T19" fmla="*/ 306161 h 2524712"/>
              <a:gd name="T20" fmla="*/ 305764 w 1997680"/>
              <a:gd name="T21" fmla="*/ 306200 h 2524712"/>
              <a:gd name="T22" fmla="*/ 331659 w 1997680"/>
              <a:gd name="T23" fmla="*/ 390969 h 2524712"/>
              <a:gd name="T24" fmla="*/ 66626 w 1997680"/>
              <a:gd name="T25" fmla="*/ 471421 h 2524712"/>
              <a:gd name="T26" fmla="*/ 5733 w 1997680"/>
              <a:gd name="T27" fmla="*/ 272076 h 2524712"/>
              <a:gd name="T28" fmla="*/ 5999 w 1997680"/>
              <a:gd name="T29" fmla="*/ 271995 h 2524712"/>
              <a:gd name="T30" fmla="*/ 5370 w 1997680"/>
              <a:gd name="T31" fmla="*/ 270410 h 2524712"/>
              <a:gd name="T32" fmla="*/ 18987 w 1997680"/>
              <a:gd name="T33" fmla="*/ 167332 h 2524712"/>
              <a:gd name="T34" fmla="*/ 28840 w 1997680"/>
              <a:gd name="T35" fmla="*/ 154595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97680"/>
              <a:gd name="T55" fmla="*/ 0 h 2524712"/>
              <a:gd name="T56" fmla="*/ 1997680 w 1997680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97680" h="2524712">
                <a:moveTo>
                  <a:pt x="150246" y="824418"/>
                </a:move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97680" y="1009723"/>
                </a:lnTo>
                <a:lnTo>
                  <a:pt x="1690021" y="1335142"/>
                </a:lnTo>
                <a:lnTo>
                  <a:pt x="1691814" y="1336837"/>
                </a:lnTo>
                <a:lnTo>
                  <a:pt x="1666479" y="1369692"/>
                </a:lnTo>
                <a:cubicBezTo>
                  <a:pt x="1616466" y="1450265"/>
                  <a:pt x="1605036" y="1547518"/>
                  <a:pt x="1631465" y="1635569"/>
                </a:cubicBezTo>
                <a:lnTo>
                  <a:pt x="1633083" y="1639655"/>
                </a:lnTo>
                <a:lnTo>
                  <a:pt x="1632398" y="1639864"/>
                </a:lnTo>
                <a:lnTo>
                  <a:pt x="1770641" y="2093848"/>
                </a:lnTo>
                <a:lnTo>
                  <a:pt x="355698" y="2524712"/>
                </a:ln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lnTo>
                  <a:pt x="150246" y="824418"/>
                </a:lnTo>
                <a:close/>
              </a:path>
            </a:pathLst>
          </a:cu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任意多边形 17"/>
          <p:cNvSpPr>
            <a:spLocks noChangeArrowheads="1"/>
          </p:cNvSpPr>
          <p:nvPr/>
        </p:nvSpPr>
        <p:spPr bwMode="auto">
          <a:xfrm rot="18803583" flipH="1">
            <a:off x="6077744" y="2397919"/>
            <a:ext cx="1133475" cy="1443037"/>
          </a:xfrm>
          <a:custGeom>
            <a:avLst/>
            <a:gdLst>
              <a:gd name="T0" fmla="*/ 173663 w 1982833"/>
              <a:gd name="T1" fmla="*/ 0 h 2524712"/>
              <a:gd name="T2" fmla="*/ 28066 w 1982833"/>
              <a:gd name="T3" fmla="*/ 153937 h 2524712"/>
              <a:gd name="T4" fmla="*/ 28761 w 1982833"/>
              <a:gd name="T5" fmla="*/ 154595 h 2524712"/>
              <a:gd name="T6" fmla="*/ 18935 w 1982833"/>
              <a:gd name="T7" fmla="*/ 167332 h 2524712"/>
              <a:gd name="T8" fmla="*/ 5355 w 1982833"/>
              <a:gd name="T9" fmla="*/ 270410 h 2524712"/>
              <a:gd name="T10" fmla="*/ 5982 w 1982833"/>
              <a:gd name="T11" fmla="*/ 271995 h 2524712"/>
              <a:gd name="T12" fmla="*/ 5717 w 1982833"/>
              <a:gd name="T13" fmla="*/ 272076 h 2524712"/>
              <a:gd name="T14" fmla="*/ 66444 w 1982833"/>
              <a:gd name="T15" fmla="*/ 471421 h 2524712"/>
              <a:gd name="T16" fmla="*/ 317500 w 1982833"/>
              <a:gd name="T17" fmla="*/ 395003 h 2524712"/>
              <a:gd name="T18" fmla="*/ 292697 w 1982833"/>
              <a:gd name="T19" fmla="*/ 313583 h 2524712"/>
              <a:gd name="T20" fmla="*/ 292825 w 1982833"/>
              <a:gd name="T21" fmla="*/ 313543 h 2524712"/>
              <a:gd name="T22" fmla="*/ 292522 w 1982833"/>
              <a:gd name="T23" fmla="*/ 312780 h 2524712"/>
              <a:gd name="T24" fmla="*/ 299063 w 1982833"/>
              <a:gd name="T25" fmla="*/ 263135 h 2524712"/>
              <a:gd name="T26" fmla="*/ 303796 w 1982833"/>
              <a:gd name="T27" fmla="*/ 257001 h 2524712"/>
              <a:gd name="T28" fmla="*/ 303461 w 1982833"/>
              <a:gd name="T29" fmla="*/ 256684 h 2524712"/>
              <a:gd name="T30" fmla="*/ 370393 w 1982833"/>
              <a:gd name="T31" fmla="*/ 185917 h 2524712"/>
              <a:gd name="T32" fmla="*/ 309276 w 1982833"/>
              <a:gd name="T33" fmla="*/ 128159 h 2524712"/>
              <a:gd name="T34" fmla="*/ 239171 w 1982833"/>
              <a:gd name="T35" fmla="*/ 61907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2833"/>
              <a:gd name="T55" fmla="*/ 0 h 2524712"/>
              <a:gd name="T56" fmla="*/ 1982833 w 1982833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2833" h="2524712">
                <a:moveTo>
                  <a:pt x="929670" y="0"/>
                </a:move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lnTo>
                  <a:pt x="355698" y="2524712"/>
                </a:lnTo>
                <a:lnTo>
                  <a:pt x="1699679" y="2115457"/>
                </a:lnTo>
                <a:lnTo>
                  <a:pt x="1566897" y="1679404"/>
                </a:lnTo>
                <a:lnTo>
                  <a:pt x="1567582" y="1679195"/>
                </a:lnTo>
                <a:lnTo>
                  <a:pt x="1565964" y="1675108"/>
                </a:lnTo>
                <a:cubicBezTo>
                  <a:pt x="1539535" y="1587058"/>
                  <a:pt x="1550964" y="1489806"/>
                  <a:pt x="1600977" y="1409232"/>
                </a:cubicBezTo>
                <a:lnTo>
                  <a:pt x="1626313" y="1376377"/>
                </a:lnTo>
                <a:lnTo>
                  <a:pt x="1624520" y="1374682"/>
                </a:lnTo>
                <a:lnTo>
                  <a:pt x="1982833" y="995685"/>
                </a:lnTo>
                <a:lnTo>
                  <a:pt x="1655649" y="686358"/>
                </a:lnTo>
                <a:lnTo>
                  <a:pt x="1280355" y="331546"/>
                </a:lnTo>
                <a:lnTo>
                  <a:pt x="929670" y="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18"/>
          <p:cNvSpPr>
            <a:spLocks noChangeArrowheads="1"/>
          </p:cNvSpPr>
          <p:nvPr/>
        </p:nvSpPr>
        <p:spPr bwMode="auto">
          <a:xfrm rot="-811666" flipH="1" flipV="1">
            <a:off x="6707188" y="3467100"/>
            <a:ext cx="1128712" cy="1443038"/>
          </a:xfrm>
          <a:custGeom>
            <a:avLst/>
            <a:gdLst>
              <a:gd name="T0" fmla="*/ 66443 w 1974521"/>
              <a:gd name="T1" fmla="*/ 471422 h 2524712"/>
              <a:gd name="T2" fmla="*/ 5716 w 1974521"/>
              <a:gd name="T3" fmla="*/ 272076 h 2524712"/>
              <a:gd name="T4" fmla="*/ 5982 w 1974521"/>
              <a:gd name="T5" fmla="*/ 271995 h 2524712"/>
              <a:gd name="T6" fmla="*/ 5355 w 1974521"/>
              <a:gd name="T7" fmla="*/ 270411 h 2524712"/>
              <a:gd name="T8" fmla="*/ 18934 w 1974521"/>
              <a:gd name="T9" fmla="*/ 167333 h 2524712"/>
              <a:gd name="T10" fmla="*/ 28760 w 1974521"/>
              <a:gd name="T11" fmla="*/ 154595 h 2524712"/>
              <a:gd name="T12" fmla="*/ 28065 w 1974521"/>
              <a:gd name="T13" fmla="*/ 153938 h 2524712"/>
              <a:gd name="T14" fmla="*/ 173657 w 1974521"/>
              <a:gd name="T15" fmla="*/ 0 h 2524712"/>
              <a:gd name="T16" fmla="*/ 239163 w 1974521"/>
              <a:gd name="T17" fmla="*/ 61907 h 2524712"/>
              <a:gd name="T18" fmla="*/ 309266 w 1974521"/>
              <a:gd name="T19" fmla="*/ 128159 h 2524712"/>
              <a:gd name="T20" fmla="*/ 368830 w 1974521"/>
              <a:gd name="T21" fmla="*/ 184450 h 2524712"/>
              <a:gd name="T22" fmla="*/ 304505 w 1974521"/>
              <a:gd name="T23" fmla="*/ 252462 h 2524712"/>
              <a:gd name="T24" fmla="*/ 304840 w 1974521"/>
              <a:gd name="T25" fmla="*/ 252778 h 2524712"/>
              <a:gd name="T26" fmla="*/ 300108 w 1974521"/>
              <a:gd name="T27" fmla="*/ 258913 h 2524712"/>
              <a:gd name="T28" fmla="*/ 293567 w 1974521"/>
              <a:gd name="T29" fmla="*/ 308558 h 2524712"/>
              <a:gd name="T30" fmla="*/ 293870 w 1974521"/>
              <a:gd name="T31" fmla="*/ 309321 h 2524712"/>
              <a:gd name="T32" fmla="*/ 293742 w 1974521"/>
              <a:gd name="T33" fmla="*/ 309360 h 2524712"/>
              <a:gd name="T34" fmla="*/ 319633 w 1974521"/>
              <a:gd name="T35" fmla="*/ 394352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4521"/>
              <a:gd name="T55" fmla="*/ 0 h 2524712"/>
              <a:gd name="T56" fmla="*/ 1974521 w 1974521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4521" h="2524712">
                <a:moveTo>
                  <a:pt x="355698" y="2524712"/>
                </a:move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lnTo>
                  <a:pt x="150246" y="824418"/>
                </a:ln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74521" y="987827"/>
                </a:lnTo>
                <a:lnTo>
                  <a:pt x="1630161" y="1352065"/>
                </a:lnTo>
                <a:lnTo>
                  <a:pt x="1631954" y="1353760"/>
                </a:lnTo>
                <a:lnTo>
                  <a:pt x="1606619" y="1386615"/>
                </a:lnTo>
                <a:cubicBezTo>
                  <a:pt x="1556606" y="1467188"/>
                  <a:pt x="1545177" y="1564441"/>
                  <a:pt x="1571605" y="1652492"/>
                </a:cubicBezTo>
                <a:lnTo>
                  <a:pt x="1573223" y="1656578"/>
                </a:lnTo>
                <a:lnTo>
                  <a:pt x="1572538" y="1656786"/>
                </a:lnTo>
                <a:lnTo>
                  <a:pt x="1711144" y="2111965"/>
                </a:lnTo>
                <a:lnTo>
                  <a:pt x="355698" y="2524712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4" name="任意多边形 19"/>
          <p:cNvSpPr>
            <a:spLocks noChangeArrowheads="1"/>
          </p:cNvSpPr>
          <p:nvPr/>
        </p:nvSpPr>
        <p:spPr bwMode="auto">
          <a:xfrm rot="811666" flipV="1">
            <a:off x="4406900" y="3468688"/>
            <a:ext cx="1144588" cy="1443037"/>
          </a:xfrm>
          <a:custGeom>
            <a:avLst/>
            <a:gdLst>
              <a:gd name="T0" fmla="*/ 66293 w 2003794"/>
              <a:gd name="T1" fmla="*/ 471421 h 2524712"/>
              <a:gd name="T2" fmla="*/ 326054 w 2003794"/>
              <a:gd name="T3" fmla="*/ 392174 h 2524712"/>
              <a:gd name="T4" fmla="*/ 301500 w 2003794"/>
              <a:gd name="T5" fmla="*/ 311389 h 2524712"/>
              <a:gd name="T6" fmla="*/ 301628 w 2003794"/>
              <a:gd name="T7" fmla="*/ 311350 h 2524712"/>
              <a:gd name="T8" fmla="*/ 301325 w 2003794"/>
              <a:gd name="T9" fmla="*/ 310587 h 2524712"/>
              <a:gd name="T10" fmla="*/ 307852 w 2003794"/>
              <a:gd name="T11" fmla="*/ 260942 h 2524712"/>
              <a:gd name="T12" fmla="*/ 312573 w 2003794"/>
              <a:gd name="T13" fmla="*/ 254807 h 2524712"/>
              <a:gd name="T14" fmla="*/ 312239 w 2003794"/>
              <a:gd name="T15" fmla="*/ 254490 h 2524712"/>
              <a:gd name="T16" fmla="*/ 373458 w 2003794"/>
              <a:gd name="T17" fmla="*/ 189617 h 2524712"/>
              <a:gd name="T18" fmla="*/ 308572 w 2003794"/>
              <a:gd name="T19" fmla="*/ 128159 h 2524712"/>
              <a:gd name="T20" fmla="*/ 238627 w 2003794"/>
              <a:gd name="T21" fmla="*/ 61907 h 2524712"/>
              <a:gd name="T22" fmla="*/ 173268 w 2003794"/>
              <a:gd name="T23" fmla="*/ 0 h 2524712"/>
              <a:gd name="T24" fmla="*/ 28002 w 2003794"/>
              <a:gd name="T25" fmla="*/ 153937 h 2524712"/>
              <a:gd name="T26" fmla="*/ 28696 w 2003794"/>
              <a:gd name="T27" fmla="*/ 154595 h 2524712"/>
              <a:gd name="T28" fmla="*/ 18892 w 2003794"/>
              <a:gd name="T29" fmla="*/ 167332 h 2524712"/>
              <a:gd name="T30" fmla="*/ 5343 w 2003794"/>
              <a:gd name="T31" fmla="*/ 270410 h 2524712"/>
              <a:gd name="T32" fmla="*/ 5969 w 2003794"/>
              <a:gd name="T33" fmla="*/ 271995 h 2524712"/>
              <a:gd name="T34" fmla="*/ 5704 w 2003794"/>
              <a:gd name="T35" fmla="*/ 272076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3794"/>
              <a:gd name="T55" fmla="*/ 0 h 2524712"/>
              <a:gd name="T56" fmla="*/ 2003794 w 2003794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3794" h="2524712">
                <a:moveTo>
                  <a:pt x="355698" y="2524712"/>
                </a:moveTo>
                <a:lnTo>
                  <a:pt x="1749448" y="2100302"/>
                </a:lnTo>
                <a:lnTo>
                  <a:pt x="1617702" y="1667654"/>
                </a:lnTo>
                <a:lnTo>
                  <a:pt x="1618387" y="1667445"/>
                </a:lnTo>
                <a:lnTo>
                  <a:pt x="1616769" y="1663359"/>
                </a:lnTo>
                <a:cubicBezTo>
                  <a:pt x="1590341" y="1575308"/>
                  <a:pt x="1601770" y="1478056"/>
                  <a:pt x="1651782" y="1397482"/>
                </a:cubicBezTo>
                <a:lnTo>
                  <a:pt x="1677117" y="1364628"/>
                </a:lnTo>
                <a:lnTo>
                  <a:pt x="1675325" y="1362932"/>
                </a:lnTo>
                <a:lnTo>
                  <a:pt x="2003794" y="1015502"/>
                </a:lnTo>
                <a:lnTo>
                  <a:pt x="1655649" y="686358"/>
                </a:lnTo>
                <a:lnTo>
                  <a:pt x="1280355" y="331546"/>
                </a:lnTo>
                <a:lnTo>
                  <a:pt x="929670" y="0"/>
                </a:ln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lnTo>
                  <a:pt x="355698" y="2524712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5" name="任意多边形 20"/>
          <p:cNvSpPr>
            <a:spLocks noChangeArrowheads="1"/>
          </p:cNvSpPr>
          <p:nvPr/>
        </p:nvSpPr>
        <p:spPr bwMode="auto">
          <a:xfrm rot="18755030" flipV="1">
            <a:off x="5018882" y="4436268"/>
            <a:ext cx="1130300" cy="1439863"/>
          </a:xfrm>
          <a:custGeom>
            <a:avLst/>
            <a:gdLst>
              <a:gd name="T0" fmla="*/ 634634 w 1424028"/>
              <a:gd name="T1" fmla="*/ 752559 h 1814500"/>
              <a:gd name="T2" fmla="*/ 581891 w 1424028"/>
              <a:gd name="T3" fmla="*/ 579484 h 1814500"/>
              <a:gd name="T4" fmla="*/ 582137 w 1424028"/>
              <a:gd name="T5" fmla="*/ 579409 h 1814500"/>
              <a:gd name="T6" fmla="*/ 581554 w 1424028"/>
              <a:gd name="T7" fmla="*/ 577937 h 1814500"/>
              <a:gd name="T8" fmla="*/ 594168 w 1424028"/>
              <a:gd name="T9" fmla="*/ 482224 h 1814500"/>
              <a:gd name="T10" fmla="*/ 603296 w 1424028"/>
              <a:gd name="T11" fmla="*/ 470395 h 1814500"/>
              <a:gd name="T12" fmla="*/ 602650 w 1424028"/>
              <a:gd name="T13" fmla="*/ 469785 h 1814500"/>
              <a:gd name="T14" fmla="*/ 712105 w 1424028"/>
              <a:gd name="T15" fmla="*/ 354101 h 1814500"/>
              <a:gd name="T16" fmla="*/ 596483 w 1424028"/>
              <a:gd name="T17" fmla="*/ 244872 h 1814500"/>
              <a:gd name="T18" fmla="*/ 491688 w 1424028"/>
              <a:gd name="T19" fmla="*/ 145873 h 1814500"/>
              <a:gd name="T20" fmla="*/ 332841 w 1424028"/>
              <a:gd name="T21" fmla="*/ 0 h 1814500"/>
              <a:gd name="T22" fmla="*/ 54130 w 1424028"/>
              <a:gd name="T23" fmla="*/ 294574 h 1814500"/>
              <a:gd name="T24" fmla="*/ 55470 w 1424028"/>
              <a:gd name="T25" fmla="*/ 295840 h 1814500"/>
              <a:gd name="T26" fmla="*/ 36519 w 1424028"/>
              <a:gd name="T27" fmla="*/ 320398 h 1814500"/>
              <a:gd name="T28" fmla="*/ 10328 w 1424028"/>
              <a:gd name="T29" fmla="*/ 519129 h 1814500"/>
              <a:gd name="T30" fmla="*/ 11538 w 1424028"/>
              <a:gd name="T31" fmla="*/ 522183 h 1814500"/>
              <a:gd name="T32" fmla="*/ 11026 w 1424028"/>
              <a:gd name="T33" fmla="*/ 522340 h 1814500"/>
              <a:gd name="T34" fmla="*/ 128148 w 1424028"/>
              <a:gd name="T35" fmla="*/ 906671 h 1814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28"/>
              <a:gd name="T55" fmla="*/ 0 h 1814500"/>
              <a:gd name="T56" fmla="*/ 1424028 w 1424028"/>
              <a:gd name="T57" fmla="*/ 1814500 h 18145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28" h="1814500">
                <a:moveTo>
                  <a:pt x="1269105" y="1506080"/>
                </a:moveTo>
                <a:lnTo>
                  <a:pt x="1163632" y="1159707"/>
                </a:lnTo>
                <a:lnTo>
                  <a:pt x="1164125" y="1159558"/>
                </a:lnTo>
                <a:lnTo>
                  <a:pt x="1162960" y="1156613"/>
                </a:lnTo>
                <a:cubicBezTo>
                  <a:pt x="1143919" y="1093177"/>
                  <a:pt x="1152153" y="1023111"/>
                  <a:pt x="1188185" y="965063"/>
                </a:cubicBezTo>
                <a:lnTo>
                  <a:pt x="1206437" y="941392"/>
                </a:lnTo>
                <a:lnTo>
                  <a:pt x="1205146" y="940171"/>
                </a:lnTo>
                <a:lnTo>
                  <a:pt x="1424028" y="708654"/>
                </a:lnTo>
                <a:lnTo>
                  <a:pt x="1192812" y="490058"/>
                </a:lnTo>
                <a:lnTo>
                  <a:pt x="983249" y="291932"/>
                </a:lnTo>
                <a:lnTo>
                  <a:pt x="665595" y="0"/>
                </a:lnTo>
                <a:lnTo>
                  <a:pt x="108245" y="589524"/>
                </a:lnTo>
                <a:lnTo>
                  <a:pt x="110926" y="592059"/>
                </a:lnTo>
                <a:lnTo>
                  <a:pt x="73028" y="641205"/>
                </a:lnTo>
                <a:cubicBezTo>
                  <a:pt x="-1785" y="761733"/>
                  <a:pt x="-18881" y="907210"/>
                  <a:pt x="20653" y="1038922"/>
                </a:cubicBezTo>
                <a:lnTo>
                  <a:pt x="23073" y="1045035"/>
                </a:lnTo>
                <a:lnTo>
                  <a:pt x="22049" y="1045347"/>
                </a:lnTo>
                <a:lnTo>
                  <a:pt x="256263" y="1814500"/>
                </a:lnTo>
                <a:lnTo>
                  <a:pt x="1269105" y="150608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任意多边形 21"/>
          <p:cNvSpPr>
            <a:spLocks noChangeArrowheads="1"/>
          </p:cNvSpPr>
          <p:nvPr/>
        </p:nvSpPr>
        <p:spPr bwMode="auto">
          <a:xfrm rot="2844970" flipH="1" flipV="1">
            <a:off x="6092032" y="4434681"/>
            <a:ext cx="1130300" cy="1443037"/>
          </a:xfrm>
          <a:custGeom>
            <a:avLst/>
            <a:gdLst>
              <a:gd name="T0" fmla="*/ 620312 w 1424033"/>
              <a:gd name="T1" fmla="*/ 758592 h 1818928"/>
              <a:gd name="T2" fmla="*/ 128146 w 1424033"/>
              <a:gd name="T3" fmla="*/ 908242 h 1818928"/>
              <a:gd name="T4" fmla="*/ 11026 w 1424033"/>
              <a:gd name="T5" fmla="*/ 524182 h 1818928"/>
              <a:gd name="T6" fmla="*/ 11538 w 1424033"/>
              <a:gd name="T7" fmla="*/ 524027 h 1818928"/>
              <a:gd name="T8" fmla="*/ 10328 w 1424033"/>
              <a:gd name="T9" fmla="*/ 520974 h 1818928"/>
              <a:gd name="T10" fmla="*/ 36519 w 1424033"/>
              <a:gd name="T11" fmla="*/ 322383 h 1818928"/>
              <a:gd name="T12" fmla="*/ 55469 w 1424033"/>
              <a:gd name="T13" fmla="*/ 297843 h 1818928"/>
              <a:gd name="T14" fmla="*/ 54129 w 1424033"/>
              <a:gd name="T15" fmla="*/ 296577 h 1818928"/>
              <a:gd name="T16" fmla="*/ 334929 w 1424033"/>
              <a:gd name="T17" fmla="*/ 0 h 1818928"/>
              <a:gd name="T18" fmla="*/ 461270 w 1424033"/>
              <a:gd name="T19" fmla="*/ 119271 h 1818928"/>
              <a:gd name="T20" fmla="*/ 596477 w 1424033"/>
              <a:gd name="T21" fmla="*/ 246911 h 1818928"/>
              <a:gd name="T22" fmla="*/ 712100 w 1424033"/>
              <a:gd name="T23" fmla="*/ 356065 h 1818928"/>
              <a:gd name="T24" fmla="*/ 590813 w 1424033"/>
              <a:gd name="T25" fmla="*/ 484166 h 1818928"/>
              <a:gd name="T26" fmla="*/ 591459 w 1424033"/>
              <a:gd name="T27" fmla="*/ 484776 h 1818928"/>
              <a:gd name="T28" fmla="*/ 582332 w 1424033"/>
              <a:gd name="T29" fmla="*/ 496595 h 1818928"/>
              <a:gd name="T30" fmla="*/ 569718 w 1424033"/>
              <a:gd name="T31" fmla="*/ 592242 h 1818928"/>
              <a:gd name="T32" fmla="*/ 570300 w 1424033"/>
              <a:gd name="T33" fmla="*/ 593711 h 1818928"/>
              <a:gd name="T34" fmla="*/ 570054 w 1424033"/>
              <a:gd name="T35" fmla="*/ 593787 h 18189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33"/>
              <a:gd name="T55" fmla="*/ 0 h 1818928"/>
              <a:gd name="T56" fmla="*/ 1424033 w 1424033"/>
              <a:gd name="T57" fmla="*/ 1818928 h 18189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33" h="1818928">
                <a:moveTo>
                  <a:pt x="1240478" y="1519225"/>
                </a:moveTo>
                <a:lnTo>
                  <a:pt x="256263" y="1818928"/>
                </a:lnTo>
                <a:lnTo>
                  <a:pt x="22049" y="1049775"/>
                </a:lnTo>
                <a:lnTo>
                  <a:pt x="23073" y="1049464"/>
                </a:lnTo>
                <a:lnTo>
                  <a:pt x="20653" y="1043350"/>
                </a:lnTo>
                <a:cubicBezTo>
                  <a:pt x="-18881" y="911639"/>
                  <a:pt x="-1785" y="766161"/>
                  <a:pt x="73029" y="645633"/>
                </a:cubicBezTo>
                <a:lnTo>
                  <a:pt x="110926" y="596487"/>
                </a:lnTo>
                <a:lnTo>
                  <a:pt x="108245" y="593952"/>
                </a:lnTo>
                <a:lnTo>
                  <a:pt x="669780" y="0"/>
                </a:lnTo>
                <a:lnTo>
                  <a:pt x="922431" y="238862"/>
                </a:lnTo>
                <a:lnTo>
                  <a:pt x="1192812" y="494486"/>
                </a:lnTo>
                <a:lnTo>
                  <a:pt x="1424033" y="713088"/>
                </a:lnTo>
                <a:lnTo>
                  <a:pt x="1181487" y="969635"/>
                </a:lnTo>
                <a:lnTo>
                  <a:pt x="1182779" y="970857"/>
                </a:lnTo>
                <a:lnTo>
                  <a:pt x="1164527" y="994527"/>
                </a:lnTo>
                <a:cubicBezTo>
                  <a:pt x="1128494" y="1052576"/>
                  <a:pt x="1120260" y="1122642"/>
                  <a:pt x="1139301" y="1186078"/>
                </a:cubicBezTo>
                <a:lnTo>
                  <a:pt x="1140466" y="1189021"/>
                </a:lnTo>
                <a:lnTo>
                  <a:pt x="1139973" y="1189172"/>
                </a:lnTo>
                <a:lnTo>
                  <a:pt x="1240478" y="1519225"/>
                </a:lnTo>
                <a:close/>
              </a:path>
            </a:pathLst>
          </a:cu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7" name="文本框 22"/>
          <p:cNvSpPr>
            <a:spLocks noChangeArrowheads="1"/>
          </p:cNvSpPr>
          <p:nvPr/>
        </p:nvSpPr>
        <p:spPr bwMode="auto">
          <a:xfrm>
            <a:off x="1114425" y="23018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of the  narrative thought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588" name="文本框 23"/>
          <p:cNvSpPr>
            <a:spLocks noChangeArrowheads="1"/>
          </p:cNvSpPr>
          <p:nvPr/>
        </p:nvSpPr>
        <p:spPr bwMode="auto">
          <a:xfrm>
            <a:off x="1155700" y="3808413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of the  narrative thought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589" name="文本框 24"/>
          <p:cNvSpPr>
            <a:spLocks noChangeArrowheads="1"/>
          </p:cNvSpPr>
          <p:nvPr/>
        </p:nvSpPr>
        <p:spPr bwMode="auto">
          <a:xfrm>
            <a:off x="1104900" y="52990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of the  narrative thought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590" name="文本框 25"/>
          <p:cNvSpPr>
            <a:spLocks noChangeArrowheads="1"/>
          </p:cNvSpPr>
          <p:nvPr/>
        </p:nvSpPr>
        <p:spPr bwMode="auto">
          <a:xfrm>
            <a:off x="8423275" y="2259013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of the  narrative thought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591" name="文本框 26"/>
          <p:cNvSpPr>
            <a:spLocks noChangeArrowheads="1"/>
          </p:cNvSpPr>
          <p:nvPr/>
        </p:nvSpPr>
        <p:spPr bwMode="auto">
          <a:xfrm>
            <a:off x="8407400" y="36988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of the  narrative thought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592" name="文本框 27"/>
          <p:cNvSpPr>
            <a:spLocks noChangeArrowheads="1"/>
          </p:cNvSpPr>
          <p:nvPr/>
        </p:nvSpPr>
        <p:spPr bwMode="auto">
          <a:xfrm>
            <a:off x="8423275" y="519112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of the  narrative thought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593" name="直接连接符 28"/>
          <p:cNvSpPr>
            <a:spLocks noChangeShapeType="1"/>
          </p:cNvSpPr>
          <p:nvPr/>
        </p:nvSpPr>
        <p:spPr bwMode="auto">
          <a:xfrm>
            <a:off x="938213" y="3162300"/>
            <a:ext cx="1582737" cy="0"/>
          </a:xfrm>
          <a:prstGeom prst="line">
            <a:avLst/>
          </a:prstGeom>
          <a:noFill/>
          <a:ln w="38100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椭圆 29"/>
          <p:cNvSpPr>
            <a:spLocks noChangeAspect="1" noChangeArrowheads="1"/>
          </p:cNvSpPr>
          <p:nvPr/>
        </p:nvSpPr>
        <p:spPr bwMode="auto">
          <a:xfrm>
            <a:off x="855663" y="3065463"/>
            <a:ext cx="179387" cy="179387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95" name="直接连接符 30"/>
          <p:cNvSpPr>
            <a:spLocks noChangeShapeType="1"/>
          </p:cNvSpPr>
          <p:nvPr/>
        </p:nvSpPr>
        <p:spPr bwMode="auto">
          <a:xfrm>
            <a:off x="938213" y="4656138"/>
            <a:ext cx="1582737" cy="1587"/>
          </a:xfrm>
          <a:prstGeom prst="line">
            <a:avLst/>
          </a:prstGeom>
          <a:noFill/>
          <a:ln w="38100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6" name="椭圆 31"/>
          <p:cNvSpPr>
            <a:spLocks noChangeAspect="1" noChangeArrowheads="1"/>
          </p:cNvSpPr>
          <p:nvPr/>
        </p:nvSpPr>
        <p:spPr bwMode="auto">
          <a:xfrm>
            <a:off x="855663" y="4559300"/>
            <a:ext cx="179387" cy="179388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97" name="直接连接符 32"/>
          <p:cNvSpPr>
            <a:spLocks noChangeShapeType="1"/>
          </p:cNvSpPr>
          <p:nvPr/>
        </p:nvSpPr>
        <p:spPr bwMode="auto">
          <a:xfrm>
            <a:off x="938213" y="6148388"/>
            <a:ext cx="1582737" cy="0"/>
          </a:xfrm>
          <a:prstGeom prst="line">
            <a:avLst/>
          </a:prstGeom>
          <a:noFill/>
          <a:ln w="38100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8" name="椭圆 33"/>
          <p:cNvSpPr>
            <a:spLocks noChangeAspect="1" noChangeArrowheads="1"/>
          </p:cNvSpPr>
          <p:nvPr/>
        </p:nvSpPr>
        <p:spPr bwMode="auto">
          <a:xfrm>
            <a:off x="855663" y="6051550"/>
            <a:ext cx="179387" cy="179388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99" name="直接连接符 34"/>
          <p:cNvSpPr>
            <a:spLocks noChangeShapeType="1"/>
          </p:cNvSpPr>
          <p:nvPr/>
        </p:nvSpPr>
        <p:spPr bwMode="auto">
          <a:xfrm flipH="1" flipV="1">
            <a:off x="9845675" y="3154363"/>
            <a:ext cx="1584325" cy="0"/>
          </a:xfrm>
          <a:prstGeom prst="line">
            <a:avLst/>
          </a:prstGeom>
          <a:noFill/>
          <a:ln w="38100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0" name="椭圆 35"/>
          <p:cNvSpPr>
            <a:spLocks noChangeAspect="1" noChangeArrowheads="1"/>
          </p:cNvSpPr>
          <p:nvPr/>
        </p:nvSpPr>
        <p:spPr bwMode="auto">
          <a:xfrm flipH="1" flipV="1">
            <a:off x="11331575" y="3070225"/>
            <a:ext cx="179388" cy="180975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601" name="直接连接符 36"/>
          <p:cNvSpPr>
            <a:spLocks noChangeShapeType="1"/>
          </p:cNvSpPr>
          <p:nvPr/>
        </p:nvSpPr>
        <p:spPr bwMode="auto">
          <a:xfrm flipH="1" flipV="1">
            <a:off x="9879013" y="4583113"/>
            <a:ext cx="1582737" cy="0"/>
          </a:xfrm>
          <a:prstGeom prst="line">
            <a:avLst/>
          </a:prstGeom>
          <a:noFill/>
          <a:ln w="38100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2" name="椭圆 37"/>
          <p:cNvSpPr>
            <a:spLocks noChangeAspect="1" noChangeArrowheads="1"/>
          </p:cNvSpPr>
          <p:nvPr/>
        </p:nvSpPr>
        <p:spPr bwMode="auto">
          <a:xfrm flipH="1" flipV="1">
            <a:off x="11364913" y="4498975"/>
            <a:ext cx="179387" cy="180975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603" name="直接连接符 38"/>
          <p:cNvSpPr>
            <a:spLocks noChangeShapeType="1"/>
          </p:cNvSpPr>
          <p:nvPr/>
        </p:nvSpPr>
        <p:spPr bwMode="auto">
          <a:xfrm flipH="1" flipV="1">
            <a:off x="9879013" y="6076950"/>
            <a:ext cx="1582737" cy="0"/>
          </a:xfrm>
          <a:prstGeom prst="line">
            <a:avLst/>
          </a:prstGeom>
          <a:noFill/>
          <a:ln w="38100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4" name="椭圆 39"/>
          <p:cNvSpPr>
            <a:spLocks noChangeAspect="1" noChangeArrowheads="1"/>
          </p:cNvSpPr>
          <p:nvPr/>
        </p:nvSpPr>
        <p:spPr bwMode="auto">
          <a:xfrm flipH="1" flipV="1">
            <a:off x="11364913" y="5994400"/>
            <a:ext cx="179387" cy="179388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605" name="组合 69"/>
          <p:cNvGrpSpPr/>
          <p:nvPr/>
        </p:nvGrpSpPr>
        <p:grpSpPr bwMode="auto">
          <a:xfrm>
            <a:off x="5330825" y="2860675"/>
            <a:ext cx="395288" cy="381000"/>
            <a:chOff x="0" y="0"/>
            <a:chExt cx="645684" cy="620945"/>
          </a:xfrm>
        </p:grpSpPr>
        <p:sp>
          <p:nvSpPr>
            <p:cNvPr id="24623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624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2147483646 w 200"/>
                <a:gd name="T1" fmla="*/ 2147483646 h 87"/>
                <a:gd name="T2" fmla="*/ 2147483646 w 200"/>
                <a:gd name="T3" fmla="*/ 2147483646 h 87"/>
                <a:gd name="T4" fmla="*/ 2147483646 w 200"/>
                <a:gd name="T5" fmla="*/ 2147483646 h 87"/>
                <a:gd name="T6" fmla="*/ 2147483646 w 200"/>
                <a:gd name="T7" fmla="*/ 2147483646 h 87"/>
                <a:gd name="T8" fmla="*/ 2147483646 w 200"/>
                <a:gd name="T9" fmla="*/ 2147483646 h 87"/>
                <a:gd name="T10" fmla="*/ 2147483646 w 200"/>
                <a:gd name="T11" fmla="*/ 2147483646 h 87"/>
                <a:gd name="T12" fmla="*/ 2147483646 w 200"/>
                <a:gd name="T13" fmla="*/ 2147483646 h 87"/>
                <a:gd name="T14" fmla="*/ 2147483646 w 200"/>
                <a:gd name="T15" fmla="*/ 2147483646 h 87"/>
                <a:gd name="T16" fmla="*/ 2147483646 w 200"/>
                <a:gd name="T17" fmla="*/ 2147483646 h 87"/>
                <a:gd name="T18" fmla="*/ 2147483646 w 200"/>
                <a:gd name="T19" fmla="*/ 2147483646 h 87"/>
                <a:gd name="T20" fmla="*/ 2147483646 w 200"/>
                <a:gd name="T21" fmla="*/ 0 h 87"/>
                <a:gd name="T22" fmla="*/ 2147483646 w 200"/>
                <a:gd name="T23" fmla="*/ 0 h 87"/>
                <a:gd name="T24" fmla="*/ 2147483646 w 200"/>
                <a:gd name="T25" fmla="*/ 0 h 87"/>
                <a:gd name="T26" fmla="*/ 2147483646 w 200"/>
                <a:gd name="T27" fmla="*/ 0 h 87"/>
                <a:gd name="T28" fmla="*/ 2147483646 w 200"/>
                <a:gd name="T29" fmla="*/ 2147483646 h 87"/>
                <a:gd name="T30" fmla="*/ 2147483646 w 200"/>
                <a:gd name="T31" fmla="*/ 0 h 87"/>
                <a:gd name="T32" fmla="*/ 2147483646 w 200"/>
                <a:gd name="T33" fmla="*/ 0 h 87"/>
                <a:gd name="T34" fmla="*/ 2147483646 w 200"/>
                <a:gd name="T35" fmla="*/ 0 h 87"/>
                <a:gd name="T36" fmla="*/ 2147483646 w 200"/>
                <a:gd name="T37" fmla="*/ 0 h 87"/>
                <a:gd name="T38" fmla="*/ 2147483646 w 200"/>
                <a:gd name="T39" fmla="*/ 2147483646 h 87"/>
                <a:gd name="T40" fmla="*/ 0 w 200"/>
                <a:gd name="T41" fmla="*/ 2147483646 h 87"/>
                <a:gd name="T42" fmla="*/ 2147483646 w 200"/>
                <a:gd name="T43" fmla="*/ 214748364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6" name="组合 72"/>
          <p:cNvGrpSpPr/>
          <p:nvPr/>
        </p:nvGrpSpPr>
        <p:grpSpPr bwMode="auto">
          <a:xfrm>
            <a:off x="4657725" y="3971925"/>
            <a:ext cx="533400" cy="404813"/>
            <a:chOff x="0" y="0"/>
            <a:chExt cx="509646" cy="387231"/>
          </a:xfrm>
        </p:grpSpPr>
        <p:sp>
          <p:nvSpPr>
            <p:cNvPr id="24621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2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7" name="组合 75"/>
          <p:cNvGrpSpPr/>
          <p:nvPr/>
        </p:nvGrpSpPr>
        <p:grpSpPr bwMode="auto">
          <a:xfrm>
            <a:off x="5365750" y="4973638"/>
            <a:ext cx="301625" cy="387350"/>
            <a:chOff x="0" y="0"/>
            <a:chExt cx="563562" cy="720725"/>
          </a:xfrm>
        </p:grpSpPr>
        <p:sp>
          <p:nvSpPr>
            <p:cNvPr id="2461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8" name="组合 79"/>
          <p:cNvGrpSpPr/>
          <p:nvPr/>
        </p:nvGrpSpPr>
        <p:grpSpPr bwMode="auto">
          <a:xfrm>
            <a:off x="6588125" y="2930525"/>
            <a:ext cx="346075" cy="342900"/>
            <a:chOff x="0" y="0"/>
            <a:chExt cx="453105" cy="448433"/>
          </a:xfrm>
        </p:grpSpPr>
        <p:sp>
          <p:nvSpPr>
            <p:cNvPr id="2461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9" name="组合 82"/>
          <p:cNvGrpSpPr/>
          <p:nvPr/>
        </p:nvGrpSpPr>
        <p:grpSpPr bwMode="auto">
          <a:xfrm>
            <a:off x="7189788" y="4035425"/>
            <a:ext cx="357187" cy="341313"/>
            <a:chOff x="0" y="0"/>
            <a:chExt cx="2438400" cy="2332038"/>
          </a:xfrm>
        </p:grpSpPr>
        <p:sp>
          <p:nvSpPr>
            <p:cNvPr id="2461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任意多边形 8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10" name="组合 85"/>
          <p:cNvGrpSpPr/>
          <p:nvPr/>
        </p:nvGrpSpPr>
        <p:grpSpPr bwMode="auto">
          <a:xfrm>
            <a:off x="6556375" y="4973638"/>
            <a:ext cx="387350" cy="438150"/>
            <a:chOff x="0" y="0"/>
            <a:chExt cx="406393" cy="459645"/>
          </a:xfrm>
        </p:grpSpPr>
        <p:sp>
          <p:nvSpPr>
            <p:cNvPr id="24611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2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5615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6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3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5604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5613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4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5" name="矩形 8"/>
          <p:cNvSpPr>
            <a:spLocks noChangeArrowheads="1"/>
          </p:cNvSpPr>
          <p:nvPr/>
        </p:nvSpPr>
        <p:spPr bwMode="auto">
          <a:xfrm>
            <a:off x="11195050" y="2000250"/>
            <a:ext cx="1008063" cy="2143125"/>
          </a:xfrm>
          <a:prstGeom prst="rect">
            <a:avLst/>
          </a:pr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6" name="矩形 9"/>
          <p:cNvSpPr>
            <a:spLocks noChangeArrowheads="1"/>
          </p:cNvSpPr>
          <p:nvPr/>
        </p:nvSpPr>
        <p:spPr bwMode="auto">
          <a:xfrm>
            <a:off x="8310563" y="2000250"/>
            <a:ext cx="2841625" cy="2143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7" name="矩形 10"/>
          <p:cNvSpPr>
            <a:spLocks noChangeArrowheads="1"/>
          </p:cNvSpPr>
          <p:nvPr/>
        </p:nvSpPr>
        <p:spPr bwMode="auto">
          <a:xfrm>
            <a:off x="936625" y="4175125"/>
            <a:ext cx="2952750" cy="21431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8" name="矩形 11"/>
          <p:cNvSpPr>
            <a:spLocks noChangeArrowheads="1"/>
          </p:cNvSpPr>
          <p:nvPr/>
        </p:nvSpPr>
        <p:spPr bwMode="auto">
          <a:xfrm>
            <a:off x="6350" y="2000250"/>
            <a:ext cx="8255000" cy="2143125"/>
          </a:xfrm>
          <a:prstGeom prst="rect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矩形 12"/>
          <p:cNvSpPr>
            <a:spLocks noChangeArrowheads="1"/>
          </p:cNvSpPr>
          <p:nvPr/>
        </p:nvSpPr>
        <p:spPr bwMode="auto">
          <a:xfrm>
            <a:off x="3940175" y="4175125"/>
            <a:ext cx="8256588" cy="2143125"/>
          </a:xfrm>
          <a:prstGeom prst="rect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0" name="矩形 13"/>
          <p:cNvSpPr>
            <a:spLocks noChangeArrowheads="1"/>
          </p:cNvSpPr>
          <p:nvPr/>
        </p:nvSpPr>
        <p:spPr bwMode="auto">
          <a:xfrm>
            <a:off x="0" y="4175125"/>
            <a:ext cx="890588" cy="2143125"/>
          </a:xfrm>
          <a:prstGeom prst="rect">
            <a:avLst/>
          </a:pr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1" name="文本框 14"/>
          <p:cNvSpPr>
            <a:spLocks noChangeArrowheads="1"/>
          </p:cNvSpPr>
          <p:nvPr/>
        </p:nvSpPr>
        <p:spPr bwMode="auto">
          <a:xfrm>
            <a:off x="393700" y="2454275"/>
            <a:ext cx="7575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Agency FB" panose="020B0503020202020204" pitchFamily="34" charset="0"/>
                <a:ea typeface="方正姚体简体" panose="03000509000000000000" pitchFamily="65" charset="-122"/>
                <a:sym typeface="Agency FB" panose="020B0503020202020204" pitchFamily="34" charset="0"/>
              </a:rPr>
              <a:t>                     </a:t>
            </a:r>
            <a:r>
              <a:rPr lang="en-US" altLang="zh-CN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 THAN   TEMPLATE</a:t>
            </a:r>
            <a:endParaRPr lang="zh-CN" altLang="en-US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Thought  Click here to add  you to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narrative thought  Click here to add  you to the center of the  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5612" name="文本框 15"/>
          <p:cNvSpPr>
            <a:spLocks noChangeArrowheads="1"/>
          </p:cNvSpPr>
          <p:nvPr/>
        </p:nvSpPr>
        <p:spPr bwMode="auto">
          <a:xfrm>
            <a:off x="4391025" y="4557713"/>
            <a:ext cx="75755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Agency FB" panose="020B0503020202020204" pitchFamily="34" charset="0"/>
                <a:ea typeface="方正姚体简体" panose="03000509000000000000" pitchFamily="65" charset="-122"/>
                <a:sym typeface="Agency FB" panose="020B0503020202020204" pitchFamily="34" charset="0"/>
              </a:rPr>
              <a:t>                     </a:t>
            </a:r>
            <a:r>
              <a:rPr lang="en-US" altLang="zh-CN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 THAN   TEMPLATE</a:t>
            </a:r>
            <a:endParaRPr lang="zh-CN" altLang="en-US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Thought  Click here to add  you to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narrative thought  Click here to add  you to the center of the  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椭圆 26"/>
          <p:cNvSpPr>
            <a:spLocks noChangeArrowheads="1"/>
          </p:cNvSpPr>
          <p:nvPr/>
        </p:nvSpPr>
        <p:spPr bwMode="auto">
          <a:xfrm>
            <a:off x="4256088" y="3937000"/>
            <a:ext cx="1073150" cy="1073150"/>
          </a:xfrm>
          <a:prstGeom prst="ellipse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椭圆 28"/>
          <p:cNvSpPr>
            <a:spLocks noChangeArrowheads="1"/>
          </p:cNvSpPr>
          <p:nvPr/>
        </p:nvSpPr>
        <p:spPr bwMode="auto">
          <a:xfrm>
            <a:off x="4527550" y="5151438"/>
            <a:ext cx="1200150" cy="1198562"/>
          </a:xfrm>
          <a:prstGeom prst="ellipse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椭圆 30"/>
          <p:cNvSpPr>
            <a:spLocks noChangeArrowheads="1"/>
          </p:cNvSpPr>
          <p:nvPr/>
        </p:nvSpPr>
        <p:spPr bwMode="auto">
          <a:xfrm>
            <a:off x="6826250" y="4000500"/>
            <a:ext cx="1436688" cy="1438275"/>
          </a:xfrm>
          <a:prstGeom prst="ellipse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9" name="椭圆 32"/>
          <p:cNvSpPr>
            <a:spLocks noChangeArrowheads="1"/>
          </p:cNvSpPr>
          <p:nvPr/>
        </p:nvSpPr>
        <p:spPr bwMode="auto">
          <a:xfrm>
            <a:off x="6435725" y="5543550"/>
            <a:ext cx="1014413" cy="1014413"/>
          </a:xfrm>
          <a:prstGeom prst="ellipse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6630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6648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9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1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6632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6646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47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3" name="任意多边形 31"/>
          <p:cNvSpPr>
            <a:spLocks noChangeArrowheads="1"/>
          </p:cNvSpPr>
          <p:nvPr/>
        </p:nvSpPr>
        <p:spPr bwMode="auto">
          <a:xfrm rot="18300000" flipH="1">
            <a:off x="4900612" y="4522788"/>
            <a:ext cx="2028825" cy="2000250"/>
          </a:xfrm>
          <a:custGeom>
            <a:avLst/>
            <a:gdLst>
              <a:gd name="T0" fmla="*/ 0 w 2028813"/>
              <a:gd name="T1" fmla="*/ 618392 h 1999955"/>
              <a:gd name="T2" fmla="*/ 961775 w 2028813"/>
              <a:gd name="T3" fmla="*/ 1292121 h 1999955"/>
              <a:gd name="T4" fmla="*/ 88912 w 2028813"/>
              <a:gd name="T5" fmla="*/ 1609950 h 1999955"/>
              <a:gd name="T6" fmla="*/ 92599 w 2028813"/>
              <a:gd name="T7" fmla="*/ 1617346 h 1999955"/>
              <a:gd name="T8" fmla="*/ 119308 w 2028813"/>
              <a:gd name="T9" fmla="*/ 1713865 h 1999955"/>
              <a:gd name="T10" fmla="*/ 1069774 w 2028813"/>
              <a:gd name="T11" fmla="*/ 1367776 h 1999955"/>
              <a:gd name="T12" fmla="*/ 1649099 w 2028813"/>
              <a:gd name="T13" fmla="*/ 1773595 h 1999955"/>
              <a:gd name="T14" fmla="*/ 1299199 w 2028813"/>
              <a:gd name="T15" fmla="*/ 1901001 h 1999955"/>
              <a:gd name="T16" fmla="*/ 1330578 w 2028813"/>
              <a:gd name="T17" fmla="*/ 1963945 h 1999955"/>
              <a:gd name="T18" fmla="*/ 1340788 w 2028813"/>
              <a:gd name="T19" fmla="*/ 2000840 h 1999955"/>
              <a:gd name="T20" fmla="*/ 1757099 w 2028813"/>
              <a:gd name="T21" fmla="*/ 1849251 h 1999955"/>
              <a:gd name="T22" fmla="*/ 1953190 w 2028813"/>
              <a:gd name="T23" fmla="*/ 1986611 h 1999955"/>
              <a:gd name="T24" fmla="*/ 2028849 w 2028813"/>
              <a:gd name="T25" fmla="*/ 1878511 h 1999955"/>
              <a:gd name="T26" fmla="*/ 1800421 w 2028813"/>
              <a:gd name="T27" fmla="*/ 1718494 h 1999955"/>
              <a:gd name="T28" fmla="*/ 1800420 w 2028813"/>
              <a:gd name="T29" fmla="*/ 1718494 h 1999955"/>
              <a:gd name="T30" fmla="*/ 1532823 w 2028813"/>
              <a:gd name="T31" fmla="*/ 1531044 h 1999955"/>
              <a:gd name="T32" fmla="*/ 1532823 w 2028813"/>
              <a:gd name="T33" fmla="*/ 1074071 h 1999955"/>
              <a:gd name="T34" fmla="*/ 1527180 w 2028813"/>
              <a:gd name="T35" fmla="*/ 1073427 h 1999955"/>
              <a:gd name="T36" fmla="*/ 1424821 w 2028813"/>
              <a:gd name="T37" fmla="*/ 1040638 h 1999955"/>
              <a:gd name="T38" fmla="*/ 1424821 w 2028813"/>
              <a:gd name="T39" fmla="*/ 1455389 h 1999955"/>
              <a:gd name="T40" fmla="*/ 786180 w 2028813"/>
              <a:gd name="T41" fmla="*/ 1008016 h 1999955"/>
              <a:gd name="T42" fmla="*/ 786180 w 2028813"/>
              <a:gd name="T43" fmla="*/ 13937 h 1999955"/>
              <a:gd name="T44" fmla="*/ 685997 w 2028813"/>
              <a:gd name="T45" fmla="*/ 2503 h 1999955"/>
              <a:gd name="T46" fmla="*/ 678177 w 2028813"/>
              <a:gd name="T47" fmla="*/ 0 h 1999955"/>
              <a:gd name="T48" fmla="*/ 678177 w 2028813"/>
              <a:gd name="T49" fmla="*/ 932359 h 1999955"/>
              <a:gd name="T50" fmla="*/ 75659 w 2028813"/>
              <a:gd name="T51" fmla="*/ 510293 h 19999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28813"/>
              <a:gd name="T79" fmla="*/ 0 h 1999955"/>
              <a:gd name="T80" fmla="*/ 2028813 w 2028813"/>
              <a:gd name="T81" fmla="*/ 1999955 h 19999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28813" h="1999955">
                <a:moveTo>
                  <a:pt x="0" y="618119"/>
                </a:moveTo>
                <a:lnTo>
                  <a:pt x="961757" y="1291548"/>
                </a:lnTo>
                <a:lnTo>
                  <a:pt x="88909" y="1609239"/>
                </a:lnTo>
                <a:lnTo>
                  <a:pt x="92596" y="1616631"/>
                </a:lnTo>
                <a:lnTo>
                  <a:pt x="119305" y="1713106"/>
                </a:lnTo>
                <a:lnTo>
                  <a:pt x="1069756" y="1367170"/>
                </a:lnTo>
                <a:lnTo>
                  <a:pt x="1649069" y="1772810"/>
                </a:lnTo>
                <a:lnTo>
                  <a:pt x="1299175" y="1900161"/>
                </a:lnTo>
                <a:lnTo>
                  <a:pt x="1330554" y="1963075"/>
                </a:lnTo>
                <a:lnTo>
                  <a:pt x="1340764" y="1999955"/>
                </a:lnTo>
                <a:lnTo>
                  <a:pt x="1757069" y="1848432"/>
                </a:lnTo>
                <a:lnTo>
                  <a:pt x="1953154" y="1985732"/>
                </a:lnTo>
                <a:lnTo>
                  <a:pt x="2028813" y="1877680"/>
                </a:lnTo>
                <a:lnTo>
                  <a:pt x="1800388" y="1717735"/>
                </a:lnTo>
                <a:lnTo>
                  <a:pt x="1800387" y="1717735"/>
                </a:lnTo>
                <a:lnTo>
                  <a:pt x="1532796" y="1530366"/>
                </a:lnTo>
                <a:lnTo>
                  <a:pt x="1532796" y="1073597"/>
                </a:lnTo>
                <a:lnTo>
                  <a:pt x="1527153" y="1072953"/>
                </a:lnTo>
                <a:lnTo>
                  <a:pt x="1424797" y="1040179"/>
                </a:lnTo>
                <a:lnTo>
                  <a:pt x="1424797" y="1454744"/>
                </a:lnTo>
                <a:lnTo>
                  <a:pt x="786165" y="1007569"/>
                </a:lnTo>
                <a:lnTo>
                  <a:pt x="786165" y="13931"/>
                </a:lnTo>
                <a:lnTo>
                  <a:pt x="685985" y="2503"/>
                </a:lnTo>
                <a:lnTo>
                  <a:pt x="678165" y="0"/>
                </a:lnTo>
                <a:lnTo>
                  <a:pt x="678165" y="931947"/>
                </a:lnTo>
                <a:lnTo>
                  <a:pt x="75659" y="510068"/>
                </a:lnTo>
                <a:lnTo>
                  <a:pt x="0" y="618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4" name="椭圆 9"/>
          <p:cNvSpPr>
            <a:spLocks noChangeArrowheads="1"/>
          </p:cNvSpPr>
          <p:nvPr/>
        </p:nvSpPr>
        <p:spPr bwMode="auto">
          <a:xfrm>
            <a:off x="5210175" y="2670175"/>
            <a:ext cx="1819275" cy="1819275"/>
          </a:xfrm>
          <a:prstGeom prst="ellipse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6635" name="图片 1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>
            <a:off x="4498975" y="6850063"/>
            <a:ext cx="32385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文本框 15"/>
          <p:cNvSpPr>
            <a:spLocks noChangeArrowheads="1"/>
          </p:cNvSpPr>
          <p:nvPr/>
        </p:nvSpPr>
        <p:spPr bwMode="auto">
          <a:xfrm>
            <a:off x="4711700" y="5502275"/>
            <a:ext cx="817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B2334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50%</a:t>
            </a:r>
            <a:endParaRPr lang="zh-CN" altLang="en-US">
              <a:solidFill>
                <a:srgbClr val="0B2334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6637" name="文本框 16"/>
          <p:cNvSpPr>
            <a:spLocks noChangeArrowheads="1"/>
          </p:cNvSpPr>
          <p:nvPr/>
        </p:nvSpPr>
        <p:spPr bwMode="auto">
          <a:xfrm>
            <a:off x="6583363" y="5829300"/>
            <a:ext cx="72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B2334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30%</a:t>
            </a:r>
            <a:endParaRPr lang="zh-CN" altLang="en-US" sz="2400">
              <a:solidFill>
                <a:srgbClr val="0B2334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6638" name="文本框 17"/>
          <p:cNvSpPr>
            <a:spLocks noChangeArrowheads="1"/>
          </p:cNvSpPr>
          <p:nvPr/>
        </p:nvSpPr>
        <p:spPr bwMode="auto">
          <a:xfrm>
            <a:off x="4419600" y="4217988"/>
            <a:ext cx="80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B2334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40%</a:t>
            </a:r>
            <a:endParaRPr lang="zh-CN" altLang="en-US">
              <a:solidFill>
                <a:srgbClr val="0B2334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6639" name="文本框 18"/>
          <p:cNvSpPr>
            <a:spLocks noChangeArrowheads="1"/>
          </p:cNvSpPr>
          <p:nvPr/>
        </p:nvSpPr>
        <p:spPr bwMode="auto">
          <a:xfrm>
            <a:off x="7067550" y="4416425"/>
            <a:ext cx="100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B2334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65%</a:t>
            </a:r>
            <a:endParaRPr lang="zh-CN" altLang="en-US" sz="3600">
              <a:solidFill>
                <a:srgbClr val="0B2334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6640" name="文本框 19"/>
          <p:cNvSpPr>
            <a:spLocks noChangeArrowheads="1"/>
          </p:cNvSpPr>
          <p:nvPr/>
        </p:nvSpPr>
        <p:spPr bwMode="auto">
          <a:xfrm>
            <a:off x="5543550" y="3146425"/>
            <a:ext cx="127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B2334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80%</a:t>
            </a:r>
            <a:endParaRPr lang="zh-CN" altLang="en-US" sz="4800">
              <a:solidFill>
                <a:srgbClr val="0B2334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6641" name="文本框 20"/>
          <p:cNvSpPr>
            <a:spLocks noChangeArrowheads="1"/>
          </p:cNvSpPr>
          <p:nvPr/>
        </p:nvSpPr>
        <p:spPr bwMode="auto">
          <a:xfrm>
            <a:off x="1501775" y="559593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2" name="文本框 21"/>
          <p:cNvSpPr>
            <a:spLocks noChangeArrowheads="1"/>
          </p:cNvSpPr>
          <p:nvPr/>
        </p:nvSpPr>
        <p:spPr bwMode="auto">
          <a:xfrm>
            <a:off x="1397000" y="4219575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3" name="文本框 22"/>
          <p:cNvSpPr>
            <a:spLocks noChangeArrowheads="1"/>
          </p:cNvSpPr>
          <p:nvPr/>
        </p:nvSpPr>
        <p:spPr bwMode="auto">
          <a:xfrm>
            <a:off x="2247900" y="2828925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4" name="文本框 23"/>
          <p:cNvSpPr>
            <a:spLocks noChangeArrowheads="1"/>
          </p:cNvSpPr>
          <p:nvPr/>
        </p:nvSpPr>
        <p:spPr bwMode="auto">
          <a:xfrm>
            <a:off x="7769225" y="571023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5" name="文本框 24"/>
          <p:cNvSpPr>
            <a:spLocks noChangeArrowheads="1"/>
          </p:cNvSpPr>
          <p:nvPr/>
        </p:nvSpPr>
        <p:spPr bwMode="auto">
          <a:xfrm>
            <a:off x="8615363" y="4362450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4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3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7652" name="文本框 20"/>
          <p:cNvSpPr>
            <a:spLocks noChangeArrowheads="1"/>
          </p:cNvSpPr>
          <p:nvPr/>
        </p:nvSpPr>
        <p:spPr bwMode="auto">
          <a:xfrm>
            <a:off x="5913438" y="3822700"/>
            <a:ext cx="4975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7653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5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6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7" name="文本框 29"/>
          <p:cNvSpPr>
            <a:spLocks noChangeArrowheads="1"/>
          </p:cNvSpPr>
          <p:nvPr/>
        </p:nvSpPr>
        <p:spPr bwMode="auto">
          <a:xfrm>
            <a:off x="2463800" y="428625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093255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11500" b="1">
              <a:solidFill>
                <a:srgbClr val="093255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8691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2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675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8676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8689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0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677" name="六边形 8"/>
          <p:cNvSpPr>
            <a:spLocks noChangeArrowheads="1"/>
          </p:cNvSpPr>
          <p:nvPr/>
        </p:nvSpPr>
        <p:spPr bwMode="auto">
          <a:xfrm rot="5400000">
            <a:off x="873125" y="2540000"/>
            <a:ext cx="3232150" cy="2203450"/>
          </a:xfrm>
          <a:prstGeom prst="hexagon">
            <a:avLst>
              <a:gd name="adj" fmla="val 25018"/>
              <a:gd name="vf" fmla="val 115470"/>
            </a:avLst>
          </a:prstGeom>
          <a:solidFill>
            <a:srgbClr val="FDFDFD">
              <a:alpha val="39999"/>
            </a:srgbClr>
          </a:solidFill>
          <a:ln w="6350">
            <a:solidFill>
              <a:srgbClr val="FFFFFF">
                <a:alpha val="50195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椭圆 9"/>
          <p:cNvSpPr>
            <a:spLocks noChangeArrowheads="1"/>
          </p:cNvSpPr>
          <p:nvPr/>
        </p:nvSpPr>
        <p:spPr bwMode="auto">
          <a:xfrm>
            <a:off x="1701800" y="2416175"/>
            <a:ext cx="1568450" cy="15684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9" name="六边形 10"/>
          <p:cNvSpPr>
            <a:spLocks noChangeArrowheads="1"/>
          </p:cNvSpPr>
          <p:nvPr/>
        </p:nvSpPr>
        <p:spPr bwMode="auto">
          <a:xfrm rot="5400000">
            <a:off x="4463257" y="2539206"/>
            <a:ext cx="3232150" cy="22050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FDFD">
              <a:alpha val="39999"/>
            </a:srgbClr>
          </a:solidFill>
          <a:ln w="6350">
            <a:solidFill>
              <a:srgbClr val="FFFFFF">
                <a:alpha val="50195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0" name="椭圆 11"/>
          <p:cNvSpPr>
            <a:spLocks noChangeArrowheads="1"/>
          </p:cNvSpPr>
          <p:nvPr/>
        </p:nvSpPr>
        <p:spPr bwMode="auto">
          <a:xfrm>
            <a:off x="5292725" y="2416175"/>
            <a:ext cx="1566863" cy="15684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1" name="六边形 12"/>
          <p:cNvSpPr>
            <a:spLocks noChangeArrowheads="1"/>
          </p:cNvSpPr>
          <p:nvPr/>
        </p:nvSpPr>
        <p:spPr bwMode="auto">
          <a:xfrm rot="5400000">
            <a:off x="8093075" y="2540000"/>
            <a:ext cx="3232150" cy="2203450"/>
          </a:xfrm>
          <a:prstGeom prst="hexagon">
            <a:avLst>
              <a:gd name="adj" fmla="val 25018"/>
              <a:gd name="vf" fmla="val 115470"/>
            </a:avLst>
          </a:prstGeom>
          <a:solidFill>
            <a:srgbClr val="FDFDFD">
              <a:alpha val="39999"/>
            </a:srgbClr>
          </a:solidFill>
          <a:ln w="6350">
            <a:solidFill>
              <a:srgbClr val="FFFFFF">
                <a:alpha val="50195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2" name="椭圆 13"/>
          <p:cNvSpPr>
            <a:spLocks noChangeArrowheads="1"/>
          </p:cNvSpPr>
          <p:nvPr/>
        </p:nvSpPr>
        <p:spPr bwMode="auto">
          <a:xfrm>
            <a:off x="8921750" y="2416175"/>
            <a:ext cx="1568450" cy="15684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3" name="文本框 14"/>
          <p:cNvSpPr>
            <a:spLocks noChangeArrowheads="1"/>
          </p:cNvSpPr>
          <p:nvPr/>
        </p:nvSpPr>
        <p:spPr bwMode="auto">
          <a:xfrm>
            <a:off x="1757363" y="4318000"/>
            <a:ext cx="1595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TEMPLATE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4" name="文本框 15"/>
          <p:cNvSpPr>
            <a:spLocks noChangeArrowheads="1"/>
          </p:cNvSpPr>
          <p:nvPr/>
        </p:nvSpPr>
        <p:spPr bwMode="auto">
          <a:xfrm>
            <a:off x="5305425" y="4318000"/>
            <a:ext cx="159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TEMPLATE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5" name="文本框 16"/>
          <p:cNvSpPr>
            <a:spLocks noChangeArrowheads="1"/>
          </p:cNvSpPr>
          <p:nvPr/>
        </p:nvSpPr>
        <p:spPr bwMode="auto">
          <a:xfrm>
            <a:off x="8943975" y="4318000"/>
            <a:ext cx="159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TEMPLATE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6" name="文本框 17"/>
          <p:cNvSpPr>
            <a:spLocks noChangeArrowheads="1"/>
          </p:cNvSpPr>
          <p:nvPr/>
        </p:nvSpPr>
        <p:spPr bwMode="auto">
          <a:xfrm>
            <a:off x="1500188" y="5257800"/>
            <a:ext cx="21113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             </a:t>
            </a:r>
            <a:endParaRPr lang="en-US" altLang="zh-CN" b="1">
              <a:solidFill>
                <a:srgbClr val="000000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 here to add you to the 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 narrative  thought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  here to  add   you to the </a:t>
            </a:r>
            <a:endParaRPr lang="zh-CN" altLang="en-US" sz="11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   narrative   thought</a:t>
            </a:r>
            <a:endParaRPr lang="en-US" altLang="zh-CN" sz="10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8687" name="文本框 18"/>
          <p:cNvSpPr>
            <a:spLocks noChangeArrowheads="1"/>
          </p:cNvSpPr>
          <p:nvPr/>
        </p:nvSpPr>
        <p:spPr bwMode="auto">
          <a:xfrm>
            <a:off x="5016500" y="5257800"/>
            <a:ext cx="21113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             </a:t>
            </a:r>
            <a:endParaRPr lang="en-US" altLang="zh-CN" b="1">
              <a:solidFill>
                <a:srgbClr val="000000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 here to add you to the 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 narrative  thought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  here to  add   you to the </a:t>
            </a:r>
            <a:endParaRPr lang="zh-CN" altLang="en-US" sz="11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   narrative   thought</a:t>
            </a:r>
            <a:endParaRPr lang="en-US" altLang="zh-CN" sz="10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8688" name="文本框 19"/>
          <p:cNvSpPr>
            <a:spLocks noChangeArrowheads="1"/>
          </p:cNvSpPr>
          <p:nvPr/>
        </p:nvSpPr>
        <p:spPr bwMode="auto">
          <a:xfrm>
            <a:off x="8699500" y="5257800"/>
            <a:ext cx="21113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             </a:t>
            </a:r>
            <a:endParaRPr lang="en-US" altLang="zh-CN" b="1">
              <a:solidFill>
                <a:srgbClr val="000000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 here to add you to the 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 narrative  thought</a:t>
            </a:r>
            <a:endParaRPr lang="zh-CN" altLang="en-US" sz="12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  here to  add   you to the </a:t>
            </a:r>
            <a:endParaRPr lang="zh-CN" altLang="en-US" sz="11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Center of the    narrative   thought</a:t>
            </a:r>
            <a:endParaRPr lang="en-US" altLang="zh-CN" sz="10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9724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25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699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9700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9722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23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701" name="六边形 8"/>
          <p:cNvSpPr>
            <a:spLocks noChangeArrowheads="1"/>
          </p:cNvSpPr>
          <p:nvPr/>
        </p:nvSpPr>
        <p:spPr bwMode="auto">
          <a:xfrm>
            <a:off x="3619500" y="2981325"/>
            <a:ext cx="1878013" cy="1619250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FEFEF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2" name="六边形 9"/>
          <p:cNvSpPr>
            <a:spLocks noChangeArrowheads="1"/>
          </p:cNvSpPr>
          <p:nvPr/>
        </p:nvSpPr>
        <p:spPr bwMode="auto">
          <a:xfrm>
            <a:off x="6697663" y="2968625"/>
            <a:ext cx="1878012" cy="1617663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EFEF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3" name="六边形 10"/>
          <p:cNvSpPr>
            <a:spLocks noChangeArrowheads="1"/>
          </p:cNvSpPr>
          <p:nvPr/>
        </p:nvSpPr>
        <p:spPr bwMode="auto">
          <a:xfrm>
            <a:off x="5151438" y="2130425"/>
            <a:ext cx="1878012" cy="1617663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4" name="六边形 11"/>
          <p:cNvSpPr>
            <a:spLocks noChangeArrowheads="1"/>
          </p:cNvSpPr>
          <p:nvPr/>
        </p:nvSpPr>
        <p:spPr bwMode="auto">
          <a:xfrm>
            <a:off x="5159375" y="3816350"/>
            <a:ext cx="1876425" cy="1619250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5" name="文本框 22"/>
          <p:cNvSpPr>
            <a:spLocks noChangeArrowheads="1"/>
          </p:cNvSpPr>
          <p:nvPr/>
        </p:nvSpPr>
        <p:spPr bwMode="auto">
          <a:xfrm>
            <a:off x="1019175" y="2130425"/>
            <a:ext cx="2786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9706" name="文本框 23"/>
          <p:cNvSpPr>
            <a:spLocks noChangeArrowheads="1"/>
          </p:cNvSpPr>
          <p:nvPr/>
        </p:nvSpPr>
        <p:spPr bwMode="auto">
          <a:xfrm>
            <a:off x="957263" y="4583113"/>
            <a:ext cx="27860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9707" name="文本框 24"/>
          <p:cNvSpPr>
            <a:spLocks noChangeArrowheads="1"/>
          </p:cNvSpPr>
          <p:nvPr/>
        </p:nvSpPr>
        <p:spPr bwMode="auto">
          <a:xfrm>
            <a:off x="8550275" y="2165350"/>
            <a:ext cx="2786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9708" name="文本框 25"/>
          <p:cNvSpPr>
            <a:spLocks noChangeArrowheads="1"/>
          </p:cNvSpPr>
          <p:nvPr/>
        </p:nvSpPr>
        <p:spPr bwMode="auto">
          <a:xfrm>
            <a:off x="8550275" y="4600575"/>
            <a:ext cx="2786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9709" name="组合 26"/>
          <p:cNvGrpSpPr/>
          <p:nvPr/>
        </p:nvGrpSpPr>
        <p:grpSpPr bwMode="auto">
          <a:xfrm>
            <a:off x="5803900" y="2606675"/>
            <a:ext cx="587375" cy="563563"/>
            <a:chOff x="0" y="0"/>
            <a:chExt cx="645684" cy="620945"/>
          </a:xfrm>
        </p:grpSpPr>
        <p:sp>
          <p:nvSpPr>
            <p:cNvPr id="29720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721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2147483646 w 200"/>
                <a:gd name="T1" fmla="*/ 2147483646 h 87"/>
                <a:gd name="T2" fmla="*/ 2147483646 w 200"/>
                <a:gd name="T3" fmla="*/ 2147483646 h 87"/>
                <a:gd name="T4" fmla="*/ 2147483646 w 200"/>
                <a:gd name="T5" fmla="*/ 2147483646 h 87"/>
                <a:gd name="T6" fmla="*/ 2147483646 w 200"/>
                <a:gd name="T7" fmla="*/ 2147483646 h 87"/>
                <a:gd name="T8" fmla="*/ 2147483646 w 200"/>
                <a:gd name="T9" fmla="*/ 2147483646 h 87"/>
                <a:gd name="T10" fmla="*/ 2147483646 w 200"/>
                <a:gd name="T11" fmla="*/ 2147483646 h 87"/>
                <a:gd name="T12" fmla="*/ 2147483646 w 200"/>
                <a:gd name="T13" fmla="*/ 2147483646 h 87"/>
                <a:gd name="T14" fmla="*/ 2147483646 w 200"/>
                <a:gd name="T15" fmla="*/ 2147483646 h 87"/>
                <a:gd name="T16" fmla="*/ 2147483646 w 200"/>
                <a:gd name="T17" fmla="*/ 2147483646 h 87"/>
                <a:gd name="T18" fmla="*/ 2147483646 w 200"/>
                <a:gd name="T19" fmla="*/ 2147483646 h 87"/>
                <a:gd name="T20" fmla="*/ 2147483646 w 200"/>
                <a:gd name="T21" fmla="*/ 0 h 87"/>
                <a:gd name="T22" fmla="*/ 2147483646 w 200"/>
                <a:gd name="T23" fmla="*/ 0 h 87"/>
                <a:gd name="T24" fmla="*/ 2147483646 w 200"/>
                <a:gd name="T25" fmla="*/ 0 h 87"/>
                <a:gd name="T26" fmla="*/ 2147483646 w 200"/>
                <a:gd name="T27" fmla="*/ 0 h 87"/>
                <a:gd name="T28" fmla="*/ 2147483646 w 200"/>
                <a:gd name="T29" fmla="*/ 2147483646 h 87"/>
                <a:gd name="T30" fmla="*/ 2147483646 w 200"/>
                <a:gd name="T31" fmla="*/ 0 h 87"/>
                <a:gd name="T32" fmla="*/ 2147483646 w 200"/>
                <a:gd name="T33" fmla="*/ 0 h 87"/>
                <a:gd name="T34" fmla="*/ 2147483646 w 200"/>
                <a:gd name="T35" fmla="*/ 0 h 87"/>
                <a:gd name="T36" fmla="*/ 2147483646 w 200"/>
                <a:gd name="T37" fmla="*/ 0 h 87"/>
                <a:gd name="T38" fmla="*/ 2147483646 w 200"/>
                <a:gd name="T39" fmla="*/ 2147483646 h 87"/>
                <a:gd name="T40" fmla="*/ 0 w 200"/>
                <a:gd name="T41" fmla="*/ 2147483646 h 87"/>
                <a:gd name="T42" fmla="*/ 2147483646 w 200"/>
                <a:gd name="T43" fmla="*/ 214748364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0" name="组合 29"/>
          <p:cNvGrpSpPr/>
          <p:nvPr/>
        </p:nvGrpSpPr>
        <p:grpSpPr bwMode="auto">
          <a:xfrm>
            <a:off x="4189413" y="3517900"/>
            <a:ext cx="788987" cy="600075"/>
            <a:chOff x="0" y="0"/>
            <a:chExt cx="509646" cy="387231"/>
          </a:xfrm>
        </p:grpSpPr>
        <p:sp>
          <p:nvSpPr>
            <p:cNvPr id="2971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1" name="组合 32"/>
          <p:cNvGrpSpPr/>
          <p:nvPr/>
        </p:nvGrpSpPr>
        <p:grpSpPr bwMode="auto">
          <a:xfrm>
            <a:off x="5856288" y="4340225"/>
            <a:ext cx="447675" cy="573088"/>
            <a:chOff x="0" y="0"/>
            <a:chExt cx="563562" cy="720725"/>
          </a:xfrm>
        </p:grpSpPr>
        <p:sp>
          <p:nvSpPr>
            <p:cNvPr id="29715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2" name="组合 36"/>
          <p:cNvGrpSpPr/>
          <p:nvPr/>
        </p:nvGrpSpPr>
        <p:grpSpPr bwMode="auto">
          <a:xfrm>
            <a:off x="7372350" y="3603625"/>
            <a:ext cx="528638" cy="506413"/>
            <a:chOff x="0" y="0"/>
            <a:chExt cx="2438400" cy="2332038"/>
          </a:xfrm>
        </p:grpSpPr>
        <p:sp>
          <p:nvSpPr>
            <p:cNvPr id="2971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任意多边形 3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30762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63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23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0724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30760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61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25" name="Freeform 5"/>
          <p:cNvSpPr>
            <a:spLocks noChangeArrowheads="1"/>
          </p:cNvSpPr>
          <p:nvPr/>
        </p:nvSpPr>
        <p:spPr bwMode="auto">
          <a:xfrm>
            <a:off x="3451225" y="3367088"/>
            <a:ext cx="2457450" cy="2486025"/>
          </a:xfrm>
          <a:custGeom>
            <a:avLst/>
            <a:gdLst>
              <a:gd name="T0" fmla="*/ 2147483646 w 1578"/>
              <a:gd name="T1" fmla="*/ 0 h 1598"/>
              <a:gd name="T2" fmla="*/ 2147483646 w 1578"/>
              <a:gd name="T3" fmla="*/ 0 h 1598"/>
              <a:gd name="T4" fmla="*/ 2147483646 w 1578"/>
              <a:gd name="T5" fmla="*/ 0 h 1598"/>
              <a:gd name="T6" fmla="*/ 2147483646 w 1578"/>
              <a:gd name="T7" fmla="*/ 2147483646 h 1598"/>
              <a:gd name="T8" fmla="*/ 2147483646 w 1578"/>
              <a:gd name="T9" fmla="*/ 2147483646 h 1598"/>
              <a:gd name="T10" fmla="*/ 2147483646 w 1578"/>
              <a:gd name="T11" fmla="*/ 2147483646 h 1598"/>
              <a:gd name="T12" fmla="*/ 2147483646 w 1578"/>
              <a:gd name="T13" fmla="*/ 2147483646 h 1598"/>
              <a:gd name="T14" fmla="*/ 2147483646 w 1578"/>
              <a:gd name="T15" fmla="*/ 2147483646 h 1598"/>
              <a:gd name="T16" fmla="*/ 2147483646 w 1578"/>
              <a:gd name="T17" fmla="*/ 2147483646 h 1598"/>
              <a:gd name="T18" fmla="*/ 2147483646 w 1578"/>
              <a:gd name="T19" fmla="*/ 2147483646 h 1598"/>
              <a:gd name="T20" fmla="*/ 2147483646 w 1578"/>
              <a:gd name="T21" fmla="*/ 2147483646 h 1598"/>
              <a:gd name="T22" fmla="*/ 2147483646 w 1578"/>
              <a:gd name="T23" fmla="*/ 2147483646 h 1598"/>
              <a:gd name="T24" fmla="*/ 2147483646 w 1578"/>
              <a:gd name="T25" fmla="*/ 2147483646 h 1598"/>
              <a:gd name="T26" fmla="*/ 0 w 1578"/>
              <a:gd name="T27" fmla="*/ 2147483646 h 1598"/>
              <a:gd name="T28" fmla="*/ 0 w 1578"/>
              <a:gd name="T29" fmla="*/ 2147483646 h 1598"/>
              <a:gd name="T30" fmla="*/ 0 w 1578"/>
              <a:gd name="T31" fmla="*/ 2147483646 h 1598"/>
              <a:gd name="T32" fmla="*/ 2147483646 w 1578"/>
              <a:gd name="T33" fmla="*/ 2147483646 h 1598"/>
              <a:gd name="T34" fmla="*/ 2147483646 w 1578"/>
              <a:gd name="T35" fmla="*/ 2147483646 h 1598"/>
              <a:gd name="T36" fmla="*/ 2147483646 w 1578"/>
              <a:gd name="T37" fmla="*/ 2147483646 h 1598"/>
              <a:gd name="T38" fmla="*/ 2147483646 w 1578"/>
              <a:gd name="T39" fmla="*/ 2147483646 h 1598"/>
              <a:gd name="T40" fmla="*/ 2147483646 w 1578"/>
              <a:gd name="T41" fmla="*/ 2147483646 h 1598"/>
              <a:gd name="T42" fmla="*/ 2147483646 w 1578"/>
              <a:gd name="T43" fmla="*/ 2147483646 h 1598"/>
              <a:gd name="T44" fmla="*/ 2147483646 w 1578"/>
              <a:gd name="T45" fmla="*/ 2147483646 h 1598"/>
              <a:gd name="T46" fmla="*/ 2147483646 w 1578"/>
              <a:gd name="T47" fmla="*/ 2147483646 h 1598"/>
              <a:gd name="T48" fmla="*/ 2147483646 w 1578"/>
              <a:gd name="T49" fmla="*/ 2147483646 h 1598"/>
              <a:gd name="T50" fmla="*/ 2147483646 w 1578"/>
              <a:gd name="T51" fmla="*/ 2147483646 h 1598"/>
              <a:gd name="T52" fmla="*/ 2147483646 w 1578"/>
              <a:gd name="T53" fmla="*/ 2147483646 h 1598"/>
              <a:gd name="T54" fmla="*/ 2147483646 w 1578"/>
              <a:gd name="T55" fmla="*/ 2147483646 h 1598"/>
              <a:gd name="T56" fmla="*/ 2147483646 w 1578"/>
              <a:gd name="T57" fmla="*/ 2147483646 h 1598"/>
              <a:gd name="T58" fmla="*/ 2147483646 w 1578"/>
              <a:gd name="T59" fmla="*/ 2147483646 h 1598"/>
              <a:gd name="T60" fmla="*/ 2147483646 w 1578"/>
              <a:gd name="T61" fmla="*/ 2147483646 h 1598"/>
              <a:gd name="T62" fmla="*/ 2147483646 w 1578"/>
              <a:gd name="T63" fmla="*/ 2147483646 h 1598"/>
              <a:gd name="T64" fmla="*/ 2147483646 w 1578"/>
              <a:gd name="T65" fmla="*/ 2147483646 h 1598"/>
              <a:gd name="T66" fmla="*/ 2147483646 w 1578"/>
              <a:gd name="T67" fmla="*/ 2147483646 h 1598"/>
              <a:gd name="T68" fmla="*/ 2147483646 w 1578"/>
              <a:gd name="T69" fmla="*/ 2147483646 h 1598"/>
              <a:gd name="T70" fmla="*/ 2147483646 w 1578"/>
              <a:gd name="T71" fmla="*/ 2147483646 h 1598"/>
              <a:gd name="T72" fmla="*/ 2147483646 w 1578"/>
              <a:gd name="T73" fmla="*/ 2147483646 h 1598"/>
              <a:gd name="T74" fmla="*/ 2147483646 w 1578"/>
              <a:gd name="T75" fmla="*/ 2147483646 h 1598"/>
              <a:gd name="T76" fmla="*/ 2147483646 w 1578"/>
              <a:gd name="T77" fmla="*/ 2147483646 h 1598"/>
              <a:gd name="T78" fmla="*/ 2147483646 w 1578"/>
              <a:gd name="T79" fmla="*/ 2147483646 h 1598"/>
              <a:gd name="T80" fmla="*/ 2147483646 w 1578"/>
              <a:gd name="T81" fmla="*/ 2147483646 h 1598"/>
              <a:gd name="T82" fmla="*/ 2147483646 w 1578"/>
              <a:gd name="T83" fmla="*/ 2147483646 h 1598"/>
              <a:gd name="T84" fmla="*/ 2147483646 w 1578"/>
              <a:gd name="T85" fmla="*/ 2147483646 h 1598"/>
              <a:gd name="T86" fmla="*/ 2147483646 w 1578"/>
              <a:gd name="T87" fmla="*/ 2147483646 h 1598"/>
              <a:gd name="T88" fmla="*/ 2147483646 w 1578"/>
              <a:gd name="T89" fmla="*/ 2147483646 h 1598"/>
              <a:gd name="T90" fmla="*/ 2147483646 w 1578"/>
              <a:gd name="T91" fmla="*/ 2147483646 h 1598"/>
              <a:gd name="T92" fmla="*/ 2147483646 w 1578"/>
              <a:gd name="T93" fmla="*/ 2147483646 h 1598"/>
              <a:gd name="T94" fmla="*/ 2147483646 w 1578"/>
              <a:gd name="T95" fmla="*/ 2147483646 h 1598"/>
              <a:gd name="T96" fmla="*/ 2147483646 w 1578"/>
              <a:gd name="T97" fmla="*/ 2147483646 h 1598"/>
              <a:gd name="T98" fmla="*/ 2147483646 w 1578"/>
              <a:gd name="T99" fmla="*/ 2147483646 h 1598"/>
              <a:gd name="T100" fmla="*/ 2147483646 w 1578"/>
              <a:gd name="T101" fmla="*/ 2147483646 h 1598"/>
              <a:gd name="T102" fmla="*/ 2147483646 w 1578"/>
              <a:gd name="T103" fmla="*/ 2147483646 h 1598"/>
              <a:gd name="T104" fmla="*/ 2147483646 w 1578"/>
              <a:gd name="T105" fmla="*/ 2147483646 h 1598"/>
              <a:gd name="T106" fmla="*/ 2147483646 w 1578"/>
              <a:gd name="T107" fmla="*/ 0 h 1598"/>
              <a:gd name="T108" fmla="*/ 2147483646 w 1578"/>
              <a:gd name="T109" fmla="*/ 0 h 1598"/>
              <a:gd name="T110" fmla="*/ 2147483646 w 1578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8"/>
              <a:gd name="T169" fmla="*/ 0 h 1598"/>
              <a:gd name="T170" fmla="*/ 1578 w 1578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FEFEFE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6" name="Freeform 6"/>
          <p:cNvSpPr>
            <a:spLocks noChangeArrowheads="1"/>
          </p:cNvSpPr>
          <p:nvPr/>
        </p:nvSpPr>
        <p:spPr bwMode="auto">
          <a:xfrm>
            <a:off x="1092200" y="2638425"/>
            <a:ext cx="2473325" cy="2484438"/>
          </a:xfrm>
          <a:custGeom>
            <a:avLst/>
            <a:gdLst>
              <a:gd name="T0" fmla="*/ 2147483646 w 1588"/>
              <a:gd name="T1" fmla="*/ 2147483646 h 1596"/>
              <a:gd name="T2" fmla="*/ 2147483646 w 1588"/>
              <a:gd name="T3" fmla="*/ 2147483646 h 1596"/>
              <a:gd name="T4" fmla="*/ 2147483646 w 1588"/>
              <a:gd name="T5" fmla="*/ 2147483646 h 1596"/>
              <a:gd name="T6" fmla="*/ 2147483646 w 1588"/>
              <a:gd name="T7" fmla="*/ 2147483646 h 1596"/>
              <a:gd name="T8" fmla="*/ 2147483646 w 1588"/>
              <a:gd name="T9" fmla="*/ 2147483646 h 1596"/>
              <a:gd name="T10" fmla="*/ 2147483646 w 1588"/>
              <a:gd name="T11" fmla="*/ 2147483646 h 1596"/>
              <a:gd name="T12" fmla="*/ 2147483646 w 1588"/>
              <a:gd name="T13" fmla="*/ 2147483646 h 1596"/>
              <a:gd name="T14" fmla="*/ 2147483646 w 1588"/>
              <a:gd name="T15" fmla="*/ 2147483646 h 1596"/>
              <a:gd name="T16" fmla="*/ 2147483646 w 1588"/>
              <a:gd name="T17" fmla="*/ 2147483646 h 1596"/>
              <a:gd name="T18" fmla="*/ 2147483646 w 1588"/>
              <a:gd name="T19" fmla="*/ 2147483646 h 1596"/>
              <a:gd name="T20" fmla="*/ 2147483646 w 1588"/>
              <a:gd name="T21" fmla="*/ 2147483646 h 1596"/>
              <a:gd name="T22" fmla="*/ 2147483646 w 1588"/>
              <a:gd name="T23" fmla="*/ 2147483646 h 1596"/>
              <a:gd name="T24" fmla="*/ 2147483646 w 1588"/>
              <a:gd name="T25" fmla="*/ 2147483646 h 1596"/>
              <a:gd name="T26" fmla="*/ 2147483646 w 1588"/>
              <a:gd name="T27" fmla="*/ 2147483646 h 1596"/>
              <a:gd name="T28" fmla="*/ 2147483646 w 1588"/>
              <a:gd name="T29" fmla="*/ 2147483646 h 1596"/>
              <a:gd name="T30" fmla="*/ 2147483646 w 1588"/>
              <a:gd name="T31" fmla="*/ 2147483646 h 1596"/>
              <a:gd name="T32" fmla="*/ 2147483646 w 1588"/>
              <a:gd name="T33" fmla="*/ 2147483646 h 1596"/>
              <a:gd name="T34" fmla="*/ 2147483646 w 1588"/>
              <a:gd name="T35" fmla="*/ 2147483646 h 1596"/>
              <a:gd name="T36" fmla="*/ 2147483646 w 1588"/>
              <a:gd name="T37" fmla="*/ 2147483646 h 1596"/>
              <a:gd name="T38" fmla="*/ 2147483646 w 1588"/>
              <a:gd name="T39" fmla="*/ 2147483646 h 1596"/>
              <a:gd name="T40" fmla="*/ 2147483646 w 1588"/>
              <a:gd name="T41" fmla="*/ 2147483646 h 1596"/>
              <a:gd name="T42" fmla="*/ 2147483646 w 1588"/>
              <a:gd name="T43" fmla="*/ 2147483646 h 1596"/>
              <a:gd name="T44" fmla="*/ 2147483646 w 1588"/>
              <a:gd name="T45" fmla="*/ 2147483646 h 1596"/>
              <a:gd name="T46" fmla="*/ 2147483646 w 1588"/>
              <a:gd name="T47" fmla="*/ 2147483646 h 1596"/>
              <a:gd name="T48" fmla="*/ 2147483646 w 1588"/>
              <a:gd name="T49" fmla="*/ 2147483646 h 1596"/>
              <a:gd name="T50" fmla="*/ 2147483646 w 1588"/>
              <a:gd name="T51" fmla="*/ 2147483646 h 1596"/>
              <a:gd name="T52" fmla="*/ 2147483646 w 1588"/>
              <a:gd name="T53" fmla="*/ 2147483646 h 1596"/>
              <a:gd name="T54" fmla="*/ 2147483646 w 1588"/>
              <a:gd name="T55" fmla="*/ 0 h 1596"/>
              <a:gd name="T56" fmla="*/ 2147483646 w 1588"/>
              <a:gd name="T57" fmla="*/ 0 h 1596"/>
              <a:gd name="T58" fmla="*/ 2147483646 w 1588"/>
              <a:gd name="T59" fmla="*/ 0 h 1596"/>
              <a:gd name="T60" fmla="*/ 2147483646 w 1588"/>
              <a:gd name="T61" fmla="*/ 2147483646 h 1596"/>
              <a:gd name="T62" fmla="*/ 2147483646 w 1588"/>
              <a:gd name="T63" fmla="*/ 2147483646 h 1596"/>
              <a:gd name="T64" fmla="*/ 2147483646 w 1588"/>
              <a:gd name="T65" fmla="*/ 2147483646 h 1596"/>
              <a:gd name="T66" fmla="*/ 2147483646 w 1588"/>
              <a:gd name="T67" fmla="*/ 2147483646 h 1596"/>
              <a:gd name="T68" fmla="*/ 2147483646 w 1588"/>
              <a:gd name="T69" fmla="*/ 2147483646 h 1596"/>
              <a:gd name="T70" fmla="*/ 2147483646 w 1588"/>
              <a:gd name="T71" fmla="*/ 2147483646 h 1596"/>
              <a:gd name="T72" fmla="*/ 2147483646 w 1588"/>
              <a:gd name="T73" fmla="*/ 2147483646 h 1596"/>
              <a:gd name="T74" fmla="*/ 2147483646 w 1588"/>
              <a:gd name="T75" fmla="*/ 2147483646 h 1596"/>
              <a:gd name="T76" fmla="*/ 2147483646 w 1588"/>
              <a:gd name="T77" fmla="*/ 2147483646 h 1596"/>
              <a:gd name="T78" fmla="*/ 2147483646 w 1588"/>
              <a:gd name="T79" fmla="*/ 2147483646 h 1596"/>
              <a:gd name="T80" fmla="*/ 2147483646 w 1588"/>
              <a:gd name="T81" fmla="*/ 2147483646 h 1596"/>
              <a:gd name="T82" fmla="*/ 0 w 1588"/>
              <a:gd name="T83" fmla="*/ 2147483646 h 1596"/>
              <a:gd name="T84" fmla="*/ 0 w 1588"/>
              <a:gd name="T85" fmla="*/ 2147483646 h 1596"/>
              <a:gd name="T86" fmla="*/ 0 w 1588"/>
              <a:gd name="T87" fmla="*/ 2147483646 h 1596"/>
              <a:gd name="T88" fmla="*/ 2147483646 w 1588"/>
              <a:gd name="T89" fmla="*/ 2147483646 h 1596"/>
              <a:gd name="T90" fmla="*/ 2147483646 w 1588"/>
              <a:gd name="T91" fmla="*/ 2147483646 h 1596"/>
              <a:gd name="T92" fmla="*/ 2147483646 w 1588"/>
              <a:gd name="T93" fmla="*/ 2147483646 h 1596"/>
              <a:gd name="T94" fmla="*/ 2147483646 w 1588"/>
              <a:gd name="T95" fmla="*/ 2147483646 h 1596"/>
              <a:gd name="T96" fmla="*/ 2147483646 w 1588"/>
              <a:gd name="T97" fmla="*/ 2147483646 h 1596"/>
              <a:gd name="T98" fmla="*/ 2147483646 w 1588"/>
              <a:gd name="T99" fmla="*/ 2147483646 h 1596"/>
              <a:gd name="T100" fmla="*/ 2147483646 w 1588"/>
              <a:gd name="T101" fmla="*/ 2147483646 h 1596"/>
              <a:gd name="T102" fmla="*/ 2147483646 w 1588"/>
              <a:gd name="T103" fmla="*/ 2147483646 h 1596"/>
              <a:gd name="T104" fmla="*/ 2147483646 w 1588"/>
              <a:gd name="T105" fmla="*/ 2147483646 h 1596"/>
              <a:gd name="T106" fmla="*/ 2147483646 w 1588"/>
              <a:gd name="T107" fmla="*/ 2147483646 h 1596"/>
              <a:gd name="T108" fmla="*/ 2147483646 w 1588"/>
              <a:gd name="T109" fmla="*/ 2147483646 h 1596"/>
              <a:gd name="T110" fmla="*/ 2147483646 w 1588"/>
              <a:gd name="T111" fmla="*/ 2147483646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8"/>
              <a:gd name="T169" fmla="*/ 0 h 1596"/>
              <a:gd name="T170" fmla="*/ 1588 w 1588"/>
              <a:gd name="T171" fmla="*/ 1596 h 15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5830888" y="2638425"/>
            <a:ext cx="2471737" cy="2484438"/>
          </a:xfrm>
          <a:custGeom>
            <a:avLst/>
            <a:gdLst>
              <a:gd name="T0" fmla="*/ 2147483646 w 1588"/>
              <a:gd name="T1" fmla="*/ 2147483646 h 1596"/>
              <a:gd name="T2" fmla="*/ 2147483646 w 1588"/>
              <a:gd name="T3" fmla="*/ 2147483646 h 1596"/>
              <a:gd name="T4" fmla="*/ 2147483646 w 1588"/>
              <a:gd name="T5" fmla="*/ 2147483646 h 1596"/>
              <a:gd name="T6" fmla="*/ 2147483646 w 1588"/>
              <a:gd name="T7" fmla="*/ 2147483646 h 1596"/>
              <a:gd name="T8" fmla="*/ 2147483646 w 1588"/>
              <a:gd name="T9" fmla="*/ 2147483646 h 1596"/>
              <a:gd name="T10" fmla="*/ 2147483646 w 1588"/>
              <a:gd name="T11" fmla="*/ 2147483646 h 1596"/>
              <a:gd name="T12" fmla="*/ 2147483646 w 1588"/>
              <a:gd name="T13" fmla="*/ 2147483646 h 1596"/>
              <a:gd name="T14" fmla="*/ 2147483646 w 1588"/>
              <a:gd name="T15" fmla="*/ 2147483646 h 1596"/>
              <a:gd name="T16" fmla="*/ 2147483646 w 1588"/>
              <a:gd name="T17" fmla="*/ 2147483646 h 1596"/>
              <a:gd name="T18" fmla="*/ 2147483646 w 1588"/>
              <a:gd name="T19" fmla="*/ 2147483646 h 1596"/>
              <a:gd name="T20" fmla="*/ 2147483646 w 1588"/>
              <a:gd name="T21" fmla="*/ 2147483646 h 1596"/>
              <a:gd name="T22" fmla="*/ 2147483646 w 1588"/>
              <a:gd name="T23" fmla="*/ 2147483646 h 1596"/>
              <a:gd name="T24" fmla="*/ 2147483646 w 1588"/>
              <a:gd name="T25" fmla="*/ 2147483646 h 1596"/>
              <a:gd name="T26" fmla="*/ 2147483646 w 1588"/>
              <a:gd name="T27" fmla="*/ 2147483646 h 1596"/>
              <a:gd name="T28" fmla="*/ 2147483646 w 1588"/>
              <a:gd name="T29" fmla="*/ 2147483646 h 1596"/>
              <a:gd name="T30" fmla="*/ 2147483646 w 1588"/>
              <a:gd name="T31" fmla="*/ 2147483646 h 1596"/>
              <a:gd name="T32" fmla="*/ 2147483646 w 1588"/>
              <a:gd name="T33" fmla="*/ 2147483646 h 1596"/>
              <a:gd name="T34" fmla="*/ 2147483646 w 1588"/>
              <a:gd name="T35" fmla="*/ 2147483646 h 1596"/>
              <a:gd name="T36" fmla="*/ 2147483646 w 1588"/>
              <a:gd name="T37" fmla="*/ 2147483646 h 1596"/>
              <a:gd name="T38" fmla="*/ 2147483646 w 1588"/>
              <a:gd name="T39" fmla="*/ 2147483646 h 1596"/>
              <a:gd name="T40" fmla="*/ 2147483646 w 1588"/>
              <a:gd name="T41" fmla="*/ 2147483646 h 1596"/>
              <a:gd name="T42" fmla="*/ 2147483646 w 1588"/>
              <a:gd name="T43" fmla="*/ 2147483646 h 1596"/>
              <a:gd name="T44" fmla="*/ 2147483646 w 1588"/>
              <a:gd name="T45" fmla="*/ 2147483646 h 1596"/>
              <a:gd name="T46" fmla="*/ 2147483646 w 1588"/>
              <a:gd name="T47" fmla="*/ 2147483646 h 1596"/>
              <a:gd name="T48" fmla="*/ 2147483646 w 1588"/>
              <a:gd name="T49" fmla="*/ 2147483646 h 1596"/>
              <a:gd name="T50" fmla="*/ 2147483646 w 1588"/>
              <a:gd name="T51" fmla="*/ 2147483646 h 1596"/>
              <a:gd name="T52" fmla="*/ 2147483646 w 1588"/>
              <a:gd name="T53" fmla="*/ 2147483646 h 1596"/>
              <a:gd name="T54" fmla="*/ 2147483646 w 1588"/>
              <a:gd name="T55" fmla="*/ 0 h 1596"/>
              <a:gd name="T56" fmla="*/ 2147483646 w 1588"/>
              <a:gd name="T57" fmla="*/ 0 h 1596"/>
              <a:gd name="T58" fmla="*/ 2147483646 w 1588"/>
              <a:gd name="T59" fmla="*/ 0 h 1596"/>
              <a:gd name="T60" fmla="*/ 2147483646 w 1588"/>
              <a:gd name="T61" fmla="*/ 2147483646 h 1596"/>
              <a:gd name="T62" fmla="*/ 2147483646 w 1588"/>
              <a:gd name="T63" fmla="*/ 2147483646 h 1596"/>
              <a:gd name="T64" fmla="*/ 2147483646 w 1588"/>
              <a:gd name="T65" fmla="*/ 2147483646 h 1596"/>
              <a:gd name="T66" fmla="*/ 2147483646 w 1588"/>
              <a:gd name="T67" fmla="*/ 2147483646 h 1596"/>
              <a:gd name="T68" fmla="*/ 2147483646 w 1588"/>
              <a:gd name="T69" fmla="*/ 2147483646 h 1596"/>
              <a:gd name="T70" fmla="*/ 2147483646 w 1588"/>
              <a:gd name="T71" fmla="*/ 2147483646 h 1596"/>
              <a:gd name="T72" fmla="*/ 2147483646 w 1588"/>
              <a:gd name="T73" fmla="*/ 2147483646 h 1596"/>
              <a:gd name="T74" fmla="*/ 2147483646 w 1588"/>
              <a:gd name="T75" fmla="*/ 2147483646 h 1596"/>
              <a:gd name="T76" fmla="*/ 2147483646 w 1588"/>
              <a:gd name="T77" fmla="*/ 2147483646 h 1596"/>
              <a:gd name="T78" fmla="*/ 2147483646 w 1588"/>
              <a:gd name="T79" fmla="*/ 2147483646 h 1596"/>
              <a:gd name="T80" fmla="*/ 2147483646 w 1588"/>
              <a:gd name="T81" fmla="*/ 2147483646 h 1596"/>
              <a:gd name="T82" fmla="*/ 0 w 1588"/>
              <a:gd name="T83" fmla="*/ 2147483646 h 1596"/>
              <a:gd name="T84" fmla="*/ 0 w 1588"/>
              <a:gd name="T85" fmla="*/ 2147483646 h 1596"/>
              <a:gd name="T86" fmla="*/ 0 w 1588"/>
              <a:gd name="T87" fmla="*/ 2147483646 h 1596"/>
              <a:gd name="T88" fmla="*/ 2147483646 w 1588"/>
              <a:gd name="T89" fmla="*/ 2147483646 h 1596"/>
              <a:gd name="T90" fmla="*/ 2147483646 w 1588"/>
              <a:gd name="T91" fmla="*/ 2147483646 h 1596"/>
              <a:gd name="T92" fmla="*/ 2147483646 w 1588"/>
              <a:gd name="T93" fmla="*/ 2147483646 h 1596"/>
              <a:gd name="T94" fmla="*/ 2147483646 w 1588"/>
              <a:gd name="T95" fmla="*/ 2147483646 h 1596"/>
              <a:gd name="T96" fmla="*/ 2147483646 w 1588"/>
              <a:gd name="T97" fmla="*/ 2147483646 h 1596"/>
              <a:gd name="T98" fmla="*/ 2147483646 w 1588"/>
              <a:gd name="T99" fmla="*/ 2147483646 h 1596"/>
              <a:gd name="T100" fmla="*/ 2147483646 w 1588"/>
              <a:gd name="T101" fmla="*/ 2147483646 h 1596"/>
              <a:gd name="T102" fmla="*/ 2147483646 w 1588"/>
              <a:gd name="T103" fmla="*/ 2147483646 h 1596"/>
              <a:gd name="T104" fmla="*/ 2147483646 w 1588"/>
              <a:gd name="T105" fmla="*/ 2147483646 h 1596"/>
              <a:gd name="T106" fmla="*/ 2147483646 w 1588"/>
              <a:gd name="T107" fmla="*/ 2147483646 h 1596"/>
              <a:gd name="T108" fmla="*/ 2147483646 w 1588"/>
              <a:gd name="T109" fmla="*/ 2147483646 h 1596"/>
              <a:gd name="T110" fmla="*/ 2147483646 w 1588"/>
              <a:gd name="T111" fmla="*/ 2147483646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8"/>
              <a:gd name="T169" fmla="*/ 0 h 1596"/>
              <a:gd name="T170" fmla="*/ 1588 w 1588"/>
              <a:gd name="T171" fmla="*/ 1596 h 15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8" name="Freeform 8"/>
          <p:cNvSpPr>
            <a:spLocks noChangeArrowheads="1"/>
          </p:cNvSpPr>
          <p:nvPr/>
        </p:nvSpPr>
        <p:spPr bwMode="auto">
          <a:xfrm>
            <a:off x="8356600" y="3367088"/>
            <a:ext cx="2463800" cy="2486025"/>
          </a:xfrm>
          <a:custGeom>
            <a:avLst/>
            <a:gdLst>
              <a:gd name="T0" fmla="*/ 2147483646 w 1582"/>
              <a:gd name="T1" fmla="*/ 0 h 1598"/>
              <a:gd name="T2" fmla="*/ 2147483646 w 1582"/>
              <a:gd name="T3" fmla="*/ 0 h 1598"/>
              <a:gd name="T4" fmla="*/ 2147483646 w 1582"/>
              <a:gd name="T5" fmla="*/ 0 h 1598"/>
              <a:gd name="T6" fmla="*/ 2147483646 w 1582"/>
              <a:gd name="T7" fmla="*/ 2147483646 h 1598"/>
              <a:gd name="T8" fmla="*/ 2147483646 w 1582"/>
              <a:gd name="T9" fmla="*/ 2147483646 h 1598"/>
              <a:gd name="T10" fmla="*/ 2147483646 w 1582"/>
              <a:gd name="T11" fmla="*/ 2147483646 h 1598"/>
              <a:gd name="T12" fmla="*/ 2147483646 w 1582"/>
              <a:gd name="T13" fmla="*/ 2147483646 h 1598"/>
              <a:gd name="T14" fmla="*/ 2147483646 w 1582"/>
              <a:gd name="T15" fmla="*/ 2147483646 h 1598"/>
              <a:gd name="T16" fmla="*/ 2147483646 w 1582"/>
              <a:gd name="T17" fmla="*/ 2147483646 h 1598"/>
              <a:gd name="T18" fmla="*/ 2147483646 w 1582"/>
              <a:gd name="T19" fmla="*/ 2147483646 h 1598"/>
              <a:gd name="T20" fmla="*/ 2147483646 w 1582"/>
              <a:gd name="T21" fmla="*/ 2147483646 h 1598"/>
              <a:gd name="T22" fmla="*/ 2147483646 w 1582"/>
              <a:gd name="T23" fmla="*/ 2147483646 h 1598"/>
              <a:gd name="T24" fmla="*/ 2147483646 w 1582"/>
              <a:gd name="T25" fmla="*/ 2147483646 h 1598"/>
              <a:gd name="T26" fmla="*/ 0 w 1582"/>
              <a:gd name="T27" fmla="*/ 2147483646 h 1598"/>
              <a:gd name="T28" fmla="*/ 0 w 1582"/>
              <a:gd name="T29" fmla="*/ 2147483646 h 1598"/>
              <a:gd name="T30" fmla="*/ 2147483646 w 1582"/>
              <a:gd name="T31" fmla="*/ 2147483646 h 1598"/>
              <a:gd name="T32" fmla="*/ 2147483646 w 1582"/>
              <a:gd name="T33" fmla="*/ 2147483646 h 1598"/>
              <a:gd name="T34" fmla="*/ 2147483646 w 1582"/>
              <a:gd name="T35" fmla="*/ 2147483646 h 1598"/>
              <a:gd name="T36" fmla="*/ 2147483646 w 1582"/>
              <a:gd name="T37" fmla="*/ 2147483646 h 1598"/>
              <a:gd name="T38" fmla="*/ 2147483646 w 1582"/>
              <a:gd name="T39" fmla="*/ 2147483646 h 1598"/>
              <a:gd name="T40" fmla="*/ 2147483646 w 1582"/>
              <a:gd name="T41" fmla="*/ 2147483646 h 1598"/>
              <a:gd name="T42" fmla="*/ 2147483646 w 1582"/>
              <a:gd name="T43" fmla="*/ 2147483646 h 1598"/>
              <a:gd name="T44" fmla="*/ 2147483646 w 1582"/>
              <a:gd name="T45" fmla="*/ 2147483646 h 1598"/>
              <a:gd name="T46" fmla="*/ 2147483646 w 1582"/>
              <a:gd name="T47" fmla="*/ 2147483646 h 1598"/>
              <a:gd name="T48" fmla="*/ 2147483646 w 1582"/>
              <a:gd name="T49" fmla="*/ 2147483646 h 1598"/>
              <a:gd name="T50" fmla="*/ 2147483646 w 1582"/>
              <a:gd name="T51" fmla="*/ 2147483646 h 1598"/>
              <a:gd name="T52" fmla="*/ 2147483646 w 1582"/>
              <a:gd name="T53" fmla="*/ 2147483646 h 1598"/>
              <a:gd name="T54" fmla="*/ 2147483646 w 1582"/>
              <a:gd name="T55" fmla="*/ 2147483646 h 1598"/>
              <a:gd name="T56" fmla="*/ 2147483646 w 1582"/>
              <a:gd name="T57" fmla="*/ 2147483646 h 1598"/>
              <a:gd name="T58" fmla="*/ 2147483646 w 1582"/>
              <a:gd name="T59" fmla="*/ 2147483646 h 1598"/>
              <a:gd name="T60" fmla="*/ 2147483646 w 1582"/>
              <a:gd name="T61" fmla="*/ 2147483646 h 1598"/>
              <a:gd name="T62" fmla="*/ 2147483646 w 1582"/>
              <a:gd name="T63" fmla="*/ 2147483646 h 1598"/>
              <a:gd name="T64" fmla="*/ 2147483646 w 1582"/>
              <a:gd name="T65" fmla="*/ 2147483646 h 1598"/>
              <a:gd name="T66" fmla="*/ 2147483646 w 1582"/>
              <a:gd name="T67" fmla="*/ 2147483646 h 1598"/>
              <a:gd name="T68" fmla="*/ 2147483646 w 1582"/>
              <a:gd name="T69" fmla="*/ 2147483646 h 1598"/>
              <a:gd name="T70" fmla="*/ 2147483646 w 1582"/>
              <a:gd name="T71" fmla="*/ 2147483646 h 1598"/>
              <a:gd name="T72" fmla="*/ 2147483646 w 1582"/>
              <a:gd name="T73" fmla="*/ 2147483646 h 1598"/>
              <a:gd name="T74" fmla="*/ 2147483646 w 1582"/>
              <a:gd name="T75" fmla="*/ 2147483646 h 1598"/>
              <a:gd name="T76" fmla="*/ 2147483646 w 1582"/>
              <a:gd name="T77" fmla="*/ 2147483646 h 1598"/>
              <a:gd name="T78" fmla="*/ 2147483646 w 1582"/>
              <a:gd name="T79" fmla="*/ 2147483646 h 1598"/>
              <a:gd name="T80" fmla="*/ 2147483646 w 1582"/>
              <a:gd name="T81" fmla="*/ 2147483646 h 1598"/>
              <a:gd name="T82" fmla="*/ 2147483646 w 1582"/>
              <a:gd name="T83" fmla="*/ 2147483646 h 1598"/>
              <a:gd name="T84" fmla="*/ 2147483646 w 1582"/>
              <a:gd name="T85" fmla="*/ 2147483646 h 1598"/>
              <a:gd name="T86" fmla="*/ 2147483646 w 1582"/>
              <a:gd name="T87" fmla="*/ 2147483646 h 1598"/>
              <a:gd name="T88" fmla="*/ 2147483646 w 1582"/>
              <a:gd name="T89" fmla="*/ 2147483646 h 1598"/>
              <a:gd name="T90" fmla="*/ 2147483646 w 1582"/>
              <a:gd name="T91" fmla="*/ 2147483646 h 1598"/>
              <a:gd name="T92" fmla="*/ 2147483646 w 1582"/>
              <a:gd name="T93" fmla="*/ 2147483646 h 1598"/>
              <a:gd name="T94" fmla="*/ 2147483646 w 1582"/>
              <a:gd name="T95" fmla="*/ 2147483646 h 1598"/>
              <a:gd name="T96" fmla="*/ 2147483646 w 1582"/>
              <a:gd name="T97" fmla="*/ 2147483646 h 1598"/>
              <a:gd name="T98" fmla="*/ 2147483646 w 1582"/>
              <a:gd name="T99" fmla="*/ 2147483646 h 1598"/>
              <a:gd name="T100" fmla="*/ 2147483646 w 1582"/>
              <a:gd name="T101" fmla="*/ 2147483646 h 1598"/>
              <a:gd name="T102" fmla="*/ 2147483646 w 1582"/>
              <a:gd name="T103" fmla="*/ 2147483646 h 1598"/>
              <a:gd name="T104" fmla="*/ 2147483646 w 1582"/>
              <a:gd name="T105" fmla="*/ 2147483646 h 1598"/>
              <a:gd name="T106" fmla="*/ 2147483646 w 1582"/>
              <a:gd name="T107" fmla="*/ 0 h 1598"/>
              <a:gd name="T108" fmla="*/ 2147483646 w 1582"/>
              <a:gd name="T109" fmla="*/ 0 h 1598"/>
              <a:gd name="T110" fmla="*/ 2147483646 w 1582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2"/>
              <a:gd name="T169" fmla="*/ 0 h 1598"/>
              <a:gd name="T170" fmla="*/ 1582 w 1582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FEFEFE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9" name="直接连接符 36"/>
          <p:cNvSpPr>
            <a:spLocks noChangeShapeType="1"/>
          </p:cNvSpPr>
          <p:nvPr/>
        </p:nvSpPr>
        <p:spPr bwMode="auto">
          <a:xfrm>
            <a:off x="1568450" y="4405313"/>
            <a:ext cx="1517650" cy="0"/>
          </a:xfrm>
          <a:prstGeom prst="line">
            <a:avLst/>
          </a:prstGeom>
          <a:noFill/>
          <a:ln w="6350">
            <a:solidFill>
              <a:srgbClr val="07375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直接连接符 40"/>
          <p:cNvSpPr>
            <a:spLocks noChangeShapeType="1"/>
          </p:cNvSpPr>
          <p:nvPr/>
        </p:nvSpPr>
        <p:spPr bwMode="auto">
          <a:xfrm>
            <a:off x="6346825" y="4405313"/>
            <a:ext cx="1517650" cy="0"/>
          </a:xfrm>
          <a:prstGeom prst="line">
            <a:avLst/>
          </a:prstGeom>
          <a:noFill/>
          <a:ln w="6350">
            <a:solidFill>
              <a:srgbClr val="07375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直接连接符 44"/>
          <p:cNvSpPr>
            <a:spLocks noChangeShapeType="1"/>
          </p:cNvSpPr>
          <p:nvPr/>
        </p:nvSpPr>
        <p:spPr bwMode="auto">
          <a:xfrm>
            <a:off x="3898900" y="4191000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直接连接符 48"/>
          <p:cNvSpPr>
            <a:spLocks noChangeShapeType="1"/>
          </p:cNvSpPr>
          <p:nvPr/>
        </p:nvSpPr>
        <p:spPr bwMode="auto">
          <a:xfrm>
            <a:off x="8813800" y="4191000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矩形 16"/>
          <p:cNvSpPr>
            <a:spLocks noChangeArrowheads="1"/>
          </p:cNvSpPr>
          <p:nvPr/>
        </p:nvSpPr>
        <p:spPr bwMode="auto">
          <a:xfrm>
            <a:off x="1663700" y="45339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737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 sz="1800">
              <a:solidFill>
                <a:srgbClr val="0737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4" name="矩形 17"/>
          <p:cNvSpPr>
            <a:spLocks noChangeArrowheads="1"/>
          </p:cNvSpPr>
          <p:nvPr/>
        </p:nvSpPr>
        <p:spPr bwMode="auto">
          <a:xfrm>
            <a:off x="3979863" y="4332288"/>
            <a:ext cx="134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5" name="矩形 18"/>
          <p:cNvSpPr>
            <a:spLocks noChangeArrowheads="1"/>
          </p:cNvSpPr>
          <p:nvPr/>
        </p:nvSpPr>
        <p:spPr bwMode="auto">
          <a:xfrm>
            <a:off x="6396038" y="4533900"/>
            <a:ext cx="1341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737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 sz="1800">
              <a:solidFill>
                <a:srgbClr val="0737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6" name="矩形 19"/>
          <p:cNvSpPr>
            <a:spLocks noChangeArrowheads="1"/>
          </p:cNvSpPr>
          <p:nvPr/>
        </p:nvSpPr>
        <p:spPr bwMode="auto">
          <a:xfrm>
            <a:off x="8897938" y="4332288"/>
            <a:ext cx="134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37" name="组合 20"/>
          <p:cNvGrpSpPr/>
          <p:nvPr/>
        </p:nvGrpSpPr>
        <p:grpSpPr bwMode="auto">
          <a:xfrm>
            <a:off x="4406900" y="3543300"/>
            <a:ext cx="463550" cy="519113"/>
            <a:chOff x="0" y="0"/>
            <a:chExt cx="402656" cy="450303"/>
          </a:xfrm>
        </p:grpSpPr>
        <p:sp>
          <p:nvSpPr>
            <p:cNvPr id="3075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8" name="组合 26"/>
          <p:cNvGrpSpPr/>
          <p:nvPr/>
        </p:nvGrpSpPr>
        <p:grpSpPr bwMode="auto">
          <a:xfrm>
            <a:off x="9348788" y="3527425"/>
            <a:ext cx="442912" cy="498475"/>
            <a:chOff x="0" y="0"/>
            <a:chExt cx="406393" cy="459645"/>
          </a:xfrm>
        </p:grpSpPr>
        <p:sp>
          <p:nvSpPr>
            <p:cNvPr id="30752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3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4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30739" name="组合 30"/>
          <p:cNvGrpSpPr/>
          <p:nvPr/>
        </p:nvGrpSpPr>
        <p:grpSpPr bwMode="auto">
          <a:xfrm>
            <a:off x="6864350" y="3776663"/>
            <a:ext cx="423863" cy="420687"/>
            <a:chOff x="0" y="0"/>
            <a:chExt cx="453105" cy="448433"/>
          </a:xfrm>
        </p:grpSpPr>
        <p:sp>
          <p:nvSpPr>
            <p:cNvPr id="3075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40" name="组合 33"/>
          <p:cNvGrpSpPr/>
          <p:nvPr/>
        </p:nvGrpSpPr>
        <p:grpSpPr bwMode="auto">
          <a:xfrm>
            <a:off x="2125663" y="3703638"/>
            <a:ext cx="442912" cy="476250"/>
            <a:chOff x="0" y="0"/>
            <a:chExt cx="466184" cy="501686"/>
          </a:xfrm>
        </p:grpSpPr>
        <p:sp>
          <p:nvSpPr>
            <p:cNvPr id="3074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74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1" name="文本框 39"/>
          <p:cNvSpPr>
            <a:spLocks noChangeArrowheads="1"/>
          </p:cNvSpPr>
          <p:nvPr/>
        </p:nvSpPr>
        <p:spPr bwMode="auto">
          <a:xfrm>
            <a:off x="989013" y="53990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42" name="文本框 40"/>
          <p:cNvSpPr>
            <a:spLocks noChangeArrowheads="1"/>
          </p:cNvSpPr>
          <p:nvPr/>
        </p:nvSpPr>
        <p:spPr bwMode="auto">
          <a:xfrm>
            <a:off x="5830888" y="54371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43" name="文本框 41"/>
          <p:cNvSpPr>
            <a:spLocks noChangeArrowheads="1"/>
          </p:cNvSpPr>
          <p:nvPr/>
        </p:nvSpPr>
        <p:spPr bwMode="auto">
          <a:xfrm>
            <a:off x="3508375" y="2284413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44" name="文本框 42"/>
          <p:cNvSpPr>
            <a:spLocks noChangeArrowheads="1"/>
          </p:cNvSpPr>
          <p:nvPr/>
        </p:nvSpPr>
        <p:spPr bwMode="auto">
          <a:xfrm>
            <a:off x="8350250" y="2322513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FEFEFE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31791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792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1747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1748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31789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790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174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3331" r="11319" b="15083"/>
          <a:stretch>
            <a:fillRect/>
          </a:stretch>
        </p:blipFill>
        <p:spPr bwMode="auto">
          <a:xfrm>
            <a:off x="5010150" y="1903413"/>
            <a:ext cx="2205038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矩形 9"/>
          <p:cNvSpPr>
            <a:spLocks noChangeArrowheads="1"/>
          </p:cNvSpPr>
          <p:nvPr/>
        </p:nvSpPr>
        <p:spPr bwMode="auto">
          <a:xfrm>
            <a:off x="5202238" y="2566988"/>
            <a:ext cx="1820862" cy="31638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1" name="矩形 10"/>
          <p:cNvSpPr>
            <a:spLocks noChangeArrowheads="1"/>
          </p:cNvSpPr>
          <p:nvPr/>
        </p:nvSpPr>
        <p:spPr bwMode="auto">
          <a:xfrm>
            <a:off x="3609975" y="2232025"/>
            <a:ext cx="795338" cy="79375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2" name="矩形 11"/>
          <p:cNvSpPr>
            <a:spLocks noChangeArrowheads="1"/>
          </p:cNvSpPr>
          <p:nvPr/>
        </p:nvSpPr>
        <p:spPr bwMode="auto">
          <a:xfrm>
            <a:off x="3705225" y="2127250"/>
            <a:ext cx="795338" cy="79533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3" name="文本框 12"/>
          <p:cNvSpPr>
            <a:spLocks noChangeArrowheads="1"/>
          </p:cNvSpPr>
          <p:nvPr/>
        </p:nvSpPr>
        <p:spPr bwMode="auto">
          <a:xfrm>
            <a:off x="735013" y="2108200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1754" name="矩形 13"/>
          <p:cNvSpPr>
            <a:spLocks noChangeArrowheads="1"/>
          </p:cNvSpPr>
          <p:nvPr/>
        </p:nvSpPr>
        <p:spPr bwMode="auto">
          <a:xfrm>
            <a:off x="3609975" y="3797300"/>
            <a:ext cx="795338" cy="79533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5" name="矩形 14"/>
          <p:cNvSpPr>
            <a:spLocks noChangeArrowheads="1"/>
          </p:cNvSpPr>
          <p:nvPr/>
        </p:nvSpPr>
        <p:spPr bwMode="auto">
          <a:xfrm>
            <a:off x="3705225" y="3692525"/>
            <a:ext cx="795338" cy="79533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6" name="文本框 15"/>
          <p:cNvSpPr>
            <a:spLocks noChangeArrowheads="1"/>
          </p:cNvSpPr>
          <p:nvPr/>
        </p:nvSpPr>
        <p:spPr bwMode="auto">
          <a:xfrm>
            <a:off x="735013" y="3657600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1757" name="矩形 16"/>
          <p:cNvSpPr>
            <a:spLocks noChangeArrowheads="1"/>
          </p:cNvSpPr>
          <p:nvPr/>
        </p:nvSpPr>
        <p:spPr bwMode="auto">
          <a:xfrm>
            <a:off x="3609975" y="5362575"/>
            <a:ext cx="795338" cy="79533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8" name="矩形 17"/>
          <p:cNvSpPr>
            <a:spLocks noChangeArrowheads="1"/>
          </p:cNvSpPr>
          <p:nvPr/>
        </p:nvSpPr>
        <p:spPr bwMode="auto">
          <a:xfrm>
            <a:off x="3705225" y="5257800"/>
            <a:ext cx="795338" cy="79533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9" name="文本框 18"/>
          <p:cNvSpPr>
            <a:spLocks noChangeArrowheads="1"/>
          </p:cNvSpPr>
          <p:nvPr/>
        </p:nvSpPr>
        <p:spPr bwMode="auto">
          <a:xfrm>
            <a:off x="727075" y="5240338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grpSp>
        <p:nvGrpSpPr>
          <p:cNvPr id="31760" name="组合 19"/>
          <p:cNvGrpSpPr/>
          <p:nvPr/>
        </p:nvGrpSpPr>
        <p:grpSpPr bwMode="auto">
          <a:xfrm>
            <a:off x="3890963" y="2320925"/>
            <a:ext cx="423862" cy="406400"/>
            <a:chOff x="0" y="0"/>
            <a:chExt cx="645684" cy="620945"/>
          </a:xfrm>
        </p:grpSpPr>
        <p:sp>
          <p:nvSpPr>
            <p:cNvPr id="31787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788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2147483646 w 200"/>
                <a:gd name="T1" fmla="*/ 2147483646 h 87"/>
                <a:gd name="T2" fmla="*/ 2147483646 w 200"/>
                <a:gd name="T3" fmla="*/ 2147483646 h 87"/>
                <a:gd name="T4" fmla="*/ 2147483646 w 200"/>
                <a:gd name="T5" fmla="*/ 2147483646 h 87"/>
                <a:gd name="T6" fmla="*/ 2147483646 w 200"/>
                <a:gd name="T7" fmla="*/ 2147483646 h 87"/>
                <a:gd name="T8" fmla="*/ 2147483646 w 200"/>
                <a:gd name="T9" fmla="*/ 2147483646 h 87"/>
                <a:gd name="T10" fmla="*/ 2147483646 w 200"/>
                <a:gd name="T11" fmla="*/ 2147483646 h 87"/>
                <a:gd name="T12" fmla="*/ 2147483646 w 200"/>
                <a:gd name="T13" fmla="*/ 2147483646 h 87"/>
                <a:gd name="T14" fmla="*/ 2147483646 w 200"/>
                <a:gd name="T15" fmla="*/ 2147483646 h 87"/>
                <a:gd name="T16" fmla="*/ 2147483646 w 200"/>
                <a:gd name="T17" fmla="*/ 2147483646 h 87"/>
                <a:gd name="T18" fmla="*/ 2147483646 w 200"/>
                <a:gd name="T19" fmla="*/ 2147483646 h 87"/>
                <a:gd name="T20" fmla="*/ 2147483646 w 200"/>
                <a:gd name="T21" fmla="*/ 0 h 87"/>
                <a:gd name="T22" fmla="*/ 2147483646 w 200"/>
                <a:gd name="T23" fmla="*/ 0 h 87"/>
                <a:gd name="T24" fmla="*/ 2147483646 w 200"/>
                <a:gd name="T25" fmla="*/ 0 h 87"/>
                <a:gd name="T26" fmla="*/ 2147483646 w 200"/>
                <a:gd name="T27" fmla="*/ 0 h 87"/>
                <a:gd name="T28" fmla="*/ 2147483646 w 200"/>
                <a:gd name="T29" fmla="*/ 2147483646 h 87"/>
                <a:gd name="T30" fmla="*/ 2147483646 w 200"/>
                <a:gd name="T31" fmla="*/ 0 h 87"/>
                <a:gd name="T32" fmla="*/ 2147483646 w 200"/>
                <a:gd name="T33" fmla="*/ 0 h 87"/>
                <a:gd name="T34" fmla="*/ 2147483646 w 200"/>
                <a:gd name="T35" fmla="*/ 0 h 87"/>
                <a:gd name="T36" fmla="*/ 2147483646 w 200"/>
                <a:gd name="T37" fmla="*/ 0 h 87"/>
                <a:gd name="T38" fmla="*/ 2147483646 w 200"/>
                <a:gd name="T39" fmla="*/ 2147483646 h 87"/>
                <a:gd name="T40" fmla="*/ 0 w 200"/>
                <a:gd name="T41" fmla="*/ 2147483646 h 87"/>
                <a:gd name="T42" fmla="*/ 2147483646 w 200"/>
                <a:gd name="T43" fmla="*/ 214748364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1" name="组合 22"/>
          <p:cNvGrpSpPr/>
          <p:nvPr/>
        </p:nvGrpSpPr>
        <p:grpSpPr bwMode="auto">
          <a:xfrm>
            <a:off x="3797300" y="3932238"/>
            <a:ext cx="533400" cy="404812"/>
            <a:chOff x="0" y="0"/>
            <a:chExt cx="509646" cy="387231"/>
          </a:xfrm>
        </p:grpSpPr>
        <p:sp>
          <p:nvSpPr>
            <p:cNvPr id="3178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2" name="组合 25"/>
          <p:cNvGrpSpPr/>
          <p:nvPr/>
        </p:nvGrpSpPr>
        <p:grpSpPr bwMode="auto">
          <a:xfrm>
            <a:off x="3924300" y="5486400"/>
            <a:ext cx="301625" cy="387350"/>
            <a:chOff x="0" y="0"/>
            <a:chExt cx="563562" cy="720725"/>
          </a:xfrm>
        </p:grpSpPr>
        <p:sp>
          <p:nvSpPr>
            <p:cNvPr id="31782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3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4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63" name="矩形 29"/>
          <p:cNvSpPr>
            <a:spLocks noChangeArrowheads="1"/>
          </p:cNvSpPr>
          <p:nvPr/>
        </p:nvSpPr>
        <p:spPr bwMode="auto">
          <a:xfrm>
            <a:off x="7718425" y="2212975"/>
            <a:ext cx="795338" cy="79533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4" name="矩形 30"/>
          <p:cNvSpPr>
            <a:spLocks noChangeArrowheads="1"/>
          </p:cNvSpPr>
          <p:nvPr/>
        </p:nvSpPr>
        <p:spPr bwMode="auto">
          <a:xfrm>
            <a:off x="7813675" y="2108200"/>
            <a:ext cx="793750" cy="79533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5" name="矩形 31"/>
          <p:cNvSpPr>
            <a:spLocks noChangeArrowheads="1"/>
          </p:cNvSpPr>
          <p:nvPr/>
        </p:nvSpPr>
        <p:spPr bwMode="auto">
          <a:xfrm>
            <a:off x="7718425" y="3779838"/>
            <a:ext cx="795338" cy="7953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6" name="矩形 32"/>
          <p:cNvSpPr>
            <a:spLocks noChangeArrowheads="1"/>
          </p:cNvSpPr>
          <p:nvPr/>
        </p:nvSpPr>
        <p:spPr bwMode="auto">
          <a:xfrm>
            <a:off x="7813675" y="3675063"/>
            <a:ext cx="793750" cy="7953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7" name="矩形 33"/>
          <p:cNvSpPr>
            <a:spLocks noChangeArrowheads="1"/>
          </p:cNvSpPr>
          <p:nvPr/>
        </p:nvSpPr>
        <p:spPr bwMode="auto">
          <a:xfrm>
            <a:off x="7718425" y="5345113"/>
            <a:ext cx="795338" cy="7953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8" name="矩形 34"/>
          <p:cNvSpPr>
            <a:spLocks noChangeArrowheads="1"/>
          </p:cNvSpPr>
          <p:nvPr/>
        </p:nvSpPr>
        <p:spPr bwMode="auto">
          <a:xfrm>
            <a:off x="7813675" y="5240338"/>
            <a:ext cx="793750" cy="7953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1769" name="组合 35"/>
          <p:cNvGrpSpPr/>
          <p:nvPr/>
        </p:nvGrpSpPr>
        <p:grpSpPr bwMode="auto">
          <a:xfrm>
            <a:off x="8007350" y="2384425"/>
            <a:ext cx="346075" cy="342900"/>
            <a:chOff x="0" y="0"/>
            <a:chExt cx="453105" cy="448433"/>
          </a:xfrm>
        </p:grpSpPr>
        <p:sp>
          <p:nvSpPr>
            <p:cNvPr id="3178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70" name="组合 38"/>
          <p:cNvGrpSpPr/>
          <p:nvPr/>
        </p:nvGrpSpPr>
        <p:grpSpPr bwMode="auto">
          <a:xfrm>
            <a:off x="7997825" y="3963988"/>
            <a:ext cx="355600" cy="341312"/>
            <a:chOff x="0" y="0"/>
            <a:chExt cx="2438400" cy="2332038"/>
          </a:xfrm>
        </p:grpSpPr>
        <p:sp>
          <p:nvSpPr>
            <p:cNvPr id="31778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9" name="任意多边形 40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71" name="组合 41"/>
          <p:cNvGrpSpPr/>
          <p:nvPr/>
        </p:nvGrpSpPr>
        <p:grpSpPr bwMode="auto">
          <a:xfrm>
            <a:off x="7994650" y="5453063"/>
            <a:ext cx="387350" cy="438150"/>
            <a:chOff x="0" y="0"/>
            <a:chExt cx="406393" cy="459645"/>
          </a:xfrm>
        </p:grpSpPr>
        <p:sp>
          <p:nvSpPr>
            <p:cNvPr id="3177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31772" name="文本框 45"/>
          <p:cNvSpPr>
            <a:spLocks noChangeArrowheads="1"/>
          </p:cNvSpPr>
          <p:nvPr/>
        </p:nvSpPr>
        <p:spPr bwMode="auto">
          <a:xfrm>
            <a:off x="8864600" y="2076450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1773" name="文本框 46"/>
          <p:cNvSpPr>
            <a:spLocks noChangeArrowheads="1"/>
          </p:cNvSpPr>
          <p:nvPr/>
        </p:nvSpPr>
        <p:spPr bwMode="auto">
          <a:xfrm>
            <a:off x="8864600" y="3622675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1774" name="文本框 47"/>
          <p:cNvSpPr>
            <a:spLocks noChangeArrowheads="1"/>
          </p:cNvSpPr>
          <p:nvPr/>
        </p:nvSpPr>
        <p:spPr bwMode="auto">
          <a:xfrm>
            <a:off x="8858250" y="5207000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1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4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3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2772" name="文本框 20"/>
          <p:cNvSpPr>
            <a:spLocks noChangeArrowheads="1"/>
          </p:cNvSpPr>
          <p:nvPr/>
        </p:nvSpPr>
        <p:spPr bwMode="auto">
          <a:xfrm>
            <a:off x="5913438" y="3822700"/>
            <a:ext cx="4975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2773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5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6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7" name="文本框 29"/>
          <p:cNvSpPr>
            <a:spLocks noChangeArrowheads="1"/>
          </p:cNvSpPr>
          <p:nvPr/>
        </p:nvSpPr>
        <p:spPr bwMode="auto">
          <a:xfrm>
            <a:off x="2463800" y="428625"/>
            <a:ext cx="17145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093255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11500" b="1">
              <a:solidFill>
                <a:srgbClr val="093255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33849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50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795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3796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33847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48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3797" name="任意多边形 8"/>
          <p:cNvSpPr>
            <a:spLocks noChangeArrowheads="1"/>
          </p:cNvSpPr>
          <p:nvPr/>
        </p:nvSpPr>
        <p:spPr bwMode="auto">
          <a:xfrm>
            <a:off x="3778250" y="3276600"/>
            <a:ext cx="1446213" cy="1449388"/>
          </a:xfrm>
          <a:custGeom>
            <a:avLst/>
            <a:gdLst>
              <a:gd name="T0" fmla="*/ 1209350 w 1581512"/>
              <a:gd name="T1" fmla="*/ 0 h 1583344"/>
              <a:gd name="T2" fmla="*/ 1209350 w 1581512"/>
              <a:gd name="T3" fmla="*/ 1214516 h 1583344"/>
              <a:gd name="T4" fmla="*/ 154456 w 1581512"/>
              <a:gd name="T5" fmla="*/ 1214516 h 1583344"/>
              <a:gd name="T6" fmla="*/ 156406 w 1581512"/>
              <a:gd name="T7" fmla="*/ 1175802 h 1583344"/>
              <a:gd name="T8" fmla="*/ 0 w 1581512"/>
              <a:gd name="T9" fmla="*/ 1049411 h 1583344"/>
              <a:gd name="T10" fmla="*/ 10546 w 1581512"/>
              <a:gd name="T11" fmla="*/ 980092 h 1583344"/>
              <a:gd name="T12" fmla="*/ 81847 w 1581512"/>
              <a:gd name="T13" fmla="*/ 749684 h 1583344"/>
              <a:gd name="T14" fmla="*/ 108455 w 1581512"/>
              <a:gd name="T15" fmla="*/ 694279 h 1583344"/>
              <a:gd name="T16" fmla="*/ 307016 w 1581512"/>
              <a:gd name="T17" fmla="*/ 680148 h 1583344"/>
              <a:gd name="T18" fmla="*/ 334075 w 1581512"/>
              <a:gd name="T19" fmla="*/ 635468 h 1583344"/>
              <a:gd name="T20" fmla="*/ 382873 w 1581512"/>
              <a:gd name="T21" fmla="*/ 570010 h 1583344"/>
              <a:gd name="T22" fmla="*/ 332285 w 1581512"/>
              <a:gd name="T23" fmla="*/ 372546 h 1583344"/>
              <a:gd name="T24" fmla="*/ 344089 w 1581512"/>
              <a:gd name="T25" fmla="*/ 359518 h 1583344"/>
              <a:gd name="T26" fmla="*/ 525188 w 1581512"/>
              <a:gd name="T27" fmla="*/ 209633 h 1583344"/>
              <a:gd name="T28" fmla="*/ 610938 w 1581512"/>
              <a:gd name="T29" fmla="*/ 157376 h 1583344"/>
              <a:gd name="T30" fmla="*/ 783411 w 1581512"/>
              <a:gd name="T31" fmla="*/ 259133 h 1583344"/>
              <a:gd name="T32" fmla="*/ 798485 w 1581512"/>
              <a:gd name="T33" fmla="*/ 251849 h 1583344"/>
              <a:gd name="T34" fmla="*/ 895464 w 1581512"/>
              <a:gd name="T35" fmla="*/ 216243 h 1583344"/>
              <a:gd name="T36" fmla="*/ 959714 w 1581512"/>
              <a:gd name="T37" fmla="*/ 199672 h 1583344"/>
              <a:gd name="T38" fmla="*/ 1039767 w 1581512"/>
              <a:gd name="T39" fmla="*/ 13146 h 1583344"/>
              <a:gd name="T40" fmla="*/ 1084238 w 1581512"/>
              <a:gd name="T41" fmla="*/ 6337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8" name="任意多边形 9"/>
          <p:cNvSpPr>
            <a:spLocks noChangeArrowheads="1"/>
          </p:cNvSpPr>
          <p:nvPr/>
        </p:nvSpPr>
        <p:spPr bwMode="auto">
          <a:xfrm flipH="1">
            <a:off x="5224463" y="3276600"/>
            <a:ext cx="1447800" cy="1449388"/>
          </a:xfrm>
          <a:custGeom>
            <a:avLst/>
            <a:gdLst>
              <a:gd name="T0" fmla="*/ 1213335 w 1581512"/>
              <a:gd name="T1" fmla="*/ 0 h 1583344"/>
              <a:gd name="T2" fmla="*/ 1213335 w 1581512"/>
              <a:gd name="T3" fmla="*/ 1214516 h 1583344"/>
              <a:gd name="T4" fmla="*/ 154965 w 1581512"/>
              <a:gd name="T5" fmla="*/ 1214516 h 1583344"/>
              <a:gd name="T6" fmla="*/ 156921 w 1581512"/>
              <a:gd name="T7" fmla="*/ 1175802 h 1583344"/>
              <a:gd name="T8" fmla="*/ 0 w 1581512"/>
              <a:gd name="T9" fmla="*/ 1049411 h 1583344"/>
              <a:gd name="T10" fmla="*/ 10582 w 1581512"/>
              <a:gd name="T11" fmla="*/ 980092 h 1583344"/>
              <a:gd name="T12" fmla="*/ 82118 w 1581512"/>
              <a:gd name="T13" fmla="*/ 749684 h 1583344"/>
              <a:gd name="T14" fmla="*/ 108813 w 1581512"/>
              <a:gd name="T15" fmla="*/ 694279 h 1583344"/>
              <a:gd name="T16" fmla="*/ 308029 w 1581512"/>
              <a:gd name="T17" fmla="*/ 680148 h 1583344"/>
              <a:gd name="T18" fmla="*/ 335176 w 1581512"/>
              <a:gd name="T19" fmla="*/ 635468 h 1583344"/>
              <a:gd name="T20" fmla="*/ 384135 w 1581512"/>
              <a:gd name="T21" fmla="*/ 570010 h 1583344"/>
              <a:gd name="T22" fmla="*/ 333381 w 1581512"/>
              <a:gd name="T23" fmla="*/ 372546 h 1583344"/>
              <a:gd name="T24" fmla="*/ 345223 w 1581512"/>
              <a:gd name="T25" fmla="*/ 359518 h 1583344"/>
              <a:gd name="T26" fmla="*/ 526918 w 1581512"/>
              <a:gd name="T27" fmla="*/ 209633 h 1583344"/>
              <a:gd name="T28" fmla="*/ 612952 w 1581512"/>
              <a:gd name="T29" fmla="*/ 157376 h 1583344"/>
              <a:gd name="T30" fmla="*/ 785992 w 1581512"/>
              <a:gd name="T31" fmla="*/ 259133 h 1583344"/>
              <a:gd name="T32" fmla="*/ 801117 w 1581512"/>
              <a:gd name="T33" fmla="*/ 251849 h 1583344"/>
              <a:gd name="T34" fmla="*/ 898416 w 1581512"/>
              <a:gd name="T35" fmla="*/ 216243 h 1583344"/>
              <a:gd name="T36" fmla="*/ 962876 w 1581512"/>
              <a:gd name="T37" fmla="*/ 199672 h 1583344"/>
              <a:gd name="T38" fmla="*/ 1043194 w 1581512"/>
              <a:gd name="T39" fmla="*/ 13146 h 1583344"/>
              <a:gd name="T40" fmla="*/ 1087811 w 1581512"/>
              <a:gd name="T41" fmla="*/ 6337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9" name="任意多边形 10"/>
          <p:cNvSpPr>
            <a:spLocks noChangeArrowheads="1"/>
          </p:cNvSpPr>
          <p:nvPr/>
        </p:nvSpPr>
        <p:spPr bwMode="auto">
          <a:xfrm flipV="1">
            <a:off x="3778250" y="4725988"/>
            <a:ext cx="1446213" cy="1449387"/>
          </a:xfrm>
          <a:custGeom>
            <a:avLst/>
            <a:gdLst>
              <a:gd name="T0" fmla="*/ 1209350 w 1581512"/>
              <a:gd name="T1" fmla="*/ 0 h 1583344"/>
              <a:gd name="T2" fmla="*/ 1209350 w 1581512"/>
              <a:gd name="T3" fmla="*/ 1214514 h 1583344"/>
              <a:gd name="T4" fmla="*/ 154456 w 1581512"/>
              <a:gd name="T5" fmla="*/ 1214514 h 1583344"/>
              <a:gd name="T6" fmla="*/ 156406 w 1581512"/>
              <a:gd name="T7" fmla="*/ 1175799 h 1583344"/>
              <a:gd name="T8" fmla="*/ 0 w 1581512"/>
              <a:gd name="T9" fmla="*/ 1049409 h 1583344"/>
              <a:gd name="T10" fmla="*/ 10546 w 1581512"/>
              <a:gd name="T11" fmla="*/ 980090 h 1583344"/>
              <a:gd name="T12" fmla="*/ 81847 w 1581512"/>
              <a:gd name="T13" fmla="*/ 749682 h 1583344"/>
              <a:gd name="T14" fmla="*/ 108455 w 1581512"/>
              <a:gd name="T15" fmla="*/ 694277 h 1583344"/>
              <a:gd name="T16" fmla="*/ 307016 w 1581512"/>
              <a:gd name="T17" fmla="*/ 680147 h 1583344"/>
              <a:gd name="T18" fmla="*/ 334075 w 1581512"/>
              <a:gd name="T19" fmla="*/ 635468 h 1583344"/>
              <a:gd name="T20" fmla="*/ 382873 w 1581512"/>
              <a:gd name="T21" fmla="*/ 570010 h 1583344"/>
              <a:gd name="T22" fmla="*/ 332285 w 1581512"/>
              <a:gd name="T23" fmla="*/ 372545 h 1583344"/>
              <a:gd name="T24" fmla="*/ 344089 w 1581512"/>
              <a:gd name="T25" fmla="*/ 359516 h 1583344"/>
              <a:gd name="T26" fmla="*/ 525188 w 1581512"/>
              <a:gd name="T27" fmla="*/ 209632 h 1583344"/>
              <a:gd name="T28" fmla="*/ 610938 w 1581512"/>
              <a:gd name="T29" fmla="*/ 157376 h 1583344"/>
              <a:gd name="T30" fmla="*/ 783411 w 1581512"/>
              <a:gd name="T31" fmla="*/ 259133 h 1583344"/>
              <a:gd name="T32" fmla="*/ 798485 w 1581512"/>
              <a:gd name="T33" fmla="*/ 251848 h 1583344"/>
              <a:gd name="T34" fmla="*/ 895464 w 1581512"/>
              <a:gd name="T35" fmla="*/ 216243 h 1583344"/>
              <a:gd name="T36" fmla="*/ 959714 w 1581512"/>
              <a:gd name="T37" fmla="*/ 199672 h 1583344"/>
              <a:gd name="T38" fmla="*/ 1039767 w 1581512"/>
              <a:gd name="T39" fmla="*/ 13146 h 1583344"/>
              <a:gd name="T40" fmla="*/ 1084238 w 1581512"/>
              <a:gd name="T41" fmla="*/ 6337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0" name="任意多边形 11"/>
          <p:cNvSpPr>
            <a:spLocks noChangeArrowheads="1"/>
          </p:cNvSpPr>
          <p:nvPr/>
        </p:nvSpPr>
        <p:spPr bwMode="auto">
          <a:xfrm flipH="1" flipV="1">
            <a:off x="5224463" y="4725988"/>
            <a:ext cx="1447800" cy="1449387"/>
          </a:xfrm>
          <a:custGeom>
            <a:avLst/>
            <a:gdLst>
              <a:gd name="T0" fmla="*/ 1213335 w 1581512"/>
              <a:gd name="T1" fmla="*/ 0 h 1583344"/>
              <a:gd name="T2" fmla="*/ 1213335 w 1581512"/>
              <a:gd name="T3" fmla="*/ 1214514 h 1583344"/>
              <a:gd name="T4" fmla="*/ 154965 w 1581512"/>
              <a:gd name="T5" fmla="*/ 1214514 h 1583344"/>
              <a:gd name="T6" fmla="*/ 156921 w 1581512"/>
              <a:gd name="T7" fmla="*/ 1175799 h 1583344"/>
              <a:gd name="T8" fmla="*/ 0 w 1581512"/>
              <a:gd name="T9" fmla="*/ 1049409 h 1583344"/>
              <a:gd name="T10" fmla="*/ 10582 w 1581512"/>
              <a:gd name="T11" fmla="*/ 980090 h 1583344"/>
              <a:gd name="T12" fmla="*/ 82118 w 1581512"/>
              <a:gd name="T13" fmla="*/ 749682 h 1583344"/>
              <a:gd name="T14" fmla="*/ 108813 w 1581512"/>
              <a:gd name="T15" fmla="*/ 694277 h 1583344"/>
              <a:gd name="T16" fmla="*/ 308029 w 1581512"/>
              <a:gd name="T17" fmla="*/ 680147 h 1583344"/>
              <a:gd name="T18" fmla="*/ 335176 w 1581512"/>
              <a:gd name="T19" fmla="*/ 635468 h 1583344"/>
              <a:gd name="T20" fmla="*/ 384135 w 1581512"/>
              <a:gd name="T21" fmla="*/ 570010 h 1583344"/>
              <a:gd name="T22" fmla="*/ 333381 w 1581512"/>
              <a:gd name="T23" fmla="*/ 372545 h 1583344"/>
              <a:gd name="T24" fmla="*/ 345223 w 1581512"/>
              <a:gd name="T25" fmla="*/ 359516 h 1583344"/>
              <a:gd name="T26" fmla="*/ 526918 w 1581512"/>
              <a:gd name="T27" fmla="*/ 209632 h 1583344"/>
              <a:gd name="T28" fmla="*/ 612952 w 1581512"/>
              <a:gd name="T29" fmla="*/ 157376 h 1583344"/>
              <a:gd name="T30" fmla="*/ 785992 w 1581512"/>
              <a:gd name="T31" fmla="*/ 259133 h 1583344"/>
              <a:gd name="T32" fmla="*/ 801117 w 1581512"/>
              <a:gd name="T33" fmla="*/ 251848 h 1583344"/>
              <a:gd name="T34" fmla="*/ 898416 w 1581512"/>
              <a:gd name="T35" fmla="*/ 216243 h 1583344"/>
              <a:gd name="T36" fmla="*/ 962876 w 1581512"/>
              <a:gd name="T37" fmla="*/ 199672 h 1583344"/>
              <a:gd name="T38" fmla="*/ 1043194 w 1581512"/>
              <a:gd name="T39" fmla="*/ 13146 h 1583344"/>
              <a:gd name="T40" fmla="*/ 1087811 w 1581512"/>
              <a:gd name="T41" fmla="*/ 6337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1" name="任意多边形 22"/>
          <p:cNvSpPr>
            <a:spLocks noChangeArrowheads="1"/>
          </p:cNvSpPr>
          <p:nvPr/>
        </p:nvSpPr>
        <p:spPr bwMode="auto">
          <a:xfrm rot="687363" flipH="1">
            <a:off x="7294563" y="2317750"/>
            <a:ext cx="1039812" cy="1041400"/>
          </a:xfrm>
          <a:custGeom>
            <a:avLst/>
            <a:gdLst>
              <a:gd name="T0" fmla="*/ 449489 w 1581512"/>
              <a:gd name="T1" fmla="*/ 0 h 1583344"/>
              <a:gd name="T2" fmla="*/ 449489 w 1581512"/>
              <a:gd name="T3" fmla="*/ 450508 h 1583344"/>
              <a:gd name="T4" fmla="*/ 57408 w 1581512"/>
              <a:gd name="T5" fmla="*/ 450508 h 1583344"/>
              <a:gd name="T6" fmla="*/ 58132 w 1581512"/>
              <a:gd name="T7" fmla="*/ 436147 h 1583344"/>
              <a:gd name="T8" fmla="*/ 0 w 1581512"/>
              <a:gd name="T9" fmla="*/ 389264 h 1583344"/>
              <a:gd name="T10" fmla="*/ 3920 w 1581512"/>
              <a:gd name="T11" fmla="*/ 363551 h 1583344"/>
              <a:gd name="T12" fmla="*/ 30421 w 1581512"/>
              <a:gd name="T13" fmla="*/ 278084 h 1583344"/>
              <a:gd name="T14" fmla="*/ 40311 w 1581512"/>
              <a:gd name="T15" fmla="*/ 257533 h 1583344"/>
              <a:gd name="T16" fmla="*/ 114112 w 1581512"/>
              <a:gd name="T17" fmla="*/ 252291 h 1583344"/>
              <a:gd name="T18" fmla="*/ 124168 w 1581512"/>
              <a:gd name="T19" fmla="*/ 235718 h 1583344"/>
              <a:gd name="T20" fmla="*/ 142306 w 1581512"/>
              <a:gd name="T21" fmla="*/ 211437 h 1583344"/>
              <a:gd name="T22" fmla="*/ 123504 w 1581512"/>
              <a:gd name="T23" fmla="*/ 138191 h 1583344"/>
              <a:gd name="T24" fmla="*/ 127890 w 1581512"/>
              <a:gd name="T25" fmla="*/ 133358 h 1583344"/>
              <a:gd name="T26" fmla="*/ 195201 w 1581512"/>
              <a:gd name="T27" fmla="*/ 77760 h 1583344"/>
              <a:gd name="T28" fmla="*/ 227072 w 1581512"/>
              <a:gd name="T29" fmla="*/ 58376 h 1583344"/>
              <a:gd name="T30" fmla="*/ 291177 w 1581512"/>
              <a:gd name="T31" fmla="*/ 96121 h 1583344"/>
              <a:gd name="T32" fmla="*/ 296780 w 1581512"/>
              <a:gd name="T33" fmla="*/ 93420 h 1583344"/>
              <a:gd name="T34" fmla="*/ 332825 w 1581512"/>
              <a:gd name="T35" fmla="*/ 80212 h 1583344"/>
              <a:gd name="T36" fmla="*/ 356705 w 1581512"/>
              <a:gd name="T37" fmla="*/ 74065 h 1583344"/>
              <a:gd name="T38" fmla="*/ 386459 w 1581512"/>
              <a:gd name="T39" fmla="*/ 4876 h 1583344"/>
              <a:gd name="T40" fmla="*/ 402988 w 1581512"/>
              <a:gd name="T41" fmla="*/ 2351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2" name="任意多边形 23"/>
          <p:cNvSpPr>
            <a:spLocks noChangeArrowheads="1"/>
          </p:cNvSpPr>
          <p:nvPr/>
        </p:nvSpPr>
        <p:spPr bwMode="auto">
          <a:xfrm rot="687363">
            <a:off x="6275388" y="2111375"/>
            <a:ext cx="1039812" cy="1041400"/>
          </a:xfrm>
          <a:custGeom>
            <a:avLst/>
            <a:gdLst>
              <a:gd name="T0" fmla="*/ 449489 w 1581512"/>
              <a:gd name="T1" fmla="*/ 0 h 1583344"/>
              <a:gd name="T2" fmla="*/ 449489 w 1581512"/>
              <a:gd name="T3" fmla="*/ 450508 h 1583344"/>
              <a:gd name="T4" fmla="*/ 57408 w 1581512"/>
              <a:gd name="T5" fmla="*/ 450508 h 1583344"/>
              <a:gd name="T6" fmla="*/ 58132 w 1581512"/>
              <a:gd name="T7" fmla="*/ 436147 h 1583344"/>
              <a:gd name="T8" fmla="*/ 0 w 1581512"/>
              <a:gd name="T9" fmla="*/ 389264 h 1583344"/>
              <a:gd name="T10" fmla="*/ 3920 w 1581512"/>
              <a:gd name="T11" fmla="*/ 363551 h 1583344"/>
              <a:gd name="T12" fmla="*/ 30421 w 1581512"/>
              <a:gd name="T13" fmla="*/ 278084 h 1583344"/>
              <a:gd name="T14" fmla="*/ 40311 w 1581512"/>
              <a:gd name="T15" fmla="*/ 257533 h 1583344"/>
              <a:gd name="T16" fmla="*/ 114112 w 1581512"/>
              <a:gd name="T17" fmla="*/ 252291 h 1583344"/>
              <a:gd name="T18" fmla="*/ 124168 w 1581512"/>
              <a:gd name="T19" fmla="*/ 235718 h 1583344"/>
              <a:gd name="T20" fmla="*/ 142306 w 1581512"/>
              <a:gd name="T21" fmla="*/ 211437 h 1583344"/>
              <a:gd name="T22" fmla="*/ 123504 w 1581512"/>
              <a:gd name="T23" fmla="*/ 138191 h 1583344"/>
              <a:gd name="T24" fmla="*/ 127890 w 1581512"/>
              <a:gd name="T25" fmla="*/ 133358 h 1583344"/>
              <a:gd name="T26" fmla="*/ 195201 w 1581512"/>
              <a:gd name="T27" fmla="*/ 77760 h 1583344"/>
              <a:gd name="T28" fmla="*/ 227072 w 1581512"/>
              <a:gd name="T29" fmla="*/ 58376 h 1583344"/>
              <a:gd name="T30" fmla="*/ 291177 w 1581512"/>
              <a:gd name="T31" fmla="*/ 96121 h 1583344"/>
              <a:gd name="T32" fmla="*/ 296780 w 1581512"/>
              <a:gd name="T33" fmla="*/ 93420 h 1583344"/>
              <a:gd name="T34" fmla="*/ 332825 w 1581512"/>
              <a:gd name="T35" fmla="*/ 80212 h 1583344"/>
              <a:gd name="T36" fmla="*/ 356705 w 1581512"/>
              <a:gd name="T37" fmla="*/ 74065 h 1583344"/>
              <a:gd name="T38" fmla="*/ 386459 w 1581512"/>
              <a:gd name="T39" fmla="*/ 4876 h 1583344"/>
              <a:gd name="T40" fmla="*/ 402988 w 1581512"/>
              <a:gd name="T41" fmla="*/ 2351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3" name="任意多边形 24"/>
          <p:cNvSpPr>
            <a:spLocks noChangeArrowheads="1"/>
          </p:cNvSpPr>
          <p:nvPr/>
        </p:nvSpPr>
        <p:spPr bwMode="auto">
          <a:xfrm rot="687363" flipH="1" flipV="1">
            <a:off x="7088188" y="3336925"/>
            <a:ext cx="1039812" cy="1041400"/>
          </a:xfrm>
          <a:custGeom>
            <a:avLst/>
            <a:gdLst>
              <a:gd name="T0" fmla="*/ 449489 w 1581512"/>
              <a:gd name="T1" fmla="*/ 0 h 1583344"/>
              <a:gd name="T2" fmla="*/ 449489 w 1581512"/>
              <a:gd name="T3" fmla="*/ 450508 h 1583344"/>
              <a:gd name="T4" fmla="*/ 57408 w 1581512"/>
              <a:gd name="T5" fmla="*/ 450508 h 1583344"/>
              <a:gd name="T6" fmla="*/ 58132 w 1581512"/>
              <a:gd name="T7" fmla="*/ 436147 h 1583344"/>
              <a:gd name="T8" fmla="*/ 0 w 1581512"/>
              <a:gd name="T9" fmla="*/ 389264 h 1583344"/>
              <a:gd name="T10" fmla="*/ 3920 w 1581512"/>
              <a:gd name="T11" fmla="*/ 363551 h 1583344"/>
              <a:gd name="T12" fmla="*/ 30421 w 1581512"/>
              <a:gd name="T13" fmla="*/ 278084 h 1583344"/>
              <a:gd name="T14" fmla="*/ 40311 w 1581512"/>
              <a:gd name="T15" fmla="*/ 257533 h 1583344"/>
              <a:gd name="T16" fmla="*/ 114112 w 1581512"/>
              <a:gd name="T17" fmla="*/ 252291 h 1583344"/>
              <a:gd name="T18" fmla="*/ 124168 w 1581512"/>
              <a:gd name="T19" fmla="*/ 235718 h 1583344"/>
              <a:gd name="T20" fmla="*/ 142306 w 1581512"/>
              <a:gd name="T21" fmla="*/ 211437 h 1583344"/>
              <a:gd name="T22" fmla="*/ 123504 w 1581512"/>
              <a:gd name="T23" fmla="*/ 138191 h 1583344"/>
              <a:gd name="T24" fmla="*/ 127890 w 1581512"/>
              <a:gd name="T25" fmla="*/ 133358 h 1583344"/>
              <a:gd name="T26" fmla="*/ 195201 w 1581512"/>
              <a:gd name="T27" fmla="*/ 77760 h 1583344"/>
              <a:gd name="T28" fmla="*/ 227072 w 1581512"/>
              <a:gd name="T29" fmla="*/ 58376 h 1583344"/>
              <a:gd name="T30" fmla="*/ 291177 w 1581512"/>
              <a:gd name="T31" fmla="*/ 96121 h 1583344"/>
              <a:gd name="T32" fmla="*/ 296780 w 1581512"/>
              <a:gd name="T33" fmla="*/ 93420 h 1583344"/>
              <a:gd name="T34" fmla="*/ 332825 w 1581512"/>
              <a:gd name="T35" fmla="*/ 80212 h 1583344"/>
              <a:gd name="T36" fmla="*/ 356705 w 1581512"/>
              <a:gd name="T37" fmla="*/ 74065 h 1583344"/>
              <a:gd name="T38" fmla="*/ 386459 w 1581512"/>
              <a:gd name="T39" fmla="*/ 4876 h 1583344"/>
              <a:gd name="T40" fmla="*/ 402988 w 1581512"/>
              <a:gd name="T41" fmla="*/ 2351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4" name="任意多边形 25"/>
          <p:cNvSpPr>
            <a:spLocks noChangeArrowheads="1"/>
          </p:cNvSpPr>
          <p:nvPr/>
        </p:nvSpPr>
        <p:spPr bwMode="auto">
          <a:xfrm rot="687363" flipV="1">
            <a:off x="6069013" y="3130550"/>
            <a:ext cx="1039812" cy="1041400"/>
          </a:xfrm>
          <a:custGeom>
            <a:avLst/>
            <a:gdLst>
              <a:gd name="T0" fmla="*/ 449489 w 1581512"/>
              <a:gd name="T1" fmla="*/ 0 h 1583344"/>
              <a:gd name="T2" fmla="*/ 449489 w 1581512"/>
              <a:gd name="T3" fmla="*/ 450508 h 1583344"/>
              <a:gd name="T4" fmla="*/ 57408 w 1581512"/>
              <a:gd name="T5" fmla="*/ 450508 h 1583344"/>
              <a:gd name="T6" fmla="*/ 58132 w 1581512"/>
              <a:gd name="T7" fmla="*/ 436147 h 1583344"/>
              <a:gd name="T8" fmla="*/ 0 w 1581512"/>
              <a:gd name="T9" fmla="*/ 389264 h 1583344"/>
              <a:gd name="T10" fmla="*/ 3920 w 1581512"/>
              <a:gd name="T11" fmla="*/ 363551 h 1583344"/>
              <a:gd name="T12" fmla="*/ 30421 w 1581512"/>
              <a:gd name="T13" fmla="*/ 278084 h 1583344"/>
              <a:gd name="T14" fmla="*/ 40311 w 1581512"/>
              <a:gd name="T15" fmla="*/ 257533 h 1583344"/>
              <a:gd name="T16" fmla="*/ 114112 w 1581512"/>
              <a:gd name="T17" fmla="*/ 252291 h 1583344"/>
              <a:gd name="T18" fmla="*/ 124168 w 1581512"/>
              <a:gd name="T19" fmla="*/ 235718 h 1583344"/>
              <a:gd name="T20" fmla="*/ 142306 w 1581512"/>
              <a:gd name="T21" fmla="*/ 211437 h 1583344"/>
              <a:gd name="T22" fmla="*/ 123504 w 1581512"/>
              <a:gd name="T23" fmla="*/ 138191 h 1583344"/>
              <a:gd name="T24" fmla="*/ 127890 w 1581512"/>
              <a:gd name="T25" fmla="*/ 133358 h 1583344"/>
              <a:gd name="T26" fmla="*/ 195201 w 1581512"/>
              <a:gd name="T27" fmla="*/ 77760 h 1583344"/>
              <a:gd name="T28" fmla="*/ 227072 w 1581512"/>
              <a:gd name="T29" fmla="*/ 58376 h 1583344"/>
              <a:gd name="T30" fmla="*/ 291177 w 1581512"/>
              <a:gd name="T31" fmla="*/ 96121 h 1583344"/>
              <a:gd name="T32" fmla="*/ 296780 w 1581512"/>
              <a:gd name="T33" fmla="*/ 93420 h 1583344"/>
              <a:gd name="T34" fmla="*/ 332825 w 1581512"/>
              <a:gd name="T35" fmla="*/ 80212 h 1583344"/>
              <a:gd name="T36" fmla="*/ 356705 w 1581512"/>
              <a:gd name="T37" fmla="*/ 74065 h 1583344"/>
              <a:gd name="T38" fmla="*/ 386459 w 1581512"/>
              <a:gd name="T39" fmla="*/ 4876 h 1583344"/>
              <a:gd name="T40" fmla="*/ 402988 w 1581512"/>
              <a:gd name="T41" fmla="*/ 2351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FEFE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5" name="文本框 36"/>
          <p:cNvSpPr>
            <a:spLocks noChangeArrowheads="1"/>
          </p:cNvSpPr>
          <p:nvPr/>
        </p:nvSpPr>
        <p:spPr bwMode="auto">
          <a:xfrm>
            <a:off x="560388" y="4948238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3806" name="文本框 37"/>
          <p:cNvSpPr>
            <a:spLocks noChangeArrowheads="1"/>
          </p:cNvSpPr>
          <p:nvPr/>
        </p:nvSpPr>
        <p:spPr bwMode="auto">
          <a:xfrm>
            <a:off x="2917825" y="2079625"/>
            <a:ext cx="2786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EFEFE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3807" name="文本框 38"/>
          <p:cNvSpPr>
            <a:spLocks noChangeArrowheads="1"/>
          </p:cNvSpPr>
          <p:nvPr/>
        </p:nvSpPr>
        <p:spPr bwMode="auto">
          <a:xfrm>
            <a:off x="8428038" y="2506663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3808" name="文本框 39"/>
          <p:cNvSpPr>
            <a:spLocks noChangeArrowheads="1"/>
          </p:cNvSpPr>
          <p:nvPr/>
        </p:nvSpPr>
        <p:spPr bwMode="auto">
          <a:xfrm>
            <a:off x="6770688" y="4973638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3809" name="组合 40"/>
          <p:cNvGrpSpPr/>
          <p:nvPr/>
        </p:nvGrpSpPr>
        <p:grpSpPr bwMode="auto">
          <a:xfrm>
            <a:off x="4464050" y="3865563"/>
            <a:ext cx="463550" cy="517525"/>
            <a:chOff x="0" y="0"/>
            <a:chExt cx="402656" cy="450303"/>
          </a:xfrm>
        </p:grpSpPr>
        <p:sp>
          <p:nvSpPr>
            <p:cNvPr id="33842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0" name="组合 46"/>
          <p:cNvGrpSpPr/>
          <p:nvPr/>
        </p:nvGrpSpPr>
        <p:grpSpPr bwMode="auto">
          <a:xfrm>
            <a:off x="4470400" y="5000625"/>
            <a:ext cx="441325" cy="500063"/>
            <a:chOff x="0" y="0"/>
            <a:chExt cx="406393" cy="459645"/>
          </a:xfrm>
        </p:grpSpPr>
        <p:sp>
          <p:nvSpPr>
            <p:cNvPr id="33839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33811" name="组合 50"/>
          <p:cNvGrpSpPr/>
          <p:nvPr/>
        </p:nvGrpSpPr>
        <p:grpSpPr bwMode="auto">
          <a:xfrm>
            <a:off x="5588000" y="3914775"/>
            <a:ext cx="423863" cy="419100"/>
            <a:chOff x="0" y="0"/>
            <a:chExt cx="453105" cy="448433"/>
          </a:xfrm>
        </p:grpSpPr>
        <p:sp>
          <p:nvSpPr>
            <p:cNvPr id="33837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2" name="组合 53"/>
          <p:cNvGrpSpPr/>
          <p:nvPr/>
        </p:nvGrpSpPr>
        <p:grpSpPr bwMode="auto">
          <a:xfrm>
            <a:off x="5651500" y="4968875"/>
            <a:ext cx="442913" cy="476250"/>
            <a:chOff x="0" y="0"/>
            <a:chExt cx="466184" cy="501686"/>
          </a:xfrm>
        </p:grpSpPr>
        <p:sp>
          <p:nvSpPr>
            <p:cNvPr id="33832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34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3" name="组合 59"/>
          <p:cNvGrpSpPr/>
          <p:nvPr/>
        </p:nvGrpSpPr>
        <p:grpSpPr bwMode="auto">
          <a:xfrm rot="1030086">
            <a:off x="6729413" y="2624138"/>
            <a:ext cx="382587" cy="427037"/>
            <a:chOff x="0" y="0"/>
            <a:chExt cx="402656" cy="450303"/>
          </a:xfrm>
        </p:grpSpPr>
        <p:sp>
          <p:nvSpPr>
            <p:cNvPr id="33827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4" name="组合 65"/>
          <p:cNvGrpSpPr/>
          <p:nvPr/>
        </p:nvGrpSpPr>
        <p:grpSpPr bwMode="auto">
          <a:xfrm rot="1030086">
            <a:off x="6575425" y="3344863"/>
            <a:ext cx="363538" cy="411162"/>
            <a:chOff x="0" y="0"/>
            <a:chExt cx="406393" cy="459645"/>
          </a:xfrm>
        </p:grpSpPr>
        <p:sp>
          <p:nvSpPr>
            <p:cNvPr id="33824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5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33815" name="组合 69"/>
          <p:cNvGrpSpPr/>
          <p:nvPr/>
        </p:nvGrpSpPr>
        <p:grpSpPr bwMode="auto">
          <a:xfrm rot="1030086">
            <a:off x="7550150" y="2822575"/>
            <a:ext cx="350838" cy="346075"/>
            <a:chOff x="0" y="0"/>
            <a:chExt cx="453105" cy="448433"/>
          </a:xfrm>
        </p:grpSpPr>
        <p:sp>
          <p:nvSpPr>
            <p:cNvPr id="3382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6" name="组合 72"/>
          <p:cNvGrpSpPr/>
          <p:nvPr/>
        </p:nvGrpSpPr>
        <p:grpSpPr bwMode="auto">
          <a:xfrm rot="1030086">
            <a:off x="7426325" y="3538538"/>
            <a:ext cx="363538" cy="392112"/>
            <a:chOff x="0" y="0"/>
            <a:chExt cx="466184" cy="501686"/>
          </a:xfrm>
        </p:grpSpPr>
        <p:sp>
          <p:nvSpPr>
            <p:cNvPr id="3381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1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等腰三角形 1"/>
          <p:cNvSpPr>
            <a:spLocks noChangeArrowheads="1"/>
          </p:cNvSpPr>
          <p:nvPr/>
        </p:nvSpPr>
        <p:spPr bwMode="auto">
          <a:xfrm flipV="1">
            <a:off x="3884613" y="17463"/>
            <a:ext cx="4418012" cy="3848100"/>
          </a:xfrm>
          <a:prstGeom prst="triangle">
            <a:avLst>
              <a:gd name="adj" fmla="val 50000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等腰三角形 2"/>
          <p:cNvSpPr>
            <a:spLocks noChangeArrowheads="1"/>
          </p:cNvSpPr>
          <p:nvPr/>
        </p:nvSpPr>
        <p:spPr bwMode="auto">
          <a:xfrm flipV="1">
            <a:off x="2878138" y="1736725"/>
            <a:ext cx="4418012" cy="3848100"/>
          </a:xfrm>
          <a:prstGeom prst="triangle">
            <a:avLst>
              <a:gd name="adj" fmla="val 50000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等腰三角形 3"/>
          <p:cNvSpPr>
            <a:spLocks noChangeArrowheads="1"/>
          </p:cNvSpPr>
          <p:nvPr/>
        </p:nvSpPr>
        <p:spPr bwMode="auto">
          <a:xfrm flipV="1">
            <a:off x="4891088" y="1736725"/>
            <a:ext cx="4419600" cy="3848100"/>
          </a:xfrm>
          <a:prstGeom prst="triangle">
            <a:avLst>
              <a:gd name="adj" fmla="val 50000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文本框 5"/>
          <p:cNvSpPr>
            <a:spLocks noChangeArrowheads="1"/>
          </p:cNvSpPr>
          <p:nvPr/>
        </p:nvSpPr>
        <p:spPr bwMode="auto">
          <a:xfrm>
            <a:off x="4262438" y="2474913"/>
            <a:ext cx="3663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93255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CONCENTS</a:t>
            </a:r>
            <a:endParaRPr lang="zh-CN" altLang="en-US" sz="6000" b="1">
              <a:solidFill>
                <a:srgbClr val="093255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6390" name="文本框 8"/>
          <p:cNvSpPr>
            <a:spLocks noChangeArrowheads="1"/>
          </p:cNvSpPr>
          <p:nvPr/>
        </p:nvSpPr>
        <p:spPr bwMode="auto">
          <a:xfrm>
            <a:off x="1717675" y="4076700"/>
            <a:ext cx="1579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ABOUT  US</a:t>
            </a:r>
            <a:endParaRPr lang="zh-CN" altLang="en-US" sz="24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6391" name="文本框 9"/>
          <p:cNvSpPr>
            <a:spLocks noChangeArrowheads="1"/>
          </p:cNvSpPr>
          <p:nvPr/>
        </p:nvSpPr>
        <p:spPr bwMode="auto">
          <a:xfrm>
            <a:off x="8894763" y="4051300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OUR   SERVICE</a:t>
            </a:r>
            <a:endParaRPr lang="zh-CN" altLang="en-US" sz="24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6392" name="文本框 10"/>
          <p:cNvSpPr>
            <a:spLocks noChangeArrowheads="1"/>
          </p:cNvSpPr>
          <p:nvPr/>
        </p:nvSpPr>
        <p:spPr bwMode="auto">
          <a:xfrm>
            <a:off x="1252538" y="5270500"/>
            <a:ext cx="2397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DATA   ANALYSIS</a:t>
            </a:r>
            <a:endParaRPr lang="zh-CN" altLang="en-US" sz="24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6393" name="文本框 11"/>
          <p:cNvSpPr>
            <a:spLocks noChangeArrowheads="1"/>
          </p:cNvSpPr>
          <p:nvPr/>
        </p:nvSpPr>
        <p:spPr bwMode="auto">
          <a:xfrm>
            <a:off x="9115425" y="5270500"/>
            <a:ext cx="164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PORTFOLIO</a:t>
            </a:r>
            <a:endParaRPr lang="zh-CN" altLang="en-US" sz="24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65"/>
          <p:cNvSpPr>
            <a:spLocks noChangeArrowheads="1"/>
          </p:cNvSpPr>
          <p:nvPr/>
        </p:nvSpPr>
        <p:spPr bwMode="auto">
          <a:xfrm>
            <a:off x="4635500" y="2795588"/>
            <a:ext cx="1304925" cy="1604962"/>
          </a:xfrm>
          <a:custGeom>
            <a:avLst/>
            <a:gdLst>
              <a:gd name="T0" fmla="*/ 2147483646 w 312"/>
              <a:gd name="T1" fmla="*/ 2147483646 h 385"/>
              <a:gd name="T2" fmla="*/ 2147483646 w 312"/>
              <a:gd name="T3" fmla="*/ 2147483646 h 385"/>
              <a:gd name="T4" fmla="*/ 2147483646 w 312"/>
              <a:gd name="T5" fmla="*/ 2147483646 h 385"/>
              <a:gd name="T6" fmla="*/ 2147483646 w 312"/>
              <a:gd name="T7" fmla="*/ 2147483646 h 385"/>
              <a:gd name="T8" fmla="*/ 2147483646 w 312"/>
              <a:gd name="T9" fmla="*/ 2147483646 h 385"/>
              <a:gd name="T10" fmla="*/ 2147483646 w 312"/>
              <a:gd name="T11" fmla="*/ 2147483646 h 385"/>
              <a:gd name="T12" fmla="*/ 2147483646 w 312"/>
              <a:gd name="T13" fmla="*/ 2147483646 h 385"/>
              <a:gd name="T14" fmla="*/ 2147483646 w 312"/>
              <a:gd name="T15" fmla="*/ 0 h 385"/>
              <a:gd name="T16" fmla="*/ 2147483646 w 312"/>
              <a:gd name="T17" fmla="*/ 2147483646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19" name="Freeform 263"/>
          <p:cNvSpPr>
            <a:spLocks noChangeArrowheads="1"/>
          </p:cNvSpPr>
          <p:nvPr/>
        </p:nvSpPr>
        <p:spPr bwMode="auto">
          <a:xfrm>
            <a:off x="6307138" y="3851275"/>
            <a:ext cx="1300162" cy="1606550"/>
          </a:xfrm>
          <a:custGeom>
            <a:avLst/>
            <a:gdLst>
              <a:gd name="T0" fmla="*/ 2147483646 w 311"/>
              <a:gd name="T1" fmla="*/ 2147483646 h 385"/>
              <a:gd name="T2" fmla="*/ 0 w 311"/>
              <a:gd name="T3" fmla="*/ 0 h 385"/>
              <a:gd name="T4" fmla="*/ 2147483646 w 311"/>
              <a:gd name="T5" fmla="*/ 2147483646 h 385"/>
              <a:gd name="T6" fmla="*/ 2147483646 w 311"/>
              <a:gd name="T7" fmla="*/ 2147483646 h 385"/>
              <a:gd name="T8" fmla="*/ 2147483646 w 311"/>
              <a:gd name="T9" fmla="*/ 2147483646 h 385"/>
              <a:gd name="T10" fmla="*/ 2147483646 w 311"/>
              <a:gd name="T11" fmla="*/ 2147483646 h 385"/>
              <a:gd name="T12" fmla="*/ 2147483646 w 311"/>
              <a:gd name="T13" fmla="*/ 2147483646 h 385"/>
              <a:gd name="T14" fmla="*/ 0 w 311"/>
              <a:gd name="T15" fmla="*/ 2147483646 h 385"/>
              <a:gd name="T16" fmla="*/ 2147483646 w 311"/>
              <a:gd name="T17" fmla="*/ 2147483646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Freeform 266"/>
          <p:cNvSpPr>
            <a:spLocks noChangeArrowheads="1"/>
          </p:cNvSpPr>
          <p:nvPr/>
        </p:nvSpPr>
        <p:spPr bwMode="auto">
          <a:xfrm>
            <a:off x="4635500" y="4902200"/>
            <a:ext cx="1304925" cy="1609725"/>
          </a:xfrm>
          <a:custGeom>
            <a:avLst/>
            <a:gdLst>
              <a:gd name="T0" fmla="*/ 2147483646 w 312"/>
              <a:gd name="T1" fmla="*/ 2147483646 h 386"/>
              <a:gd name="T2" fmla="*/ 2147483646 w 312"/>
              <a:gd name="T3" fmla="*/ 2147483646 h 386"/>
              <a:gd name="T4" fmla="*/ 2147483646 w 312"/>
              <a:gd name="T5" fmla="*/ 2147483646 h 386"/>
              <a:gd name="T6" fmla="*/ 2147483646 w 312"/>
              <a:gd name="T7" fmla="*/ 2147483646 h 386"/>
              <a:gd name="T8" fmla="*/ 2147483646 w 312"/>
              <a:gd name="T9" fmla="*/ 2147483646 h 386"/>
              <a:gd name="T10" fmla="*/ 2147483646 w 312"/>
              <a:gd name="T11" fmla="*/ 2147483646 h 386"/>
              <a:gd name="T12" fmla="*/ 2147483646 w 312"/>
              <a:gd name="T13" fmla="*/ 2147483646 h 386"/>
              <a:gd name="T14" fmla="*/ 2147483646 w 312"/>
              <a:gd name="T15" fmla="*/ 2147483646 h 386"/>
              <a:gd name="T16" fmla="*/ 2147483646 w 312"/>
              <a:gd name="T17" fmla="*/ 2147483646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Freeform 267"/>
          <p:cNvSpPr>
            <a:spLocks noChangeArrowheads="1"/>
          </p:cNvSpPr>
          <p:nvPr/>
        </p:nvSpPr>
        <p:spPr bwMode="auto">
          <a:xfrm>
            <a:off x="6307138" y="1739900"/>
            <a:ext cx="1300162" cy="1611313"/>
          </a:xfrm>
          <a:custGeom>
            <a:avLst/>
            <a:gdLst>
              <a:gd name="T0" fmla="*/ 2147483646 w 311"/>
              <a:gd name="T1" fmla="*/ 2147483646 h 386"/>
              <a:gd name="T2" fmla="*/ 0 w 311"/>
              <a:gd name="T3" fmla="*/ 0 h 386"/>
              <a:gd name="T4" fmla="*/ 2147483646 w 311"/>
              <a:gd name="T5" fmla="*/ 2147483646 h 386"/>
              <a:gd name="T6" fmla="*/ 2147483646 w 311"/>
              <a:gd name="T7" fmla="*/ 2147483646 h 386"/>
              <a:gd name="T8" fmla="*/ 2147483646 w 311"/>
              <a:gd name="T9" fmla="*/ 2147483646 h 386"/>
              <a:gd name="T10" fmla="*/ 2147483646 w 311"/>
              <a:gd name="T11" fmla="*/ 2147483646 h 386"/>
              <a:gd name="T12" fmla="*/ 2147483646 w 311"/>
              <a:gd name="T13" fmla="*/ 2147483646 h 386"/>
              <a:gd name="T14" fmla="*/ 0 w 311"/>
              <a:gd name="T15" fmla="*/ 2147483646 h 386"/>
              <a:gd name="T16" fmla="*/ 2147483646 w 311"/>
              <a:gd name="T17" fmla="*/ 2147483646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2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34848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49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4823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4824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34846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47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4825" name="任意多边形 8"/>
          <p:cNvSpPr>
            <a:spLocks noChangeArrowheads="1"/>
          </p:cNvSpPr>
          <p:nvPr/>
        </p:nvSpPr>
        <p:spPr bwMode="auto">
          <a:xfrm>
            <a:off x="1601788" y="3276600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EFEFE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6" name="椭圆 9"/>
          <p:cNvSpPr>
            <a:spLocks noChangeAspect="1" noChangeArrowheads="1"/>
          </p:cNvSpPr>
          <p:nvPr/>
        </p:nvSpPr>
        <p:spPr bwMode="auto">
          <a:xfrm>
            <a:off x="1435100" y="3168650"/>
            <a:ext cx="215900" cy="215900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7" name="任意多边形 10"/>
          <p:cNvSpPr>
            <a:spLocks noChangeArrowheads="1"/>
          </p:cNvSpPr>
          <p:nvPr/>
        </p:nvSpPr>
        <p:spPr bwMode="auto">
          <a:xfrm>
            <a:off x="1585913" y="5627688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EFEFE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8" name="椭圆 11"/>
          <p:cNvSpPr>
            <a:spLocks noChangeAspect="1" noChangeArrowheads="1"/>
          </p:cNvSpPr>
          <p:nvPr/>
        </p:nvSpPr>
        <p:spPr bwMode="auto">
          <a:xfrm>
            <a:off x="1435100" y="5518150"/>
            <a:ext cx="215900" cy="215900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9" name="椭圆 12"/>
          <p:cNvSpPr>
            <a:spLocks noChangeAspect="1" noChangeArrowheads="1"/>
          </p:cNvSpPr>
          <p:nvPr/>
        </p:nvSpPr>
        <p:spPr bwMode="auto">
          <a:xfrm>
            <a:off x="10698163" y="2268538"/>
            <a:ext cx="215900" cy="215900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30" name="任意多边形 13"/>
          <p:cNvSpPr>
            <a:spLocks noChangeArrowheads="1"/>
          </p:cNvSpPr>
          <p:nvPr/>
        </p:nvSpPr>
        <p:spPr bwMode="auto">
          <a:xfrm>
            <a:off x="7558088" y="4446588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EFEFE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1" name="椭圆 14"/>
          <p:cNvSpPr>
            <a:spLocks noChangeAspect="1" noChangeArrowheads="1"/>
          </p:cNvSpPr>
          <p:nvPr/>
        </p:nvSpPr>
        <p:spPr bwMode="auto">
          <a:xfrm>
            <a:off x="10664825" y="4349750"/>
            <a:ext cx="215900" cy="215900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32" name="任意多边形 47"/>
          <p:cNvSpPr>
            <a:spLocks noChangeArrowheads="1"/>
          </p:cNvSpPr>
          <p:nvPr/>
        </p:nvSpPr>
        <p:spPr bwMode="auto">
          <a:xfrm>
            <a:off x="5810250" y="1724025"/>
            <a:ext cx="955675" cy="587375"/>
          </a:xfrm>
          <a:custGeom>
            <a:avLst/>
            <a:gdLst>
              <a:gd name="T0" fmla="*/ 366617 w 956472"/>
              <a:gd name="T1" fmla="*/ 411 h 588502"/>
              <a:gd name="T2" fmla="*/ 497078 w 956472"/>
              <a:gd name="T3" fmla="*/ 15837 h 588502"/>
              <a:gd name="T4" fmla="*/ 506848 w 956472"/>
              <a:gd name="T5" fmla="*/ 19664 h 588502"/>
              <a:gd name="T6" fmla="*/ 496390 w 956472"/>
              <a:gd name="T7" fmla="*/ 16883 h 588502"/>
              <a:gd name="T8" fmla="*/ 883821 w 956472"/>
              <a:gd name="T9" fmla="*/ 347119 h 588502"/>
              <a:gd name="T10" fmla="*/ 954083 w 956472"/>
              <a:gd name="T11" fmla="*/ 444866 h 588502"/>
              <a:gd name="T12" fmla="*/ 945094 w 956472"/>
              <a:gd name="T13" fmla="*/ 447410 h 588502"/>
              <a:gd name="T14" fmla="*/ 184596 w 956472"/>
              <a:gd name="T15" fmla="*/ 575820 h 588502"/>
              <a:gd name="T16" fmla="*/ 22105 w 956472"/>
              <a:gd name="T17" fmla="*/ 185906 h 588502"/>
              <a:gd name="T18" fmla="*/ 366617 w 956472"/>
              <a:gd name="T19" fmla="*/ 411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FEFEF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3" name="任意多边形 43"/>
          <p:cNvSpPr>
            <a:spLocks noChangeArrowheads="1"/>
          </p:cNvSpPr>
          <p:nvPr/>
        </p:nvSpPr>
        <p:spPr bwMode="auto">
          <a:xfrm>
            <a:off x="5480050" y="5938838"/>
            <a:ext cx="958850" cy="588962"/>
          </a:xfrm>
          <a:custGeom>
            <a:avLst/>
            <a:gdLst>
              <a:gd name="T0" fmla="*/ 683624 w 958283"/>
              <a:gd name="T1" fmla="*/ 383 h 588461"/>
              <a:gd name="T2" fmla="*/ 774601 w 958283"/>
              <a:gd name="T3" fmla="*/ 9386 h 588461"/>
              <a:gd name="T4" fmla="*/ 937788 w 958283"/>
              <a:gd name="T5" fmla="*/ 398369 h 588461"/>
              <a:gd name="T6" fmla="*/ 460777 w 958283"/>
              <a:gd name="T7" fmla="*/ 574038 h 588461"/>
              <a:gd name="T8" fmla="*/ 456625 w 958283"/>
              <a:gd name="T9" fmla="*/ 572405 h 588461"/>
              <a:gd name="T10" fmla="*/ 364812 w 958283"/>
              <a:gd name="T11" fmla="*/ 518630 h 588461"/>
              <a:gd name="T12" fmla="*/ 71356 w 958283"/>
              <a:gd name="T13" fmla="*/ 241419 h 588461"/>
              <a:gd name="T14" fmla="*/ 0 w 958283"/>
              <a:gd name="T15" fmla="*/ 141645 h 588461"/>
              <a:gd name="T16" fmla="*/ 9823 w 958283"/>
              <a:gd name="T17" fmla="*/ 138867 h 588461"/>
              <a:gd name="T18" fmla="*/ 683624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FEFEF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4" name="任意多边形 41"/>
          <p:cNvSpPr>
            <a:spLocks noChangeArrowheads="1"/>
          </p:cNvSpPr>
          <p:nvPr/>
        </p:nvSpPr>
        <p:spPr bwMode="auto">
          <a:xfrm>
            <a:off x="5476875" y="4884738"/>
            <a:ext cx="1295400" cy="588962"/>
          </a:xfrm>
          <a:custGeom>
            <a:avLst/>
            <a:gdLst>
              <a:gd name="T0" fmla="*/ 572065 w 1294816"/>
              <a:gd name="T1" fmla="*/ 494 h 589332"/>
              <a:gd name="T2" fmla="*/ 1163413 w 1294816"/>
              <a:gd name="T3" fmla="*/ 105656 h 589332"/>
              <a:gd name="T4" fmla="*/ 1296569 w 1294816"/>
              <a:gd name="T5" fmla="*/ 141813 h 589332"/>
              <a:gd name="T6" fmla="*/ 1219692 w 1294816"/>
              <a:gd name="T7" fmla="*/ 248191 h 589332"/>
              <a:gd name="T8" fmla="*/ 926058 w 1294816"/>
              <a:gd name="T9" fmla="*/ 518231 h 589332"/>
              <a:gd name="T10" fmla="*/ 833939 w 1294816"/>
              <a:gd name="T11" fmla="*/ 570095 h 589332"/>
              <a:gd name="T12" fmla="*/ 831400 w 1294816"/>
              <a:gd name="T13" fmla="*/ 571072 h 589332"/>
              <a:gd name="T14" fmla="*/ 722647 w 1294816"/>
              <a:gd name="T15" fmla="*/ 587731 h 589332"/>
              <a:gd name="T16" fmla="*/ 130775 w 1294816"/>
              <a:gd name="T17" fmla="*/ 482570 h 589332"/>
              <a:gd name="T18" fmla="*/ 0 w 1294816"/>
              <a:gd name="T19" fmla="*/ 447171 h 589332"/>
              <a:gd name="T20" fmla="*/ 73995 w 1294816"/>
              <a:gd name="T21" fmla="*/ 345112 h 589332"/>
              <a:gd name="T22" fmla="*/ 462522 w 1294816"/>
              <a:gd name="T23" fmla="*/ 21924 h 589332"/>
              <a:gd name="T24" fmla="*/ 460601 w 1294816"/>
              <a:gd name="T25" fmla="*/ 22321 h 589332"/>
              <a:gd name="T26" fmla="*/ 463311 w 1294816"/>
              <a:gd name="T27" fmla="*/ 21319 h 589332"/>
              <a:gd name="T28" fmla="*/ 572065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FEFEF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5" name="任意多边形 37"/>
          <p:cNvSpPr>
            <a:spLocks noChangeArrowheads="1"/>
          </p:cNvSpPr>
          <p:nvPr/>
        </p:nvSpPr>
        <p:spPr bwMode="auto">
          <a:xfrm>
            <a:off x="5481638" y="3833813"/>
            <a:ext cx="1284287" cy="584200"/>
          </a:xfrm>
          <a:custGeom>
            <a:avLst/>
            <a:gdLst>
              <a:gd name="T0" fmla="*/ 706344 w 1283353"/>
              <a:gd name="T1" fmla="*/ 1082 h 584886"/>
              <a:gd name="T2" fmla="*/ 827747 w 1283353"/>
              <a:gd name="T3" fmla="*/ 17700 h 584886"/>
              <a:gd name="T4" fmla="*/ 833691 w 1283353"/>
              <a:gd name="T5" fmla="*/ 19896 h 584886"/>
              <a:gd name="T6" fmla="*/ 827112 w 1283353"/>
              <a:gd name="T7" fmla="*/ 18150 h 584886"/>
              <a:gd name="T8" fmla="*/ 1216361 w 1283353"/>
              <a:gd name="T9" fmla="*/ 347027 h 584886"/>
              <a:gd name="T10" fmla="*/ 1286157 w 1283353"/>
              <a:gd name="T11" fmla="*/ 443855 h 584886"/>
              <a:gd name="T12" fmla="*/ 1172596 w 1283353"/>
              <a:gd name="T13" fmla="*/ 474745 h 584886"/>
              <a:gd name="T14" fmla="*/ 580754 w 1283353"/>
              <a:gd name="T15" fmla="*/ 582773 h 584886"/>
              <a:gd name="T16" fmla="*/ 459352 w 1283353"/>
              <a:gd name="T17" fmla="*/ 566152 h 584886"/>
              <a:gd name="T18" fmla="*/ 457442 w 1283353"/>
              <a:gd name="T19" fmla="*/ 565420 h 584886"/>
              <a:gd name="T20" fmla="*/ 458563 w 1283353"/>
              <a:gd name="T21" fmla="*/ 565705 h 584886"/>
              <a:gd name="T22" fmla="*/ 69716 w 1283353"/>
              <a:gd name="T23" fmla="*/ 236829 h 584886"/>
              <a:gd name="T24" fmla="*/ 0 w 1283353"/>
              <a:gd name="T25" fmla="*/ 140012 h 584886"/>
              <a:gd name="T26" fmla="*/ 113981 w 1283353"/>
              <a:gd name="T27" fmla="*/ 109110 h 584886"/>
              <a:gd name="T28" fmla="*/ 706344 w 1283353"/>
              <a:gd name="T29" fmla="*/ 1082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FEFEF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6" name="任意多边形 45"/>
          <p:cNvSpPr>
            <a:spLocks noChangeArrowheads="1"/>
          </p:cNvSpPr>
          <p:nvPr/>
        </p:nvSpPr>
        <p:spPr bwMode="auto">
          <a:xfrm>
            <a:off x="5476875" y="2778125"/>
            <a:ext cx="1293813" cy="588963"/>
          </a:xfrm>
          <a:custGeom>
            <a:avLst/>
            <a:gdLst>
              <a:gd name="T0" fmla="*/ 585056 w 1293475"/>
              <a:gd name="T1" fmla="*/ 59 h 589382"/>
              <a:gd name="T2" fmla="*/ 1176069 w 1293475"/>
              <a:gd name="T3" fmla="*/ 108498 h 589382"/>
              <a:gd name="T4" fmla="*/ 1294489 w 1293475"/>
              <a:gd name="T5" fmla="*/ 140876 h 589382"/>
              <a:gd name="T6" fmla="*/ 1219773 w 1293475"/>
              <a:gd name="T7" fmla="*/ 243854 h 589382"/>
              <a:gd name="T8" fmla="*/ 831067 w 1293475"/>
              <a:gd name="T9" fmla="*/ 566962 h 589382"/>
              <a:gd name="T10" fmla="*/ 834595 w 1293475"/>
              <a:gd name="T11" fmla="*/ 566200 h 589382"/>
              <a:gd name="T12" fmla="*/ 831702 w 1293475"/>
              <a:gd name="T13" fmla="*/ 567272 h 589382"/>
              <a:gd name="T14" fmla="*/ 710471 w 1293475"/>
              <a:gd name="T15" fmla="*/ 588126 h 589382"/>
              <a:gd name="T16" fmla="*/ 118934 w 1293475"/>
              <a:gd name="T17" fmla="*/ 476560 h 589382"/>
              <a:gd name="T18" fmla="*/ 0 w 1293475"/>
              <a:gd name="T19" fmla="*/ 444298 h 589382"/>
              <a:gd name="T20" fmla="*/ 74732 w 1293475"/>
              <a:gd name="T21" fmla="*/ 340750 h 589382"/>
              <a:gd name="T22" fmla="*/ 463036 w 1293475"/>
              <a:gd name="T23" fmla="*/ 17141 h 589382"/>
              <a:gd name="T24" fmla="*/ 462305 w 1293475"/>
              <a:gd name="T25" fmla="*/ 17328 h 589382"/>
              <a:gd name="T26" fmla="*/ 463822 w 1293475"/>
              <a:gd name="T27" fmla="*/ 16741 h 589382"/>
              <a:gd name="T28" fmla="*/ 585056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FEFEFE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7" name="任意多边形 24"/>
          <p:cNvSpPr>
            <a:spLocks noChangeArrowheads="1"/>
          </p:cNvSpPr>
          <p:nvPr/>
        </p:nvSpPr>
        <p:spPr bwMode="auto">
          <a:xfrm>
            <a:off x="7558088" y="2365375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EFEFE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8" name="文本框 25"/>
          <p:cNvSpPr>
            <a:spLocks noChangeArrowheads="1"/>
          </p:cNvSpPr>
          <p:nvPr/>
        </p:nvSpPr>
        <p:spPr bwMode="auto">
          <a:xfrm>
            <a:off x="4754563" y="3325813"/>
            <a:ext cx="598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02</a:t>
            </a:r>
            <a:endParaRPr lang="zh-CN" altLang="en-US" sz="32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39" name="文本框 26"/>
          <p:cNvSpPr>
            <a:spLocks noChangeArrowheads="1"/>
          </p:cNvSpPr>
          <p:nvPr/>
        </p:nvSpPr>
        <p:spPr bwMode="auto">
          <a:xfrm>
            <a:off x="4708525" y="5334000"/>
            <a:ext cx="598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04</a:t>
            </a:r>
            <a:endParaRPr lang="zh-CN" altLang="en-US" sz="32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40" name="文本框 27"/>
          <p:cNvSpPr>
            <a:spLocks noChangeArrowheads="1"/>
          </p:cNvSpPr>
          <p:nvPr/>
        </p:nvSpPr>
        <p:spPr bwMode="auto">
          <a:xfrm>
            <a:off x="6959600" y="2222500"/>
            <a:ext cx="598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01</a:t>
            </a:r>
            <a:endParaRPr lang="zh-CN" altLang="en-US" sz="32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41" name="文本框 28"/>
          <p:cNvSpPr>
            <a:spLocks noChangeArrowheads="1"/>
          </p:cNvSpPr>
          <p:nvPr/>
        </p:nvSpPr>
        <p:spPr bwMode="auto">
          <a:xfrm>
            <a:off x="6940550" y="4302125"/>
            <a:ext cx="596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03</a:t>
            </a:r>
            <a:endParaRPr lang="zh-CN" altLang="en-US" sz="32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42" name="文本框 29"/>
          <p:cNvSpPr>
            <a:spLocks noChangeArrowheads="1"/>
          </p:cNvSpPr>
          <p:nvPr/>
        </p:nvSpPr>
        <p:spPr bwMode="auto">
          <a:xfrm>
            <a:off x="1776413" y="4587875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43" name="文本框 30"/>
          <p:cNvSpPr>
            <a:spLocks noChangeArrowheads="1"/>
          </p:cNvSpPr>
          <p:nvPr/>
        </p:nvSpPr>
        <p:spPr bwMode="auto">
          <a:xfrm>
            <a:off x="1792288" y="2259013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44" name="文本框 31"/>
          <p:cNvSpPr>
            <a:spLocks noChangeArrowheads="1"/>
          </p:cNvSpPr>
          <p:nvPr/>
        </p:nvSpPr>
        <p:spPr bwMode="auto">
          <a:xfrm>
            <a:off x="7829550" y="2424113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45" name="文本框 32"/>
          <p:cNvSpPr>
            <a:spLocks noChangeArrowheads="1"/>
          </p:cNvSpPr>
          <p:nvPr/>
        </p:nvSpPr>
        <p:spPr bwMode="auto">
          <a:xfrm>
            <a:off x="7734300" y="4467225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35860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1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5843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5844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35858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59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5845" name="任意多边形 8"/>
          <p:cNvSpPr>
            <a:spLocks noChangeArrowheads="1"/>
          </p:cNvSpPr>
          <p:nvPr/>
        </p:nvSpPr>
        <p:spPr bwMode="auto">
          <a:xfrm>
            <a:off x="0" y="2028825"/>
            <a:ext cx="5946775" cy="4273550"/>
          </a:xfrm>
          <a:custGeom>
            <a:avLst/>
            <a:gdLst>
              <a:gd name="T0" fmla="*/ 0 w 5956574"/>
              <a:gd name="T1" fmla="*/ 0 h 4274456"/>
              <a:gd name="T2" fmla="*/ 5927225 w 5956574"/>
              <a:gd name="T3" fmla="*/ 0 h 4274456"/>
              <a:gd name="T4" fmla="*/ 4784033 w 5956574"/>
              <a:gd name="T5" fmla="*/ 4271738 h 4274456"/>
              <a:gd name="T6" fmla="*/ 0 w 5956574"/>
              <a:gd name="T7" fmla="*/ 4271738 h 4274456"/>
              <a:gd name="T8" fmla="*/ 0 60000 65536"/>
              <a:gd name="T9" fmla="*/ 0 60000 65536"/>
              <a:gd name="T10" fmla="*/ 0 60000 65536"/>
              <a:gd name="T11" fmla="*/ 0 60000 65536"/>
              <a:gd name="T12" fmla="*/ 0 w 5956574"/>
              <a:gd name="T13" fmla="*/ 0 h 4274456"/>
              <a:gd name="T14" fmla="*/ 5956574 w 5956574"/>
              <a:gd name="T15" fmla="*/ 4274456 h 4274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6574" h="4274456">
                <a:moveTo>
                  <a:pt x="0" y="0"/>
                </a:moveTo>
                <a:lnTo>
                  <a:pt x="5956574" y="0"/>
                </a:lnTo>
                <a:lnTo>
                  <a:pt x="4807721" y="4274456"/>
                </a:lnTo>
                <a:lnTo>
                  <a:pt x="0" y="427445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6" name="任意多边形 9"/>
          <p:cNvSpPr>
            <a:spLocks noChangeArrowheads="1"/>
          </p:cNvSpPr>
          <p:nvPr/>
        </p:nvSpPr>
        <p:spPr bwMode="auto">
          <a:xfrm>
            <a:off x="4781550" y="2028825"/>
            <a:ext cx="7410450" cy="4273550"/>
          </a:xfrm>
          <a:custGeom>
            <a:avLst/>
            <a:gdLst>
              <a:gd name="T0" fmla="*/ 1148883 w 7410388"/>
              <a:gd name="T1" fmla="*/ 0 h 4274456"/>
              <a:gd name="T2" fmla="*/ 7410574 w 7410388"/>
              <a:gd name="T3" fmla="*/ 0 h 4274456"/>
              <a:gd name="T4" fmla="*/ 7410574 w 7410388"/>
              <a:gd name="T5" fmla="*/ 4271738 h 4274456"/>
              <a:gd name="T6" fmla="*/ 0 w 7410388"/>
              <a:gd name="T7" fmla="*/ 4271738 h 4274456"/>
              <a:gd name="T8" fmla="*/ 0 60000 65536"/>
              <a:gd name="T9" fmla="*/ 0 60000 65536"/>
              <a:gd name="T10" fmla="*/ 0 60000 65536"/>
              <a:gd name="T11" fmla="*/ 0 60000 65536"/>
              <a:gd name="T12" fmla="*/ 0 w 7410388"/>
              <a:gd name="T13" fmla="*/ 0 h 4274456"/>
              <a:gd name="T14" fmla="*/ 7410388 w 7410388"/>
              <a:gd name="T15" fmla="*/ 4274456 h 4274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10388" h="4274456">
                <a:moveTo>
                  <a:pt x="1148853" y="0"/>
                </a:moveTo>
                <a:lnTo>
                  <a:pt x="7410388" y="0"/>
                </a:lnTo>
                <a:lnTo>
                  <a:pt x="7410388" y="4274456"/>
                </a:lnTo>
                <a:lnTo>
                  <a:pt x="0" y="4274456"/>
                </a:lnTo>
                <a:lnTo>
                  <a:pt x="1148853" y="0"/>
                </a:lnTo>
                <a:close/>
              </a:path>
            </a:pathLst>
          </a:custGeom>
          <a:solidFill>
            <a:srgbClr val="FEFEF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7" name="椭圆 10"/>
          <p:cNvSpPr>
            <a:spLocks noChangeAspect="1" noChangeArrowheads="1"/>
          </p:cNvSpPr>
          <p:nvPr/>
        </p:nvSpPr>
        <p:spPr bwMode="auto">
          <a:xfrm>
            <a:off x="6426200" y="2763838"/>
            <a:ext cx="788988" cy="7889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8" name="椭圆 11"/>
          <p:cNvSpPr>
            <a:spLocks noChangeAspect="1" noChangeArrowheads="1"/>
          </p:cNvSpPr>
          <p:nvPr/>
        </p:nvSpPr>
        <p:spPr bwMode="auto">
          <a:xfrm>
            <a:off x="6435725" y="4614863"/>
            <a:ext cx="788988" cy="7889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9" name="文本框 12"/>
          <p:cNvSpPr>
            <a:spLocks noChangeArrowheads="1"/>
          </p:cNvSpPr>
          <p:nvPr/>
        </p:nvSpPr>
        <p:spPr bwMode="auto">
          <a:xfrm>
            <a:off x="7739063" y="2698750"/>
            <a:ext cx="3643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20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50" name="文本框 13"/>
          <p:cNvSpPr>
            <a:spLocks noChangeArrowheads="1"/>
          </p:cNvSpPr>
          <p:nvPr/>
        </p:nvSpPr>
        <p:spPr bwMode="auto">
          <a:xfrm>
            <a:off x="7739063" y="4568825"/>
            <a:ext cx="3643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</a:t>
            </a:r>
            <a:r>
              <a:rPr lang="en-US" altLang="zh-CN" sz="20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20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51" name="组合 14"/>
          <p:cNvGrpSpPr/>
          <p:nvPr/>
        </p:nvGrpSpPr>
        <p:grpSpPr bwMode="auto">
          <a:xfrm>
            <a:off x="6611938" y="2990850"/>
            <a:ext cx="419100" cy="400050"/>
            <a:chOff x="0" y="0"/>
            <a:chExt cx="2438400" cy="2332038"/>
          </a:xfrm>
        </p:grpSpPr>
        <p:sp>
          <p:nvSpPr>
            <p:cNvPr id="3585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147483646 w 413"/>
                <a:gd name="T1" fmla="*/ 2147483646 h 413"/>
                <a:gd name="T2" fmla="*/ 0 w 413"/>
                <a:gd name="T3" fmla="*/ 0 h 413"/>
                <a:gd name="T4" fmla="*/ 2147483646 w 413"/>
                <a:gd name="T5" fmla="*/ 0 h 413"/>
                <a:gd name="T6" fmla="*/ 2147483646 w 413"/>
                <a:gd name="T7" fmla="*/ 2147483646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7" name="任意多边形 16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852" name="组合 17"/>
          <p:cNvGrpSpPr/>
          <p:nvPr/>
        </p:nvGrpSpPr>
        <p:grpSpPr bwMode="auto">
          <a:xfrm>
            <a:off x="6637338" y="4768850"/>
            <a:ext cx="369887" cy="473075"/>
            <a:chOff x="0" y="0"/>
            <a:chExt cx="563562" cy="720725"/>
          </a:xfrm>
        </p:grpSpPr>
        <p:sp>
          <p:nvSpPr>
            <p:cNvPr id="3585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36886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887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6867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6868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36884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885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6869" name="矩形 8"/>
          <p:cNvSpPr>
            <a:spLocks noChangeArrowheads="1"/>
          </p:cNvSpPr>
          <p:nvPr/>
        </p:nvSpPr>
        <p:spPr bwMode="auto">
          <a:xfrm>
            <a:off x="1077913" y="2012950"/>
            <a:ext cx="2522537" cy="153035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0" name="矩形 9"/>
          <p:cNvSpPr>
            <a:spLocks noChangeArrowheads="1"/>
          </p:cNvSpPr>
          <p:nvPr/>
        </p:nvSpPr>
        <p:spPr bwMode="auto">
          <a:xfrm>
            <a:off x="4845050" y="2012950"/>
            <a:ext cx="2524125" cy="153035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1" name="矩形 10"/>
          <p:cNvSpPr>
            <a:spLocks noChangeArrowheads="1"/>
          </p:cNvSpPr>
          <p:nvPr/>
        </p:nvSpPr>
        <p:spPr bwMode="auto">
          <a:xfrm>
            <a:off x="8613775" y="2012950"/>
            <a:ext cx="2522538" cy="153035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2" name="任意多边形 11"/>
          <p:cNvSpPr>
            <a:spLocks noChangeArrowheads="1"/>
          </p:cNvSpPr>
          <p:nvPr/>
        </p:nvSpPr>
        <p:spPr bwMode="auto">
          <a:xfrm>
            <a:off x="1089025" y="3543300"/>
            <a:ext cx="2509838" cy="252413"/>
          </a:xfrm>
          <a:custGeom>
            <a:avLst/>
            <a:gdLst>
              <a:gd name="T0" fmla="*/ 0 w 2510282"/>
              <a:gd name="T1" fmla="*/ 0 h 252000"/>
              <a:gd name="T2" fmla="*/ 2508950 w 2510282"/>
              <a:gd name="T3" fmla="*/ 0 h 252000"/>
              <a:gd name="T4" fmla="*/ 2362907 w 2510282"/>
              <a:gd name="T5" fmla="*/ 253241 h 252000"/>
              <a:gd name="T6" fmla="*/ 146043 w 2510282"/>
              <a:gd name="T7" fmla="*/ 253241 h 252000"/>
              <a:gd name="T8" fmla="*/ 0 60000 65536"/>
              <a:gd name="T9" fmla="*/ 0 60000 65536"/>
              <a:gd name="T10" fmla="*/ 0 60000 65536"/>
              <a:gd name="T11" fmla="*/ 0 60000 65536"/>
              <a:gd name="T12" fmla="*/ 0 w 2510282"/>
              <a:gd name="T13" fmla="*/ 0 h 252000"/>
              <a:gd name="T14" fmla="*/ 2510282 w 2510282"/>
              <a:gd name="T15" fmla="*/ 252000 h 25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0282" h="252000">
                <a:moveTo>
                  <a:pt x="0" y="0"/>
                </a:moveTo>
                <a:lnTo>
                  <a:pt x="2510282" y="0"/>
                </a:lnTo>
                <a:lnTo>
                  <a:pt x="2364161" y="252000"/>
                </a:lnTo>
                <a:lnTo>
                  <a:pt x="146121" y="2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3" name="矩形 12"/>
          <p:cNvSpPr>
            <a:spLocks noChangeArrowheads="1"/>
          </p:cNvSpPr>
          <p:nvPr/>
        </p:nvSpPr>
        <p:spPr bwMode="auto">
          <a:xfrm>
            <a:off x="1225550" y="3795713"/>
            <a:ext cx="2219325" cy="25241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4" name="任意多边形 13"/>
          <p:cNvSpPr>
            <a:spLocks noChangeArrowheads="1"/>
          </p:cNvSpPr>
          <p:nvPr/>
        </p:nvSpPr>
        <p:spPr bwMode="auto">
          <a:xfrm>
            <a:off x="4851400" y="3543300"/>
            <a:ext cx="2509838" cy="252413"/>
          </a:xfrm>
          <a:custGeom>
            <a:avLst/>
            <a:gdLst>
              <a:gd name="T0" fmla="*/ 0 w 2510282"/>
              <a:gd name="T1" fmla="*/ 0 h 252000"/>
              <a:gd name="T2" fmla="*/ 2508950 w 2510282"/>
              <a:gd name="T3" fmla="*/ 0 h 252000"/>
              <a:gd name="T4" fmla="*/ 2362907 w 2510282"/>
              <a:gd name="T5" fmla="*/ 253241 h 252000"/>
              <a:gd name="T6" fmla="*/ 146043 w 2510282"/>
              <a:gd name="T7" fmla="*/ 253241 h 252000"/>
              <a:gd name="T8" fmla="*/ 0 60000 65536"/>
              <a:gd name="T9" fmla="*/ 0 60000 65536"/>
              <a:gd name="T10" fmla="*/ 0 60000 65536"/>
              <a:gd name="T11" fmla="*/ 0 60000 65536"/>
              <a:gd name="T12" fmla="*/ 0 w 2510282"/>
              <a:gd name="T13" fmla="*/ 0 h 252000"/>
              <a:gd name="T14" fmla="*/ 2510282 w 2510282"/>
              <a:gd name="T15" fmla="*/ 252000 h 25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0282" h="252000">
                <a:moveTo>
                  <a:pt x="0" y="0"/>
                </a:moveTo>
                <a:lnTo>
                  <a:pt x="2510282" y="0"/>
                </a:lnTo>
                <a:lnTo>
                  <a:pt x="2364161" y="252000"/>
                </a:lnTo>
                <a:lnTo>
                  <a:pt x="146121" y="2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5" name="矩形 14"/>
          <p:cNvSpPr>
            <a:spLocks noChangeArrowheads="1"/>
          </p:cNvSpPr>
          <p:nvPr/>
        </p:nvSpPr>
        <p:spPr bwMode="auto">
          <a:xfrm>
            <a:off x="4986338" y="3795713"/>
            <a:ext cx="2220912" cy="25241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6" name="任意多边形 15"/>
          <p:cNvSpPr>
            <a:spLocks noChangeArrowheads="1"/>
          </p:cNvSpPr>
          <p:nvPr/>
        </p:nvSpPr>
        <p:spPr bwMode="auto">
          <a:xfrm>
            <a:off x="8613775" y="3543300"/>
            <a:ext cx="2509838" cy="252413"/>
          </a:xfrm>
          <a:custGeom>
            <a:avLst/>
            <a:gdLst>
              <a:gd name="T0" fmla="*/ 0 w 2510282"/>
              <a:gd name="T1" fmla="*/ 0 h 252000"/>
              <a:gd name="T2" fmla="*/ 2508950 w 2510282"/>
              <a:gd name="T3" fmla="*/ 0 h 252000"/>
              <a:gd name="T4" fmla="*/ 2362907 w 2510282"/>
              <a:gd name="T5" fmla="*/ 253241 h 252000"/>
              <a:gd name="T6" fmla="*/ 146043 w 2510282"/>
              <a:gd name="T7" fmla="*/ 253241 h 252000"/>
              <a:gd name="T8" fmla="*/ 0 60000 65536"/>
              <a:gd name="T9" fmla="*/ 0 60000 65536"/>
              <a:gd name="T10" fmla="*/ 0 60000 65536"/>
              <a:gd name="T11" fmla="*/ 0 60000 65536"/>
              <a:gd name="T12" fmla="*/ 0 w 2510282"/>
              <a:gd name="T13" fmla="*/ 0 h 252000"/>
              <a:gd name="T14" fmla="*/ 2510282 w 2510282"/>
              <a:gd name="T15" fmla="*/ 252000 h 25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0282" h="252000">
                <a:moveTo>
                  <a:pt x="0" y="0"/>
                </a:moveTo>
                <a:lnTo>
                  <a:pt x="2510282" y="0"/>
                </a:lnTo>
                <a:lnTo>
                  <a:pt x="2364161" y="252000"/>
                </a:lnTo>
                <a:lnTo>
                  <a:pt x="146121" y="2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7" name="矩形 16"/>
          <p:cNvSpPr>
            <a:spLocks noChangeArrowheads="1"/>
          </p:cNvSpPr>
          <p:nvPr/>
        </p:nvSpPr>
        <p:spPr bwMode="auto">
          <a:xfrm>
            <a:off x="8748713" y="3795713"/>
            <a:ext cx="2220912" cy="25241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8" name="文本框 17"/>
          <p:cNvSpPr>
            <a:spLocks noChangeArrowheads="1"/>
          </p:cNvSpPr>
          <p:nvPr/>
        </p:nvSpPr>
        <p:spPr bwMode="auto">
          <a:xfrm>
            <a:off x="1438275" y="2393950"/>
            <a:ext cx="1746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12,358</a:t>
            </a:r>
            <a:endParaRPr lang="zh-CN" altLang="en-US" sz="44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79" name="文本框 18"/>
          <p:cNvSpPr>
            <a:spLocks noChangeArrowheads="1"/>
          </p:cNvSpPr>
          <p:nvPr/>
        </p:nvSpPr>
        <p:spPr bwMode="auto">
          <a:xfrm>
            <a:off x="5375275" y="2393950"/>
            <a:ext cx="1462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3,627</a:t>
            </a:r>
            <a:endParaRPr lang="zh-CN" altLang="en-US" sz="44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80" name="文本框 19"/>
          <p:cNvSpPr>
            <a:spLocks noChangeArrowheads="1"/>
          </p:cNvSpPr>
          <p:nvPr/>
        </p:nvSpPr>
        <p:spPr bwMode="auto">
          <a:xfrm>
            <a:off x="9128125" y="2397125"/>
            <a:ext cx="146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B2334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5,521</a:t>
            </a:r>
            <a:endParaRPr lang="zh-CN" altLang="en-US" sz="4400" b="1">
              <a:solidFill>
                <a:srgbClr val="0B2334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81" name="文本框 20"/>
          <p:cNvSpPr>
            <a:spLocks noChangeArrowheads="1"/>
          </p:cNvSpPr>
          <p:nvPr/>
        </p:nvSpPr>
        <p:spPr bwMode="auto">
          <a:xfrm>
            <a:off x="1422400" y="4387850"/>
            <a:ext cx="203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B7C73F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the  center of the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82" name="文本框 21"/>
          <p:cNvSpPr>
            <a:spLocks noChangeArrowheads="1"/>
          </p:cNvSpPr>
          <p:nvPr/>
        </p:nvSpPr>
        <p:spPr bwMode="auto">
          <a:xfrm>
            <a:off x="5184775" y="4387850"/>
            <a:ext cx="203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B7C73F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the  center of the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83" name="文本框 22"/>
          <p:cNvSpPr>
            <a:spLocks noChangeArrowheads="1"/>
          </p:cNvSpPr>
          <p:nvPr/>
        </p:nvSpPr>
        <p:spPr bwMode="auto">
          <a:xfrm>
            <a:off x="8947150" y="4387850"/>
            <a:ext cx="203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B7C73F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the  center of the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37930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931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7891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7892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37928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929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7893" name="任意多边形 59"/>
          <p:cNvSpPr>
            <a:spLocks noChangeArrowheads="1"/>
          </p:cNvSpPr>
          <p:nvPr/>
        </p:nvSpPr>
        <p:spPr bwMode="auto">
          <a:xfrm>
            <a:off x="5584825" y="1800225"/>
            <a:ext cx="1038225" cy="998538"/>
          </a:xfrm>
          <a:custGeom>
            <a:avLst/>
            <a:gdLst>
              <a:gd name="T0" fmla="*/ 0 w 1038469"/>
              <a:gd name="T1" fmla="*/ 0 h 998072"/>
              <a:gd name="T2" fmla="*/ 459578 w 1038469"/>
              <a:gd name="T3" fmla="*/ 0 h 998072"/>
              <a:gd name="T4" fmla="*/ 1037737 w 1038469"/>
              <a:gd name="T5" fmla="*/ 579377 h 998072"/>
              <a:gd name="T6" fmla="*/ 1037737 w 1038469"/>
              <a:gd name="T7" fmla="*/ 999470 h 998072"/>
              <a:gd name="T8" fmla="*/ 0 w 1038469"/>
              <a:gd name="T9" fmla="*/ 999470 h 9980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8469"/>
              <a:gd name="T16" fmla="*/ 0 h 998072"/>
              <a:gd name="T17" fmla="*/ 1038469 w 1038469"/>
              <a:gd name="T18" fmla="*/ 998072 h 9980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8469" h="998072">
                <a:moveTo>
                  <a:pt x="0" y="0"/>
                </a:moveTo>
                <a:lnTo>
                  <a:pt x="459902" y="0"/>
                </a:lnTo>
                <a:cubicBezTo>
                  <a:pt x="779436" y="0"/>
                  <a:pt x="1038469" y="259033"/>
                  <a:pt x="1038469" y="578567"/>
                </a:cubicBezTo>
                <a:lnTo>
                  <a:pt x="1038469" y="998072"/>
                </a:lnTo>
                <a:lnTo>
                  <a:pt x="0" y="998072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4" name="任意多边形 60"/>
          <p:cNvSpPr>
            <a:spLocks noChangeArrowheads="1"/>
          </p:cNvSpPr>
          <p:nvPr/>
        </p:nvSpPr>
        <p:spPr bwMode="auto">
          <a:xfrm flipH="1" flipV="1">
            <a:off x="5584825" y="4881563"/>
            <a:ext cx="1038225" cy="998537"/>
          </a:xfrm>
          <a:custGeom>
            <a:avLst/>
            <a:gdLst>
              <a:gd name="T0" fmla="*/ 0 w 1038469"/>
              <a:gd name="T1" fmla="*/ 0 h 998072"/>
              <a:gd name="T2" fmla="*/ 459578 w 1038469"/>
              <a:gd name="T3" fmla="*/ 0 h 998072"/>
              <a:gd name="T4" fmla="*/ 1037737 w 1038469"/>
              <a:gd name="T5" fmla="*/ 579377 h 998072"/>
              <a:gd name="T6" fmla="*/ 1037737 w 1038469"/>
              <a:gd name="T7" fmla="*/ 999467 h 998072"/>
              <a:gd name="T8" fmla="*/ 0 w 1038469"/>
              <a:gd name="T9" fmla="*/ 999467 h 9980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8469"/>
              <a:gd name="T16" fmla="*/ 0 h 998072"/>
              <a:gd name="T17" fmla="*/ 1038469 w 1038469"/>
              <a:gd name="T18" fmla="*/ 998072 h 9980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8469" h="998072">
                <a:moveTo>
                  <a:pt x="0" y="0"/>
                </a:moveTo>
                <a:lnTo>
                  <a:pt x="459902" y="0"/>
                </a:lnTo>
                <a:cubicBezTo>
                  <a:pt x="779436" y="0"/>
                  <a:pt x="1038469" y="259033"/>
                  <a:pt x="1038469" y="578567"/>
                </a:cubicBezTo>
                <a:lnTo>
                  <a:pt x="1038469" y="998072"/>
                </a:lnTo>
                <a:lnTo>
                  <a:pt x="0" y="998072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5" name="矩形 61"/>
          <p:cNvSpPr>
            <a:spLocks noChangeArrowheads="1"/>
          </p:cNvSpPr>
          <p:nvPr/>
        </p:nvSpPr>
        <p:spPr bwMode="auto">
          <a:xfrm>
            <a:off x="5584825" y="2798763"/>
            <a:ext cx="1038225" cy="1042987"/>
          </a:xfrm>
          <a:prstGeom prst="rect">
            <a:avLst/>
          </a:pr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6" name="矩形 62"/>
          <p:cNvSpPr>
            <a:spLocks noChangeArrowheads="1"/>
          </p:cNvSpPr>
          <p:nvPr/>
        </p:nvSpPr>
        <p:spPr bwMode="auto">
          <a:xfrm>
            <a:off x="5584825" y="3840163"/>
            <a:ext cx="1038225" cy="1042987"/>
          </a:xfrm>
          <a:prstGeom prst="rect">
            <a:avLst/>
          </a:pr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7" name="任意多边形 85"/>
          <p:cNvSpPr>
            <a:spLocks noChangeArrowheads="1"/>
          </p:cNvSpPr>
          <p:nvPr/>
        </p:nvSpPr>
        <p:spPr bwMode="auto">
          <a:xfrm flipH="1">
            <a:off x="7085013" y="3297238"/>
            <a:ext cx="4022725" cy="1006475"/>
          </a:xfrm>
          <a:custGeom>
            <a:avLst/>
            <a:gdLst>
              <a:gd name="T0" fmla="*/ 4022539 w 4022818"/>
              <a:gd name="T1" fmla="*/ 1004452 h 1007038"/>
              <a:gd name="T2" fmla="*/ 4021719 w 4022818"/>
              <a:gd name="T3" fmla="*/ 1005350 h 1007038"/>
              <a:gd name="T4" fmla="*/ 4022539 w 4022818"/>
              <a:gd name="T5" fmla="*/ 1005350 h 1007038"/>
              <a:gd name="T6" fmla="*/ 503482 w 4022818"/>
              <a:gd name="T7" fmla="*/ 0 h 1007038"/>
              <a:gd name="T8" fmla="*/ 0 w 4022818"/>
              <a:gd name="T9" fmla="*/ 502675 h 1007038"/>
              <a:gd name="T10" fmla="*/ 503482 w 4022818"/>
              <a:gd name="T11" fmla="*/ 1005348 h 1007038"/>
              <a:gd name="T12" fmla="*/ 556059 w 4022818"/>
              <a:gd name="T13" fmla="*/ 1000057 h 1007038"/>
              <a:gd name="T14" fmla="*/ 556059 w 4022818"/>
              <a:gd name="T15" fmla="*/ 1005349 h 1007038"/>
              <a:gd name="T16" fmla="*/ 1879200 w 4022818"/>
              <a:gd name="T17" fmla="*/ 1005349 h 1007038"/>
              <a:gd name="T18" fmla="*/ 1931774 w 4022818"/>
              <a:gd name="T19" fmla="*/ 1005349 h 1007038"/>
              <a:gd name="T20" fmla="*/ 1931774 w 4022818"/>
              <a:gd name="T21" fmla="*/ 1005350 h 1007038"/>
              <a:gd name="T22" fmla="*/ 4021719 w 4022818"/>
              <a:gd name="T23" fmla="*/ 1005350 h 1007038"/>
              <a:gd name="T24" fmla="*/ 4005607 w 4022818"/>
              <a:gd name="T25" fmla="*/ 9044 h 1007038"/>
              <a:gd name="T26" fmla="*/ 4010601 w 4022818"/>
              <a:gd name="T27" fmla="*/ 3822 h 1007038"/>
              <a:gd name="T28" fmla="*/ 2646824 w 4022818"/>
              <a:gd name="T29" fmla="*/ 3822 h 1007038"/>
              <a:gd name="T30" fmla="*/ 2646824 w 4022818"/>
              <a:gd name="T31" fmla="*/ 3821 h 1007038"/>
              <a:gd name="T32" fmla="*/ 1917147 w 4022818"/>
              <a:gd name="T33" fmla="*/ 3821 h 1007038"/>
              <a:gd name="T34" fmla="*/ 1879200 w 4022818"/>
              <a:gd name="T35" fmla="*/ 1 h 1007038"/>
              <a:gd name="T36" fmla="*/ 1841247 w 4022818"/>
              <a:gd name="T37" fmla="*/ 3821 h 1007038"/>
              <a:gd name="T38" fmla="*/ 556059 w 4022818"/>
              <a:gd name="T39" fmla="*/ 3821 h 1007038"/>
              <a:gd name="T40" fmla="*/ 556059 w 4022818"/>
              <a:gd name="T41" fmla="*/ 5292 h 10070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2818"/>
              <a:gd name="T64" fmla="*/ 0 h 1007038"/>
              <a:gd name="T65" fmla="*/ 4022818 w 4022818"/>
              <a:gd name="T66" fmla="*/ 1007038 h 10070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22818" h="1007038">
                <a:moveTo>
                  <a:pt x="4022818" y="1006138"/>
                </a:moveTo>
                <a:lnTo>
                  <a:pt x="4021998" y="1007038"/>
                </a:lnTo>
                <a:lnTo>
                  <a:pt x="4022818" y="1007038"/>
                </a:lnTo>
                <a:lnTo>
                  <a:pt x="4022818" y="1006138"/>
                </a:lnTo>
                <a:close/>
                <a:moveTo>
                  <a:pt x="503518" y="0"/>
                </a:moveTo>
                <a:cubicBezTo>
                  <a:pt x="225433" y="0"/>
                  <a:pt x="0" y="225433"/>
                  <a:pt x="0" y="503518"/>
                </a:cubicBezTo>
                <a:cubicBezTo>
                  <a:pt x="0" y="781603"/>
                  <a:pt x="225433" y="1007036"/>
                  <a:pt x="503518" y="1007036"/>
                </a:cubicBezTo>
                <a:lnTo>
                  <a:pt x="556098" y="1001736"/>
                </a:lnTo>
                <a:lnTo>
                  <a:pt x="556098" y="1007037"/>
                </a:lnTo>
                <a:lnTo>
                  <a:pt x="1879329" y="1007037"/>
                </a:lnTo>
                <a:lnTo>
                  <a:pt x="1931909" y="1007037"/>
                </a:lnTo>
                <a:lnTo>
                  <a:pt x="1931909" y="1007038"/>
                </a:lnTo>
                <a:lnTo>
                  <a:pt x="4021998" y="1007038"/>
                </a:lnTo>
                <a:lnTo>
                  <a:pt x="4005886" y="9059"/>
                </a:lnTo>
                <a:lnTo>
                  <a:pt x="4010880" y="3828"/>
                </a:lnTo>
                <a:lnTo>
                  <a:pt x="2647007" y="3828"/>
                </a:lnTo>
                <a:lnTo>
                  <a:pt x="2647007" y="3827"/>
                </a:lnTo>
                <a:lnTo>
                  <a:pt x="1917279" y="3827"/>
                </a:lnTo>
                <a:lnTo>
                  <a:pt x="1879329" y="1"/>
                </a:lnTo>
                <a:lnTo>
                  <a:pt x="1841376" y="3827"/>
                </a:lnTo>
                <a:lnTo>
                  <a:pt x="556098" y="3827"/>
                </a:lnTo>
                <a:lnTo>
                  <a:pt x="556098" y="5301"/>
                </a:lnTo>
                <a:lnTo>
                  <a:pt x="503518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8" name="任意多边形 89"/>
          <p:cNvSpPr>
            <a:spLocks noChangeArrowheads="1"/>
          </p:cNvSpPr>
          <p:nvPr/>
        </p:nvSpPr>
        <p:spPr bwMode="auto">
          <a:xfrm>
            <a:off x="1082675" y="2298700"/>
            <a:ext cx="4040188" cy="1008063"/>
          </a:xfrm>
          <a:custGeom>
            <a:avLst/>
            <a:gdLst>
              <a:gd name="T0" fmla="*/ 503743 w 4039589"/>
              <a:gd name="T1" fmla="*/ 0 h 1007037"/>
              <a:gd name="T2" fmla="*/ 556344 w 4039589"/>
              <a:gd name="T3" fmla="*/ 5316 h 1007037"/>
              <a:gd name="T4" fmla="*/ 556344 w 4039589"/>
              <a:gd name="T5" fmla="*/ 3839 h 1007037"/>
              <a:gd name="T6" fmla="*/ 1858965 w 4039589"/>
              <a:gd name="T7" fmla="*/ 3839 h 1007037"/>
              <a:gd name="T8" fmla="*/ 1896943 w 4039589"/>
              <a:gd name="T9" fmla="*/ 0 h 1007037"/>
              <a:gd name="T10" fmla="*/ 1934921 w 4039589"/>
              <a:gd name="T11" fmla="*/ 3839 h 1007037"/>
              <a:gd name="T12" fmla="*/ 1949547 w 4039589"/>
              <a:gd name="T13" fmla="*/ 3839 h 1007037"/>
              <a:gd name="T14" fmla="*/ 2648186 w 4039589"/>
              <a:gd name="T15" fmla="*/ 3839 h 1007037"/>
              <a:gd name="T16" fmla="*/ 4029442 w 4039589"/>
              <a:gd name="T17" fmla="*/ 3839 h 1007037"/>
              <a:gd name="T18" fmla="*/ 4024448 w 4039589"/>
              <a:gd name="T19" fmla="*/ 9084 h 1007037"/>
              <a:gd name="T20" fmla="*/ 4040567 w 4039589"/>
              <a:gd name="T21" fmla="*/ 1010117 h 1007037"/>
              <a:gd name="T22" fmla="*/ 4041386 w 4039589"/>
              <a:gd name="T23" fmla="*/ 1009215 h 1007037"/>
              <a:gd name="T24" fmla="*/ 4041386 w 4039589"/>
              <a:gd name="T25" fmla="*/ 1010118 h 1007037"/>
              <a:gd name="T26" fmla="*/ 2648186 w 4039589"/>
              <a:gd name="T27" fmla="*/ 1010118 h 1007037"/>
              <a:gd name="T28" fmla="*/ 1949547 w 4039589"/>
              <a:gd name="T29" fmla="*/ 1010118 h 1007037"/>
              <a:gd name="T30" fmla="*/ 556344 w 4039589"/>
              <a:gd name="T31" fmla="*/ 1010118 h 1007037"/>
              <a:gd name="T32" fmla="*/ 556344 w 4039589"/>
              <a:gd name="T33" fmla="*/ 1004802 h 1007037"/>
              <a:gd name="T34" fmla="*/ 503743 w 4039589"/>
              <a:gd name="T35" fmla="*/ 1010117 h 1007037"/>
              <a:gd name="T36" fmla="*/ 0 w 4039589"/>
              <a:gd name="T37" fmla="*/ 505059 h 1007037"/>
              <a:gd name="T38" fmla="*/ 503743 w 4039589"/>
              <a:gd name="T39" fmla="*/ 0 h 10070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39589"/>
              <a:gd name="T61" fmla="*/ 0 h 1007037"/>
              <a:gd name="T62" fmla="*/ 4039589 w 4039589"/>
              <a:gd name="T63" fmla="*/ 1007037 h 10070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39589" h="1007037">
                <a:moveTo>
                  <a:pt x="503518" y="0"/>
                </a:moveTo>
                <a:lnTo>
                  <a:pt x="556098" y="5301"/>
                </a:lnTo>
                <a:lnTo>
                  <a:pt x="556098" y="3827"/>
                </a:lnTo>
                <a:lnTo>
                  <a:pt x="1858137" y="3827"/>
                </a:lnTo>
                <a:lnTo>
                  <a:pt x="1896100" y="0"/>
                </a:lnTo>
                <a:lnTo>
                  <a:pt x="1934060" y="3827"/>
                </a:lnTo>
                <a:lnTo>
                  <a:pt x="1948680" y="3827"/>
                </a:lnTo>
                <a:lnTo>
                  <a:pt x="2647007" y="3827"/>
                </a:lnTo>
                <a:lnTo>
                  <a:pt x="4027651" y="3827"/>
                </a:lnTo>
                <a:lnTo>
                  <a:pt x="4022658" y="9057"/>
                </a:lnTo>
                <a:lnTo>
                  <a:pt x="4038770" y="1007036"/>
                </a:lnTo>
                <a:lnTo>
                  <a:pt x="4039589" y="1006137"/>
                </a:lnTo>
                <a:lnTo>
                  <a:pt x="4039589" y="1007037"/>
                </a:lnTo>
                <a:lnTo>
                  <a:pt x="2647007" y="1007037"/>
                </a:lnTo>
                <a:lnTo>
                  <a:pt x="1948680" y="1007037"/>
                </a:lnTo>
                <a:lnTo>
                  <a:pt x="556098" y="1007037"/>
                </a:lnTo>
                <a:lnTo>
                  <a:pt x="556098" y="1001736"/>
                </a:lnTo>
                <a:lnTo>
                  <a:pt x="503518" y="1007036"/>
                </a:lnTo>
                <a:cubicBezTo>
                  <a:pt x="225433" y="1007036"/>
                  <a:pt x="0" y="781603"/>
                  <a:pt x="0" y="503518"/>
                </a:cubicBezTo>
                <a:cubicBezTo>
                  <a:pt x="0" y="225433"/>
                  <a:pt x="225433" y="0"/>
                  <a:pt x="503518" y="0"/>
                </a:cubicBez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9" name="任意多边形 91"/>
          <p:cNvSpPr>
            <a:spLocks noChangeArrowheads="1"/>
          </p:cNvSpPr>
          <p:nvPr/>
        </p:nvSpPr>
        <p:spPr bwMode="auto">
          <a:xfrm>
            <a:off x="1082675" y="4330700"/>
            <a:ext cx="4040188" cy="1006475"/>
          </a:xfrm>
          <a:custGeom>
            <a:avLst/>
            <a:gdLst>
              <a:gd name="T0" fmla="*/ 503743 w 4039589"/>
              <a:gd name="T1" fmla="*/ 0 h 1007037"/>
              <a:gd name="T2" fmla="*/ 556344 w 4039589"/>
              <a:gd name="T3" fmla="*/ 5292 h 1007037"/>
              <a:gd name="T4" fmla="*/ 556344 w 4039589"/>
              <a:gd name="T5" fmla="*/ 3821 h 1007037"/>
              <a:gd name="T6" fmla="*/ 1858965 w 4039589"/>
              <a:gd name="T7" fmla="*/ 3821 h 1007037"/>
              <a:gd name="T8" fmla="*/ 1896943 w 4039589"/>
              <a:gd name="T9" fmla="*/ 0 h 1007037"/>
              <a:gd name="T10" fmla="*/ 1934921 w 4039589"/>
              <a:gd name="T11" fmla="*/ 3821 h 1007037"/>
              <a:gd name="T12" fmla="*/ 1949547 w 4039589"/>
              <a:gd name="T13" fmla="*/ 3821 h 1007037"/>
              <a:gd name="T14" fmla="*/ 2648186 w 4039589"/>
              <a:gd name="T15" fmla="*/ 3821 h 1007037"/>
              <a:gd name="T16" fmla="*/ 4029442 w 4039589"/>
              <a:gd name="T17" fmla="*/ 3821 h 1007037"/>
              <a:gd name="T18" fmla="*/ 4024448 w 4039589"/>
              <a:gd name="T19" fmla="*/ 9042 h 1007037"/>
              <a:gd name="T20" fmla="*/ 4040567 w 4039589"/>
              <a:gd name="T21" fmla="*/ 1005351 h 1007037"/>
              <a:gd name="T22" fmla="*/ 4041386 w 4039589"/>
              <a:gd name="T23" fmla="*/ 1004454 h 1007037"/>
              <a:gd name="T24" fmla="*/ 4041386 w 4039589"/>
              <a:gd name="T25" fmla="*/ 1005352 h 1007037"/>
              <a:gd name="T26" fmla="*/ 2648186 w 4039589"/>
              <a:gd name="T27" fmla="*/ 1005352 h 1007037"/>
              <a:gd name="T28" fmla="*/ 1949547 w 4039589"/>
              <a:gd name="T29" fmla="*/ 1005352 h 1007037"/>
              <a:gd name="T30" fmla="*/ 556344 w 4039589"/>
              <a:gd name="T31" fmla="*/ 1005352 h 1007037"/>
              <a:gd name="T32" fmla="*/ 556344 w 4039589"/>
              <a:gd name="T33" fmla="*/ 1000060 h 1007037"/>
              <a:gd name="T34" fmla="*/ 503743 w 4039589"/>
              <a:gd name="T35" fmla="*/ 1005351 h 1007037"/>
              <a:gd name="T36" fmla="*/ 0 w 4039589"/>
              <a:gd name="T37" fmla="*/ 502675 h 1007037"/>
              <a:gd name="T38" fmla="*/ 503743 w 4039589"/>
              <a:gd name="T39" fmla="*/ 0 h 10070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39589"/>
              <a:gd name="T61" fmla="*/ 0 h 1007037"/>
              <a:gd name="T62" fmla="*/ 4039589 w 4039589"/>
              <a:gd name="T63" fmla="*/ 1007037 h 10070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39589" h="1007037">
                <a:moveTo>
                  <a:pt x="503518" y="0"/>
                </a:moveTo>
                <a:lnTo>
                  <a:pt x="556098" y="5301"/>
                </a:lnTo>
                <a:lnTo>
                  <a:pt x="556098" y="3827"/>
                </a:lnTo>
                <a:lnTo>
                  <a:pt x="1858137" y="3827"/>
                </a:lnTo>
                <a:lnTo>
                  <a:pt x="1896100" y="0"/>
                </a:lnTo>
                <a:lnTo>
                  <a:pt x="1934060" y="3827"/>
                </a:lnTo>
                <a:lnTo>
                  <a:pt x="1948680" y="3827"/>
                </a:lnTo>
                <a:lnTo>
                  <a:pt x="2647007" y="3827"/>
                </a:lnTo>
                <a:lnTo>
                  <a:pt x="4027651" y="3827"/>
                </a:lnTo>
                <a:lnTo>
                  <a:pt x="4022658" y="9057"/>
                </a:lnTo>
                <a:lnTo>
                  <a:pt x="4038770" y="1007036"/>
                </a:lnTo>
                <a:lnTo>
                  <a:pt x="4039589" y="1006137"/>
                </a:lnTo>
                <a:lnTo>
                  <a:pt x="4039589" y="1007037"/>
                </a:lnTo>
                <a:lnTo>
                  <a:pt x="2647007" y="1007037"/>
                </a:lnTo>
                <a:lnTo>
                  <a:pt x="1948680" y="1007037"/>
                </a:lnTo>
                <a:lnTo>
                  <a:pt x="556098" y="1007037"/>
                </a:lnTo>
                <a:lnTo>
                  <a:pt x="556098" y="1001736"/>
                </a:lnTo>
                <a:lnTo>
                  <a:pt x="503518" y="1007036"/>
                </a:lnTo>
                <a:cubicBezTo>
                  <a:pt x="225433" y="1007036"/>
                  <a:pt x="0" y="781603"/>
                  <a:pt x="0" y="503518"/>
                </a:cubicBezTo>
                <a:cubicBezTo>
                  <a:pt x="0" y="225433"/>
                  <a:pt x="225433" y="0"/>
                  <a:pt x="503518" y="0"/>
                </a:cubicBez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900" name="任意多边形 87"/>
          <p:cNvSpPr>
            <a:spLocks noChangeArrowheads="1"/>
          </p:cNvSpPr>
          <p:nvPr/>
        </p:nvSpPr>
        <p:spPr bwMode="auto">
          <a:xfrm flipH="1">
            <a:off x="7085013" y="5378450"/>
            <a:ext cx="4022725" cy="1006475"/>
          </a:xfrm>
          <a:custGeom>
            <a:avLst/>
            <a:gdLst>
              <a:gd name="T0" fmla="*/ 4022539 w 4022818"/>
              <a:gd name="T1" fmla="*/ 1004452 h 1007038"/>
              <a:gd name="T2" fmla="*/ 4021719 w 4022818"/>
              <a:gd name="T3" fmla="*/ 1005350 h 1007038"/>
              <a:gd name="T4" fmla="*/ 4022539 w 4022818"/>
              <a:gd name="T5" fmla="*/ 1005350 h 1007038"/>
              <a:gd name="T6" fmla="*/ 503482 w 4022818"/>
              <a:gd name="T7" fmla="*/ 0 h 1007038"/>
              <a:gd name="T8" fmla="*/ 0 w 4022818"/>
              <a:gd name="T9" fmla="*/ 502675 h 1007038"/>
              <a:gd name="T10" fmla="*/ 503482 w 4022818"/>
              <a:gd name="T11" fmla="*/ 1005348 h 1007038"/>
              <a:gd name="T12" fmla="*/ 556059 w 4022818"/>
              <a:gd name="T13" fmla="*/ 1000057 h 1007038"/>
              <a:gd name="T14" fmla="*/ 556059 w 4022818"/>
              <a:gd name="T15" fmla="*/ 1005349 h 1007038"/>
              <a:gd name="T16" fmla="*/ 1879200 w 4022818"/>
              <a:gd name="T17" fmla="*/ 1005349 h 1007038"/>
              <a:gd name="T18" fmla="*/ 1931774 w 4022818"/>
              <a:gd name="T19" fmla="*/ 1005349 h 1007038"/>
              <a:gd name="T20" fmla="*/ 1931774 w 4022818"/>
              <a:gd name="T21" fmla="*/ 1005350 h 1007038"/>
              <a:gd name="T22" fmla="*/ 4021719 w 4022818"/>
              <a:gd name="T23" fmla="*/ 1005350 h 1007038"/>
              <a:gd name="T24" fmla="*/ 4005607 w 4022818"/>
              <a:gd name="T25" fmla="*/ 9044 h 1007038"/>
              <a:gd name="T26" fmla="*/ 4010601 w 4022818"/>
              <a:gd name="T27" fmla="*/ 3822 h 1007038"/>
              <a:gd name="T28" fmla="*/ 2646824 w 4022818"/>
              <a:gd name="T29" fmla="*/ 3822 h 1007038"/>
              <a:gd name="T30" fmla="*/ 2646824 w 4022818"/>
              <a:gd name="T31" fmla="*/ 3821 h 1007038"/>
              <a:gd name="T32" fmla="*/ 1917147 w 4022818"/>
              <a:gd name="T33" fmla="*/ 3821 h 1007038"/>
              <a:gd name="T34" fmla="*/ 1879200 w 4022818"/>
              <a:gd name="T35" fmla="*/ 1 h 1007038"/>
              <a:gd name="T36" fmla="*/ 1841247 w 4022818"/>
              <a:gd name="T37" fmla="*/ 3821 h 1007038"/>
              <a:gd name="T38" fmla="*/ 556059 w 4022818"/>
              <a:gd name="T39" fmla="*/ 3821 h 1007038"/>
              <a:gd name="T40" fmla="*/ 556059 w 4022818"/>
              <a:gd name="T41" fmla="*/ 5292 h 10070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2818"/>
              <a:gd name="T64" fmla="*/ 0 h 1007038"/>
              <a:gd name="T65" fmla="*/ 4022818 w 4022818"/>
              <a:gd name="T66" fmla="*/ 1007038 h 10070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22818" h="1007038">
                <a:moveTo>
                  <a:pt x="4022818" y="1006138"/>
                </a:moveTo>
                <a:lnTo>
                  <a:pt x="4021998" y="1007038"/>
                </a:lnTo>
                <a:lnTo>
                  <a:pt x="4022818" y="1007038"/>
                </a:lnTo>
                <a:lnTo>
                  <a:pt x="4022818" y="1006138"/>
                </a:lnTo>
                <a:close/>
                <a:moveTo>
                  <a:pt x="503518" y="0"/>
                </a:moveTo>
                <a:cubicBezTo>
                  <a:pt x="225433" y="0"/>
                  <a:pt x="0" y="225433"/>
                  <a:pt x="0" y="503518"/>
                </a:cubicBezTo>
                <a:cubicBezTo>
                  <a:pt x="0" y="781603"/>
                  <a:pt x="225433" y="1007036"/>
                  <a:pt x="503518" y="1007036"/>
                </a:cubicBezTo>
                <a:lnTo>
                  <a:pt x="556098" y="1001736"/>
                </a:lnTo>
                <a:lnTo>
                  <a:pt x="556098" y="1007037"/>
                </a:lnTo>
                <a:lnTo>
                  <a:pt x="1879329" y="1007037"/>
                </a:lnTo>
                <a:lnTo>
                  <a:pt x="1931909" y="1007037"/>
                </a:lnTo>
                <a:lnTo>
                  <a:pt x="1931909" y="1007038"/>
                </a:lnTo>
                <a:lnTo>
                  <a:pt x="4021998" y="1007038"/>
                </a:lnTo>
                <a:lnTo>
                  <a:pt x="4005886" y="9059"/>
                </a:lnTo>
                <a:lnTo>
                  <a:pt x="4010880" y="3828"/>
                </a:lnTo>
                <a:lnTo>
                  <a:pt x="2647007" y="3828"/>
                </a:lnTo>
                <a:lnTo>
                  <a:pt x="2647007" y="3827"/>
                </a:lnTo>
                <a:lnTo>
                  <a:pt x="1917279" y="3827"/>
                </a:lnTo>
                <a:lnTo>
                  <a:pt x="1879329" y="1"/>
                </a:lnTo>
                <a:lnTo>
                  <a:pt x="1841376" y="3827"/>
                </a:lnTo>
                <a:lnTo>
                  <a:pt x="556098" y="3827"/>
                </a:lnTo>
                <a:lnTo>
                  <a:pt x="556098" y="5301"/>
                </a:lnTo>
                <a:lnTo>
                  <a:pt x="503518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901" name="文本框 81"/>
          <p:cNvSpPr>
            <a:spLocks noChangeArrowheads="1"/>
          </p:cNvSpPr>
          <p:nvPr/>
        </p:nvSpPr>
        <p:spPr bwMode="auto">
          <a:xfrm>
            <a:off x="7488238" y="3238500"/>
            <a:ext cx="3216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8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8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902" name="文本框 82"/>
          <p:cNvSpPr>
            <a:spLocks noChangeArrowheads="1"/>
          </p:cNvSpPr>
          <p:nvPr/>
        </p:nvSpPr>
        <p:spPr bwMode="auto">
          <a:xfrm>
            <a:off x="7488238" y="5337175"/>
            <a:ext cx="3216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8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8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903" name="文本框 83"/>
          <p:cNvSpPr>
            <a:spLocks noChangeArrowheads="1"/>
          </p:cNvSpPr>
          <p:nvPr/>
        </p:nvSpPr>
        <p:spPr bwMode="auto">
          <a:xfrm>
            <a:off x="1646238" y="2265363"/>
            <a:ext cx="3216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8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904" name="文本框 84"/>
          <p:cNvSpPr>
            <a:spLocks noChangeArrowheads="1"/>
          </p:cNvSpPr>
          <p:nvPr/>
        </p:nvSpPr>
        <p:spPr bwMode="auto">
          <a:xfrm>
            <a:off x="1646238" y="4303713"/>
            <a:ext cx="3216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8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905" name="任意多边形 86"/>
          <p:cNvSpPr>
            <a:spLocks noChangeArrowheads="1"/>
          </p:cNvSpPr>
          <p:nvPr/>
        </p:nvSpPr>
        <p:spPr bwMode="auto">
          <a:xfrm flipH="1">
            <a:off x="6623050" y="2803525"/>
            <a:ext cx="479425" cy="1500188"/>
          </a:xfrm>
          <a:custGeom>
            <a:avLst/>
            <a:gdLst>
              <a:gd name="T0" fmla="*/ 480583 w 478847"/>
              <a:gd name="T1" fmla="*/ 0 h 1499566"/>
              <a:gd name="T2" fmla="*/ 480583 w 478847"/>
              <a:gd name="T3" fmla="*/ 992800 h 1499566"/>
              <a:gd name="T4" fmla="*/ 16169 w 478847"/>
              <a:gd name="T5" fmla="*/ 1501433 h 1499566"/>
              <a:gd name="T6" fmla="*/ 0 w 478847"/>
              <a:gd name="T7" fmla="*/ 502211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906" name="任意多边形 88"/>
          <p:cNvSpPr>
            <a:spLocks noChangeArrowheads="1"/>
          </p:cNvSpPr>
          <p:nvPr/>
        </p:nvSpPr>
        <p:spPr bwMode="auto">
          <a:xfrm flipH="1">
            <a:off x="6623050" y="4886325"/>
            <a:ext cx="479425" cy="1500188"/>
          </a:xfrm>
          <a:custGeom>
            <a:avLst/>
            <a:gdLst>
              <a:gd name="T0" fmla="*/ 480583 w 478847"/>
              <a:gd name="T1" fmla="*/ 0 h 1499566"/>
              <a:gd name="T2" fmla="*/ 480583 w 478847"/>
              <a:gd name="T3" fmla="*/ 992800 h 1499566"/>
              <a:gd name="T4" fmla="*/ 16169 w 478847"/>
              <a:gd name="T5" fmla="*/ 1501433 h 1499566"/>
              <a:gd name="T6" fmla="*/ 0 w 478847"/>
              <a:gd name="T7" fmla="*/ 502211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FEFEFE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907" name="任意多边形 90"/>
          <p:cNvSpPr>
            <a:spLocks noChangeArrowheads="1"/>
          </p:cNvSpPr>
          <p:nvPr/>
        </p:nvSpPr>
        <p:spPr bwMode="auto">
          <a:xfrm>
            <a:off x="5105400" y="1806575"/>
            <a:ext cx="479425" cy="1500188"/>
          </a:xfrm>
          <a:custGeom>
            <a:avLst/>
            <a:gdLst>
              <a:gd name="T0" fmla="*/ 480583 w 478847"/>
              <a:gd name="T1" fmla="*/ 0 h 1499566"/>
              <a:gd name="T2" fmla="*/ 480583 w 478847"/>
              <a:gd name="T3" fmla="*/ 992800 h 1499566"/>
              <a:gd name="T4" fmla="*/ 16169 w 478847"/>
              <a:gd name="T5" fmla="*/ 1501433 h 1499566"/>
              <a:gd name="T6" fmla="*/ 0 w 478847"/>
              <a:gd name="T7" fmla="*/ 502211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908" name="任意多边形 92"/>
          <p:cNvSpPr>
            <a:spLocks noChangeArrowheads="1"/>
          </p:cNvSpPr>
          <p:nvPr/>
        </p:nvSpPr>
        <p:spPr bwMode="auto">
          <a:xfrm>
            <a:off x="5105400" y="3838575"/>
            <a:ext cx="479425" cy="1498600"/>
          </a:xfrm>
          <a:custGeom>
            <a:avLst/>
            <a:gdLst>
              <a:gd name="T0" fmla="*/ 480583 w 478847"/>
              <a:gd name="T1" fmla="*/ 0 h 1499566"/>
              <a:gd name="T2" fmla="*/ 480583 w 478847"/>
              <a:gd name="T3" fmla="*/ 989651 h 1499566"/>
              <a:gd name="T4" fmla="*/ 16169 w 478847"/>
              <a:gd name="T5" fmla="*/ 1496670 h 1499566"/>
              <a:gd name="T6" fmla="*/ 0 w 478847"/>
              <a:gd name="T7" fmla="*/ 500618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7909" name="组合 93"/>
          <p:cNvGrpSpPr/>
          <p:nvPr/>
        </p:nvGrpSpPr>
        <p:grpSpPr bwMode="auto">
          <a:xfrm>
            <a:off x="5937250" y="2135188"/>
            <a:ext cx="374650" cy="419100"/>
            <a:chOff x="0" y="0"/>
            <a:chExt cx="402656" cy="450303"/>
          </a:xfrm>
        </p:grpSpPr>
        <p:sp>
          <p:nvSpPr>
            <p:cNvPr id="3792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10" name="组合 99"/>
          <p:cNvGrpSpPr/>
          <p:nvPr/>
        </p:nvGrpSpPr>
        <p:grpSpPr bwMode="auto">
          <a:xfrm>
            <a:off x="5924550" y="5124450"/>
            <a:ext cx="358775" cy="403225"/>
            <a:chOff x="0" y="0"/>
            <a:chExt cx="406393" cy="459645"/>
          </a:xfrm>
        </p:grpSpPr>
        <p:sp>
          <p:nvSpPr>
            <p:cNvPr id="37920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1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2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37911" name="组合 103"/>
          <p:cNvGrpSpPr/>
          <p:nvPr/>
        </p:nvGrpSpPr>
        <p:grpSpPr bwMode="auto">
          <a:xfrm>
            <a:off x="5910263" y="3148013"/>
            <a:ext cx="344487" cy="339725"/>
            <a:chOff x="0" y="0"/>
            <a:chExt cx="453105" cy="448433"/>
          </a:xfrm>
        </p:grpSpPr>
        <p:sp>
          <p:nvSpPr>
            <p:cNvPr id="37918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12" name="组合 106"/>
          <p:cNvGrpSpPr/>
          <p:nvPr/>
        </p:nvGrpSpPr>
        <p:grpSpPr bwMode="auto">
          <a:xfrm>
            <a:off x="5951538" y="4181475"/>
            <a:ext cx="358775" cy="385763"/>
            <a:chOff x="0" y="0"/>
            <a:chExt cx="466184" cy="501686"/>
          </a:xfrm>
        </p:grpSpPr>
        <p:sp>
          <p:nvSpPr>
            <p:cNvPr id="37913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915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4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3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7412" name="文本框 20"/>
          <p:cNvSpPr>
            <a:spLocks noChangeArrowheads="1"/>
          </p:cNvSpPr>
          <p:nvPr/>
        </p:nvSpPr>
        <p:spPr bwMode="auto">
          <a:xfrm>
            <a:off x="5913438" y="3822700"/>
            <a:ext cx="4975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7413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5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文本框 29"/>
          <p:cNvSpPr>
            <a:spLocks noChangeArrowheads="1"/>
          </p:cNvSpPr>
          <p:nvPr/>
        </p:nvSpPr>
        <p:spPr bwMode="auto">
          <a:xfrm>
            <a:off x="2463800" y="428625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093255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b="1">
              <a:solidFill>
                <a:srgbClr val="093255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6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8452" name="等腰三角形 3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3" name="等腰三角形 4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35" name="文本框 10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18436" name="组合 11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8450" name="等腰三角形 1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1" name="等腰三角形 1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37" name="椭圆 14"/>
          <p:cNvSpPr>
            <a:spLocks noChangeArrowheads="1"/>
          </p:cNvSpPr>
          <p:nvPr/>
        </p:nvSpPr>
        <p:spPr bwMode="auto">
          <a:xfrm>
            <a:off x="5013325" y="3062288"/>
            <a:ext cx="2155825" cy="215423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8" name="任意多边形 15"/>
          <p:cNvSpPr>
            <a:spLocks noChangeArrowheads="1"/>
          </p:cNvSpPr>
          <p:nvPr/>
        </p:nvSpPr>
        <p:spPr bwMode="auto">
          <a:xfrm>
            <a:off x="1062038" y="2400300"/>
            <a:ext cx="4964112" cy="1677988"/>
          </a:xfrm>
          <a:custGeom>
            <a:avLst/>
            <a:gdLst>
              <a:gd name="T0" fmla="*/ 4966140 w 4963098"/>
              <a:gd name="T1" fmla="*/ 0 h 1676733"/>
              <a:gd name="T2" fmla="*/ 4966140 w 4963098"/>
              <a:gd name="T3" fmla="*/ 530759 h 1676733"/>
              <a:gd name="T4" fmla="*/ 4907858 w 4963098"/>
              <a:gd name="T5" fmla="*/ 533707 h 1676733"/>
              <a:gd name="T6" fmla="*/ 3825061 w 4963098"/>
              <a:gd name="T7" fmla="*/ 1618272 h 1676733"/>
              <a:gd name="T8" fmla="*/ 3822086 w 4963098"/>
              <a:gd name="T9" fmla="*/ 1677300 h 1676733"/>
              <a:gd name="T10" fmla="*/ 3463778 w 4963098"/>
              <a:gd name="T11" fmla="*/ 1677300 h 1676733"/>
              <a:gd name="T12" fmla="*/ 3463778 w 4963098"/>
              <a:gd name="T13" fmla="*/ 1680501 h 1676733"/>
              <a:gd name="T14" fmla="*/ 0 w 4963098"/>
              <a:gd name="T15" fmla="*/ 1680501 h 1676733"/>
              <a:gd name="T16" fmla="*/ 0 w 4963098"/>
              <a:gd name="T17" fmla="*/ 1213510 h 1676733"/>
              <a:gd name="T18" fmla="*/ 3319370 w 4963098"/>
              <a:gd name="T19" fmla="*/ 1213510 h 1676733"/>
              <a:gd name="T20" fmla="*/ 3399266 w 4963098"/>
              <a:gd name="T21" fmla="*/ 999545 h 1676733"/>
              <a:gd name="T22" fmla="*/ 4801423 w 4963098"/>
              <a:gd name="T23" fmla="*/ 8330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lnTo>
                  <a:pt x="4963098" y="0"/>
                </a:lnTo>
                <a:close/>
              </a:path>
            </a:pathLst>
          </a:custGeom>
          <a:solidFill>
            <a:srgbClr val="FCFCFC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9" name="任意多边形 16"/>
          <p:cNvSpPr>
            <a:spLocks noChangeArrowheads="1"/>
          </p:cNvSpPr>
          <p:nvPr/>
        </p:nvSpPr>
        <p:spPr bwMode="auto">
          <a:xfrm rot="10800000" flipV="1">
            <a:off x="6172200" y="2403475"/>
            <a:ext cx="4946650" cy="1673225"/>
          </a:xfrm>
          <a:custGeom>
            <a:avLst/>
            <a:gdLst>
              <a:gd name="T0" fmla="*/ 4946412 w 4946769"/>
              <a:gd name="T1" fmla="*/ 0 h 1673539"/>
              <a:gd name="T2" fmla="*/ 4781807 w 4946769"/>
              <a:gd name="T3" fmla="*/ 8306 h 1673539"/>
              <a:gd name="T4" fmla="*/ 3380612 w 4946769"/>
              <a:gd name="T5" fmla="*/ 996743 h 1673539"/>
              <a:gd name="T6" fmla="*/ 3303159 w 4946769"/>
              <a:gd name="T7" fmla="*/ 1203723 h 1673539"/>
              <a:gd name="T8" fmla="*/ 0 w 4946769"/>
              <a:gd name="T9" fmla="*/ 1203723 h 1673539"/>
              <a:gd name="T10" fmla="*/ 0 w 4946769"/>
              <a:gd name="T11" fmla="*/ 1669406 h 1673539"/>
              <a:gd name="T12" fmla="*/ 3215272 w 4946769"/>
              <a:gd name="T13" fmla="*/ 1669406 h 1673539"/>
              <a:gd name="T14" fmla="*/ 3215121 w 4946769"/>
              <a:gd name="T15" fmla="*/ 1672597 h 1673539"/>
              <a:gd name="T16" fmla="*/ 3803142 w 4946769"/>
              <a:gd name="T17" fmla="*/ 1672597 h 1673539"/>
              <a:gd name="T18" fmla="*/ 3806113 w 4946769"/>
              <a:gd name="T19" fmla="*/ 1613735 h 1673539"/>
              <a:gd name="T20" fmla="*/ 4888168 w 4946769"/>
              <a:gd name="T21" fmla="*/ 532210 h 1673539"/>
              <a:gd name="T22" fmla="*/ 4946412 w 4946769"/>
              <a:gd name="T23" fmla="*/ 5292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lnTo>
                  <a:pt x="4946769" y="0"/>
                </a:lnTo>
                <a:close/>
              </a:path>
            </a:pathLst>
          </a:custGeom>
          <a:solidFill>
            <a:srgbClr val="FCFCFC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0" name="任意多边形 17"/>
          <p:cNvSpPr>
            <a:spLocks noChangeArrowheads="1"/>
          </p:cNvSpPr>
          <p:nvPr/>
        </p:nvSpPr>
        <p:spPr bwMode="auto">
          <a:xfrm rot="10800000">
            <a:off x="6172200" y="4214813"/>
            <a:ext cx="4946650" cy="1676400"/>
          </a:xfrm>
          <a:custGeom>
            <a:avLst/>
            <a:gdLst>
              <a:gd name="T0" fmla="*/ 3461407 w 4946769"/>
              <a:gd name="T1" fmla="*/ 1675734 h 1676733"/>
              <a:gd name="T2" fmla="*/ 0 w 4946769"/>
              <a:gd name="T3" fmla="*/ 1675734 h 1676733"/>
              <a:gd name="T4" fmla="*/ 0 w 4946769"/>
              <a:gd name="T5" fmla="*/ 1210069 h 1676733"/>
              <a:gd name="T6" fmla="*/ 3300770 w 4946769"/>
              <a:gd name="T7" fmla="*/ 1210069 h 1676733"/>
              <a:gd name="T8" fmla="*/ 3380612 w 4946769"/>
              <a:gd name="T9" fmla="*/ 996710 h 1676733"/>
              <a:gd name="T10" fmla="*/ 4781807 w 4946769"/>
              <a:gd name="T11" fmla="*/ 8306 h 1676733"/>
              <a:gd name="T12" fmla="*/ 4946412 w 4946769"/>
              <a:gd name="T13" fmla="*/ 0 h 1676733"/>
              <a:gd name="T14" fmla="*/ 4946412 w 4946769"/>
              <a:gd name="T15" fmla="*/ 529254 h 1676733"/>
              <a:gd name="T16" fmla="*/ 4888168 w 4946769"/>
              <a:gd name="T17" fmla="*/ 532192 h 1676733"/>
              <a:gd name="T18" fmla="*/ 3806113 w 4946769"/>
              <a:gd name="T19" fmla="*/ 1613681 h 1676733"/>
              <a:gd name="T20" fmla="*/ 3803142 w 4946769"/>
              <a:gd name="T21" fmla="*/ 1672543 h 1676733"/>
              <a:gd name="T22" fmla="*/ 3461407 w 4946769"/>
              <a:gd name="T23" fmla="*/ 1672543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lnTo>
                  <a:pt x="3461656" y="1676733"/>
                </a:lnTo>
                <a:close/>
              </a:path>
            </a:pathLst>
          </a:custGeom>
          <a:solidFill>
            <a:srgbClr val="FCFCFC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1" name="任意多边形 18"/>
          <p:cNvSpPr>
            <a:spLocks noChangeArrowheads="1"/>
          </p:cNvSpPr>
          <p:nvPr/>
        </p:nvSpPr>
        <p:spPr bwMode="auto">
          <a:xfrm flipV="1">
            <a:off x="1062038" y="4217988"/>
            <a:ext cx="4964112" cy="1673225"/>
          </a:xfrm>
          <a:custGeom>
            <a:avLst/>
            <a:gdLst>
              <a:gd name="T0" fmla="*/ 3233663 w 4963097"/>
              <a:gd name="T1" fmla="*/ 1672597 h 1673539"/>
              <a:gd name="T2" fmla="*/ 3822086 w 4963097"/>
              <a:gd name="T3" fmla="*/ 1672597 h 1673539"/>
              <a:gd name="T4" fmla="*/ 3825063 w 4963097"/>
              <a:gd name="T5" fmla="*/ 1613735 h 1673539"/>
              <a:gd name="T6" fmla="*/ 4907859 w 4963097"/>
              <a:gd name="T7" fmla="*/ 532210 h 1673539"/>
              <a:gd name="T8" fmla="*/ 4966142 w 4963097"/>
              <a:gd name="T9" fmla="*/ 529272 h 1673539"/>
              <a:gd name="T10" fmla="*/ 4966142 w 4963097"/>
              <a:gd name="T11" fmla="*/ 0 h 1673539"/>
              <a:gd name="T12" fmla="*/ 4801425 w 4963097"/>
              <a:gd name="T13" fmla="*/ 8306 h 1673539"/>
              <a:gd name="T14" fmla="*/ 3399268 w 4963097"/>
              <a:gd name="T15" fmla="*/ 996743 h 1673539"/>
              <a:gd name="T16" fmla="*/ 3321975 w 4963097"/>
              <a:gd name="T17" fmla="*/ 1203150 h 1673539"/>
              <a:gd name="T18" fmla="*/ 0 w 4963097"/>
              <a:gd name="T19" fmla="*/ 1203150 h 1673539"/>
              <a:gd name="T20" fmla="*/ 0 w 4963097"/>
              <a:gd name="T21" fmla="*/ 1668833 h 1673539"/>
              <a:gd name="T22" fmla="*/ 3233842 w 4963097"/>
              <a:gd name="T23" fmla="*/ 1668833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lnTo>
                  <a:pt x="3231680" y="1673539"/>
                </a:lnTo>
                <a:close/>
              </a:path>
            </a:pathLst>
          </a:custGeom>
          <a:solidFill>
            <a:srgbClr val="FCFCFC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2" name="文本框 19"/>
          <p:cNvSpPr>
            <a:spLocks noChangeArrowheads="1"/>
          </p:cNvSpPr>
          <p:nvPr/>
        </p:nvSpPr>
        <p:spPr bwMode="auto">
          <a:xfrm>
            <a:off x="1406525" y="3646488"/>
            <a:ext cx="255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8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3" name="文本框 20"/>
          <p:cNvSpPr>
            <a:spLocks noChangeArrowheads="1"/>
          </p:cNvSpPr>
          <p:nvPr/>
        </p:nvSpPr>
        <p:spPr bwMode="auto">
          <a:xfrm>
            <a:off x="8216900" y="4241800"/>
            <a:ext cx="255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8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4" name="文本框 21"/>
          <p:cNvSpPr>
            <a:spLocks noChangeArrowheads="1"/>
          </p:cNvSpPr>
          <p:nvPr/>
        </p:nvSpPr>
        <p:spPr bwMode="auto">
          <a:xfrm>
            <a:off x="1412875" y="4270375"/>
            <a:ext cx="255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32446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800" b="1">
              <a:solidFill>
                <a:srgbClr val="32446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32446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文本框 22"/>
          <p:cNvSpPr>
            <a:spLocks noChangeArrowheads="1"/>
          </p:cNvSpPr>
          <p:nvPr/>
        </p:nvSpPr>
        <p:spPr bwMode="auto">
          <a:xfrm>
            <a:off x="8216900" y="3640138"/>
            <a:ext cx="2551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32446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800" b="1">
              <a:solidFill>
                <a:srgbClr val="32446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32446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6" name="文本框 23"/>
          <p:cNvSpPr>
            <a:spLocks noChangeArrowheads="1"/>
          </p:cNvSpPr>
          <p:nvPr/>
        </p:nvSpPr>
        <p:spPr bwMode="auto">
          <a:xfrm>
            <a:off x="1052513" y="2216150"/>
            <a:ext cx="31321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the  narrative thought Click here to add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Center of the  narrative thought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</a:rPr>
              <a:t> </a:t>
            </a:r>
            <a:endParaRPr lang="zh-CN" altLang="en-US" sz="14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7" name="文本框 24"/>
          <p:cNvSpPr>
            <a:spLocks noChangeArrowheads="1"/>
          </p:cNvSpPr>
          <p:nvPr/>
        </p:nvSpPr>
        <p:spPr bwMode="auto">
          <a:xfrm>
            <a:off x="8115300" y="2216150"/>
            <a:ext cx="31321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the  narrative thought Click here to add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Center of the  narrative thought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</a:rPr>
              <a:t> </a:t>
            </a:r>
            <a:endParaRPr lang="zh-CN" altLang="en-US" sz="14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8" name="文本框 25"/>
          <p:cNvSpPr>
            <a:spLocks noChangeArrowheads="1"/>
          </p:cNvSpPr>
          <p:nvPr/>
        </p:nvSpPr>
        <p:spPr bwMode="auto">
          <a:xfrm>
            <a:off x="949325" y="5273675"/>
            <a:ext cx="31321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the  narrative thought Click here to add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Center of the  narrative thought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</a:rPr>
              <a:t> </a:t>
            </a:r>
            <a:endParaRPr lang="zh-CN" altLang="en-US" sz="14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9" name="文本框 26"/>
          <p:cNvSpPr>
            <a:spLocks noChangeArrowheads="1"/>
          </p:cNvSpPr>
          <p:nvPr/>
        </p:nvSpPr>
        <p:spPr bwMode="auto">
          <a:xfrm>
            <a:off x="8126413" y="5273675"/>
            <a:ext cx="31321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the  narrative thought Click here to add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Center of the  narrative thought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</a:rPr>
              <a:t> </a:t>
            </a:r>
            <a:endParaRPr lang="zh-CN" altLang="en-US" sz="14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9501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02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59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19460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9499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00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1" name="任意多边形 8"/>
          <p:cNvSpPr>
            <a:spLocks noChangeArrowheads="1"/>
          </p:cNvSpPr>
          <p:nvPr/>
        </p:nvSpPr>
        <p:spPr bwMode="auto">
          <a:xfrm rot="16193188" flipH="1">
            <a:off x="3789362" y="2846388"/>
            <a:ext cx="1617663" cy="388938"/>
          </a:xfrm>
          <a:custGeom>
            <a:avLst/>
            <a:gdLst>
              <a:gd name="T0" fmla="*/ 0 w 1617335"/>
              <a:gd name="T1" fmla="*/ 0 h 387910"/>
              <a:gd name="T2" fmla="*/ 379589 w 1617335"/>
              <a:gd name="T3" fmla="*/ 391002 h 387910"/>
              <a:gd name="T4" fmla="*/ 1618319 w 1617335"/>
              <a:gd name="T5" fmla="*/ 391002 h 387910"/>
              <a:gd name="T6" fmla="*/ 1618319 w 1617335"/>
              <a:gd name="T7" fmla="*/ 388974 h 387910"/>
              <a:gd name="T8" fmla="*/ 1232187 w 1617335"/>
              <a:gd name="T9" fmla="*/ 0 h 387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7335"/>
              <a:gd name="T16" fmla="*/ 0 h 387910"/>
              <a:gd name="T17" fmla="*/ 1617335 w 1617335"/>
              <a:gd name="T18" fmla="*/ 387910 h 3879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7335" h="387910">
                <a:moveTo>
                  <a:pt x="0" y="0"/>
                </a:moveTo>
                <a:lnTo>
                  <a:pt x="379358" y="387910"/>
                </a:lnTo>
                <a:lnTo>
                  <a:pt x="1617335" y="387910"/>
                </a:lnTo>
                <a:lnTo>
                  <a:pt x="1617335" y="385898"/>
                </a:lnTo>
                <a:lnTo>
                  <a:pt x="1231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CF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2" name="矩形 9"/>
          <p:cNvSpPr>
            <a:spLocks noChangeAspect="1" noChangeArrowheads="1"/>
          </p:cNvSpPr>
          <p:nvPr/>
        </p:nvSpPr>
        <p:spPr bwMode="auto">
          <a:xfrm rot="16193188" flipH="1">
            <a:off x="4793457" y="2626518"/>
            <a:ext cx="1225550" cy="1223963"/>
          </a:xfrm>
          <a:prstGeom prst="rect">
            <a:avLst/>
          </a:prstGeom>
          <a:noFill/>
          <a:ln w="12700">
            <a:solidFill>
              <a:srgbClr val="FCFCF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63" name="组合 10"/>
          <p:cNvGrpSpPr/>
          <p:nvPr/>
        </p:nvGrpSpPr>
        <p:grpSpPr bwMode="auto">
          <a:xfrm>
            <a:off x="6527800" y="2962275"/>
            <a:ext cx="519113" cy="581025"/>
            <a:chOff x="0" y="0"/>
            <a:chExt cx="402656" cy="450303"/>
          </a:xfrm>
        </p:grpSpPr>
        <p:sp>
          <p:nvSpPr>
            <p:cNvPr id="1949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4" name="组合 16"/>
          <p:cNvGrpSpPr/>
          <p:nvPr/>
        </p:nvGrpSpPr>
        <p:grpSpPr bwMode="auto">
          <a:xfrm>
            <a:off x="5200650" y="4264025"/>
            <a:ext cx="476250" cy="471488"/>
            <a:chOff x="0" y="0"/>
            <a:chExt cx="453105" cy="448433"/>
          </a:xfrm>
        </p:grpSpPr>
        <p:sp>
          <p:nvSpPr>
            <p:cNvPr id="1949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5" name="组合 19"/>
          <p:cNvGrpSpPr/>
          <p:nvPr/>
        </p:nvGrpSpPr>
        <p:grpSpPr bwMode="auto">
          <a:xfrm>
            <a:off x="5187950" y="2997200"/>
            <a:ext cx="495300" cy="533400"/>
            <a:chOff x="0" y="0"/>
            <a:chExt cx="466184" cy="501686"/>
          </a:xfrm>
        </p:grpSpPr>
        <p:sp>
          <p:nvSpPr>
            <p:cNvPr id="1948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948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6" name="组合 25"/>
          <p:cNvGrpSpPr/>
          <p:nvPr/>
        </p:nvGrpSpPr>
        <p:grpSpPr bwMode="auto">
          <a:xfrm>
            <a:off x="6553200" y="4222750"/>
            <a:ext cx="444500" cy="568325"/>
            <a:chOff x="0" y="0"/>
            <a:chExt cx="563562" cy="720725"/>
          </a:xfrm>
        </p:grpSpPr>
        <p:sp>
          <p:nvSpPr>
            <p:cNvPr id="19484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5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CFCFC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7" name="任意多边形 29"/>
          <p:cNvSpPr>
            <a:spLocks noChangeArrowheads="1"/>
          </p:cNvSpPr>
          <p:nvPr/>
        </p:nvSpPr>
        <p:spPr bwMode="auto">
          <a:xfrm rot="16193188" flipH="1">
            <a:off x="5022850" y="1617663"/>
            <a:ext cx="388937" cy="1627188"/>
          </a:xfrm>
          <a:custGeom>
            <a:avLst/>
            <a:gdLst>
              <a:gd name="T0" fmla="*/ 0 w 389043"/>
              <a:gd name="T1" fmla="*/ 1241506 h 1627020"/>
              <a:gd name="T2" fmla="*/ 385583 w 389043"/>
              <a:gd name="T3" fmla="*/ 1627524 h 1627020"/>
              <a:gd name="T4" fmla="*/ 387591 w 389043"/>
              <a:gd name="T5" fmla="*/ 1627524 h 1627020"/>
              <a:gd name="T6" fmla="*/ 387591 w 389043"/>
              <a:gd name="T7" fmla="*/ 388030 h 1627020"/>
              <a:gd name="T8" fmla="*/ 388725 w 389043"/>
              <a:gd name="T9" fmla="*/ 388030 h 1627020"/>
              <a:gd name="T10" fmla="*/ 9676 w 389043"/>
              <a:gd name="T11" fmla="*/ 0 h 1627020"/>
              <a:gd name="T12" fmla="*/ 0 w 389043"/>
              <a:gd name="T13" fmla="*/ 0 h 1627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043"/>
              <a:gd name="T22" fmla="*/ 0 h 1627020"/>
              <a:gd name="T23" fmla="*/ 389043 w 389043"/>
              <a:gd name="T24" fmla="*/ 1627020 h 16270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043" h="1627020">
                <a:moveTo>
                  <a:pt x="0" y="1241122"/>
                </a:moveTo>
                <a:lnTo>
                  <a:pt x="385898" y="1627020"/>
                </a:lnTo>
                <a:lnTo>
                  <a:pt x="387909" y="1627020"/>
                </a:lnTo>
                <a:lnTo>
                  <a:pt x="387909" y="387910"/>
                </a:lnTo>
                <a:lnTo>
                  <a:pt x="389043" y="387910"/>
                </a:lnTo>
                <a:lnTo>
                  <a:pt x="9685" y="0"/>
                </a:lnTo>
                <a:lnTo>
                  <a:pt x="0" y="0"/>
                </a:lnTo>
                <a:lnTo>
                  <a:pt x="0" y="1241122"/>
                </a:lnTo>
                <a:close/>
              </a:path>
            </a:pathLst>
          </a:custGeom>
          <a:solidFill>
            <a:srgbClr val="FCFCFC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9468" name="组合 30"/>
          <p:cNvGrpSpPr/>
          <p:nvPr/>
        </p:nvGrpSpPr>
        <p:grpSpPr bwMode="auto">
          <a:xfrm flipH="1">
            <a:off x="6127750" y="2232025"/>
            <a:ext cx="1627188" cy="1617663"/>
            <a:chOff x="0" y="0"/>
            <a:chExt cx="1627020" cy="1617746"/>
          </a:xfrm>
        </p:grpSpPr>
        <p:sp>
          <p:nvSpPr>
            <p:cNvPr id="19481" name="任意多边形 31"/>
            <p:cNvSpPr>
              <a:spLocks noChangeArrowheads="1"/>
            </p:cNvSpPr>
            <p:nvPr/>
          </p:nvSpPr>
          <p:spPr bwMode="auto">
            <a:xfrm rot="16193188" flipH="1">
              <a:off x="-613477" y="614713"/>
              <a:ext cx="1617335" cy="38791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2" name="矩形 32"/>
            <p:cNvSpPr>
              <a:spLocks noChangeAspect="1" noChangeArrowheads="1"/>
            </p:cNvSpPr>
            <p:nvPr/>
          </p:nvSpPr>
          <p:spPr bwMode="auto">
            <a:xfrm rot="16193188" flipH="1">
              <a:off x="389537" y="393746"/>
              <a:ext cx="1224000" cy="1224000"/>
            </a:xfrm>
            <a:prstGeom prst="rect">
              <a:avLst/>
            </a:prstGeom>
            <a:noFill/>
            <a:ln w="12700">
              <a:solidFill>
                <a:srgbClr val="FCFCF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83" name="任意多边形 33"/>
            <p:cNvSpPr>
              <a:spLocks noChangeArrowheads="1"/>
            </p:cNvSpPr>
            <p:nvPr/>
          </p:nvSpPr>
          <p:spPr bwMode="auto">
            <a:xfrm rot="16193188" flipH="1">
              <a:off x="618987" y="-613571"/>
              <a:ext cx="389043" cy="1627020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FCFCFC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9469" name="组合 34"/>
          <p:cNvGrpSpPr/>
          <p:nvPr/>
        </p:nvGrpSpPr>
        <p:grpSpPr bwMode="auto">
          <a:xfrm flipH="1" flipV="1">
            <a:off x="6127750" y="3967163"/>
            <a:ext cx="1627188" cy="1617662"/>
            <a:chOff x="0" y="0"/>
            <a:chExt cx="1627020" cy="1617746"/>
          </a:xfrm>
        </p:grpSpPr>
        <p:sp>
          <p:nvSpPr>
            <p:cNvPr id="19478" name="任意多边形 35"/>
            <p:cNvSpPr>
              <a:spLocks noChangeArrowheads="1"/>
            </p:cNvSpPr>
            <p:nvPr/>
          </p:nvSpPr>
          <p:spPr bwMode="auto">
            <a:xfrm rot="16193188" flipH="1">
              <a:off x="-613477" y="614713"/>
              <a:ext cx="1617335" cy="38791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9" name="矩形 36"/>
            <p:cNvSpPr>
              <a:spLocks noChangeAspect="1" noChangeArrowheads="1"/>
            </p:cNvSpPr>
            <p:nvPr/>
          </p:nvSpPr>
          <p:spPr bwMode="auto">
            <a:xfrm rot="16193188" flipH="1">
              <a:off x="389537" y="393746"/>
              <a:ext cx="1224000" cy="1224000"/>
            </a:xfrm>
            <a:prstGeom prst="rect">
              <a:avLst/>
            </a:prstGeom>
            <a:noFill/>
            <a:ln w="12700">
              <a:solidFill>
                <a:srgbClr val="FCFCF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80" name="任意多边形 37"/>
            <p:cNvSpPr>
              <a:spLocks noChangeArrowheads="1"/>
            </p:cNvSpPr>
            <p:nvPr/>
          </p:nvSpPr>
          <p:spPr bwMode="auto">
            <a:xfrm rot="16193188" flipH="1">
              <a:off x="618987" y="-613571"/>
              <a:ext cx="389043" cy="1627020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FCFCFC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9470" name="组合 38"/>
          <p:cNvGrpSpPr/>
          <p:nvPr/>
        </p:nvGrpSpPr>
        <p:grpSpPr bwMode="auto">
          <a:xfrm flipV="1">
            <a:off x="4403725" y="3962400"/>
            <a:ext cx="1627188" cy="1619250"/>
            <a:chOff x="0" y="0"/>
            <a:chExt cx="1627020" cy="1617746"/>
          </a:xfrm>
        </p:grpSpPr>
        <p:sp>
          <p:nvSpPr>
            <p:cNvPr id="19475" name="任意多边形 39"/>
            <p:cNvSpPr>
              <a:spLocks noChangeArrowheads="1"/>
            </p:cNvSpPr>
            <p:nvPr/>
          </p:nvSpPr>
          <p:spPr bwMode="auto">
            <a:xfrm rot="16193188" flipH="1">
              <a:off x="-613477" y="614713"/>
              <a:ext cx="1617335" cy="38791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6" name="矩形 40"/>
            <p:cNvSpPr>
              <a:spLocks noChangeAspect="1" noChangeArrowheads="1"/>
            </p:cNvSpPr>
            <p:nvPr/>
          </p:nvSpPr>
          <p:spPr bwMode="auto">
            <a:xfrm rot="16193188" flipH="1">
              <a:off x="389537" y="393746"/>
              <a:ext cx="1224000" cy="1224000"/>
            </a:xfrm>
            <a:prstGeom prst="rect">
              <a:avLst/>
            </a:prstGeom>
            <a:noFill/>
            <a:ln w="12700">
              <a:solidFill>
                <a:srgbClr val="FCFCF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7" name="任意多边形 41"/>
            <p:cNvSpPr>
              <a:spLocks noChangeArrowheads="1"/>
            </p:cNvSpPr>
            <p:nvPr/>
          </p:nvSpPr>
          <p:spPr bwMode="auto">
            <a:xfrm rot="16193188" flipH="1">
              <a:off x="618987" y="-613571"/>
              <a:ext cx="389043" cy="1627020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FCFCFC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9471" name="文本框 42"/>
          <p:cNvSpPr>
            <a:spLocks noChangeArrowheads="1"/>
          </p:cNvSpPr>
          <p:nvPr/>
        </p:nvSpPr>
        <p:spPr bwMode="auto">
          <a:xfrm>
            <a:off x="1262063" y="2152650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2" name="文本框 43"/>
          <p:cNvSpPr>
            <a:spLocks noChangeArrowheads="1"/>
          </p:cNvSpPr>
          <p:nvPr/>
        </p:nvSpPr>
        <p:spPr bwMode="auto">
          <a:xfrm>
            <a:off x="1319213" y="5033963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3" name="文本框 44"/>
          <p:cNvSpPr>
            <a:spLocks noChangeArrowheads="1"/>
          </p:cNvSpPr>
          <p:nvPr/>
        </p:nvSpPr>
        <p:spPr bwMode="auto">
          <a:xfrm>
            <a:off x="8308975" y="2152650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4" name="文本框 45"/>
          <p:cNvSpPr>
            <a:spLocks noChangeArrowheads="1"/>
          </p:cNvSpPr>
          <p:nvPr/>
        </p:nvSpPr>
        <p:spPr bwMode="auto">
          <a:xfrm>
            <a:off x="8366125" y="5033963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任意多边形 1"/>
          <p:cNvSpPr>
            <a:spLocks noChangeArrowheads="1"/>
          </p:cNvSpPr>
          <p:nvPr/>
        </p:nvSpPr>
        <p:spPr bwMode="auto">
          <a:xfrm>
            <a:off x="2936875" y="3524250"/>
            <a:ext cx="1833563" cy="1835150"/>
          </a:xfrm>
          <a:custGeom>
            <a:avLst/>
            <a:gdLst>
              <a:gd name="T0" fmla="*/ 215577 w 2204265"/>
              <a:gd name="T1" fmla="*/ 770525 h 2204265"/>
              <a:gd name="T2" fmla="*/ 1309626 w 2204265"/>
              <a:gd name="T3" fmla="*/ 770525 h 2204265"/>
              <a:gd name="T4" fmla="*/ 676048 w 2204265"/>
              <a:gd name="T5" fmla="*/ 0 h 2204265"/>
              <a:gd name="T6" fmla="*/ 882911 w 2204265"/>
              <a:gd name="T7" fmla="*/ 157746 h 2204265"/>
              <a:gd name="T8" fmla="*/ 960199 w 2204265"/>
              <a:gd name="T9" fmla="*/ 179561 h 2204265"/>
              <a:gd name="T10" fmla="*/ 1218862 w 2204265"/>
              <a:gd name="T11" fmla="*/ 145698 h 2204265"/>
              <a:gd name="T12" fmla="*/ 1179748 w 2204265"/>
              <a:gd name="T13" fmla="*/ 301726 h 2204265"/>
              <a:gd name="T14" fmla="*/ 1233123 w 2204265"/>
              <a:gd name="T15" fmla="*/ 354322 h 2204265"/>
              <a:gd name="T16" fmla="*/ 1466313 w 2204265"/>
              <a:gd name="T17" fmla="*/ 457050 h 2204265"/>
              <a:gd name="T18" fmla="*/ 1365905 w 2204265"/>
              <a:gd name="T19" fmla="*/ 577900 h 2204265"/>
              <a:gd name="T20" fmla="*/ 1525204 w 2204265"/>
              <a:gd name="T21" fmla="*/ 677219 h 2204265"/>
              <a:gd name="T22" fmla="*/ 1392264 w 2204265"/>
              <a:gd name="T23" fmla="*/ 879172 h 2204265"/>
              <a:gd name="T24" fmla="*/ 1373651 w 2204265"/>
              <a:gd name="T25" fmla="*/ 966908 h 2204265"/>
              <a:gd name="T26" fmla="*/ 1466313 w 2204265"/>
              <a:gd name="T27" fmla="*/ 1070796 h 2204265"/>
              <a:gd name="T28" fmla="*/ 1259422 w 2204265"/>
              <a:gd name="T29" fmla="*/ 1182033 h 2204265"/>
              <a:gd name="T30" fmla="*/ 1198217 w 2204265"/>
              <a:gd name="T31" fmla="*/ 1250703 h 2204265"/>
              <a:gd name="T32" fmla="*/ 1218862 w 2204265"/>
              <a:gd name="T33" fmla="*/ 1382147 h 2204265"/>
              <a:gd name="T34" fmla="*/ 989369 w 2204265"/>
              <a:gd name="T35" fmla="*/ 1380626 h 2204265"/>
              <a:gd name="T36" fmla="*/ 873735 w 2204265"/>
              <a:gd name="T37" fmla="*/ 1412982 h 2204265"/>
              <a:gd name="T38" fmla="*/ 676048 w 2204265"/>
              <a:gd name="T39" fmla="*/ 1527845 h 2204265"/>
              <a:gd name="T40" fmla="*/ 634139 w 2204265"/>
              <a:gd name="T41" fmla="*/ 1410101 h 2204265"/>
              <a:gd name="T42" fmla="*/ 456260 w 2204265"/>
              <a:gd name="T43" fmla="*/ 1468851 h 2204265"/>
              <a:gd name="T44" fmla="*/ 343877 w 2204265"/>
              <a:gd name="T45" fmla="*/ 1265748 h 2204265"/>
              <a:gd name="T46" fmla="*/ 264926 w 2204265"/>
              <a:gd name="T47" fmla="*/ 1182311 h 2204265"/>
              <a:gd name="T48" fmla="*/ 58892 w 2204265"/>
              <a:gd name="T49" fmla="*/ 1070796 h 2204265"/>
              <a:gd name="T50" fmla="*/ 147258 w 2204265"/>
              <a:gd name="T51" fmla="*/ 951756 h 2204265"/>
              <a:gd name="T52" fmla="*/ 0 w 2204265"/>
              <a:gd name="T53" fmla="*/ 850627 h 2204265"/>
              <a:gd name="T54" fmla="*/ 140615 w 2204265"/>
              <a:gd name="T55" fmla="*/ 647025 h 2204265"/>
              <a:gd name="T56" fmla="*/ 168465 w 2204265"/>
              <a:gd name="T57" fmla="*/ 556221 h 2204265"/>
              <a:gd name="T58" fmla="*/ 145447 w 2204265"/>
              <a:gd name="T59" fmla="*/ 306874 h 2204265"/>
              <a:gd name="T60" fmla="*/ 325594 w 2204265"/>
              <a:gd name="T61" fmla="*/ 319702 h 2204265"/>
              <a:gd name="T62" fmla="*/ 306343 w 2204265"/>
              <a:gd name="T63" fmla="*/ 145698 h 2204265"/>
              <a:gd name="T64" fmla="*/ 564132 w 2204265"/>
              <a:gd name="T65" fmla="*/ 178593 h 2204265"/>
              <a:gd name="T66" fmla="*/ 642293 w 2204265"/>
              <a:gd name="T67" fmla="*/ 157746 h 2204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04265"/>
              <a:gd name="T103" fmla="*/ 0 h 2204265"/>
              <a:gd name="T104" fmla="*/ 2204265 w 2204265"/>
              <a:gd name="T105" fmla="*/ 2204265 h 22042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3" name="椭圆 2"/>
          <p:cNvSpPr>
            <a:spLocks noChangeArrowheads="1"/>
          </p:cNvSpPr>
          <p:nvPr/>
        </p:nvSpPr>
        <p:spPr bwMode="auto">
          <a:xfrm>
            <a:off x="3249613" y="3843338"/>
            <a:ext cx="1208087" cy="1208087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4" name="任意多边形 3"/>
          <p:cNvSpPr>
            <a:spLocks noChangeArrowheads="1"/>
          </p:cNvSpPr>
          <p:nvPr/>
        </p:nvSpPr>
        <p:spPr bwMode="auto">
          <a:xfrm>
            <a:off x="4325938" y="2438400"/>
            <a:ext cx="1833562" cy="1833563"/>
          </a:xfrm>
          <a:custGeom>
            <a:avLst/>
            <a:gdLst>
              <a:gd name="T0" fmla="*/ 215577 w 2204265"/>
              <a:gd name="T1" fmla="*/ 769193 h 2204265"/>
              <a:gd name="T2" fmla="*/ 1309625 w 2204265"/>
              <a:gd name="T3" fmla="*/ 769193 h 2204265"/>
              <a:gd name="T4" fmla="*/ 676047 w 2204265"/>
              <a:gd name="T5" fmla="*/ 0 h 2204265"/>
              <a:gd name="T6" fmla="*/ 882910 w 2204265"/>
              <a:gd name="T7" fmla="*/ 157473 h 2204265"/>
              <a:gd name="T8" fmla="*/ 960198 w 2204265"/>
              <a:gd name="T9" fmla="*/ 179250 h 2204265"/>
              <a:gd name="T10" fmla="*/ 1218860 w 2204265"/>
              <a:gd name="T11" fmla="*/ 145446 h 2204265"/>
              <a:gd name="T12" fmla="*/ 1179747 w 2204265"/>
              <a:gd name="T13" fmla="*/ 301205 h 2204265"/>
              <a:gd name="T14" fmla="*/ 1233122 w 2204265"/>
              <a:gd name="T15" fmla="*/ 353710 h 2204265"/>
              <a:gd name="T16" fmla="*/ 1466311 w 2204265"/>
              <a:gd name="T17" fmla="*/ 456260 h 2204265"/>
              <a:gd name="T18" fmla="*/ 1365904 w 2204265"/>
              <a:gd name="T19" fmla="*/ 576901 h 2204265"/>
              <a:gd name="T20" fmla="*/ 1525202 w 2204265"/>
              <a:gd name="T21" fmla="*/ 676048 h 2204265"/>
              <a:gd name="T22" fmla="*/ 1392262 w 2204265"/>
              <a:gd name="T23" fmla="*/ 877652 h 2204265"/>
              <a:gd name="T24" fmla="*/ 1373649 w 2204265"/>
              <a:gd name="T25" fmla="*/ 965237 h 2204265"/>
              <a:gd name="T26" fmla="*/ 1466311 w 2204265"/>
              <a:gd name="T27" fmla="*/ 1068945 h 2204265"/>
              <a:gd name="T28" fmla="*/ 1259421 w 2204265"/>
              <a:gd name="T29" fmla="*/ 1179990 h 2204265"/>
              <a:gd name="T30" fmla="*/ 1198216 w 2204265"/>
              <a:gd name="T31" fmla="*/ 1248540 h 2204265"/>
              <a:gd name="T32" fmla="*/ 1218860 w 2204265"/>
              <a:gd name="T33" fmla="*/ 1379757 h 2204265"/>
              <a:gd name="T34" fmla="*/ 989368 w 2204265"/>
              <a:gd name="T35" fmla="*/ 1378239 h 2204265"/>
              <a:gd name="T36" fmla="*/ 873734 w 2204265"/>
              <a:gd name="T37" fmla="*/ 1410539 h 2204265"/>
              <a:gd name="T38" fmla="*/ 676047 w 2204265"/>
              <a:gd name="T39" fmla="*/ 1525204 h 2204265"/>
              <a:gd name="T40" fmla="*/ 634139 w 2204265"/>
              <a:gd name="T41" fmla="*/ 1407663 h 2204265"/>
              <a:gd name="T42" fmla="*/ 456259 w 2204265"/>
              <a:gd name="T43" fmla="*/ 1466312 h 2204265"/>
              <a:gd name="T44" fmla="*/ 343877 w 2204265"/>
              <a:gd name="T45" fmla="*/ 1263560 h 2204265"/>
              <a:gd name="T46" fmla="*/ 264925 w 2204265"/>
              <a:gd name="T47" fmla="*/ 1180267 h 2204265"/>
              <a:gd name="T48" fmla="*/ 58892 w 2204265"/>
              <a:gd name="T49" fmla="*/ 1068945 h 2204265"/>
              <a:gd name="T50" fmla="*/ 147258 w 2204265"/>
              <a:gd name="T51" fmla="*/ 950111 h 2204265"/>
              <a:gd name="T52" fmla="*/ 0 w 2204265"/>
              <a:gd name="T53" fmla="*/ 849157 h 2204265"/>
              <a:gd name="T54" fmla="*/ 140614 w 2204265"/>
              <a:gd name="T55" fmla="*/ 645906 h 2204265"/>
              <a:gd name="T56" fmla="*/ 168464 w 2204265"/>
              <a:gd name="T57" fmla="*/ 555260 h 2204265"/>
              <a:gd name="T58" fmla="*/ 145447 w 2204265"/>
              <a:gd name="T59" fmla="*/ 306343 h 2204265"/>
              <a:gd name="T60" fmla="*/ 325594 w 2204265"/>
              <a:gd name="T61" fmla="*/ 319150 h 2204265"/>
              <a:gd name="T62" fmla="*/ 306343 w 2204265"/>
              <a:gd name="T63" fmla="*/ 145446 h 2204265"/>
              <a:gd name="T64" fmla="*/ 564132 w 2204265"/>
              <a:gd name="T65" fmla="*/ 178284 h 2204265"/>
              <a:gd name="T66" fmla="*/ 642293 w 2204265"/>
              <a:gd name="T67" fmla="*/ 157473 h 2204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04265"/>
              <a:gd name="T103" fmla="*/ 0 h 2204265"/>
              <a:gd name="T104" fmla="*/ 2204265 w 2204265"/>
              <a:gd name="T105" fmla="*/ 2204265 h 22042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5" name="椭圆 4"/>
          <p:cNvSpPr>
            <a:spLocks noChangeArrowheads="1"/>
          </p:cNvSpPr>
          <p:nvPr/>
        </p:nvSpPr>
        <p:spPr bwMode="auto">
          <a:xfrm>
            <a:off x="4638675" y="2755900"/>
            <a:ext cx="1208088" cy="1208088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6" name="任意多边形 5"/>
          <p:cNvSpPr>
            <a:spLocks noChangeArrowheads="1"/>
          </p:cNvSpPr>
          <p:nvPr/>
        </p:nvSpPr>
        <p:spPr bwMode="auto">
          <a:xfrm>
            <a:off x="7138988" y="2451100"/>
            <a:ext cx="1835150" cy="1835150"/>
          </a:xfrm>
          <a:custGeom>
            <a:avLst/>
            <a:gdLst>
              <a:gd name="T0" fmla="*/ 215950 w 2204265"/>
              <a:gd name="T1" fmla="*/ 770525 h 2204265"/>
              <a:gd name="T2" fmla="*/ 1311895 w 2204265"/>
              <a:gd name="T3" fmla="*/ 770525 h 2204265"/>
              <a:gd name="T4" fmla="*/ 677219 w 2204265"/>
              <a:gd name="T5" fmla="*/ 0 h 2204265"/>
              <a:gd name="T6" fmla="*/ 884440 w 2204265"/>
              <a:gd name="T7" fmla="*/ 157746 h 2204265"/>
              <a:gd name="T8" fmla="*/ 961862 w 2204265"/>
              <a:gd name="T9" fmla="*/ 179561 h 2204265"/>
              <a:gd name="T10" fmla="*/ 1220972 w 2204265"/>
              <a:gd name="T11" fmla="*/ 145698 h 2204265"/>
              <a:gd name="T12" fmla="*/ 1181791 w 2204265"/>
              <a:gd name="T13" fmla="*/ 301726 h 2204265"/>
              <a:gd name="T14" fmla="*/ 1235259 w 2204265"/>
              <a:gd name="T15" fmla="*/ 354322 h 2204265"/>
              <a:gd name="T16" fmla="*/ 1468852 w 2204265"/>
              <a:gd name="T17" fmla="*/ 457050 h 2204265"/>
              <a:gd name="T18" fmla="*/ 1368270 w 2204265"/>
              <a:gd name="T19" fmla="*/ 577900 h 2204265"/>
              <a:gd name="T20" fmla="*/ 1527845 w 2204265"/>
              <a:gd name="T21" fmla="*/ 677219 h 2204265"/>
              <a:gd name="T22" fmla="*/ 1394675 w 2204265"/>
              <a:gd name="T23" fmla="*/ 879172 h 2204265"/>
              <a:gd name="T24" fmla="*/ 1376030 w 2204265"/>
              <a:gd name="T25" fmla="*/ 966908 h 2204265"/>
              <a:gd name="T26" fmla="*/ 1468852 w 2204265"/>
              <a:gd name="T27" fmla="*/ 1070796 h 2204265"/>
              <a:gd name="T28" fmla="*/ 1261604 w 2204265"/>
              <a:gd name="T29" fmla="*/ 1182033 h 2204265"/>
              <a:gd name="T30" fmla="*/ 1200293 w 2204265"/>
              <a:gd name="T31" fmla="*/ 1250703 h 2204265"/>
              <a:gd name="T32" fmla="*/ 1220972 w 2204265"/>
              <a:gd name="T33" fmla="*/ 1382147 h 2204265"/>
              <a:gd name="T34" fmla="*/ 991082 w 2204265"/>
              <a:gd name="T35" fmla="*/ 1380626 h 2204265"/>
              <a:gd name="T36" fmla="*/ 875248 w 2204265"/>
              <a:gd name="T37" fmla="*/ 1412982 h 2204265"/>
              <a:gd name="T38" fmla="*/ 677219 w 2204265"/>
              <a:gd name="T39" fmla="*/ 1527845 h 2204265"/>
              <a:gd name="T40" fmla="*/ 635238 w 2204265"/>
              <a:gd name="T41" fmla="*/ 1410101 h 2204265"/>
              <a:gd name="T42" fmla="*/ 457050 w 2204265"/>
              <a:gd name="T43" fmla="*/ 1468851 h 2204265"/>
              <a:gd name="T44" fmla="*/ 344473 w 2204265"/>
              <a:gd name="T45" fmla="*/ 1265748 h 2204265"/>
              <a:gd name="T46" fmla="*/ 265385 w 2204265"/>
              <a:gd name="T47" fmla="*/ 1182311 h 2204265"/>
              <a:gd name="T48" fmla="*/ 58994 w 2204265"/>
              <a:gd name="T49" fmla="*/ 1070796 h 2204265"/>
              <a:gd name="T50" fmla="*/ 147513 w 2204265"/>
              <a:gd name="T51" fmla="*/ 951756 h 2204265"/>
              <a:gd name="T52" fmla="*/ 0 w 2204265"/>
              <a:gd name="T53" fmla="*/ 850627 h 2204265"/>
              <a:gd name="T54" fmla="*/ 140858 w 2204265"/>
              <a:gd name="T55" fmla="*/ 647025 h 2204265"/>
              <a:gd name="T56" fmla="*/ 168757 w 2204265"/>
              <a:gd name="T57" fmla="*/ 556221 h 2204265"/>
              <a:gd name="T58" fmla="*/ 145699 w 2204265"/>
              <a:gd name="T59" fmla="*/ 306874 h 2204265"/>
              <a:gd name="T60" fmla="*/ 326158 w 2204265"/>
              <a:gd name="T61" fmla="*/ 319702 h 2204265"/>
              <a:gd name="T62" fmla="*/ 306874 w 2204265"/>
              <a:gd name="T63" fmla="*/ 145698 h 2204265"/>
              <a:gd name="T64" fmla="*/ 565109 w 2204265"/>
              <a:gd name="T65" fmla="*/ 178593 h 2204265"/>
              <a:gd name="T66" fmla="*/ 643405 w 2204265"/>
              <a:gd name="T67" fmla="*/ 157746 h 2204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04265"/>
              <a:gd name="T103" fmla="*/ 0 h 2204265"/>
              <a:gd name="T104" fmla="*/ 2204265 w 2204265"/>
              <a:gd name="T105" fmla="*/ 2204265 h 22042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7" name="椭圆 6"/>
          <p:cNvSpPr>
            <a:spLocks noChangeArrowheads="1"/>
          </p:cNvSpPr>
          <p:nvPr/>
        </p:nvSpPr>
        <p:spPr bwMode="auto">
          <a:xfrm>
            <a:off x="7453313" y="2768600"/>
            <a:ext cx="1208087" cy="1209675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8" name="任意多边形 7"/>
          <p:cNvSpPr>
            <a:spLocks noChangeArrowheads="1"/>
          </p:cNvSpPr>
          <p:nvPr/>
        </p:nvSpPr>
        <p:spPr bwMode="auto">
          <a:xfrm>
            <a:off x="5738813" y="3538538"/>
            <a:ext cx="1833562" cy="1835150"/>
          </a:xfrm>
          <a:custGeom>
            <a:avLst/>
            <a:gdLst>
              <a:gd name="T0" fmla="*/ 215577 w 2204265"/>
              <a:gd name="T1" fmla="*/ 770525 h 2204265"/>
              <a:gd name="T2" fmla="*/ 1309625 w 2204265"/>
              <a:gd name="T3" fmla="*/ 770525 h 2204265"/>
              <a:gd name="T4" fmla="*/ 676047 w 2204265"/>
              <a:gd name="T5" fmla="*/ 0 h 2204265"/>
              <a:gd name="T6" fmla="*/ 882910 w 2204265"/>
              <a:gd name="T7" fmla="*/ 157746 h 2204265"/>
              <a:gd name="T8" fmla="*/ 960198 w 2204265"/>
              <a:gd name="T9" fmla="*/ 179561 h 2204265"/>
              <a:gd name="T10" fmla="*/ 1218860 w 2204265"/>
              <a:gd name="T11" fmla="*/ 145698 h 2204265"/>
              <a:gd name="T12" fmla="*/ 1179747 w 2204265"/>
              <a:gd name="T13" fmla="*/ 301726 h 2204265"/>
              <a:gd name="T14" fmla="*/ 1233122 w 2204265"/>
              <a:gd name="T15" fmla="*/ 354322 h 2204265"/>
              <a:gd name="T16" fmla="*/ 1466311 w 2204265"/>
              <a:gd name="T17" fmla="*/ 457050 h 2204265"/>
              <a:gd name="T18" fmla="*/ 1365904 w 2204265"/>
              <a:gd name="T19" fmla="*/ 577900 h 2204265"/>
              <a:gd name="T20" fmla="*/ 1525202 w 2204265"/>
              <a:gd name="T21" fmla="*/ 677219 h 2204265"/>
              <a:gd name="T22" fmla="*/ 1392262 w 2204265"/>
              <a:gd name="T23" fmla="*/ 879172 h 2204265"/>
              <a:gd name="T24" fmla="*/ 1373649 w 2204265"/>
              <a:gd name="T25" fmla="*/ 966908 h 2204265"/>
              <a:gd name="T26" fmla="*/ 1466311 w 2204265"/>
              <a:gd name="T27" fmla="*/ 1070796 h 2204265"/>
              <a:gd name="T28" fmla="*/ 1259421 w 2204265"/>
              <a:gd name="T29" fmla="*/ 1182033 h 2204265"/>
              <a:gd name="T30" fmla="*/ 1198216 w 2204265"/>
              <a:gd name="T31" fmla="*/ 1250703 h 2204265"/>
              <a:gd name="T32" fmla="*/ 1218860 w 2204265"/>
              <a:gd name="T33" fmla="*/ 1382147 h 2204265"/>
              <a:gd name="T34" fmla="*/ 989368 w 2204265"/>
              <a:gd name="T35" fmla="*/ 1380626 h 2204265"/>
              <a:gd name="T36" fmla="*/ 873734 w 2204265"/>
              <a:gd name="T37" fmla="*/ 1412982 h 2204265"/>
              <a:gd name="T38" fmla="*/ 676047 w 2204265"/>
              <a:gd name="T39" fmla="*/ 1527845 h 2204265"/>
              <a:gd name="T40" fmla="*/ 634139 w 2204265"/>
              <a:gd name="T41" fmla="*/ 1410101 h 2204265"/>
              <a:gd name="T42" fmla="*/ 456259 w 2204265"/>
              <a:gd name="T43" fmla="*/ 1468851 h 2204265"/>
              <a:gd name="T44" fmla="*/ 343877 w 2204265"/>
              <a:gd name="T45" fmla="*/ 1265748 h 2204265"/>
              <a:gd name="T46" fmla="*/ 264925 w 2204265"/>
              <a:gd name="T47" fmla="*/ 1182311 h 2204265"/>
              <a:gd name="T48" fmla="*/ 58892 w 2204265"/>
              <a:gd name="T49" fmla="*/ 1070796 h 2204265"/>
              <a:gd name="T50" fmla="*/ 147258 w 2204265"/>
              <a:gd name="T51" fmla="*/ 951756 h 2204265"/>
              <a:gd name="T52" fmla="*/ 0 w 2204265"/>
              <a:gd name="T53" fmla="*/ 850627 h 2204265"/>
              <a:gd name="T54" fmla="*/ 140614 w 2204265"/>
              <a:gd name="T55" fmla="*/ 647025 h 2204265"/>
              <a:gd name="T56" fmla="*/ 168464 w 2204265"/>
              <a:gd name="T57" fmla="*/ 556221 h 2204265"/>
              <a:gd name="T58" fmla="*/ 145447 w 2204265"/>
              <a:gd name="T59" fmla="*/ 306874 h 2204265"/>
              <a:gd name="T60" fmla="*/ 325594 w 2204265"/>
              <a:gd name="T61" fmla="*/ 319702 h 2204265"/>
              <a:gd name="T62" fmla="*/ 306343 w 2204265"/>
              <a:gd name="T63" fmla="*/ 145698 h 2204265"/>
              <a:gd name="T64" fmla="*/ 564132 w 2204265"/>
              <a:gd name="T65" fmla="*/ 178593 h 2204265"/>
              <a:gd name="T66" fmla="*/ 642293 w 2204265"/>
              <a:gd name="T67" fmla="*/ 157746 h 2204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04265"/>
              <a:gd name="T103" fmla="*/ 0 h 2204265"/>
              <a:gd name="T104" fmla="*/ 2204265 w 2204265"/>
              <a:gd name="T105" fmla="*/ 2204265 h 22042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FCFCF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9" name="椭圆 8"/>
          <p:cNvSpPr>
            <a:spLocks noChangeArrowheads="1"/>
          </p:cNvSpPr>
          <p:nvPr/>
        </p:nvSpPr>
        <p:spPr bwMode="auto">
          <a:xfrm>
            <a:off x="6051550" y="3856038"/>
            <a:ext cx="1208088" cy="1208087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490" name="组合 9"/>
          <p:cNvGrpSpPr/>
          <p:nvPr/>
        </p:nvGrpSpPr>
        <p:grpSpPr bwMode="auto">
          <a:xfrm>
            <a:off x="6457950" y="4211638"/>
            <a:ext cx="444500" cy="496887"/>
            <a:chOff x="0" y="0"/>
            <a:chExt cx="402656" cy="450303"/>
          </a:xfrm>
        </p:grpSpPr>
        <p:sp>
          <p:nvSpPr>
            <p:cNvPr id="2051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1" name="组合 15"/>
          <p:cNvGrpSpPr/>
          <p:nvPr/>
        </p:nvGrpSpPr>
        <p:grpSpPr bwMode="auto">
          <a:xfrm>
            <a:off x="5045075" y="3119438"/>
            <a:ext cx="406400" cy="404812"/>
            <a:chOff x="0" y="0"/>
            <a:chExt cx="453105" cy="448433"/>
          </a:xfrm>
        </p:grpSpPr>
        <p:sp>
          <p:nvSpPr>
            <p:cNvPr id="20513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2" name="组合 18"/>
          <p:cNvGrpSpPr/>
          <p:nvPr/>
        </p:nvGrpSpPr>
        <p:grpSpPr bwMode="auto">
          <a:xfrm>
            <a:off x="7880350" y="3140075"/>
            <a:ext cx="425450" cy="457200"/>
            <a:chOff x="0" y="0"/>
            <a:chExt cx="466184" cy="501686"/>
          </a:xfrm>
        </p:grpSpPr>
        <p:sp>
          <p:nvSpPr>
            <p:cNvPr id="20508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510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3" name="组合 24"/>
          <p:cNvGrpSpPr/>
          <p:nvPr/>
        </p:nvGrpSpPr>
        <p:grpSpPr bwMode="auto">
          <a:xfrm>
            <a:off x="3616325" y="4187825"/>
            <a:ext cx="474663" cy="536575"/>
            <a:chOff x="0" y="0"/>
            <a:chExt cx="406393" cy="459645"/>
          </a:xfrm>
        </p:grpSpPr>
        <p:sp>
          <p:nvSpPr>
            <p:cNvPr id="2050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0494" name="文本框 28"/>
          <p:cNvSpPr>
            <a:spLocks noChangeArrowheads="1"/>
          </p:cNvSpPr>
          <p:nvPr/>
        </p:nvSpPr>
        <p:spPr bwMode="auto">
          <a:xfrm>
            <a:off x="1382713" y="2520950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5" name="文本框 29"/>
          <p:cNvSpPr>
            <a:spLocks noChangeArrowheads="1"/>
          </p:cNvSpPr>
          <p:nvPr/>
        </p:nvSpPr>
        <p:spPr bwMode="auto">
          <a:xfrm>
            <a:off x="9167813" y="2428875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6" name="文本框 30"/>
          <p:cNvSpPr>
            <a:spLocks noChangeArrowheads="1"/>
          </p:cNvSpPr>
          <p:nvPr/>
        </p:nvSpPr>
        <p:spPr bwMode="auto">
          <a:xfrm>
            <a:off x="508000" y="5051425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文本框 31"/>
          <p:cNvSpPr>
            <a:spLocks noChangeArrowheads="1"/>
          </p:cNvSpPr>
          <p:nvPr/>
        </p:nvSpPr>
        <p:spPr bwMode="auto">
          <a:xfrm>
            <a:off x="7591425" y="4854575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498" name="组合 32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0503" name="等腰三角形 33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4" name="等腰三角形 34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99" name="文本框 35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0500" name="组合 36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0501" name="等腰三角形 37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02" name="等腰三角形 38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1524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5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07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1508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1522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3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150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828800"/>
            <a:ext cx="5414962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828800"/>
            <a:ext cx="541496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10"/>
          <p:cNvSpPr>
            <a:spLocks noChangeArrowheads="1"/>
          </p:cNvSpPr>
          <p:nvPr/>
        </p:nvSpPr>
        <p:spPr bwMode="auto">
          <a:xfrm>
            <a:off x="1433513" y="2397125"/>
            <a:ext cx="4300537" cy="2705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圆角矩形 11"/>
          <p:cNvSpPr>
            <a:spLocks noChangeArrowheads="1"/>
          </p:cNvSpPr>
          <p:nvPr/>
        </p:nvSpPr>
        <p:spPr bwMode="auto">
          <a:xfrm>
            <a:off x="6289675" y="2244725"/>
            <a:ext cx="3460750" cy="617538"/>
          </a:xfrm>
          <a:prstGeom prst="roundRect">
            <a:avLst>
              <a:gd name="adj" fmla="val 22148"/>
            </a:avLst>
          </a:prstGeom>
          <a:solidFill>
            <a:srgbClr val="FCFCFC">
              <a:alpha val="50195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圆角矩形 12"/>
          <p:cNvSpPr>
            <a:spLocks noChangeArrowheads="1"/>
          </p:cNvSpPr>
          <p:nvPr/>
        </p:nvSpPr>
        <p:spPr bwMode="auto">
          <a:xfrm>
            <a:off x="6307138" y="2970213"/>
            <a:ext cx="4465637" cy="617537"/>
          </a:xfrm>
          <a:prstGeom prst="roundRect">
            <a:avLst>
              <a:gd name="adj" fmla="val 22148"/>
            </a:avLst>
          </a:prstGeom>
          <a:solidFill>
            <a:srgbClr val="FCFCFC">
              <a:alpha val="39999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圆角矩形 13"/>
          <p:cNvSpPr>
            <a:spLocks noChangeArrowheads="1"/>
          </p:cNvSpPr>
          <p:nvPr/>
        </p:nvSpPr>
        <p:spPr bwMode="auto">
          <a:xfrm>
            <a:off x="6296025" y="3695700"/>
            <a:ext cx="4994275" cy="615950"/>
          </a:xfrm>
          <a:prstGeom prst="roundRect">
            <a:avLst>
              <a:gd name="adj" fmla="val 22148"/>
            </a:avLst>
          </a:prstGeom>
          <a:solidFill>
            <a:srgbClr val="FCFCFC">
              <a:alpha val="29803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圆角矩形 14"/>
          <p:cNvSpPr>
            <a:spLocks noChangeArrowheads="1"/>
          </p:cNvSpPr>
          <p:nvPr/>
        </p:nvSpPr>
        <p:spPr bwMode="auto">
          <a:xfrm>
            <a:off x="6289675" y="4421188"/>
            <a:ext cx="3943350" cy="615950"/>
          </a:xfrm>
          <a:prstGeom prst="roundRect">
            <a:avLst>
              <a:gd name="adj" fmla="val 22148"/>
            </a:avLst>
          </a:prstGeom>
          <a:solidFill>
            <a:srgbClr val="FCFCFC">
              <a:alpha val="20000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6" name="圆角矩形 15"/>
          <p:cNvSpPr>
            <a:spLocks noChangeArrowheads="1"/>
          </p:cNvSpPr>
          <p:nvPr/>
        </p:nvSpPr>
        <p:spPr bwMode="auto">
          <a:xfrm>
            <a:off x="6296025" y="5146675"/>
            <a:ext cx="3114675" cy="615950"/>
          </a:xfrm>
          <a:prstGeom prst="roundRect">
            <a:avLst>
              <a:gd name="adj" fmla="val 22148"/>
            </a:avLst>
          </a:prstGeom>
          <a:solidFill>
            <a:srgbClr val="FCFCFC">
              <a:alpha val="9804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矩形 16"/>
          <p:cNvSpPr>
            <a:spLocks noChangeArrowheads="1"/>
          </p:cNvSpPr>
          <p:nvPr/>
        </p:nvSpPr>
        <p:spPr bwMode="auto">
          <a:xfrm>
            <a:off x="6321425" y="2343150"/>
            <a:ext cx="281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1518" name="矩形 17"/>
          <p:cNvSpPr>
            <a:spLocks noChangeArrowheads="1"/>
          </p:cNvSpPr>
          <p:nvPr/>
        </p:nvSpPr>
        <p:spPr bwMode="auto">
          <a:xfrm>
            <a:off x="6353175" y="3081338"/>
            <a:ext cx="281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1519" name="矩形 18"/>
          <p:cNvSpPr>
            <a:spLocks noChangeArrowheads="1"/>
          </p:cNvSpPr>
          <p:nvPr/>
        </p:nvSpPr>
        <p:spPr bwMode="auto">
          <a:xfrm>
            <a:off x="6353175" y="3808413"/>
            <a:ext cx="281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0" name="矩形 19"/>
          <p:cNvSpPr>
            <a:spLocks noChangeArrowheads="1"/>
          </p:cNvSpPr>
          <p:nvPr/>
        </p:nvSpPr>
        <p:spPr bwMode="auto">
          <a:xfrm>
            <a:off x="6353175" y="4532313"/>
            <a:ext cx="281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1" name="矩形 20"/>
          <p:cNvSpPr>
            <a:spLocks noChangeArrowheads="1"/>
          </p:cNvSpPr>
          <p:nvPr/>
        </p:nvSpPr>
        <p:spPr bwMode="auto">
          <a:xfrm>
            <a:off x="6353175" y="5264150"/>
            <a:ext cx="281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4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4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3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2532" name="文本框 20"/>
          <p:cNvSpPr>
            <a:spLocks noChangeArrowheads="1"/>
          </p:cNvSpPr>
          <p:nvPr/>
        </p:nvSpPr>
        <p:spPr bwMode="auto">
          <a:xfrm>
            <a:off x="5913438" y="3822700"/>
            <a:ext cx="4975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2533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5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7" name="文本框 29"/>
          <p:cNvSpPr>
            <a:spLocks noChangeArrowheads="1"/>
          </p:cNvSpPr>
          <p:nvPr/>
        </p:nvSpPr>
        <p:spPr bwMode="auto">
          <a:xfrm>
            <a:off x="2463800" y="428625"/>
            <a:ext cx="17176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093255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11500" b="1">
              <a:solidFill>
                <a:srgbClr val="093255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3586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7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55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2000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3556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3584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5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57" name="任意多边形 8"/>
          <p:cNvSpPr>
            <a:spLocks noChangeArrowheads="1"/>
          </p:cNvSpPr>
          <p:nvPr/>
        </p:nvSpPr>
        <p:spPr bwMode="auto">
          <a:xfrm>
            <a:off x="1063625" y="2259013"/>
            <a:ext cx="3006725" cy="2443162"/>
          </a:xfrm>
          <a:custGeom>
            <a:avLst/>
            <a:gdLst>
              <a:gd name="T0" fmla="*/ 538261 w 4506439"/>
              <a:gd name="T1" fmla="*/ 0 h 3710895"/>
              <a:gd name="T2" fmla="*/ 787388 w 4506439"/>
              <a:gd name="T3" fmla="*/ 0 h 3710895"/>
              <a:gd name="T4" fmla="*/ 1338487 w 4506439"/>
              <a:gd name="T5" fmla="*/ 0 h 3710895"/>
              <a:gd name="T6" fmla="*/ 1338487 w 4506439"/>
              <a:gd name="T7" fmla="*/ 529504 h 3710895"/>
              <a:gd name="T8" fmla="*/ 1338487 w 4506439"/>
              <a:gd name="T9" fmla="*/ 548321 h 3710895"/>
              <a:gd name="T10" fmla="*/ 1337498 w 4506439"/>
              <a:gd name="T11" fmla="*/ 548321 h 3710895"/>
              <a:gd name="T12" fmla="*/ 1335642 w 4506439"/>
              <a:gd name="T13" fmla="*/ 583643 h 3710895"/>
              <a:gd name="T14" fmla="*/ 840258 w 4506439"/>
              <a:gd name="T15" fmla="*/ 1056603 h 3710895"/>
              <a:gd name="T16" fmla="*/ 831683 w 4506439"/>
              <a:gd name="T17" fmla="*/ 1056993 h 3710895"/>
              <a:gd name="T18" fmla="*/ 831683 w 4506439"/>
              <a:gd name="T19" fmla="*/ 1059008 h 3710895"/>
              <a:gd name="T20" fmla="*/ 787388 w 4506439"/>
              <a:gd name="T21" fmla="*/ 1059008 h 3710895"/>
              <a:gd name="T22" fmla="*/ 551104 w 4506439"/>
              <a:gd name="T23" fmla="*/ 1059008 h 3710895"/>
              <a:gd name="T24" fmla="*/ 551098 w 4506439"/>
              <a:gd name="T25" fmla="*/ 1059009 h 3710895"/>
              <a:gd name="T26" fmla="*/ 551092 w 4506439"/>
              <a:gd name="T27" fmla="*/ 1059008 h 3710895"/>
              <a:gd name="T28" fmla="*/ 0 w 4506439"/>
              <a:gd name="T29" fmla="*/ 1059008 h 3710895"/>
              <a:gd name="T30" fmla="*/ 0 w 4506439"/>
              <a:gd name="T31" fmla="*/ 548321 h 3710895"/>
              <a:gd name="T32" fmla="*/ 989 w 4506439"/>
              <a:gd name="T33" fmla="*/ 548321 h 3710895"/>
              <a:gd name="T34" fmla="*/ 0 w 4506439"/>
              <a:gd name="T35" fmla="*/ 529504 h 3710895"/>
              <a:gd name="T36" fmla="*/ 494752 w 4506439"/>
              <a:gd name="T37" fmla="*/ 2734 h 3710895"/>
              <a:gd name="T38" fmla="*/ 538261 w 4506439"/>
              <a:gd name="T39" fmla="*/ 623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8" name="任意多边形 9"/>
          <p:cNvSpPr>
            <a:spLocks noChangeArrowheads="1"/>
          </p:cNvSpPr>
          <p:nvPr/>
        </p:nvSpPr>
        <p:spPr bwMode="auto">
          <a:xfrm>
            <a:off x="4595813" y="2259013"/>
            <a:ext cx="3006725" cy="2443162"/>
          </a:xfrm>
          <a:custGeom>
            <a:avLst/>
            <a:gdLst>
              <a:gd name="T0" fmla="*/ 538261 w 4506439"/>
              <a:gd name="T1" fmla="*/ 0 h 3710895"/>
              <a:gd name="T2" fmla="*/ 787388 w 4506439"/>
              <a:gd name="T3" fmla="*/ 0 h 3710895"/>
              <a:gd name="T4" fmla="*/ 1338487 w 4506439"/>
              <a:gd name="T5" fmla="*/ 0 h 3710895"/>
              <a:gd name="T6" fmla="*/ 1338487 w 4506439"/>
              <a:gd name="T7" fmla="*/ 529504 h 3710895"/>
              <a:gd name="T8" fmla="*/ 1338487 w 4506439"/>
              <a:gd name="T9" fmla="*/ 548321 h 3710895"/>
              <a:gd name="T10" fmla="*/ 1337498 w 4506439"/>
              <a:gd name="T11" fmla="*/ 548321 h 3710895"/>
              <a:gd name="T12" fmla="*/ 1335642 w 4506439"/>
              <a:gd name="T13" fmla="*/ 583643 h 3710895"/>
              <a:gd name="T14" fmla="*/ 840258 w 4506439"/>
              <a:gd name="T15" fmla="*/ 1056603 h 3710895"/>
              <a:gd name="T16" fmla="*/ 831683 w 4506439"/>
              <a:gd name="T17" fmla="*/ 1056993 h 3710895"/>
              <a:gd name="T18" fmla="*/ 831683 w 4506439"/>
              <a:gd name="T19" fmla="*/ 1059008 h 3710895"/>
              <a:gd name="T20" fmla="*/ 787388 w 4506439"/>
              <a:gd name="T21" fmla="*/ 1059008 h 3710895"/>
              <a:gd name="T22" fmla="*/ 551104 w 4506439"/>
              <a:gd name="T23" fmla="*/ 1059008 h 3710895"/>
              <a:gd name="T24" fmla="*/ 551098 w 4506439"/>
              <a:gd name="T25" fmla="*/ 1059009 h 3710895"/>
              <a:gd name="T26" fmla="*/ 551092 w 4506439"/>
              <a:gd name="T27" fmla="*/ 1059008 h 3710895"/>
              <a:gd name="T28" fmla="*/ 0 w 4506439"/>
              <a:gd name="T29" fmla="*/ 1059008 h 3710895"/>
              <a:gd name="T30" fmla="*/ 0 w 4506439"/>
              <a:gd name="T31" fmla="*/ 548321 h 3710895"/>
              <a:gd name="T32" fmla="*/ 989 w 4506439"/>
              <a:gd name="T33" fmla="*/ 548321 h 3710895"/>
              <a:gd name="T34" fmla="*/ 0 w 4506439"/>
              <a:gd name="T35" fmla="*/ 529504 h 3710895"/>
              <a:gd name="T36" fmla="*/ 494752 w 4506439"/>
              <a:gd name="T37" fmla="*/ 2734 h 3710895"/>
              <a:gd name="T38" fmla="*/ 538261 w 4506439"/>
              <a:gd name="T39" fmla="*/ 623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9" name="任意多边形 10"/>
          <p:cNvSpPr>
            <a:spLocks noChangeArrowheads="1"/>
          </p:cNvSpPr>
          <p:nvPr/>
        </p:nvSpPr>
        <p:spPr bwMode="auto">
          <a:xfrm>
            <a:off x="8128000" y="2259013"/>
            <a:ext cx="3006725" cy="2443162"/>
          </a:xfrm>
          <a:custGeom>
            <a:avLst/>
            <a:gdLst>
              <a:gd name="T0" fmla="*/ 538261 w 4506439"/>
              <a:gd name="T1" fmla="*/ 0 h 3710895"/>
              <a:gd name="T2" fmla="*/ 787388 w 4506439"/>
              <a:gd name="T3" fmla="*/ 0 h 3710895"/>
              <a:gd name="T4" fmla="*/ 1338487 w 4506439"/>
              <a:gd name="T5" fmla="*/ 0 h 3710895"/>
              <a:gd name="T6" fmla="*/ 1338487 w 4506439"/>
              <a:gd name="T7" fmla="*/ 529504 h 3710895"/>
              <a:gd name="T8" fmla="*/ 1338487 w 4506439"/>
              <a:gd name="T9" fmla="*/ 548321 h 3710895"/>
              <a:gd name="T10" fmla="*/ 1337498 w 4506439"/>
              <a:gd name="T11" fmla="*/ 548321 h 3710895"/>
              <a:gd name="T12" fmla="*/ 1335642 w 4506439"/>
              <a:gd name="T13" fmla="*/ 583643 h 3710895"/>
              <a:gd name="T14" fmla="*/ 840258 w 4506439"/>
              <a:gd name="T15" fmla="*/ 1056603 h 3710895"/>
              <a:gd name="T16" fmla="*/ 831683 w 4506439"/>
              <a:gd name="T17" fmla="*/ 1056993 h 3710895"/>
              <a:gd name="T18" fmla="*/ 831683 w 4506439"/>
              <a:gd name="T19" fmla="*/ 1059008 h 3710895"/>
              <a:gd name="T20" fmla="*/ 787388 w 4506439"/>
              <a:gd name="T21" fmla="*/ 1059008 h 3710895"/>
              <a:gd name="T22" fmla="*/ 551104 w 4506439"/>
              <a:gd name="T23" fmla="*/ 1059008 h 3710895"/>
              <a:gd name="T24" fmla="*/ 551098 w 4506439"/>
              <a:gd name="T25" fmla="*/ 1059009 h 3710895"/>
              <a:gd name="T26" fmla="*/ 551092 w 4506439"/>
              <a:gd name="T27" fmla="*/ 1059008 h 3710895"/>
              <a:gd name="T28" fmla="*/ 0 w 4506439"/>
              <a:gd name="T29" fmla="*/ 1059008 h 3710895"/>
              <a:gd name="T30" fmla="*/ 0 w 4506439"/>
              <a:gd name="T31" fmla="*/ 548321 h 3710895"/>
              <a:gd name="T32" fmla="*/ 989 w 4506439"/>
              <a:gd name="T33" fmla="*/ 548321 h 3710895"/>
              <a:gd name="T34" fmla="*/ 0 w 4506439"/>
              <a:gd name="T35" fmla="*/ 529504 h 3710895"/>
              <a:gd name="T36" fmla="*/ 494752 w 4506439"/>
              <a:gd name="T37" fmla="*/ 2734 h 3710895"/>
              <a:gd name="T38" fmla="*/ 538261 w 4506439"/>
              <a:gd name="T39" fmla="*/ 623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0" name="任意多边形 11"/>
          <p:cNvSpPr>
            <a:spLocks noChangeArrowheads="1"/>
          </p:cNvSpPr>
          <p:nvPr/>
        </p:nvSpPr>
        <p:spPr bwMode="auto">
          <a:xfrm>
            <a:off x="1243013" y="2259013"/>
            <a:ext cx="2640012" cy="2443162"/>
          </a:xfrm>
          <a:custGeom>
            <a:avLst/>
            <a:gdLst>
              <a:gd name="T0" fmla="*/ 364359 w 4506439"/>
              <a:gd name="T1" fmla="*/ 0 h 3710895"/>
              <a:gd name="T2" fmla="*/ 532998 w 4506439"/>
              <a:gd name="T3" fmla="*/ 0 h 3710895"/>
              <a:gd name="T4" fmla="*/ 906047 w 4506439"/>
              <a:gd name="T5" fmla="*/ 0 h 3710895"/>
              <a:gd name="T6" fmla="*/ 906047 w 4506439"/>
              <a:gd name="T7" fmla="*/ 529504 h 3710895"/>
              <a:gd name="T8" fmla="*/ 906047 w 4506439"/>
              <a:gd name="T9" fmla="*/ 548321 h 3710895"/>
              <a:gd name="T10" fmla="*/ 905378 w 4506439"/>
              <a:gd name="T11" fmla="*/ 548321 h 3710895"/>
              <a:gd name="T12" fmla="*/ 904121 w 4506439"/>
              <a:gd name="T13" fmla="*/ 583643 h 3710895"/>
              <a:gd name="T14" fmla="*/ 568786 w 4506439"/>
              <a:gd name="T15" fmla="*/ 1056603 h 3710895"/>
              <a:gd name="T16" fmla="*/ 562982 w 4506439"/>
              <a:gd name="T17" fmla="*/ 1056993 h 3710895"/>
              <a:gd name="T18" fmla="*/ 562982 w 4506439"/>
              <a:gd name="T19" fmla="*/ 1059008 h 3710895"/>
              <a:gd name="T20" fmla="*/ 532998 w 4506439"/>
              <a:gd name="T21" fmla="*/ 1059008 h 3710895"/>
              <a:gd name="T22" fmla="*/ 373053 w 4506439"/>
              <a:gd name="T23" fmla="*/ 1059008 h 3710895"/>
              <a:gd name="T24" fmla="*/ 373049 w 4506439"/>
              <a:gd name="T25" fmla="*/ 1059009 h 3710895"/>
              <a:gd name="T26" fmla="*/ 373045 w 4506439"/>
              <a:gd name="T27" fmla="*/ 1059008 h 3710895"/>
              <a:gd name="T28" fmla="*/ 0 w 4506439"/>
              <a:gd name="T29" fmla="*/ 1059008 h 3710895"/>
              <a:gd name="T30" fmla="*/ 0 w 4506439"/>
              <a:gd name="T31" fmla="*/ 548321 h 3710895"/>
              <a:gd name="T32" fmla="*/ 670 w 4506439"/>
              <a:gd name="T33" fmla="*/ 548321 h 3710895"/>
              <a:gd name="T34" fmla="*/ 0 w 4506439"/>
              <a:gd name="T35" fmla="*/ 529504 h 3710895"/>
              <a:gd name="T36" fmla="*/ 334907 w 4506439"/>
              <a:gd name="T37" fmla="*/ 2734 h 3710895"/>
              <a:gd name="T38" fmla="*/ 364359 w 4506439"/>
              <a:gd name="T39" fmla="*/ 623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1" name="任意多边形 12"/>
          <p:cNvSpPr>
            <a:spLocks noChangeArrowheads="1"/>
          </p:cNvSpPr>
          <p:nvPr/>
        </p:nvSpPr>
        <p:spPr bwMode="auto">
          <a:xfrm>
            <a:off x="4773613" y="2259013"/>
            <a:ext cx="2640012" cy="2443162"/>
          </a:xfrm>
          <a:custGeom>
            <a:avLst/>
            <a:gdLst>
              <a:gd name="T0" fmla="*/ 364359 w 4506439"/>
              <a:gd name="T1" fmla="*/ 0 h 3710895"/>
              <a:gd name="T2" fmla="*/ 532998 w 4506439"/>
              <a:gd name="T3" fmla="*/ 0 h 3710895"/>
              <a:gd name="T4" fmla="*/ 906047 w 4506439"/>
              <a:gd name="T5" fmla="*/ 0 h 3710895"/>
              <a:gd name="T6" fmla="*/ 906047 w 4506439"/>
              <a:gd name="T7" fmla="*/ 529504 h 3710895"/>
              <a:gd name="T8" fmla="*/ 906047 w 4506439"/>
              <a:gd name="T9" fmla="*/ 548321 h 3710895"/>
              <a:gd name="T10" fmla="*/ 905378 w 4506439"/>
              <a:gd name="T11" fmla="*/ 548321 h 3710895"/>
              <a:gd name="T12" fmla="*/ 904121 w 4506439"/>
              <a:gd name="T13" fmla="*/ 583643 h 3710895"/>
              <a:gd name="T14" fmla="*/ 568786 w 4506439"/>
              <a:gd name="T15" fmla="*/ 1056603 h 3710895"/>
              <a:gd name="T16" fmla="*/ 562982 w 4506439"/>
              <a:gd name="T17" fmla="*/ 1056993 h 3710895"/>
              <a:gd name="T18" fmla="*/ 562982 w 4506439"/>
              <a:gd name="T19" fmla="*/ 1059008 h 3710895"/>
              <a:gd name="T20" fmla="*/ 532998 w 4506439"/>
              <a:gd name="T21" fmla="*/ 1059008 h 3710895"/>
              <a:gd name="T22" fmla="*/ 373053 w 4506439"/>
              <a:gd name="T23" fmla="*/ 1059008 h 3710895"/>
              <a:gd name="T24" fmla="*/ 373049 w 4506439"/>
              <a:gd name="T25" fmla="*/ 1059009 h 3710895"/>
              <a:gd name="T26" fmla="*/ 373045 w 4506439"/>
              <a:gd name="T27" fmla="*/ 1059008 h 3710895"/>
              <a:gd name="T28" fmla="*/ 0 w 4506439"/>
              <a:gd name="T29" fmla="*/ 1059008 h 3710895"/>
              <a:gd name="T30" fmla="*/ 0 w 4506439"/>
              <a:gd name="T31" fmla="*/ 548321 h 3710895"/>
              <a:gd name="T32" fmla="*/ 670 w 4506439"/>
              <a:gd name="T33" fmla="*/ 548321 h 3710895"/>
              <a:gd name="T34" fmla="*/ 0 w 4506439"/>
              <a:gd name="T35" fmla="*/ 529504 h 3710895"/>
              <a:gd name="T36" fmla="*/ 334907 w 4506439"/>
              <a:gd name="T37" fmla="*/ 2734 h 3710895"/>
              <a:gd name="T38" fmla="*/ 364359 w 4506439"/>
              <a:gd name="T39" fmla="*/ 623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2" name="任意多边形 13"/>
          <p:cNvSpPr>
            <a:spLocks noChangeArrowheads="1"/>
          </p:cNvSpPr>
          <p:nvPr/>
        </p:nvSpPr>
        <p:spPr bwMode="auto">
          <a:xfrm>
            <a:off x="8320088" y="2259013"/>
            <a:ext cx="2640012" cy="2443162"/>
          </a:xfrm>
          <a:custGeom>
            <a:avLst/>
            <a:gdLst>
              <a:gd name="T0" fmla="*/ 364359 w 4506439"/>
              <a:gd name="T1" fmla="*/ 0 h 3710895"/>
              <a:gd name="T2" fmla="*/ 532998 w 4506439"/>
              <a:gd name="T3" fmla="*/ 0 h 3710895"/>
              <a:gd name="T4" fmla="*/ 906047 w 4506439"/>
              <a:gd name="T5" fmla="*/ 0 h 3710895"/>
              <a:gd name="T6" fmla="*/ 906047 w 4506439"/>
              <a:gd name="T7" fmla="*/ 529504 h 3710895"/>
              <a:gd name="T8" fmla="*/ 906047 w 4506439"/>
              <a:gd name="T9" fmla="*/ 548321 h 3710895"/>
              <a:gd name="T10" fmla="*/ 905378 w 4506439"/>
              <a:gd name="T11" fmla="*/ 548321 h 3710895"/>
              <a:gd name="T12" fmla="*/ 904121 w 4506439"/>
              <a:gd name="T13" fmla="*/ 583643 h 3710895"/>
              <a:gd name="T14" fmla="*/ 568786 w 4506439"/>
              <a:gd name="T15" fmla="*/ 1056603 h 3710895"/>
              <a:gd name="T16" fmla="*/ 562982 w 4506439"/>
              <a:gd name="T17" fmla="*/ 1056993 h 3710895"/>
              <a:gd name="T18" fmla="*/ 562982 w 4506439"/>
              <a:gd name="T19" fmla="*/ 1059008 h 3710895"/>
              <a:gd name="T20" fmla="*/ 532998 w 4506439"/>
              <a:gd name="T21" fmla="*/ 1059008 h 3710895"/>
              <a:gd name="T22" fmla="*/ 373053 w 4506439"/>
              <a:gd name="T23" fmla="*/ 1059008 h 3710895"/>
              <a:gd name="T24" fmla="*/ 373049 w 4506439"/>
              <a:gd name="T25" fmla="*/ 1059009 h 3710895"/>
              <a:gd name="T26" fmla="*/ 373045 w 4506439"/>
              <a:gd name="T27" fmla="*/ 1059008 h 3710895"/>
              <a:gd name="T28" fmla="*/ 0 w 4506439"/>
              <a:gd name="T29" fmla="*/ 1059008 h 3710895"/>
              <a:gd name="T30" fmla="*/ 0 w 4506439"/>
              <a:gd name="T31" fmla="*/ 548321 h 3710895"/>
              <a:gd name="T32" fmla="*/ 670 w 4506439"/>
              <a:gd name="T33" fmla="*/ 548321 h 3710895"/>
              <a:gd name="T34" fmla="*/ 0 w 4506439"/>
              <a:gd name="T35" fmla="*/ 529504 h 3710895"/>
              <a:gd name="T36" fmla="*/ 334907 w 4506439"/>
              <a:gd name="T37" fmla="*/ 2734 h 3710895"/>
              <a:gd name="T38" fmla="*/ 364359 w 4506439"/>
              <a:gd name="T39" fmla="*/ 623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3" name="直接连接符 14"/>
          <p:cNvSpPr>
            <a:spLocks noChangeShapeType="1"/>
          </p:cNvSpPr>
          <p:nvPr/>
        </p:nvSpPr>
        <p:spPr bwMode="auto">
          <a:xfrm>
            <a:off x="1714500" y="2906713"/>
            <a:ext cx="1820863" cy="0"/>
          </a:xfrm>
          <a:prstGeom prst="line">
            <a:avLst/>
          </a:prstGeom>
          <a:noFill/>
          <a:ln w="22225">
            <a:solidFill>
              <a:srgbClr val="07375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直接连接符 29"/>
          <p:cNvSpPr>
            <a:spLocks noChangeShapeType="1"/>
          </p:cNvSpPr>
          <p:nvPr/>
        </p:nvSpPr>
        <p:spPr bwMode="auto">
          <a:xfrm>
            <a:off x="5227638" y="2911475"/>
            <a:ext cx="1820862" cy="0"/>
          </a:xfrm>
          <a:prstGeom prst="line">
            <a:avLst/>
          </a:prstGeom>
          <a:noFill/>
          <a:ln w="22225">
            <a:solidFill>
              <a:srgbClr val="07375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5" name="直接连接符 30"/>
          <p:cNvSpPr>
            <a:spLocks noChangeShapeType="1"/>
          </p:cNvSpPr>
          <p:nvPr/>
        </p:nvSpPr>
        <p:spPr bwMode="auto">
          <a:xfrm>
            <a:off x="8729663" y="2936875"/>
            <a:ext cx="1820862" cy="0"/>
          </a:xfrm>
          <a:prstGeom prst="line">
            <a:avLst/>
          </a:prstGeom>
          <a:noFill/>
          <a:ln w="22225">
            <a:solidFill>
              <a:srgbClr val="07375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6" name="文本框 31"/>
          <p:cNvSpPr>
            <a:spLocks noChangeArrowheads="1"/>
          </p:cNvSpPr>
          <p:nvPr/>
        </p:nvSpPr>
        <p:spPr bwMode="auto">
          <a:xfrm>
            <a:off x="1352550" y="3152775"/>
            <a:ext cx="2403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  </a:t>
            </a:r>
            <a:r>
              <a:rPr lang="en-US" altLang="zh-CN" sz="16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6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narrative thought  Click here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 you to the  center of the 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7" name="文本框 32"/>
          <p:cNvSpPr>
            <a:spLocks noChangeArrowheads="1"/>
          </p:cNvSpPr>
          <p:nvPr/>
        </p:nvSpPr>
        <p:spPr bwMode="auto">
          <a:xfrm>
            <a:off x="4862513" y="3141663"/>
            <a:ext cx="24034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  </a:t>
            </a:r>
            <a:r>
              <a:rPr lang="en-US" altLang="zh-CN" sz="16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6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narrative thought  Click here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 you to the  center of the 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8" name="文本框 33"/>
          <p:cNvSpPr>
            <a:spLocks noChangeArrowheads="1"/>
          </p:cNvSpPr>
          <p:nvPr/>
        </p:nvSpPr>
        <p:spPr bwMode="auto">
          <a:xfrm>
            <a:off x="8480425" y="3141663"/>
            <a:ext cx="24034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  </a:t>
            </a:r>
            <a:r>
              <a:rPr lang="en-US" altLang="zh-CN" sz="16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zh-CN" altLang="en-US" sz="16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narrative thought  Click here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 you to the  center of the 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9" name="Freeform 90"/>
          <p:cNvSpPr>
            <a:spLocks noEditPoints="1" noChangeArrowheads="1"/>
          </p:cNvSpPr>
          <p:nvPr/>
        </p:nvSpPr>
        <p:spPr bwMode="auto">
          <a:xfrm>
            <a:off x="2427288" y="5708650"/>
            <a:ext cx="652462" cy="477838"/>
          </a:xfrm>
          <a:custGeom>
            <a:avLst/>
            <a:gdLst>
              <a:gd name="T0" fmla="*/ 2147483646 w 256"/>
              <a:gd name="T1" fmla="*/ 2147483646 h 186"/>
              <a:gd name="T2" fmla="*/ 2147483646 w 256"/>
              <a:gd name="T3" fmla="*/ 2147483646 h 186"/>
              <a:gd name="T4" fmla="*/ 2147483646 w 256"/>
              <a:gd name="T5" fmla="*/ 2147483646 h 186"/>
              <a:gd name="T6" fmla="*/ 2147483646 w 256"/>
              <a:gd name="T7" fmla="*/ 2147483646 h 186"/>
              <a:gd name="T8" fmla="*/ 2147483646 w 256"/>
              <a:gd name="T9" fmla="*/ 0 h 186"/>
              <a:gd name="T10" fmla="*/ 2147483646 w 256"/>
              <a:gd name="T11" fmla="*/ 2147483646 h 186"/>
              <a:gd name="T12" fmla="*/ 2147483646 w 256"/>
              <a:gd name="T13" fmla="*/ 0 h 186"/>
              <a:gd name="T14" fmla="*/ 2147483646 w 256"/>
              <a:gd name="T15" fmla="*/ 2147483646 h 186"/>
              <a:gd name="T16" fmla="*/ 2147483646 w 256"/>
              <a:gd name="T17" fmla="*/ 2147483646 h 186"/>
              <a:gd name="T18" fmla="*/ 2147483646 w 256"/>
              <a:gd name="T19" fmla="*/ 2147483646 h 186"/>
              <a:gd name="T20" fmla="*/ 2147483646 w 256"/>
              <a:gd name="T21" fmla="*/ 2147483646 h 186"/>
              <a:gd name="T22" fmla="*/ 0 w 256"/>
              <a:gd name="T23" fmla="*/ 2147483646 h 186"/>
              <a:gd name="T24" fmla="*/ 0 w 256"/>
              <a:gd name="T25" fmla="*/ 2147483646 h 186"/>
              <a:gd name="T26" fmla="*/ 2147483646 w 256"/>
              <a:gd name="T27" fmla="*/ 2147483646 h 186"/>
              <a:gd name="T28" fmla="*/ 2147483646 w 256"/>
              <a:gd name="T29" fmla="*/ 2147483646 h 186"/>
              <a:gd name="T30" fmla="*/ 2147483646 w 256"/>
              <a:gd name="T31" fmla="*/ 2147483646 h 186"/>
              <a:gd name="T32" fmla="*/ 2147483646 w 256"/>
              <a:gd name="T33" fmla="*/ 2147483646 h 186"/>
              <a:gd name="T34" fmla="*/ 2147483646 w 256"/>
              <a:gd name="T35" fmla="*/ 2147483646 h 186"/>
              <a:gd name="T36" fmla="*/ 2147483646 w 256"/>
              <a:gd name="T37" fmla="*/ 2147483646 h 186"/>
              <a:gd name="T38" fmla="*/ 2147483646 w 256"/>
              <a:gd name="T39" fmla="*/ 2147483646 h 186"/>
              <a:gd name="T40" fmla="*/ 2147483646 w 256"/>
              <a:gd name="T41" fmla="*/ 2147483646 h 186"/>
              <a:gd name="T42" fmla="*/ 2147483646 w 256"/>
              <a:gd name="T43" fmla="*/ 2147483646 h 186"/>
              <a:gd name="T44" fmla="*/ 2147483646 w 256"/>
              <a:gd name="T45" fmla="*/ 2147483646 h 186"/>
              <a:gd name="T46" fmla="*/ 2147483646 w 256"/>
              <a:gd name="T47" fmla="*/ 2147483646 h 186"/>
              <a:gd name="T48" fmla="*/ 2147483646 w 256"/>
              <a:gd name="T49" fmla="*/ 2147483646 h 186"/>
              <a:gd name="T50" fmla="*/ 2147483646 w 256"/>
              <a:gd name="T51" fmla="*/ 2147483646 h 186"/>
              <a:gd name="T52" fmla="*/ 2147483646 w 256"/>
              <a:gd name="T53" fmla="*/ 2147483646 h 186"/>
              <a:gd name="T54" fmla="*/ 2147483646 w 256"/>
              <a:gd name="T55" fmla="*/ 2147483646 h 186"/>
              <a:gd name="T56" fmla="*/ 2147483646 w 256"/>
              <a:gd name="T57" fmla="*/ 2147483646 h 186"/>
              <a:gd name="T58" fmla="*/ 2147483646 w 256"/>
              <a:gd name="T59" fmla="*/ 2147483646 h 186"/>
              <a:gd name="T60" fmla="*/ 2147483646 w 256"/>
              <a:gd name="T61" fmla="*/ 2147483646 h 186"/>
              <a:gd name="T62" fmla="*/ 2147483646 w 256"/>
              <a:gd name="T63" fmla="*/ 2147483646 h 186"/>
              <a:gd name="T64" fmla="*/ 2147483646 w 256"/>
              <a:gd name="T65" fmla="*/ 2147483646 h 186"/>
              <a:gd name="T66" fmla="*/ 2147483646 w 256"/>
              <a:gd name="T67" fmla="*/ 2147483646 h 186"/>
              <a:gd name="T68" fmla="*/ 2147483646 w 256"/>
              <a:gd name="T69" fmla="*/ 2147483646 h 186"/>
              <a:gd name="T70" fmla="*/ 2147483646 w 256"/>
              <a:gd name="T71" fmla="*/ 2147483646 h 186"/>
              <a:gd name="T72" fmla="*/ 2147483646 w 256"/>
              <a:gd name="T73" fmla="*/ 2147483646 h 186"/>
              <a:gd name="T74" fmla="*/ 2147483646 w 256"/>
              <a:gd name="T75" fmla="*/ 2147483646 h 186"/>
              <a:gd name="T76" fmla="*/ 2147483646 w 256"/>
              <a:gd name="T77" fmla="*/ 2147483646 h 186"/>
              <a:gd name="T78" fmla="*/ 2147483646 w 256"/>
              <a:gd name="T79" fmla="*/ 2147483646 h 186"/>
              <a:gd name="T80" fmla="*/ 2147483646 w 256"/>
              <a:gd name="T81" fmla="*/ 2147483646 h 186"/>
              <a:gd name="T82" fmla="*/ 2147483646 w 256"/>
              <a:gd name="T83" fmla="*/ 2147483646 h 186"/>
              <a:gd name="T84" fmla="*/ 2147483646 w 256"/>
              <a:gd name="T85" fmla="*/ 2147483646 h 186"/>
              <a:gd name="T86" fmla="*/ 2147483646 w 256"/>
              <a:gd name="T87" fmla="*/ 2147483646 h 186"/>
              <a:gd name="T88" fmla="*/ 2147483646 w 256"/>
              <a:gd name="T89" fmla="*/ 2147483646 h 186"/>
              <a:gd name="T90" fmla="*/ 2147483646 w 256"/>
              <a:gd name="T91" fmla="*/ 2147483646 h 186"/>
              <a:gd name="T92" fmla="*/ 2147483646 w 256"/>
              <a:gd name="T93" fmla="*/ 2147483646 h 186"/>
              <a:gd name="T94" fmla="*/ 2147483646 w 256"/>
              <a:gd name="T95" fmla="*/ 2147483646 h 186"/>
              <a:gd name="T96" fmla="*/ 2147483646 w 256"/>
              <a:gd name="T97" fmla="*/ 2147483646 h 186"/>
              <a:gd name="T98" fmla="*/ 2147483646 w 256"/>
              <a:gd name="T99" fmla="*/ 2147483646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6"/>
              <a:gd name="T151" fmla="*/ 0 h 186"/>
              <a:gd name="T152" fmla="*/ 256 w 256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6" h="186">
                <a:moveTo>
                  <a:pt x="24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16"/>
                  <a:pt x="228" y="16"/>
                  <a:pt x="228" y="16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20" y="13"/>
                  <a:pt x="188" y="0"/>
                  <a:pt x="159" y="0"/>
                </a:cubicBezTo>
                <a:cubicBezTo>
                  <a:pt x="146" y="0"/>
                  <a:pt x="136" y="3"/>
                  <a:pt x="128" y="9"/>
                </a:cubicBezTo>
                <a:cubicBezTo>
                  <a:pt x="120" y="3"/>
                  <a:pt x="109" y="0"/>
                  <a:pt x="96" y="0"/>
                </a:cubicBezTo>
                <a:cubicBezTo>
                  <a:pt x="68" y="0"/>
                  <a:pt x="36" y="13"/>
                  <a:pt x="34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4" y="186"/>
                  <a:pt x="8" y="186"/>
                </a:cubicBezTo>
                <a:cubicBezTo>
                  <a:pt x="248" y="186"/>
                  <a:pt x="248" y="186"/>
                  <a:pt x="248" y="186"/>
                </a:cubicBezTo>
                <a:cubicBezTo>
                  <a:pt x="252" y="186"/>
                  <a:pt x="256" y="182"/>
                  <a:pt x="256" y="178"/>
                </a:cubicBezTo>
                <a:cubicBezTo>
                  <a:pt x="256" y="30"/>
                  <a:pt x="256" y="30"/>
                  <a:pt x="256" y="30"/>
                </a:cubicBezTo>
                <a:cubicBezTo>
                  <a:pt x="256" y="25"/>
                  <a:pt x="252" y="22"/>
                  <a:pt x="248" y="22"/>
                </a:cubicBezTo>
                <a:close/>
                <a:moveTo>
                  <a:pt x="217" y="23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01" y="135"/>
                  <a:pt x="157" y="122"/>
                  <a:pt x="133" y="136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40" y="13"/>
                  <a:pt x="149" y="11"/>
                  <a:pt x="159" y="11"/>
                </a:cubicBezTo>
                <a:cubicBezTo>
                  <a:pt x="186" y="11"/>
                  <a:pt x="217" y="23"/>
                  <a:pt x="217" y="23"/>
                </a:cubicBezTo>
                <a:close/>
                <a:moveTo>
                  <a:pt x="205" y="148"/>
                </a:moveTo>
                <a:cubicBezTo>
                  <a:pt x="135" y="148"/>
                  <a:pt x="135" y="148"/>
                  <a:pt x="135" y="148"/>
                </a:cubicBezTo>
                <a:cubicBezTo>
                  <a:pt x="148" y="135"/>
                  <a:pt x="183" y="141"/>
                  <a:pt x="205" y="148"/>
                </a:cubicBezTo>
                <a:close/>
                <a:moveTo>
                  <a:pt x="96" y="11"/>
                </a:moveTo>
                <a:cubicBezTo>
                  <a:pt x="106" y="11"/>
                  <a:pt x="116" y="13"/>
                  <a:pt x="122" y="18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99" y="122"/>
                  <a:pt x="55" y="135"/>
                  <a:pt x="38" y="141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70" y="11"/>
                  <a:pt x="96" y="11"/>
                </a:cubicBezTo>
                <a:close/>
                <a:moveTo>
                  <a:pt x="121" y="148"/>
                </a:moveTo>
                <a:cubicBezTo>
                  <a:pt x="50" y="148"/>
                  <a:pt x="50" y="148"/>
                  <a:pt x="50" y="148"/>
                </a:cubicBezTo>
                <a:cubicBezTo>
                  <a:pt x="73" y="141"/>
                  <a:pt x="107" y="135"/>
                  <a:pt x="121" y="148"/>
                </a:cubicBezTo>
                <a:close/>
                <a:moveTo>
                  <a:pt x="240" y="170"/>
                </a:moveTo>
                <a:cubicBezTo>
                  <a:pt x="16" y="170"/>
                  <a:pt x="16" y="170"/>
                  <a:pt x="16" y="170"/>
                </a:cubicBezTo>
                <a:cubicBezTo>
                  <a:pt x="16" y="38"/>
                  <a:pt x="16" y="38"/>
                  <a:pt x="1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38" y="159"/>
                  <a:pt x="38" y="159"/>
                  <a:pt x="38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40" y="38"/>
                  <a:pt x="240" y="38"/>
                  <a:pt x="240" y="38"/>
                </a:cubicBezTo>
                <a:lnTo>
                  <a:pt x="240" y="17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0" name="文本框 35"/>
          <p:cNvSpPr>
            <a:spLocks noChangeArrowheads="1"/>
          </p:cNvSpPr>
          <p:nvPr/>
        </p:nvSpPr>
        <p:spPr bwMode="auto">
          <a:xfrm>
            <a:off x="3494088" y="5456238"/>
            <a:ext cx="6610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Thought  Click here to add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  center of the narrative thought  Click here to add  you to the center</a:t>
            </a:r>
            <a:endParaRPr lang="zh-CN" altLang="en-US" sz="16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EFEFE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of the  narrative thought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EFEFE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23571" name="组合 37"/>
          <p:cNvGrpSpPr/>
          <p:nvPr/>
        </p:nvGrpSpPr>
        <p:grpSpPr bwMode="auto">
          <a:xfrm>
            <a:off x="6007100" y="2397125"/>
            <a:ext cx="325438" cy="320675"/>
            <a:chOff x="0" y="0"/>
            <a:chExt cx="453105" cy="448433"/>
          </a:xfrm>
        </p:grpSpPr>
        <p:sp>
          <p:nvSpPr>
            <p:cNvPr id="2358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2" name="组合 40"/>
          <p:cNvGrpSpPr/>
          <p:nvPr/>
        </p:nvGrpSpPr>
        <p:grpSpPr bwMode="auto">
          <a:xfrm>
            <a:off x="2554288" y="2397125"/>
            <a:ext cx="338137" cy="361950"/>
            <a:chOff x="0" y="0"/>
            <a:chExt cx="466184" cy="501686"/>
          </a:xfrm>
        </p:grpSpPr>
        <p:sp>
          <p:nvSpPr>
            <p:cNvPr id="2357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2147483646 w 23"/>
                <a:gd name="T1" fmla="*/ 0 h 21"/>
                <a:gd name="T2" fmla="*/ 2147483646 w 23"/>
                <a:gd name="T3" fmla="*/ 2147483646 h 21"/>
                <a:gd name="T4" fmla="*/ 2147483646 w 23"/>
                <a:gd name="T5" fmla="*/ 2147483646 h 21"/>
                <a:gd name="T6" fmla="*/ 2147483646 w 23"/>
                <a:gd name="T7" fmla="*/ 2147483646 h 21"/>
                <a:gd name="T8" fmla="*/ 2147483646 w 23"/>
                <a:gd name="T9" fmla="*/ 2147483646 h 21"/>
                <a:gd name="T10" fmla="*/ 2147483646 w 23"/>
                <a:gd name="T11" fmla="*/ 2147483646 h 21"/>
                <a:gd name="T12" fmla="*/ 2147483646 w 23"/>
                <a:gd name="T13" fmla="*/ 0 h 21"/>
                <a:gd name="T14" fmla="*/ 0 w 23"/>
                <a:gd name="T15" fmla="*/ 2147483646 h 21"/>
                <a:gd name="T16" fmla="*/ 2147483646 w 23"/>
                <a:gd name="T17" fmla="*/ 2147483646 h 21"/>
                <a:gd name="T18" fmla="*/ 2147483646 w 23"/>
                <a:gd name="T19" fmla="*/ 2147483646 h 21"/>
                <a:gd name="T20" fmla="*/ 214748364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357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147483646 w 118"/>
                <a:gd name="T1" fmla="*/ 2147483646 h 118"/>
                <a:gd name="T2" fmla="*/ 2147483646 w 118"/>
                <a:gd name="T3" fmla="*/ 2147483646 h 118"/>
                <a:gd name="T4" fmla="*/ 2147483646 w 118"/>
                <a:gd name="T5" fmla="*/ 2147483646 h 118"/>
                <a:gd name="T6" fmla="*/ 2147483646 w 118"/>
                <a:gd name="T7" fmla="*/ 2147483646 h 118"/>
                <a:gd name="T8" fmla="*/ 2147483646 w 118"/>
                <a:gd name="T9" fmla="*/ 2147483646 h 118"/>
                <a:gd name="T10" fmla="*/ 2147483646 w 118"/>
                <a:gd name="T11" fmla="*/ 2147483646 h 118"/>
                <a:gd name="T12" fmla="*/ 2147483646 w 118"/>
                <a:gd name="T13" fmla="*/ 2147483646 h 118"/>
                <a:gd name="T14" fmla="*/ 2147483646 w 118"/>
                <a:gd name="T15" fmla="*/ 2147483646 h 118"/>
                <a:gd name="T16" fmla="*/ 2147483646 w 118"/>
                <a:gd name="T17" fmla="*/ 2147483646 h 118"/>
                <a:gd name="T18" fmla="*/ 2147483646 w 118"/>
                <a:gd name="T19" fmla="*/ 2147483646 h 118"/>
                <a:gd name="T20" fmla="*/ 2147483646 w 118"/>
                <a:gd name="T21" fmla="*/ 2147483646 h 118"/>
                <a:gd name="T22" fmla="*/ 2147483646 w 118"/>
                <a:gd name="T23" fmla="*/ 2147483646 h 118"/>
                <a:gd name="T24" fmla="*/ 2147483646 w 118"/>
                <a:gd name="T25" fmla="*/ 2147483646 h 118"/>
                <a:gd name="T26" fmla="*/ 2147483646 w 118"/>
                <a:gd name="T27" fmla="*/ 2147483646 h 118"/>
                <a:gd name="T28" fmla="*/ 2147483646 w 118"/>
                <a:gd name="T29" fmla="*/ 2147483646 h 118"/>
                <a:gd name="T30" fmla="*/ 2147483646 w 118"/>
                <a:gd name="T31" fmla="*/ 2147483646 h 118"/>
                <a:gd name="T32" fmla="*/ 2147483646 w 118"/>
                <a:gd name="T33" fmla="*/ 2147483646 h 118"/>
                <a:gd name="T34" fmla="*/ 2147483646 w 118"/>
                <a:gd name="T35" fmla="*/ 2147483646 h 118"/>
                <a:gd name="T36" fmla="*/ 2147483646 w 118"/>
                <a:gd name="T37" fmla="*/ 2147483646 h 118"/>
                <a:gd name="T38" fmla="*/ 2147483646 w 118"/>
                <a:gd name="T39" fmla="*/ 2147483646 h 118"/>
                <a:gd name="T40" fmla="*/ 2147483646 w 118"/>
                <a:gd name="T41" fmla="*/ 2147483646 h 118"/>
                <a:gd name="T42" fmla="*/ 2147483646 w 118"/>
                <a:gd name="T43" fmla="*/ 2147483646 h 118"/>
                <a:gd name="T44" fmla="*/ 2147483646 w 118"/>
                <a:gd name="T45" fmla="*/ 2147483646 h 118"/>
                <a:gd name="T46" fmla="*/ 2147483646 w 118"/>
                <a:gd name="T47" fmla="*/ 2147483646 h 118"/>
                <a:gd name="T48" fmla="*/ 2147483646 w 118"/>
                <a:gd name="T49" fmla="*/ 2147483646 h 118"/>
                <a:gd name="T50" fmla="*/ 2147483646 w 118"/>
                <a:gd name="T51" fmla="*/ 2147483646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2147483646 w 153"/>
                <a:gd name="T1" fmla="*/ 2147483646 h 227"/>
                <a:gd name="T2" fmla="*/ 2147483646 w 153"/>
                <a:gd name="T3" fmla="*/ 2147483646 h 227"/>
                <a:gd name="T4" fmla="*/ 2147483646 w 153"/>
                <a:gd name="T5" fmla="*/ 2147483646 h 227"/>
                <a:gd name="T6" fmla="*/ 2147483646 w 153"/>
                <a:gd name="T7" fmla="*/ 2147483646 h 227"/>
                <a:gd name="T8" fmla="*/ 2147483646 w 153"/>
                <a:gd name="T9" fmla="*/ 2147483646 h 227"/>
                <a:gd name="T10" fmla="*/ 2147483646 w 153"/>
                <a:gd name="T11" fmla="*/ 2147483646 h 227"/>
                <a:gd name="T12" fmla="*/ 2147483646 w 153"/>
                <a:gd name="T13" fmla="*/ 2147483646 h 227"/>
                <a:gd name="T14" fmla="*/ 2147483646 w 153"/>
                <a:gd name="T15" fmla="*/ 2147483646 h 227"/>
                <a:gd name="T16" fmla="*/ 2147483646 w 153"/>
                <a:gd name="T17" fmla="*/ 0 h 227"/>
                <a:gd name="T18" fmla="*/ 2147483646 w 153"/>
                <a:gd name="T19" fmla="*/ 0 h 227"/>
                <a:gd name="T20" fmla="*/ 0 w 153"/>
                <a:gd name="T21" fmla="*/ 2147483646 h 227"/>
                <a:gd name="T22" fmla="*/ 0 w 153"/>
                <a:gd name="T23" fmla="*/ 2147483646 h 227"/>
                <a:gd name="T24" fmla="*/ 2147483646 w 153"/>
                <a:gd name="T25" fmla="*/ 2147483646 h 227"/>
                <a:gd name="T26" fmla="*/ 2147483646 w 153"/>
                <a:gd name="T27" fmla="*/ 2147483646 h 227"/>
                <a:gd name="T28" fmla="*/ 2147483646 w 153"/>
                <a:gd name="T29" fmla="*/ 2147483646 h 227"/>
                <a:gd name="T30" fmla="*/ 2147483646 w 153"/>
                <a:gd name="T31" fmla="*/ 2147483646 h 227"/>
                <a:gd name="T32" fmla="*/ 2147483646 w 153"/>
                <a:gd name="T33" fmla="*/ 2147483646 h 227"/>
                <a:gd name="T34" fmla="*/ 2147483646 w 153"/>
                <a:gd name="T35" fmla="*/ 2147483646 h 227"/>
                <a:gd name="T36" fmla="*/ 2147483646 w 153"/>
                <a:gd name="T37" fmla="*/ 2147483646 h 227"/>
                <a:gd name="T38" fmla="*/ 2147483646 w 153"/>
                <a:gd name="T39" fmla="*/ 2147483646 h 227"/>
                <a:gd name="T40" fmla="*/ 2147483646 w 153"/>
                <a:gd name="T41" fmla="*/ 2147483646 h 227"/>
                <a:gd name="T42" fmla="*/ 2147483646 w 153"/>
                <a:gd name="T43" fmla="*/ 2147483646 h 227"/>
                <a:gd name="T44" fmla="*/ 2147483646 w 153"/>
                <a:gd name="T45" fmla="*/ 214748364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2147483646 w 86"/>
                <a:gd name="T1" fmla="*/ 2147483646 h 86"/>
                <a:gd name="T2" fmla="*/ 2147483646 w 86"/>
                <a:gd name="T3" fmla="*/ 2147483646 h 86"/>
                <a:gd name="T4" fmla="*/ 2147483646 w 86"/>
                <a:gd name="T5" fmla="*/ 2147483646 h 86"/>
                <a:gd name="T6" fmla="*/ 2147483646 w 86"/>
                <a:gd name="T7" fmla="*/ 2147483646 h 86"/>
                <a:gd name="T8" fmla="*/ 2147483646 w 86"/>
                <a:gd name="T9" fmla="*/ 2147483646 h 86"/>
                <a:gd name="T10" fmla="*/ 2147483646 w 86"/>
                <a:gd name="T11" fmla="*/ 2147483646 h 86"/>
                <a:gd name="T12" fmla="*/ 2147483646 w 86"/>
                <a:gd name="T13" fmla="*/ 2147483646 h 86"/>
                <a:gd name="T14" fmla="*/ 2147483646 w 86"/>
                <a:gd name="T15" fmla="*/ 2147483646 h 86"/>
                <a:gd name="T16" fmla="*/ 2147483646 w 86"/>
                <a:gd name="T17" fmla="*/ 2147483646 h 86"/>
                <a:gd name="T18" fmla="*/ 2147483646 w 86"/>
                <a:gd name="T19" fmla="*/ 2147483646 h 86"/>
                <a:gd name="T20" fmla="*/ 2147483646 w 86"/>
                <a:gd name="T21" fmla="*/ 2147483646 h 86"/>
                <a:gd name="T22" fmla="*/ 2147483646 w 86"/>
                <a:gd name="T23" fmla="*/ 2147483646 h 86"/>
                <a:gd name="T24" fmla="*/ 2147483646 w 86"/>
                <a:gd name="T25" fmla="*/ 2147483646 h 86"/>
                <a:gd name="T26" fmla="*/ 2147483646 w 86"/>
                <a:gd name="T27" fmla="*/ 2147483646 h 86"/>
                <a:gd name="T28" fmla="*/ 2147483646 w 86"/>
                <a:gd name="T29" fmla="*/ 2147483646 h 86"/>
                <a:gd name="T30" fmla="*/ 2147483646 w 86"/>
                <a:gd name="T31" fmla="*/ 2147483646 h 86"/>
                <a:gd name="T32" fmla="*/ 2147483646 w 86"/>
                <a:gd name="T33" fmla="*/ 2147483646 h 86"/>
                <a:gd name="T34" fmla="*/ 2147483646 w 86"/>
                <a:gd name="T35" fmla="*/ 2147483646 h 86"/>
                <a:gd name="T36" fmla="*/ 2147483646 w 86"/>
                <a:gd name="T37" fmla="*/ 2147483646 h 86"/>
                <a:gd name="T38" fmla="*/ 2147483646 w 86"/>
                <a:gd name="T39" fmla="*/ 2147483646 h 86"/>
                <a:gd name="T40" fmla="*/ 2147483646 w 86"/>
                <a:gd name="T41" fmla="*/ 2147483646 h 86"/>
                <a:gd name="T42" fmla="*/ 2147483646 w 86"/>
                <a:gd name="T43" fmla="*/ 2147483646 h 86"/>
                <a:gd name="T44" fmla="*/ 2147483646 w 86"/>
                <a:gd name="T45" fmla="*/ 2147483646 h 86"/>
                <a:gd name="T46" fmla="*/ 2147483646 w 86"/>
                <a:gd name="T47" fmla="*/ 2147483646 h 86"/>
                <a:gd name="T48" fmla="*/ 2147483646 w 86"/>
                <a:gd name="T49" fmla="*/ 2147483646 h 86"/>
                <a:gd name="T50" fmla="*/ 2147483646 w 86"/>
                <a:gd name="T51" fmla="*/ 2147483646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3" name="组合 46"/>
          <p:cNvGrpSpPr/>
          <p:nvPr/>
        </p:nvGrpSpPr>
        <p:grpSpPr bwMode="auto">
          <a:xfrm>
            <a:off x="9617075" y="2371725"/>
            <a:ext cx="303213" cy="387350"/>
            <a:chOff x="0" y="0"/>
            <a:chExt cx="563562" cy="720725"/>
          </a:xfrm>
        </p:grpSpPr>
        <p:sp>
          <p:nvSpPr>
            <p:cNvPr id="23574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2147483646 w 64"/>
                <a:gd name="T1" fmla="*/ 2147483646 h 321"/>
                <a:gd name="T2" fmla="*/ 2147483646 w 64"/>
                <a:gd name="T3" fmla="*/ 2147483646 h 321"/>
                <a:gd name="T4" fmla="*/ 0 w 64"/>
                <a:gd name="T5" fmla="*/ 2147483646 h 321"/>
                <a:gd name="T6" fmla="*/ 0 w 64"/>
                <a:gd name="T7" fmla="*/ 2147483646 h 321"/>
                <a:gd name="T8" fmla="*/ 2147483646 w 64"/>
                <a:gd name="T9" fmla="*/ 0 h 321"/>
                <a:gd name="T10" fmla="*/ 2147483646 w 64"/>
                <a:gd name="T11" fmla="*/ 2147483646 h 321"/>
                <a:gd name="T12" fmla="*/ 2147483646 w 64"/>
                <a:gd name="T13" fmla="*/ 2147483646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2147483646 w 63"/>
                <a:gd name="T1" fmla="*/ 2147483646 h 125"/>
                <a:gd name="T2" fmla="*/ 2147483646 w 63"/>
                <a:gd name="T3" fmla="*/ 2147483646 h 125"/>
                <a:gd name="T4" fmla="*/ 0 w 63"/>
                <a:gd name="T5" fmla="*/ 2147483646 h 125"/>
                <a:gd name="T6" fmla="*/ 0 w 63"/>
                <a:gd name="T7" fmla="*/ 2147483646 h 125"/>
                <a:gd name="T8" fmla="*/ 2147483646 w 63"/>
                <a:gd name="T9" fmla="*/ 0 h 125"/>
                <a:gd name="T10" fmla="*/ 2147483646 w 63"/>
                <a:gd name="T11" fmla="*/ 2147483646 h 125"/>
                <a:gd name="T12" fmla="*/ 2147483646 w 63"/>
                <a:gd name="T13" fmla="*/ 2147483646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2147483646 w 64"/>
                <a:gd name="T1" fmla="*/ 2147483646 h 218"/>
                <a:gd name="T2" fmla="*/ 2147483646 w 64"/>
                <a:gd name="T3" fmla="*/ 2147483646 h 218"/>
                <a:gd name="T4" fmla="*/ 0 w 64"/>
                <a:gd name="T5" fmla="*/ 2147483646 h 218"/>
                <a:gd name="T6" fmla="*/ 0 w 64"/>
                <a:gd name="T7" fmla="*/ 2147483646 h 218"/>
                <a:gd name="T8" fmla="*/ 2147483646 w 64"/>
                <a:gd name="T9" fmla="*/ 0 h 218"/>
                <a:gd name="T10" fmla="*/ 2147483646 w 64"/>
                <a:gd name="T11" fmla="*/ 2147483646 h 218"/>
                <a:gd name="T12" fmla="*/ 2147483646 w 64"/>
                <a:gd name="T13" fmla="*/ 214748364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7375F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Microsoft Office PowerPoint</Application>
  <PresentationFormat>宽屏</PresentationFormat>
  <Paragraphs>297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方正姚体简体</vt:lpstr>
      <vt:lpstr>华文宋体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77</cp:revision>
  <dcterms:created xsi:type="dcterms:W3CDTF">2015-07-24T18:47:00Z</dcterms:created>
  <dcterms:modified xsi:type="dcterms:W3CDTF">2021-01-04T10:18:49Z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