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53" r:id="rId2"/>
    <p:sldId id="354" r:id="rId3"/>
    <p:sldId id="355" r:id="rId4"/>
    <p:sldId id="319" r:id="rId5"/>
    <p:sldId id="265" r:id="rId6"/>
    <p:sldId id="301" r:id="rId7"/>
    <p:sldId id="288" r:id="rId8"/>
    <p:sldId id="261" r:id="rId9"/>
    <p:sldId id="272" r:id="rId10"/>
    <p:sldId id="357" r:id="rId11"/>
    <p:sldId id="273" r:id="rId12"/>
    <p:sldId id="316" r:id="rId13"/>
    <p:sldId id="268" r:id="rId14"/>
    <p:sldId id="311" r:id="rId15"/>
    <p:sldId id="290" r:id="rId16"/>
    <p:sldId id="286" r:id="rId17"/>
    <p:sldId id="358" r:id="rId18"/>
    <p:sldId id="271" r:id="rId19"/>
    <p:sldId id="305" r:id="rId20"/>
    <p:sldId id="306" r:id="rId21"/>
    <p:sldId id="287" r:id="rId22"/>
    <p:sldId id="314" r:id="rId23"/>
    <p:sldId id="308" r:id="rId24"/>
    <p:sldId id="360" r:id="rId25"/>
    <p:sldId id="269" r:id="rId26"/>
    <p:sldId id="296" r:id="rId27"/>
    <p:sldId id="267" r:id="rId28"/>
    <p:sldId id="291" r:id="rId29"/>
    <p:sldId id="299" r:id="rId30"/>
    <p:sldId id="307" r:id="rId31"/>
    <p:sldId id="359" r:id="rId32"/>
    <p:sldId id="270" r:id="rId33"/>
    <p:sldId id="310" r:id="rId34"/>
    <p:sldId id="313" r:id="rId35"/>
    <p:sldId id="309" r:id="rId36"/>
    <p:sldId id="302" r:id="rId37"/>
    <p:sldId id="297" r:id="rId38"/>
    <p:sldId id="356" r:id="rId39"/>
    <p:sldId id="352" r:id="rId40"/>
    <p:sldId id="278" r:id="rId41"/>
    <p:sldId id="283" r:id="rId42"/>
    <p:sldId id="284" r:id="rId4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B31"/>
    <a:srgbClr val="315B2F"/>
    <a:srgbClr val="006A32"/>
    <a:srgbClr val="FFFFFF"/>
    <a:srgbClr val="000000"/>
    <a:srgbClr val="D72B1D"/>
    <a:srgbClr val="FF3C00"/>
    <a:srgbClr val="45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5" autoAdjust="0"/>
    <p:restoredTop sz="87972" autoAdjust="0"/>
  </p:normalViewPr>
  <p:slideViewPr>
    <p:cSldViewPr snapToGrid="0">
      <p:cViewPr varScale="1">
        <p:scale>
          <a:sx n="116" d="100"/>
          <a:sy n="116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49061AB-A26C-470B-AC85-7C54C1F385D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E9014E29-F8E7-4C52-9839-AD5A1544E5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231B0A9-A088-4320-9FCD-8970DFDB6CCC}" type="slidenum">
              <a:rPr lang="zh-CN" altLang="en-US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B99576F-BAF0-4E47-8A08-60AE478ABAA3}" type="slidenum">
              <a:rPr lang="zh-CN" altLang="en-US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6E42F05-B6EE-4FFE-BF98-1E3E3FB4BAE4}" type="slidenum">
              <a:rPr lang="zh-CN" altLang="en-US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E0DA317-48DC-4CB8-8532-97BA744A8A5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D756BB3-6DA3-4DE6-8FDD-712E98F7C6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0BED989-F680-4821-8987-0BA72EC7193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8C31CB26-077E-40D6-8724-F686564A63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665954B-EEA8-4459-B839-5A3E682AABC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601F6756-0F50-4D5E-9985-56A7414565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A88629-45A9-4A4C-A723-A269B6AB9A9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D7E1A7FB-4086-437B-9F57-485AC25549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D69ECF6-5D78-42A0-A378-1634AD0D2E9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A0FFB34F-8E5C-4A94-AA61-EBC490A00B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411FD7-308B-41F1-9C9A-E312B49C2E3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D6100F32-87B3-46AC-847E-D05A0DB35A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3FEA013-4FD9-4D43-A998-0118A3E27C0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154019E8-621B-4E14-AA56-4C2C3E7C1E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87D6481-1569-4E27-A731-A4128EA90D8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A8CA33AF-AF11-45F4-B12F-DF301D0ED7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897DDE-6CBD-4FBD-8A49-E4745CABDE4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DF97CF00-82FE-4C85-9A4D-C90BF0B8A9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62F3D2-BBE9-4D01-A833-AD43207B532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D77D0907-E415-473E-9329-26CC5AC832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04975ED-6F40-47BD-B478-925E6004826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9CAAAAB4-F317-4F05-983C-34CB7D0198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 flipH="1">
            <a:off x="5411788" y="-1219200"/>
            <a:ext cx="681037" cy="682625"/>
          </a:xfrm>
          <a:prstGeom prst="ellipse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17775" y="4262438"/>
            <a:ext cx="7156450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6000" b="1">
                <a:solidFill>
                  <a:srgbClr val="4B8E37"/>
                </a:solidFill>
                <a:latin typeface="微软雅黑" panose="020B0503020204020204" pitchFamily="34" charset="-122"/>
              </a:rPr>
              <a:t>携手共建绿色城市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090863" y="5248275"/>
            <a:ext cx="60388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/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环境保护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能源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绿色城市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生态环境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林业局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 </a:t>
            </a:r>
            <a:endParaRPr lang="zh-CN" altLang="en-US" b="1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050" y="198438"/>
            <a:ext cx="104235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" name="组合 4"/>
          <p:cNvGrpSpPr/>
          <p:nvPr/>
        </p:nvGrpSpPr>
        <p:grpSpPr bwMode="auto">
          <a:xfrm>
            <a:off x="9315450" y="5310188"/>
            <a:ext cx="1865313" cy="1085850"/>
            <a:chOff x="9315080" y="5310277"/>
            <a:chExt cx="1865823" cy="1086231"/>
          </a:xfrm>
        </p:grpSpPr>
        <p:pic>
          <p:nvPicPr>
            <p:cNvPr id="13321" name="图片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3880167">
              <a:off x="9704876" y="4920481"/>
              <a:ext cx="1086231" cy="186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文本框 17"/>
            <p:cNvSpPr txBox="1">
              <a:spLocks noChangeArrowheads="1"/>
            </p:cNvSpPr>
            <p:nvPr/>
          </p:nvSpPr>
          <p:spPr bwMode="auto">
            <a:xfrm>
              <a:off x="9755624" y="5633721"/>
              <a:ext cx="98473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小状元</a:t>
              </a: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31775" y="222250"/>
            <a:ext cx="2163763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sz="4800" b="1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22547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8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22889" y="2118212"/>
              <a:ext cx="1253869" cy="26468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600" b="1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16600" b="1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546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22543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" name="组合 8"/>
          <p:cNvGrpSpPr/>
          <p:nvPr/>
        </p:nvGrpSpPr>
        <p:grpSpPr bwMode="auto"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2254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540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22350" y="1957388"/>
            <a:ext cx="2206625" cy="3640137"/>
            <a:chOff x="1022028" y="1956820"/>
            <a:chExt cx="2206676" cy="3640812"/>
          </a:xfrm>
        </p:grpSpPr>
        <p:sp>
          <p:nvSpPr>
            <p:cNvPr id="23579" name="TextBox 14"/>
            <p:cNvSpPr txBox="1">
              <a:spLocks noChangeArrowheads="1"/>
            </p:cNvSpPr>
            <p:nvPr/>
          </p:nvSpPr>
          <p:spPr bwMode="auto">
            <a:xfrm>
              <a:off x="1022028" y="4896291"/>
              <a:ext cx="2181967" cy="461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sz="2000" b="1">
                <a:solidFill>
                  <a:srgbClr val="40404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0" name="Rectangle 18"/>
            <p:cNvSpPr>
              <a:spLocks noChangeArrowheads="1"/>
            </p:cNvSpPr>
            <p:nvPr/>
          </p:nvSpPr>
          <p:spPr bwMode="auto"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933"/>
              <a:ext cx="2206676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656013" y="1957388"/>
            <a:ext cx="2208212" cy="3640137"/>
            <a:chOff x="3655256" y="1956820"/>
            <a:chExt cx="2208935" cy="3640812"/>
          </a:xfrm>
        </p:grpSpPr>
        <p:sp>
          <p:nvSpPr>
            <p:cNvPr id="23575" name="TextBox 23"/>
            <p:cNvSpPr txBox="1">
              <a:spLocks noChangeArrowheads="1"/>
            </p:cNvSpPr>
            <p:nvPr/>
          </p:nvSpPr>
          <p:spPr bwMode="auto">
            <a:xfrm>
              <a:off x="3655256" y="4896291"/>
              <a:ext cx="2083790" cy="461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7347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请插入图片</a:t>
              </a:r>
              <a:endParaRPr lang="en-US" altLang="zh-CN" sz="140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（见教程）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933"/>
              <a:ext cx="2207347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288088" y="1957388"/>
            <a:ext cx="2211387" cy="3640137"/>
            <a:chOff x="6288484" y="1956820"/>
            <a:chExt cx="2211194" cy="3640812"/>
          </a:xfrm>
        </p:grpSpPr>
        <p:sp>
          <p:nvSpPr>
            <p:cNvPr id="23571" name="TextBox 27"/>
            <p:cNvSpPr txBox="1">
              <a:spLocks noChangeArrowheads="1"/>
            </p:cNvSpPr>
            <p:nvPr/>
          </p:nvSpPr>
          <p:spPr bwMode="auto">
            <a:xfrm>
              <a:off x="6290743" y="4896291"/>
              <a:ext cx="2090303" cy="461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2" name="Rectangle 28"/>
            <p:cNvSpPr>
              <a:spLocks noChangeArrowheads="1"/>
            </p:cNvSpPr>
            <p:nvPr/>
          </p:nvSpPr>
          <p:spPr bwMode="auto"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071" y="1956820"/>
              <a:ext cx="2208020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933"/>
              <a:ext cx="2206432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8921750" y="1957388"/>
            <a:ext cx="2247900" cy="3640137"/>
            <a:chOff x="8921712" y="1956820"/>
            <a:chExt cx="2248260" cy="3640812"/>
          </a:xfrm>
        </p:grpSpPr>
        <p:sp>
          <p:nvSpPr>
            <p:cNvPr id="23567" name="TextBox 31"/>
            <p:cNvSpPr txBox="1">
              <a:spLocks noChangeArrowheads="1"/>
            </p:cNvSpPr>
            <p:nvPr/>
          </p:nvSpPr>
          <p:spPr bwMode="auto">
            <a:xfrm>
              <a:off x="8926230" y="4896291"/>
              <a:ext cx="2243742" cy="461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8" name="Rectangle 32"/>
            <p:cNvSpPr>
              <a:spLocks noChangeArrowheads="1"/>
            </p:cNvSpPr>
            <p:nvPr/>
          </p:nvSpPr>
          <p:spPr bwMode="auto"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476" y="1956820"/>
              <a:ext cx="2206978" cy="2769113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请插入图片</a:t>
              </a:r>
              <a:endParaRPr lang="en-US" altLang="zh-CN" sz="140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（见教程）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933"/>
              <a:ext cx="2206978" cy="8732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8" name="组合 24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3" name="圆角矩形 32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3564" name="图片 3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文本框 34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3566" name="文本框 35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23559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7588" y="1952625"/>
            <a:ext cx="22066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图片下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4425" y="1955800"/>
            <a:ext cx="220821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8563" y="1957388"/>
            <a:ext cx="22098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26513" y="1957388"/>
            <a:ext cx="22018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50863" y="2132013"/>
            <a:ext cx="2811462" cy="3171825"/>
            <a:chOff x="550289" y="2132744"/>
            <a:chExt cx="2811934" cy="3171173"/>
          </a:xfrm>
        </p:grpSpPr>
        <p:sp>
          <p:nvSpPr>
            <p:cNvPr id="4" name="Freeform 50"/>
            <p:cNvSpPr/>
            <p:nvPr/>
          </p:nvSpPr>
          <p:spPr>
            <a:xfrm>
              <a:off x="1064725" y="2132744"/>
              <a:ext cx="2073623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9371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946" y="2872367"/>
              <a:ext cx="85421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4725" y="4248446"/>
              <a:ext cx="229749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4725" y="4657937"/>
              <a:ext cx="2113317" cy="6459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382963" y="2132013"/>
            <a:ext cx="2757487" cy="3192462"/>
            <a:chOff x="3383713" y="2132744"/>
            <a:chExt cx="2756392" cy="3191683"/>
          </a:xfrm>
        </p:grpSpPr>
        <p:sp>
          <p:nvSpPr>
            <p:cNvPr id="7" name="Freeform 50"/>
            <p:cNvSpPr/>
            <p:nvPr/>
          </p:nvSpPr>
          <p:spPr>
            <a:xfrm>
              <a:off x="3897859" y="2132744"/>
              <a:ext cx="2074038" cy="181406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4760"/>
              <a:ext cx="1026704" cy="102844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728" y="2643794"/>
              <a:ext cx="790261" cy="79196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2318" y="4248365"/>
              <a:ext cx="2297787" cy="3079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731" y="4678473"/>
              <a:ext cx="2115297" cy="64595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386" y="2872338"/>
              <a:ext cx="855322" cy="3079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6278563" y="2132013"/>
            <a:ext cx="2811462" cy="3171825"/>
            <a:chOff x="6277804" y="2132744"/>
            <a:chExt cx="2811933" cy="3171173"/>
          </a:xfrm>
        </p:grpSpPr>
        <p:sp>
          <p:nvSpPr>
            <p:cNvPr id="10" name="Freeform 50"/>
            <p:cNvSpPr/>
            <p:nvPr/>
          </p:nvSpPr>
          <p:spPr>
            <a:xfrm>
              <a:off x="6792240" y="2132744"/>
              <a:ext cx="2073622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886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2240" y="4248446"/>
              <a:ext cx="2297497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118" y="4657937"/>
              <a:ext cx="2114904" cy="6459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460" y="2872367"/>
              <a:ext cx="85421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9110663" y="2132013"/>
            <a:ext cx="2773362" cy="3171825"/>
            <a:chOff x="9111228" y="2132744"/>
            <a:chExt cx="2772100" cy="3171173"/>
          </a:xfrm>
        </p:grpSpPr>
        <p:sp>
          <p:nvSpPr>
            <p:cNvPr id="13" name="Freeform 50"/>
            <p:cNvSpPr/>
            <p:nvPr/>
          </p:nvSpPr>
          <p:spPr>
            <a:xfrm>
              <a:off x="9625344" y="2132744"/>
              <a:ext cx="2073918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4775"/>
              <a:ext cx="1026645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30236" y="2643814"/>
              <a:ext cx="790215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54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674" y="4248446"/>
              <a:ext cx="2297654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674" y="4657937"/>
              <a:ext cx="2113588" cy="6459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6369" y="2872367"/>
              <a:ext cx="853686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582" name="组合 34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4584" name="图片 36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文本框 37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4586" name="文本框 38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4338638" y="2363788"/>
            <a:ext cx="3178175" cy="317976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1111" y="2363512"/>
              <a:ext cx="3157715" cy="3157729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69"/>
              <a:ext cx="3157729" cy="3157715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347" y="2385738"/>
              <a:ext cx="3157715" cy="315773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9041" y="2374632"/>
              <a:ext cx="3157730" cy="3157716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7857" y="3900306"/>
              <a:ext cx="554071" cy="3143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4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25625" name="Isosceles Triangle 41@|1FFC:3255130|FBC:16777215|LFC:16777215|LBC:16777215"/>
            <p:cNvSpPr>
              <a:spLocks noChangeArrowheads="1"/>
            </p:cNvSpPr>
            <p:nvPr/>
          </p:nvSpPr>
          <p:spPr bwMode="auto">
            <a:xfrm rot="2938533">
              <a:off x="4790076" y="2692943"/>
              <a:ext cx="757280" cy="295293"/>
            </a:xfrm>
            <a:prstGeom prst="triangle">
              <a:avLst>
                <a:gd name="adj" fmla="val 50000"/>
              </a:avLst>
            </a:prstGeom>
            <a:solidFill>
              <a:srgbClr val="5AAB31"/>
            </a:solidFill>
            <a:ln w="9525" algn="ctr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5626" name="Isosceles Triangle 42@|1FFC:3103537|FBC:16777215|LFC:16777215|LBC:16777215"/>
            <p:cNvSpPr>
              <a:spLocks noChangeArrowheads="1"/>
            </p:cNvSpPr>
            <p:nvPr/>
          </p:nvSpPr>
          <p:spPr bwMode="auto">
            <a:xfrm rot="8461846">
              <a:off x="6654706" y="3085872"/>
              <a:ext cx="757284" cy="295292"/>
            </a:xfrm>
            <a:prstGeom prst="triangle">
              <a:avLst>
                <a:gd name="adj" fmla="val 50000"/>
              </a:avLst>
            </a:prstGeom>
            <a:solidFill>
              <a:srgbClr val="315B2F"/>
            </a:solidFill>
            <a:ln w="9525" algn="ctr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5627" name="Isosceles Triangle 43@|1FFC:3255130|FBC:16777215|LFC:16777215|LBC:16777215"/>
            <p:cNvSpPr>
              <a:spLocks noChangeArrowheads="1"/>
            </p:cNvSpPr>
            <p:nvPr/>
          </p:nvSpPr>
          <p:spPr bwMode="auto">
            <a:xfrm rot="-7527845">
              <a:off x="6250665" y="4909218"/>
              <a:ext cx="757280" cy="295293"/>
            </a:xfrm>
            <a:prstGeom prst="triangle">
              <a:avLst>
                <a:gd name="adj" fmla="val 50000"/>
              </a:avLst>
            </a:prstGeom>
            <a:solidFill>
              <a:srgbClr val="5AAB31"/>
            </a:solidFill>
            <a:ln w="9525" algn="ctr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5628" name="Isosceles Triangle 44@|1FFC:3103537|FBC:16777215|LFC:16777215|LBC:16777215"/>
            <p:cNvSpPr>
              <a:spLocks noChangeArrowheads="1"/>
            </p:cNvSpPr>
            <p:nvPr/>
          </p:nvSpPr>
          <p:spPr bwMode="auto">
            <a:xfrm rot="-2140797">
              <a:off x="4395556" y="4495651"/>
              <a:ext cx="755696" cy="296880"/>
            </a:xfrm>
            <a:prstGeom prst="triangle">
              <a:avLst>
                <a:gd name="adj" fmla="val 50000"/>
              </a:avLst>
            </a:prstGeom>
            <a:solidFill>
              <a:srgbClr val="315B2F"/>
            </a:solidFill>
            <a:ln w="9525" algn="ctr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5629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50" y="2509577"/>
              <a:ext cx="357209" cy="3699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5630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264" y="5124336"/>
              <a:ext cx="350859" cy="369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25631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173" y="3620890"/>
              <a:ext cx="350859" cy="3699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5632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894" y="4060652"/>
              <a:ext cx="350858" cy="369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" name="组合 3"/>
          <p:cNvGrpSpPr/>
          <p:nvPr/>
        </p:nvGrpSpPr>
        <p:grpSpPr bwMode="auto">
          <a:xfrm>
            <a:off x="1466850" y="2641600"/>
            <a:ext cx="2338388" cy="790575"/>
            <a:chOff x="1466378" y="2641539"/>
            <a:chExt cx="2338080" cy="789986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20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1140" y="3000047"/>
              <a:ext cx="2333318" cy="4314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6"/>
          <p:cNvGrpSpPr/>
          <p:nvPr/>
        </p:nvGrpSpPr>
        <p:grpSpPr bwMode="auto">
          <a:xfrm>
            <a:off x="7389813" y="1730375"/>
            <a:ext cx="2336800" cy="788988"/>
            <a:chOff x="7491408" y="1476135"/>
            <a:chExt cx="2338080" cy="789986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83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20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6173" y="1835364"/>
              <a:ext cx="2333315" cy="4307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7943850" y="3886200"/>
            <a:ext cx="2338388" cy="788988"/>
            <a:chOff x="7943840" y="3885475"/>
            <a:chExt cx="2338080" cy="789986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83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20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8602" y="4244704"/>
              <a:ext cx="2333318" cy="4307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4"/>
          <p:cNvGrpSpPr/>
          <p:nvPr/>
        </p:nvGrpSpPr>
        <p:grpSpPr bwMode="auto">
          <a:xfrm>
            <a:off x="1466850" y="4641850"/>
            <a:ext cx="2338388" cy="790575"/>
            <a:chOff x="1466378" y="4641799"/>
            <a:chExt cx="2338080" cy="789986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20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1140" y="5000307"/>
              <a:ext cx="2333318" cy="4314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607" name="组合 33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5" name="圆角矩形 34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5609" name="图片 35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文本框 36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11" name="文本框 37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2239963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3581400" y="2027238"/>
            <a:ext cx="587375" cy="587375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96902" tIns="150599" rIns="96902" bIns="150599" spcCol="1270" anchor="ctr"/>
          <a:lstStyle/>
          <a:p>
            <a:pPr algn="ctr" defTabSz="1422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 kern="0">
              <a:solidFill>
                <a:prstClr val="black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4470400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5918200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114791" tIns="114791" rIns="114791" bIns="114791" spcCol="1270" anchor="ctr"/>
          <a:lstStyle/>
          <a:p>
            <a:pPr algn="ctr" defTabSz="1689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800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68214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8226425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114791" tIns="114791" rIns="114791" bIns="114791" spcCol="1270" anchor="ctr"/>
          <a:lstStyle/>
          <a:p>
            <a:pPr algn="ctr" defTabSz="1689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800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90947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2573338" y="3136900"/>
            <a:ext cx="509587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4" name="TextBox 52@|17FFC:3289814|FBC:16777215|LFC:16777215|LBC:16777215"/>
          <p:cNvSpPr txBox="1">
            <a:spLocks noChangeArrowheads="1"/>
          </p:cNvSpPr>
          <p:nvPr/>
        </p:nvSpPr>
        <p:spPr bwMode="auto">
          <a:xfrm>
            <a:off x="1849438" y="3841750"/>
            <a:ext cx="1957387" cy="1457325"/>
          </a:xfrm>
          <a:prstGeom prst="rect">
            <a:avLst/>
          </a:prstGeom>
          <a:solidFill>
            <a:srgbClr val="315B2F"/>
          </a:solidFill>
          <a:ln w="38100" algn="ctr">
            <a:noFill/>
            <a:miter lim="800000"/>
          </a:ln>
        </p:spPr>
        <p:txBody>
          <a:bodyPr lIns="215069" tIns="215069" rIns="215069" bIns="215069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041525" y="3994150"/>
            <a:ext cx="16287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028825" y="4403725"/>
            <a:ext cx="1628775" cy="646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4803775" y="311467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8" name="TextBox 55@|17FFC:7355919|FBC:16777215|LFC:16777215|LBC:16777215"/>
          <p:cNvSpPr txBox="1">
            <a:spLocks noChangeArrowheads="1"/>
          </p:cNvSpPr>
          <p:nvPr/>
        </p:nvSpPr>
        <p:spPr bwMode="auto">
          <a:xfrm>
            <a:off x="4048125" y="3841750"/>
            <a:ext cx="1958975" cy="1457325"/>
          </a:xfrm>
          <a:prstGeom prst="rect">
            <a:avLst/>
          </a:prstGeom>
          <a:solidFill>
            <a:srgbClr val="5AAB31"/>
          </a:solidFill>
          <a:ln w="38100" algn="ctr">
            <a:noFill/>
            <a:miter lim="800000"/>
          </a:ln>
        </p:spPr>
        <p:txBody>
          <a:bodyPr lIns="215069" tIns="215069" rIns="215069" bIns="215069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4198938" y="3994150"/>
            <a:ext cx="1627187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186238" y="4403725"/>
            <a:ext cx="1627187" cy="646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71532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42" name="TextBox 58@|17FFC:7355919|FBC:16777215|LFC:16777215|LBC:16777215"/>
          <p:cNvSpPr txBox="1">
            <a:spLocks noChangeArrowheads="1"/>
          </p:cNvSpPr>
          <p:nvPr/>
        </p:nvSpPr>
        <p:spPr bwMode="auto">
          <a:xfrm>
            <a:off x="6399213" y="3841750"/>
            <a:ext cx="1957387" cy="1457325"/>
          </a:xfrm>
          <a:prstGeom prst="rect">
            <a:avLst/>
          </a:prstGeom>
          <a:solidFill>
            <a:srgbClr val="5AAB31"/>
          </a:solidFill>
          <a:ln w="38100" algn="ctr">
            <a:noFill/>
            <a:miter lim="800000"/>
          </a:ln>
        </p:spPr>
        <p:txBody>
          <a:bodyPr lIns="215069" tIns="215069" rIns="215069" bIns="215069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599238" y="3994150"/>
            <a:ext cx="1627187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586538" y="4403725"/>
            <a:ext cx="1627187" cy="646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94265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46" name="TextBox 61@|17FFC:7355919|FBC:16777215|LFC:16777215|LBC:16777215"/>
          <p:cNvSpPr txBox="1">
            <a:spLocks noChangeArrowheads="1"/>
          </p:cNvSpPr>
          <p:nvPr/>
        </p:nvSpPr>
        <p:spPr bwMode="auto">
          <a:xfrm>
            <a:off x="8672513" y="3841750"/>
            <a:ext cx="1957387" cy="1457325"/>
          </a:xfrm>
          <a:prstGeom prst="rect">
            <a:avLst/>
          </a:prstGeom>
          <a:solidFill>
            <a:srgbClr val="5AAB31"/>
          </a:solidFill>
          <a:ln w="38100" algn="ctr">
            <a:noFill/>
            <a:miter lim="800000"/>
          </a:ln>
        </p:spPr>
        <p:txBody>
          <a:bodyPr lIns="215069" tIns="215069" rIns="215069" bIns="215069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8813800" y="3994150"/>
            <a:ext cx="16287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8801100" y="4403725"/>
            <a:ext cx="1628775" cy="646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6649" name="组合 27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6651" name="图片 36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2" name="文本框 39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6653" name="文本框 57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2001044" y="1553369"/>
            <a:ext cx="2184400" cy="2185988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528888" y="2460625"/>
            <a:ext cx="1171575" cy="401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3868737" y="2527301"/>
            <a:ext cx="2538413" cy="2538412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100">
              <a:solidFill>
                <a:srgbClr val="FFFFFF"/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598988" y="3576638"/>
            <a:ext cx="11715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5795963" y="1027113"/>
            <a:ext cx="2536825" cy="2540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492875" y="2060575"/>
            <a:ext cx="11715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122399" y="1964544"/>
            <a:ext cx="2186394" cy="2186393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8661400" y="2868613"/>
            <a:ext cx="11715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3" name="组合 10"/>
          <p:cNvGrpSpPr/>
          <p:nvPr/>
        </p:nvGrpSpPr>
        <p:grpSpPr bwMode="auto">
          <a:xfrm>
            <a:off x="1808163" y="5135563"/>
            <a:ext cx="8669337" cy="1266825"/>
            <a:chOff x="1808610" y="5136086"/>
            <a:chExt cx="8668890" cy="1266661"/>
          </a:xfrm>
        </p:grpSpPr>
        <p:sp>
          <p:nvSpPr>
            <p:cNvPr id="27664" name="文本框 27"/>
            <p:cNvSpPr txBox="1">
              <a:spLocks noChangeArrowheads="1"/>
            </p:cNvSpPr>
            <p:nvPr/>
          </p:nvSpPr>
          <p:spPr bwMode="auto">
            <a:xfrm>
              <a:off x="1808610" y="5136086"/>
              <a:ext cx="373971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09" y="5534496"/>
              <a:ext cx="8656191" cy="868251"/>
            </a:xfrm>
            <a:prstGeom prst="rect">
              <a:avLst/>
            </a:prstGeom>
            <a:noFill/>
          </p:spPr>
          <p:txBody>
            <a:bodyPr lIns="7200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b="1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文档底部的教程</a:t>
              </a:r>
              <a:r>
                <a:rPr lang="zh-CN" altLang="en-US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，文档不能解决您的所有问题，遇到不明白的问题，不要忘记有百度搜索哦，相信你一定能找到解决方法的。</a:t>
              </a:r>
              <a:endParaRPr lang="en-US" altLang="zh-CN" dirty="0">
                <a:solidFill>
                  <a:schemeClr val="tx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659" name="组合 18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0" name="圆角矩形 1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7661" name="图片 2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文本框 22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63" name="文本框 23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  <p:bldP spid="12" grpId="1"/>
      <p:bldP spid="14" grpId="0" bldLvl="0" autoUpdateAnimBg="0"/>
      <p:bldP spid="14" grpId="1"/>
      <p:bldP spid="15" grpId="0" bldLvl="0" autoUpdateAnimBg="0"/>
      <p:bldP spid="15" grpId="1"/>
      <p:bldP spid="16" grpId="0" bldLvl="0" autoUpdateAnimBg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1027113" y="1974850"/>
            <a:ext cx="2211387" cy="3448050"/>
            <a:chOff x="1027150" y="1974484"/>
            <a:chExt cx="2210993" cy="3448513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1685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696" name="TextBox 28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27150" y="4331184"/>
              <a:ext cx="197424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869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75166" y="4776666"/>
              <a:ext cx="211495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540" y="2099914"/>
              <a:ext cx="1960214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</a:p>
          </p:txBody>
        </p:sp>
      </p:grpSp>
      <p:grpSp>
        <p:nvGrpSpPr>
          <p:cNvPr id="3" name="组合 15"/>
          <p:cNvGrpSpPr/>
          <p:nvPr/>
        </p:nvGrpSpPr>
        <p:grpSpPr bwMode="auto">
          <a:xfrm>
            <a:off x="3643313" y="1974850"/>
            <a:ext cx="2281237" cy="3448050"/>
            <a:chOff x="3643469" y="1974484"/>
            <a:chExt cx="2281348" cy="3448513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1495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692" name="TextBox 30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880214" y="4331184"/>
              <a:ext cx="197424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869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809858" y="4776666"/>
              <a:ext cx="211495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87" y="2099914"/>
              <a:ext cx="1960658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16"/>
          <p:cNvGrpSpPr/>
          <p:nvPr/>
        </p:nvGrpSpPr>
        <p:grpSpPr bwMode="auto">
          <a:xfrm>
            <a:off x="6259513" y="1974850"/>
            <a:ext cx="2211387" cy="3448050"/>
            <a:chOff x="6259787" y="1974484"/>
            <a:chExt cx="2210993" cy="3448513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688" name="TextBox 3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6437346" y="4331184"/>
              <a:ext cx="197424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868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6307803" y="4776666"/>
              <a:ext cx="211495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77" y="2099914"/>
              <a:ext cx="1960214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17"/>
          <p:cNvGrpSpPr/>
          <p:nvPr/>
        </p:nvGrpSpPr>
        <p:grpSpPr bwMode="auto">
          <a:xfrm>
            <a:off x="8875713" y="1974850"/>
            <a:ext cx="2400300" cy="3448050"/>
            <a:chOff x="8876107" y="1974484"/>
            <a:chExt cx="2399720" cy="3448513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853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684" name="TextBox 3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9231223" y="4331184"/>
              <a:ext cx="197424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868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9160868" y="4776666"/>
              <a:ext cx="211495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89" y="2099914"/>
              <a:ext cx="1960089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678" name="组合 2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8680" name="图片 4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文本框 41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8682" name="文本框 42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29715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6" name="文本框 4"/>
            <p:cNvSpPr txBox="1">
              <a:spLocks noChangeArrowheads="1"/>
            </p:cNvSpPr>
            <p:nvPr/>
          </p:nvSpPr>
          <p:spPr bwMode="auto">
            <a:xfrm>
              <a:off x="1822889" y="2118212"/>
              <a:ext cx="1314784" cy="26468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600" b="1">
                  <a:solidFill>
                    <a:srgbClr val="FFFFFF"/>
                  </a:solidFill>
                  <a:latin typeface="Impact" panose="020B0806030902050204" pitchFamily="34" charset="0"/>
                </a:rPr>
                <a:t>3</a:t>
              </a:r>
              <a:endParaRPr lang="zh-CN" altLang="en-US" sz="16600" b="1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椭圆 14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714" name="文本框 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29711" name="文本框 11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" name="组合 8"/>
          <p:cNvGrpSpPr/>
          <p:nvPr/>
        </p:nvGrpSpPr>
        <p:grpSpPr bwMode="auto"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29709" name="文本框 13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椭圆 20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708" name="文本框 21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97000" y="4760913"/>
            <a:ext cx="9575800" cy="954087"/>
          </a:xfrm>
          <a:prstGeom prst="rect">
            <a:avLst/>
          </a:prstGeom>
          <a:noFill/>
        </p:spPr>
        <p:txBody>
          <a:bodyPr lIns="7200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z="16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sz="16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z="16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z="1600" spc="100" dirty="0">
              <a:solidFill>
                <a:prstClr val="black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970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</a:rPr>
              <a:t>请插入图片</a:t>
            </a:r>
            <a:endParaRPr lang="en-US" altLang="zh-CN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</a:rPr>
              <a:t>（见教程）</a:t>
            </a:r>
          </a:p>
        </p:txBody>
      </p:sp>
      <p:sp>
        <p:nvSpPr>
          <p:cNvPr id="15" name="矩形 14"/>
          <p:cNvSpPr/>
          <p:nvPr/>
        </p:nvSpPr>
        <p:spPr>
          <a:xfrm>
            <a:off x="61849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prstClr val="white"/>
                </a:solidFill>
              </a:rPr>
              <a:t>请插入图片</a:t>
            </a:r>
            <a:endParaRPr lang="en-US" altLang="zh-CN" sz="140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prstClr val="white"/>
                </a:solidFill>
              </a:rPr>
              <a:t>（见教程）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grpSp>
        <p:nvGrpSpPr>
          <p:cNvPr id="30725" name="组合 8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0" name="圆角矩形 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0729" name="图片 1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0" name="文本框 15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0731" name="文本框 16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3072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8113" y="1698625"/>
            <a:ext cx="454977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4900" y="1712913"/>
            <a:ext cx="45608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323975" y="2136775"/>
            <a:ext cx="2132013" cy="3422650"/>
            <a:chOff x="1323393" y="2137434"/>
            <a:chExt cx="2133293" cy="3421939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3" y="2137434"/>
              <a:ext cx="1983978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768" name="TextBox 2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787221" y="2692944"/>
              <a:ext cx="1057910" cy="4301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608330" eaLnBrk="1" hangingPunct="1"/>
              <a:r>
                <a:rPr lang="en-GB" altLang="zh-CN" sz="27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3" y="4503905"/>
              <a:ext cx="2117408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395"/>
              <a:ext cx="2133293" cy="645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998913" y="2136775"/>
            <a:ext cx="2133600" cy="3422650"/>
            <a:chOff x="3998637" y="2137434"/>
            <a:chExt cx="2133293" cy="3421939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7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2120" y="2692944"/>
              <a:ext cx="1057123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09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Source Sans Pro"/>
                </a:rPr>
                <a:t>2</a:t>
              </a:r>
              <a:endParaRPr lang="en-GB" sz="2800" b="1" dirty="0">
                <a:solidFill>
                  <a:prstClr val="white"/>
                </a:solidFill>
                <a:latin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7" y="4503905"/>
              <a:ext cx="2117420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395"/>
              <a:ext cx="2133293" cy="645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623050" y="2136775"/>
            <a:ext cx="2133600" cy="3422650"/>
            <a:chOff x="6623734" y="2137434"/>
            <a:chExt cx="2133293" cy="3421939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4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694" y="2692944"/>
              <a:ext cx="1057123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09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Source Sans Pro"/>
                </a:rPr>
                <a:t>3</a:t>
              </a:r>
              <a:endParaRPr lang="en-GB" sz="2800" b="1" dirty="0">
                <a:solidFill>
                  <a:prstClr val="white"/>
                </a:solidFill>
                <a:latin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4" y="4503905"/>
              <a:ext cx="2117420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395"/>
              <a:ext cx="2133293" cy="645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9280525" y="2136775"/>
            <a:ext cx="2154238" cy="3422650"/>
            <a:chOff x="9280675" y="2137434"/>
            <a:chExt cx="2153580" cy="3421939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376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756" name="TextBox 27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9753606" y="2692944"/>
              <a:ext cx="1056952" cy="4301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608330" eaLnBrk="1" hangingPunct="1"/>
              <a:r>
                <a:rPr lang="en-GB" altLang="zh-CN" sz="27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1307" y="4503905"/>
              <a:ext cx="2117078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1307" y="4913395"/>
              <a:ext cx="2132948" cy="645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750" name="组合 26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4" name="圆角矩形 43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1752" name="图片 44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文本框 45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1754" name="文本框 46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38"/>
            <a:ext cx="51054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/>
          <p:nvPr/>
        </p:nvGrpSpPr>
        <p:grpSpPr bwMode="auto">
          <a:xfrm>
            <a:off x="292100" y="3036888"/>
            <a:ext cx="3771900" cy="1862137"/>
            <a:chOff x="291646" y="3036778"/>
            <a:chExt cx="3772354" cy="1862048"/>
          </a:xfrm>
        </p:grpSpPr>
        <p:sp>
          <p:nvSpPr>
            <p:cNvPr id="14367" name="文本框 5"/>
            <p:cNvSpPr txBox="1">
              <a:spLocks noChangeArrowheads="1"/>
            </p:cNvSpPr>
            <p:nvPr/>
          </p:nvSpPr>
          <p:spPr bwMode="auto">
            <a:xfrm>
              <a:off x="1640568" y="3272299"/>
              <a:ext cx="1813831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5400">
                  <a:solidFill>
                    <a:srgbClr val="4B8E37"/>
                  </a:solidFill>
                  <a:latin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4368" name="文本框 7"/>
            <p:cNvSpPr txBox="1">
              <a:spLocks noChangeArrowheads="1"/>
            </p:cNvSpPr>
            <p:nvPr/>
          </p:nvSpPr>
          <p:spPr bwMode="auto">
            <a:xfrm>
              <a:off x="291646" y="3036778"/>
              <a:ext cx="3772354" cy="18620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1500" b="1">
                  <a:solidFill>
                    <a:srgbClr val="428033"/>
                  </a:solidFill>
                  <a:latin typeface="微软雅黑" panose="020B0503020204020204" pitchFamily="34" charset="-122"/>
                </a:rPr>
                <a:t>C</a:t>
              </a:r>
              <a:r>
                <a:rPr lang="en-US" altLang="zh-CN" sz="3200">
                  <a:solidFill>
                    <a:srgbClr val="4B8E37"/>
                  </a:solidFill>
                  <a:latin typeface="微软雅黑" panose="020B0503020204020204" pitchFamily="34" charset="-122"/>
                </a:rPr>
                <a:t>ONTENTS</a:t>
              </a:r>
              <a:endParaRPr lang="zh-CN" altLang="en-US" sz="4000">
                <a:solidFill>
                  <a:srgbClr val="4B8E37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6454775" y="649288"/>
            <a:ext cx="3937000" cy="1201737"/>
            <a:chOff x="6078965" y="776326"/>
            <a:chExt cx="4545493" cy="1387352"/>
          </a:xfrm>
        </p:grpSpPr>
        <p:sp>
          <p:nvSpPr>
            <p:cNvPr id="11" name="圆角矩形 10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4364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5" name="文本框 13"/>
            <p:cNvSpPr txBox="1">
              <a:spLocks noChangeArrowheads="1"/>
            </p:cNvSpPr>
            <p:nvPr/>
          </p:nvSpPr>
          <p:spPr bwMode="auto"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66" name="文本框 14"/>
            <p:cNvSpPr txBox="1">
              <a:spLocks noChangeArrowheads="1"/>
            </p:cNvSpPr>
            <p:nvPr/>
          </p:nvSpPr>
          <p:spPr bwMode="auto"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16"/>
          <p:cNvGrpSpPr/>
          <p:nvPr/>
        </p:nvGrpSpPr>
        <p:grpSpPr bwMode="auto">
          <a:xfrm>
            <a:off x="6454775" y="1597025"/>
            <a:ext cx="3937000" cy="1201738"/>
            <a:chOff x="6078965" y="776326"/>
            <a:chExt cx="4545493" cy="1387352"/>
          </a:xfrm>
        </p:grpSpPr>
        <p:sp>
          <p:nvSpPr>
            <p:cNvPr id="18" name="圆角矩形 17"/>
            <p:cNvSpPr/>
            <p:nvPr/>
          </p:nvSpPr>
          <p:spPr>
            <a:xfrm>
              <a:off x="6168776" y="1221672"/>
              <a:ext cx="4455682" cy="60662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4360" name="图片 1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1" name="文本框 19"/>
            <p:cNvSpPr txBox="1">
              <a:spLocks noChangeArrowheads="1"/>
            </p:cNvSpPr>
            <p:nvPr/>
          </p:nvSpPr>
          <p:spPr bwMode="auto"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62" name="文本框 20"/>
            <p:cNvSpPr txBox="1">
              <a:spLocks noChangeArrowheads="1"/>
            </p:cNvSpPr>
            <p:nvPr/>
          </p:nvSpPr>
          <p:spPr bwMode="auto"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21"/>
          <p:cNvGrpSpPr/>
          <p:nvPr/>
        </p:nvGrpSpPr>
        <p:grpSpPr bwMode="auto">
          <a:xfrm>
            <a:off x="6454775" y="2589213"/>
            <a:ext cx="3937000" cy="1201737"/>
            <a:chOff x="6078965" y="776326"/>
            <a:chExt cx="4545493" cy="1387352"/>
          </a:xfrm>
        </p:grpSpPr>
        <p:sp>
          <p:nvSpPr>
            <p:cNvPr id="23" name="圆角矩形 2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4356" name="图片 2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文本框 24"/>
            <p:cNvSpPr txBox="1">
              <a:spLocks noChangeArrowheads="1"/>
            </p:cNvSpPr>
            <p:nvPr/>
          </p:nvSpPr>
          <p:spPr bwMode="auto"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58" name="文本框 25"/>
            <p:cNvSpPr txBox="1">
              <a:spLocks noChangeArrowheads="1"/>
            </p:cNvSpPr>
            <p:nvPr/>
          </p:nvSpPr>
          <p:spPr bwMode="auto"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3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26"/>
          <p:cNvGrpSpPr/>
          <p:nvPr/>
        </p:nvGrpSpPr>
        <p:grpSpPr bwMode="auto">
          <a:xfrm>
            <a:off x="6454775" y="3570288"/>
            <a:ext cx="3937000" cy="1201737"/>
            <a:chOff x="6078965" y="776326"/>
            <a:chExt cx="4545493" cy="1387352"/>
          </a:xfrm>
        </p:grpSpPr>
        <p:sp>
          <p:nvSpPr>
            <p:cNvPr id="28" name="圆角矩形 27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4352" name="图片 2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文本框 29"/>
            <p:cNvSpPr txBox="1">
              <a:spLocks noChangeArrowheads="1"/>
            </p:cNvSpPr>
            <p:nvPr/>
          </p:nvSpPr>
          <p:spPr bwMode="auto"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54" name="文本框 30"/>
            <p:cNvSpPr txBox="1">
              <a:spLocks noChangeArrowheads="1"/>
            </p:cNvSpPr>
            <p:nvPr/>
          </p:nvSpPr>
          <p:spPr bwMode="auto"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4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" name="组合 31"/>
          <p:cNvGrpSpPr/>
          <p:nvPr/>
        </p:nvGrpSpPr>
        <p:grpSpPr bwMode="auto">
          <a:xfrm>
            <a:off x="6454775" y="4613275"/>
            <a:ext cx="3937000" cy="1201738"/>
            <a:chOff x="6078965" y="776326"/>
            <a:chExt cx="4545493" cy="1387352"/>
          </a:xfrm>
        </p:grpSpPr>
        <p:sp>
          <p:nvSpPr>
            <p:cNvPr id="33" name="圆角矩形 32"/>
            <p:cNvSpPr/>
            <p:nvPr/>
          </p:nvSpPr>
          <p:spPr>
            <a:xfrm>
              <a:off x="6168776" y="1221672"/>
              <a:ext cx="4455682" cy="60662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4348" name="图片 3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文本框 34"/>
            <p:cNvSpPr txBox="1">
              <a:spLocks noChangeArrowheads="1"/>
            </p:cNvSpPr>
            <p:nvPr/>
          </p:nvSpPr>
          <p:spPr bwMode="auto"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50" name="文本框 35"/>
            <p:cNvSpPr txBox="1">
              <a:spLocks noChangeArrowheads="1"/>
            </p:cNvSpPr>
            <p:nvPr/>
          </p:nvSpPr>
          <p:spPr bwMode="auto"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5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8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803275" y="1958975"/>
            <a:ext cx="4478338" cy="1697038"/>
            <a:chOff x="803786" y="1959667"/>
            <a:chExt cx="4477634" cy="1696851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354" y="2529517"/>
              <a:ext cx="3876066" cy="11270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sz="14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文档底部的教程。</a:t>
              </a:r>
              <a:endParaRPr lang="en-US" altLang="zh-CN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6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1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98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9" y="1976721"/>
              <a:ext cx="43624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803275" y="3976688"/>
            <a:ext cx="4530725" cy="1735137"/>
            <a:chOff x="803786" y="3976022"/>
            <a:chExt cx="4530350" cy="1735018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09" y="3976022"/>
              <a:ext cx="4154144" cy="484154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80001" y="4606216"/>
              <a:ext cx="3954135" cy="11048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sz="14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文档底部的教程。</a:t>
              </a:r>
              <a:endParaRPr lang="en-US" altLang="zh-CN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1" name="Rectangle 37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4014553"/>
              <a:ext cx="278731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500022" cy="4841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93" name="Rectangle 41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9" y="3993076"/>
              <a:ext cx="43624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3</a:t>
              </a:r>
              <a:endParaRPr lang="zh-CN" alt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3"/>
          <p:cNvGrpSpPr/>
          <p:nvPr/>
        </p:nvGrpSpPr>
        <p:grpSpPr bwMode="auto">
          <a:xfrm>
            <a:off x="6688138" y="1958975"/>
            <a:ext cx="4456112" cy="1689100"/>
            <a:chOff x="6688049" y="1959667"/>
            <a:chExt cx="4456377" cy="1687622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301" y="1959667"/>
              <a:ext cx="4154735" cy="483764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729" y="2543356"/>
              <a:ext cx="3954697" cy="11039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sz="14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文档底部的教程。</a:t>
              </a:r>
              <a:endParaRPr lang="en-US" altLang="zh-CN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6" name="Rectangle 36@|1FFC:16777215|FBC:16777215|LFC:16777215|LBC:16777215"/>
            <p:cNvSpPr>
              <a:spLocks noChangeArrowheads="1"/>
            </p:cNvSpPr>
            <p:nvPr/>
          </p:nvSpPr>
          <p:spPr bwMode="auto">
            <a:xfrm>
              <a:off x="7202687" y="2017025"/>
              <a:ext cx="278731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500092" cy="48376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88" name="Rectangle 43@|1FFC:16777215|FBC:16777215|LFC:16777215|LBC:16777215"/>
            <p:cNvSpPr>
              <a:spLocks noChangeArrowheads="1"/>
            </p:cNvSpPr>
            <p:nvPr/>
          </p:nvSpPr>
          <p:spPr bwMode="auto">
            <a:xfrm>
              <a:off x="6719782" y="1976721"/>
              <a:ext cx="43624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688138" y="3976688"/>
            <a:ext cx="4418012" cy="1735137"/>
            <a:chOff x="6688049" y="3976022"/>
            <a:chExt cx="4418277" cy="1735018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301" y="3976022"/>
              <a:ext cx="4154737" cy="484154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627" y="4606216"/>
              <a:ext cx="3954699" cy="11048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sz="14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文档底部的教程。</a:t>
              </a:r>
              <a:endParaRPr lang="en-US" altLang="zh-CN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1" name="Rectangle 38@|1FFC:16777215|FBC:16777215|LFC:16777215|LBC:16777215"/>
            <p:cNvSpPr>
              <a:spLocks noChangeArrowheads="1"/>
            </p:cNvSpPr>
            <p:nvPr/>
          </p:nvSpPr>
          <p:spPr bwMode="auto">
            <a:xfrm>
              <a:off x="7202687" y="4014553"/>
              <a:ext cx="278731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500092" cy="4841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83" name="Rectangle 4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6719782" y="3993076"/>
              <a:ext cx="43624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4</a:t>
              </a:r>
              <a:endParaRPr lang="zh-CN" alt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2774" name="组合 49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1" name="圆角矩形 5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2776" name="图片 5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文本框 52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2778" name="文本框 53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900738" y="1879600"/>
            <a:ext cx="1547812" cy="3481388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315B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3424105"/>
              <a:ext cx="1416598" cy="4618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817" name="组合 30"/>
            <p:cNvGrpSpPr/>
            <p:nvPr/>
          </p:nvGrpSpPr>
          <p:grpSpPr bwMode="auto">
            <a:xfrm>
              <a:off x="6376946" y="2632595"/>
              <a:ext cx="560623" cy="646331"/>
              <a:chOff x="1282566" y="2486075"/>
              <a:chExt cx="560623" cy="646331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721" y="2534745"/>
                <a:ext cx="559975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819" name="TextBox 10@|17FFC:16777215|FBC:16777215|LFC:16777215|LBC:16777215"/>
              <p:cNvSpPr txBox="1">
                <a:spLocks noChangeArrowheads="1"/>
              </p:cNvSpPr>
              <p:nvPr/>
            </p:nvSpPr>
            <p:spPr bwMode="auto">
              <a:xfrm>
                <a:off x="1328724" y="2485539"/>
                <a:ext cx="474314" cy="647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zh-CN" sz="3600" b="1">
                    <a:solidFill>
                      <a:srgbClr val="315B2F"/>
                    </a:solidFill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7564438" y="1879600"/>
            <a:ext cx="1546225" cy="3481388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105"/>
              <a:ext cx="1546676" cy="4618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812" name="组合 31"/>
            <p:cNvGrpSpPr/>
            <p:nvPr/>
          </p:nvGrpSpPr>
          <p:grpSpPr bwMode="auto">
            <a:xfrm>
              <a:off x="8018357" y="2632595"/>
              <a:ext cx="560623" cy="646331"/>
              <a:chOff x="1282566" y="2486075"/>
              <a:chExt cx="560623" cy="646331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242" y="2534745"/>
                <a:ext cx="560550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F3E70"/>
                  </a:solidFill>
                </a:endParaRPr>
              </a:p>
            </p:txBody>
          </p:sp>
          <p:sp>
            <p:nvSpPr>
              <p:cNvPr id="33814" name="TextBox 10@|17FFC:16777215|FBC:16777215|LFC:16777215|LBC:16777215"/>
              <p:cNvSpPr txBox="1">
                <a:spLocks noChangeArrowheads="1"/>
              </p:cNvSpPr>
              <p:nvPr/>
            </p:nvSpPr>
            <p:spPr bwMode="auto">
              <a:xfrm>
                <a:off x="1328292" y="2485539"/>
                <a:ext cx="474801" cy="647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zh-CN" sz="3600" b="1">
                    <a:solidFill>
                      <a:srgbClr val="5AAB31"/>
                    </a:solidFill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7" name="组合 2"/>
          <p:cNvGrpSpPr/>
          <p:nvPr/>
        </p:nvGrpSpPr>
        <p:grpSpPr bwMode="auto">
          <a:xfrm>
            <a:off x="9226550" y="1879600"/>
            <a:ext cx="1546225" cy="3481388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0" y="1879696"/>
              <a:ext cx="1546678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105"/>
              <a:ext cx="1448224" cy="4618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807" name="组合 34"/>
            <p:cNvGrpSpPr/>
            <p:nvPr/>
          </p:nvGrpSpPr>
          <p:grpSpPr bwMode="auto">
            <a:xfrm>
              <a:off x="9719578" y="2632595"/>
              <a:ext cx="560623" cy="646331"/>
              <a:chOff x="1282566" y="2486075"/>
              <a:chExt cx="560623" cy="646331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1807" y="2534745"/>
                <a:ext cx="562139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F3E70"/>
                  </a:solidFill>
                </a:endParaRPr>
              </a:p>
            </p:txBody>
          </p:sp>
          <p:sp>
            <p:nvSpPr>
              <p:cNvPr id="33809" name="TextBox 10@|17FFC:16777215|FBC:16777215|LFC:16777215|LBC:16777215"/>
              <p:cNvSpPr txBox="1">
                <a:spLocks noChangeArrowheads="1"/>
              </p:cNvSpPr>
              <p:nvPr/>
            </p:nvSpPr>
            <p:spPr bwMode="auto">
              <a:xfrm>
                <a:off x="1327858" y="2485539"/>
                <a:ext cx="476389" cy="647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zh-CN" sz="3600" b="1">
                    <a:solidFill>
                      <a:srgbClr val="5AAB31"/>
                    </a:solidFill>
                    <a:sym typeface="+mn-lt"/>
                  </a:rPr>
                  <a:t>3</a:t>
                </a:r>
              </a:p>
            </p:txBody>
          </p:sp>
        </p:grpSp>
      </p:grpSp>
      <p:grpSp>
        <p:nvGrpSpPr>
          <p:cNvPr id="9" name="组合 1"/>
          <p:cNvGrpSpPr/>
          <p:nvPr/>
        </p:nvGrpSpPr>
        <p:grpSpPr bwMode="auto">
          <a:xfrm>
            <a:off x="990600" y="2597150"/>
            <a:ext cx="4027488" cy="2292350"/>
            <a:chOff x="6857842" y="2596631"/>
            <a:chExt cx="4027314" cy="2292951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8320"/>
              <a:ext cx="4027314" cy="1621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sz="14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sz="14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文档底部的教程</a:t>
              </a:r>
              <a:r>
                <a:rPr lang="zh-CN" altLang="en-US" sz="14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，文档不能解决您的所有问题，遇到不明白的问题，不要忘记有百度搜索哦，相信你一定能找到解决方法的。</a:t>
              </a:r>
              <a:endParaRPr lang="en-US" altLang="zh-CN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4830" cy="6462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315B2F"/>
                  </a:solidFill>
                  <a:latin typeface="+mn-lt"/>
                  <a:ea typeface="+mn-ea"/>
                  <a:cs typeface="+mn-ea"/>
                  <a:sym typeface="+mn-lt"/>
                </a:rPr>
                <a:t>项目概况</a:t>
              </a:r>
              <a:endParaRPr lang="en-US" sz="3600" b="1" dirty="0">
                <a:solidFill>
                  <a:srgbClr val="315B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798" name="组合 39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3800" name="图片 4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文本框 42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3802" name="文本框 43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 bwMode="auto">
          <a:xfrm>
            <a:off x="1884363" y="1301750"/>
            <a:ext cx="8343900" cy="3697288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4698" y="1647892"/>
              <a:ext cx="0" cy="3012960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178" y="1672120"/>
              <a:ext cx="0" cy="2953395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178" y="4625515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178" y="3673319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178" y="2675100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178" y="1683229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234"/>
              <a:ext cx="2317662" cy="707799"/>
            </a:xfrm>
            <a:prstGeom prst="rect">
              <a:avLst/>
            </a:prstGeom>
            <a:solidFill>
              <a:srgbClr val="315B2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6987" y="2302156"/>
              <a:ext cx="2317662" cy="70303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6987" y="3295614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319" y="2298982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319" y="1302350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319" y="3295614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319" y="4292246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8798" y="3021065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5238" y="3517793"/>
              <a:ext cx="2338299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5238" y="2513227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8683" y="2527509"/>
              <a:ext cx="2338298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8683" y="1524529"/>
              <a:ext cx="2338298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319" y="4487447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319" y="3482879"/>
              <a:ext cx="2338299" cy="247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20888" y="5370513"/>
            <a:ext cx="8329612" cy="754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sz="14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z="1400" spc="100" dirty="0">
              <a:solidFill>
                <a:prstClr val="black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20" name="组合 28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0" name="圆角矩形 2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4822" name="图片 3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文本框 31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4824" name="文本框 32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6823075" y="2754313"/>
            <a:ext cx="1938338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15B2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5824538" y="2994025"/>
            <a:ext cx="1481137" cy="14573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4905375" y="3113088"/>
            <a:ext cx="1295400" cy="1265237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4183063" y="3238500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8158163" y="3155950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1350" y="3465513"/>
            <a:ext cx="2551113" cy="28575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65900" y="2455863"/>
            <a:ext cx="673100" cy="10017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852988" y="2449513"/>
            <a:ext cx="673100" cy="10017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4625975" y="3622675"/>
            <a:ext cx="227013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7820025" y="3622675"/>
            <a:ext cx="242888" cy="25241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5475288" y="3640138"/>
            <a:ext cx="258762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5548313" y="3676650"/>
            <a:ext cx="68262" cy="6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5638800" y="36861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5638800" y="372110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5548313" y="3768725"/>
            <a:ext cx="147637" cy="1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5548313" y="3805238"/>
            <a:ext cx="147637" cy="1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6565900" y="3600450"/>
            <a:ext cx="301625" cy="30162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6611938" y="3640138"/>
            <a:ext cx="155575" cy="1412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6694488" y="3749675"/>
            <a:ext cx="119062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6757988" y="3608388"/>
            <a:ext cx="104775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44950" y="1776413"/>
            <a:ext cx="21748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9713" y="2149475"/>
            <a:ext cx="20716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4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684963" y="1776413"/>
            <a:ext cx="21748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689725" y="2149475"/>
            <a:ext cx="2071688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4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85300" y="3395663"/>
            <a:ext cx="21748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90063" y="3768725"/>
            <a:ext cx="207168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52513" y="3598863"/>
            <a:ext cx="21748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7275" y="3971925"/>
            <a:ext cx="2071688" cy="214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4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9725" y="5114925"/>
            <a:ext cx="9529763" cy="862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z="16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sz="16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z="16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z="1600" spc="100" dirty="0">
              <a:solidFill>
                <a:prstClr val="black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71" name="组合 3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7" name="圆角矩形 3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5873" name="图片 3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4" name="文本框 38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5875" name="文本框 39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36883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22889" y="2118212"/>
              <a:ext cx="1253869" cy="26468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600" b="1">
                  <a:solidFill>
                    <a:srgbClr val="FFFFFF"/>
                  </a:solidFill>
                  <a:latin typeface="Impact" panose="020B0806030902050204" pitchFamily="34" charset="0"/>
                </a:rPr>
                <a:t>4</a:t>
              </a:r>
              <a:endParaRPr lang="zh-CN" altLang="en-US" sz="16600" b="1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6882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36879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" name="组合 8"/>
          <p:cNvGrpSpPr/>
          <p:nvPr/>
        </p:nvGrpSpPr>
        <p:grpSpPr bwMode="auto"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3687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6876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6296025" y="2160588"/>
            <a:ext cx="4826000" cy="3600450"/>
            <a:chOff x="6295656" y="2159913"/>
            <a:chExt cx="4826000" cy="3601244"/>
          </a:xfrm>
        </p:grpSpPr>
        <p:sp>
          <p:nvSpPr>
            <p:cNvPr id="3" name="矩形 2"/>
            <p:cNvSpPr/>
            <p:nvPr/>
          </p:nvSpPr>
          <p:spPr>
            <a:xfrm>
              <a:off x="6295656" y="2159913"/>
              <a:ext cx="4826000" cy="2961340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295656" y="5126017"/>
              <a:ext cx="4813300" cy="635140"/>
            </a:xfrm>
            <a:prstGeom prst="rect">
              <a:avLst/>
            </a:prstGeom>
            <a:solidFill>
              <a:srgbClr val="315B2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904" name="文本框 48"/>
            <p:cNvSpPr txBox="1">
              <a:spLocks noChangeArrowheads="1"/>
            </p:cNvSpPr>
            <p:nvPr/>
          </p:nvSpPr>
          <p:spPr bwMode="auto">
            <a:xfrm>
              <a:off x="6427176" y="5256747"/>
              <a:ext cx="3043476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</a:p>
          </p:txBody>
        </p:sp>
      </p:grpSp>
      <p:grpSp>
        <p:nvGrpSpPr>
          <p:cNvPr id="4" name="组合 1"/>
          <p:cNvGrpSpPr/>
          <p:nvPr/>
        </p:nvGrpSpPr>
        <p:grpSpPr bwMode="auto">
          <a:xfrm>
            <a:off x="1223963" y="1935163"/>
            <a:ext cx="4630737" cy="2784475"/>
            <a:chOff x="1224268" y="1935267"/>
            <a:chExt cx="4630432" cy="2784005"/>
          </a:xfrm>
        </p:grpSpPr>
        <p:sp>
          <p:nvSpPr>
            <p:cNvPr id="3789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24268" y="1935267"/>
              <a:ext cx="405880" cy="5232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>
                  <a:solidFill>
                    <a:srgbClr val="456B43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rgbClr val="456B43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899" name="文本框 49"/>
            <p:cNvSpPr txBox="1">
              <a:spLocks noChangeArrowheads="1"/>
            </p:cNvSpPr>
            <p:nvPr/>
          </p:nvSpPr>
          <p:spPr bwMode="auto">
            <a:xfrm>
              <a:off x="1524221" y="2345113"/>
              <a:ext cx="304347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solidFill>
                    <a:srgbClr val="456B43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1290939" y="2165415"/>
              <a:ext cx="466694" cy="466646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546509" y="2854274"/>
              <a:ext cx="4308191" cy="1864998"/>
            </a:xfrm>
            <a:prstGeom prst="rect">
              <a:avLst/>
            </a:prstGeom>
            <a:noFill/>
          </p:spPr>
          <p:txBody>
            <a:bodyPr lIns="7200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sz="16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sz="1600" b="1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文档底部的教程</a:t>
              </a:r>
              <a:r>
                <a:rPr lang="zh-CN" altLang="en-US" sz="1600" spc="100" dirty="0">
                  <a:solidFill>
                    <a:prstClr val="black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，文档不能解决您的所有问题，遇到不明白的问题，不要忘记有百度搜索哦，相信你一定能找到解决方法的。</a:t>
              </a:r>
              <a:endParaRPr lang="en-US" altLang="zh-CN" sz="16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892" name="组合 1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7895" name="图片 1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文本框 18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7897" name="文本框 19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37893" name="Picture 2" descr="图片下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6025" y="2149475"/>
            <a:ext cx="4813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438275" y="2078038"/>
            <a:ext cx="2338388" cy="3087687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2704" y="2185034"/>
              <a:ext cx="2012685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345" y="2078706"/>
              <a:ext cx="620631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122" y="2245340"/>
              <a:ext cx="265078" cy="28724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ym typeface="Arial" panose="020B0604020202020204" pitchFamily="34" charset="0"/>
              </a:endParaRPr>
            </a:p>
          </p:txBody>
        </p:sp>
        <p:sp>
          <p:nvSpPr>
            <p:cNvPr id="38939" name="TextBox 6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02140" y="2771204"/>
              <a:ext cx="136468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4800" b="1">
                  <a:solidFill>
                    <a:srgbClr val="5AAB31"/>
                  </a:solidFill>
                  <a:sym typeface="Arial" panose="020B0604020202020204" pitchFamily="34" charset="0"/>
                </a:rPr>
                <a:t>28</a:t>
              </a:r>
              <a:r>
                <a:rPr lang="en-US" altLang="zh-CN" sz="2800" b="1">
                  <a:solidFill>
                    <a:srgbClr val="5AAB31"/>
                  </a:solidFill>
                  <a:sym typeface="Arial" panose="020B0604020202020204" pitchFamily="34" charset="0"/>
                </a:rPr>
                <a:t>%</a:t>
              </a:r>
              <a:endParaRPr lang="zh-CN" altLang="en-US" sz="2800" b="1">
                <a:solidFill>
                  <a:srgbClr val="5AAB3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94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94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765675" y="2078038"/>
            <a:ext cx="2338388" cy="3087687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2644" y="2185034"/>
              <a:ext cx="2011097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699" y="2078706"/>
              <a:ext cx="620630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ym typeface="Arial" panose="020B0604020202020204" pitchFamily="34" charset="0"/>
              </a:endParaRPr>
            </a:p>
          </p:txBody>
        </p:sp>
        <p:sp>
          <p:nvSpPr>
            <p:cNvPr id="38932" name="TextBox 9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343844" y="2771204"/>
              <a:ext cx="136468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4800" b="1">
                  <a:solidFill>
                    <a:srgbClr val="5AAB31"/>
                  </a:solidFill>
                  <a:sym typeface="Arial" panose="020B0604020202020204" pitchFamily="34" charset="0"/>
                </a:rPr>
                <a:t>35</a:t>
              </a:r>
              <a:r>
                <a:rPr lang="en-US" altLang="zh-CN" sz="2800" b="1">
                  <a:solidFill>
                    <a:srgbClr val="5AAB31"/>
                  </a:solidFill>
                  <a:sym typeface="Arial" panose="020B0604020202020204" pitchFamily="34" charset="0"/>
                </a:rPr>
                <a:t>%</a:t>
              </a:r>
              <a:endParaRPr lang="zh-CN" altLang="en-US" sz="2800" b="1">
                <a:solidFill>
                  <a:srgbClr val="5AAB3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933" name="Freeform 68@|5FFC:16777215|FBC:16777215|LFC:16777215|LBC:16777215"/>
            <p:cNvSpPr>
              <a:spLocks noEditPoints="1"/>
            </p:cNvSpPr>
            <p:nvPr/>
          </p:nvSpPr>
          <p:spPr bwMode="auto">
            <a:xfrm>
              <a:off x="6292373" y="2215194"/>
              <a:ext cx="345443" cy="347576"/>
            </a:xfrm>
            <a:custGeom>
              <a:avLst/>
              <a:gdLst>
                <a:gd name="T0" fmla="*/ 417240764 w 286"/>
                <a:gd name="T1" fmla="*/ 190803529 h 288"/>
                <a:gd name="T2" fmla="*/ 377850616 w 286"/>
                <a:gd name="T3" fmla="*/ 190803529 h 288"/>
                <a:gd name="T4" fmla="*/ 226127450 w 286"/>
                <a:gd name="T5" fmla="*/ 37868881 h 288"/>
                <a:gd name="T6" fmla="*/ 226127450 w 286"/>
                <a:gd name="T7" fmla="*/ 0 h 288"/>
                <a:gd name="T8" fmla="*/ 191113314 w 286"/>
                <a:gd name="T9" fmla="*/ 0 h 288"/>
                <a:gd name="T10" fmla="*/ 191113314 w 286"/>
                <a:gd name="T11" fmla="*/ 37868881 h 288"/>
                <a:gd name="T12" fmla="*/ 39390157 w 286"/>
                <a:gd name="T13" fmla="*/ 190803529 h 288"/>
                <a:gd name="T14" fmla="*/ 0 w 286"/>
                <a:gd name="T15" fmla="*/ 190803529 h 288"/>
                <a:gd name="T16" fmla="*/ 0 w 286"/>
                <a:gd name="T17" fmla="*/ 225759040 h 288"/>
                <a:gd name="T18" fmla="*/ 40849240 w 286"/>
                <a:gd name="T19" fmla="*/ 225759040 h 288"/>
                <a:gd name="T20" fmla="*/ 191113314 w 286"/>
                <a:gd name="T21" fmla="*/ 375780336 h 288"/>
                <a:gd name="T22" fmla="*/ 191113314 w 286"/>
                <a:gd name="T23" fmla="*/ 419475931 h 288"/>
                <a:gd name="T24" fmla="*/ 226127450 w 286"/>
                <a:gd name="T25" fmla="*/ 419475931 h 288"/>
                <a:gd name="T26" fmla="*/ 226127450 w 286"/>
                <a:gd name="T27" fmla="*/ 375780336 h 288"/>
                <a:gd name="T28" fmla="*/ 377850616 w 286"/>
                <a:gd name="T29" fmla="*/ 225759040 h 288"/>
                <a:gd name="T30" fmla="*/ 417240764 w 286"/>
                <a:gd name="T31" fmla="*/ 225759040 h 288"/>
                <a:gd name="T32" fmla="*/ 417240764 w 286"/>
                <a:gd name="T33" fmla="*/ 190803529 h 288"/>
                <a:gd name="T34" fmla="*/ 342837688 w 286"/>
                <a:gd name="T35" fmla="*/ 190803529 h 288"/>
                <a:gd name="T36" fmla="*/ 226127450 w 286"/>
                <a:gd name="T37" fmla="*/ 190803529 h 288"/>
                <a:gd name="T38" fmla="*/ 226127450 w 286"/>
                <a:gd name="T39" fmla="*/ 72825608 h 288"/>
                <a:gd name="T40" fmla="*/ 342837688 w 286"/>
                <a:gd name="T41" fmla="*/ 190803529 h 288"/>
                <a:gd name="T42" fmla="*/ 191113314 w 286"/>
                <a:gd name="T43" fmla="*/ 72825608 h 288"/>
                <a:gd name="T44" fmla="*/ 191113314 w 286"/>
                <a:gd name="T45" fmla="*/ 190803529 h 288"/>
                <a:gd name="T46" fmla="*/ 74403095 w 286"/>
                <a:gd name="T47" fmla="*/ 190803529 h 288"/>
                <a:gd name="T48" fmla="*/ 191113314 w 286"/>
                <a:gd name="T49" fmla="*/ 72825608 h 288"/>
                <a:gd name="T50" fmla="*/ 75862168 w 286"/>
                <a:gd name="T51" fmla="*/ 225759040 h 288"/>
                <a:gd name="T52" fmla="*/ 191113314 w 286"/>
                <a:gd name="T53" fmla="*/ 225759040 h 288"/>
                <a:gd name="T54" fmla="*/ 191113314 w 286"/>
                <a:gd name="T55" fmla="*/ 340824825 h 288"/>
                <a:gd name="T56" fmla="*/ 75862168 w 286"/>
                <a:gd name="T57" fmla="*/ 225759040 h 288"/>
                <a:gd name="T58" fmla="*/ 226127450 w 286"/>
                <a:gd name="T59" fmla="*/ 340824825 h 288"/>
                <a:gd name="T60" fmla="*/ 226127450 w 286"/>
                <a:gd name="T61" fmla="*/ 225759040 h 288"/>
                <a:gd name="T62" fmla="*/ 342837688 w 286"/>
                <a:gd name="T63" fmla="*/ 225759040 h 288"/>
                <a:gd name="T64" fmla="*/ 226127450 w 286"/>
                <a:gd name="T65" fmla="*/ 340824825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88"/>
                <a:gd name="T101" fmla="*/ 286 w 286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93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23"/>
          <p:cNvGrpSpPr/>
          <p:nvPr/>
        </p:nvGrpSpPr>
        <p:grpSpPr bwMode="auto">
          <a:xfrm>
            <a:off x="7953375" y="2078038"/>
            <a:ext cx="2338388" cy="3087687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979" y="2185034"/>
              <a:ext cx="2011098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033" y="2078706"/>
              <a:ext cx="620631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ym typeface="Arial" panose="020B0604020202020204" pitchFamily="34" charset="0"/>
              </a:endParaRPr>
            </a:p>
          </p:txBody>
        </p:sp>
        <p:sp>
          <p:nvSpPr>
            <p:cNvPr id="3892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8552386" y="2771204"/>
              <a:ext cx="136468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4800" b="1">
                  <a:solidFill>
                    <a:srgbClr val="5AAB31"/>
                  </a:solidFill>
                  <a:sym typeface="Arial" panose="020B0604020202020204" pitchFamily="34" charset="0"/>
                </a:rPr>
                <a:t>86</a:t>
              </a:r>
              <a:r>
                <a:rPr lang="en-US" altLang="zh-CN" sz="2800" b="1">
                  <a:solidFill>
                    <a:srgbClr val="5AAB31"/>
                  </a:solidFill>
                  <a:sym typeface="Arial" panose="020B0604020202020204" pitchFamily="34" charset="0"/>
                </a:rPr>
                <a:t>%</a:t>
              </a:r>
              <a:endParaRPr lang="zh-CN" altLang="en-US" sz="2800" b="1">
                <a:solidFill>
                  <a:srgbClr val="5AAB3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925" name="Freeform 247@|5FFC:16777215|FBC:16777215|LFC:0|LBC:16777215"/>
            <p:cNvSpPr>
              <a:spLocks noEditPoints="1"/>
            </p:cNvSpPr>
            <p:nvPr/>
          </p:nvSpPr>
          <p:spPr bwMode="auto">
            <a:xfrm>
              <a:off x="9693832" y="2398249"/>
              <a:ext cx="128873" cy="132720"/>
            </a:xfrm>
            <a:custGeom>
              <a:avLst/>
              <a:gdLst>
                <a:gd name="T0" fmla="*/ 0 w 119"/>
                <a:gd name="T1" fmla="*/ 48123619 h 121"/>
                <a:gd name="T2" fmla="*/ 53949057 w 119"/>
                <a:gd name="T3" fmla="*/ 102263511 h 121"/>
                <a:gd name="T4" fmla="*/ 82097529 w 119"/>
                <a:gd name="T5" fmla="*/ 141965427 h 121"/>
                <a:gd name="T6" fmla="*/ 97343526 w 119"/>
                <a:gd name="T7" fmla="*/ 145575225 h 121"/>
                <a:gd name="T8" fmla="*/ 139565125 w 119"/>
                <a:gd name="T9" fmla="*/ 102263511 h 121"/>
                <a:gd name="T10" fmla="*/ 136046568 w 119"/>
                <a:gd name="T11" fmla="*/ 86623395 h 121"/>
                <a:gd name="T12" fmla="*/ 97343526 w 119"/>
                <a:gd name="T13" fmla="*/ 57748559 h 121"/>
                <a:gd name="T14" fmla="*/ 41048764 w 119"/>
                <a:gd name="T15" fmla="*/ 0 h 121"/>
                <a:gd name="T16" fmla="*/ 1172853 w 119"/>
                <a:gd name="T17" fmla="*/ 40905188 h 121"/>
                <a:gd name="T18" fmla="*/ 0 w 119"/>
                <a:gd name="T19" fmla="*/ 48123619 h 121"/>
                <a:gd name="T20" fmla="*/ 93824969 w 119"/>
                <a:gd name="T21" fmla="*/ 80608219 h 121"/>
                <a:gd name="T22" fmla="*/ 111417753 w 119"/>
                <a:gd name="T23" fmla="*/ 98653747 h 121"/>
                <a:gd name="T24" fmla="*/ 93824969 w 119"/>
                <a:gd name="T25" fmla="*/ 116700372 h 121"/>
                <a:gd name="T26" fmla="*/ 76233267 w 119"/>
                <a:gd name="T27" fmla="*/ 98653747 h 121"/>
                <a:gd name="T28" fmla="*/ 93824969 w 119"/>
                <a:gd name="T29" fmla="*/ 80608219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121"/>
                <a:gd name="T47" fmla="*/ 119 w 119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6" name="Freeform 248@|5FFC:16777215|FBC:16777215|LFC:0|LBC:16777215"/>
            <p:cNvSpPr/>
            <p:nvPr/>
          </p:nvSpPr>
          <p:spPr bwMode="auto">
            <a:xfrm>
              <a:off x="9507256" y="2215519"/>
              <a:ext cx="165419" cy="163496"/>
            </a:xfrm>
            <a:custGeom>
              <a:avLst/>
              <a:gdLst>
                <a:gd name="T0" fmla="*/ 181214866 w 151"/>
                <a:gd name="T1" fmla="*/ 137260905 h 149"/>
                <a:gd name="T2" fmla="*/ 148812474 w 151"/>
                <a:gd name="T3" fmla="*/ 104751549 h 149"/>
                <a:gd name="T4" fmla="*/ 156013128 w 151"/>
                <a:gd name="T5" fmla="*/ 80670464 h 149"/>
                <a:gd name="T6" fmla="*/ 74405689 w 151"/>
                <a:gd name="T7" fmla="*/ 0 h 149"/>
                <a:gd name="T8" fmla="*/ 67205019 w 151"/>
                <a:gd name="T9" fmla="*/ 7224547 h 149"/>
                <a:gd name="T10" fmla="*/ 98407867 w 151"/>
                <a:gd name="T11" fmla="*/ 55385636 h 149"/>
                <a:gd name="T12" fmla="*/ 55205026 w 151"/>
                <a:gd name="T13" fmla="*/ 97527004 h 149"/>
                <a:gd name="T14" fmla="*/ 7200655 w 151"/>
                <a:gd name="T15" fmla="*/ 67426179 h 149"/>
                <a:gd name="T16" fmla="*/ 0 w 151"/>
                <a:gd name="T17" fmla="*/ 74650741 h 149"/>
                <a:gd name="T18" fmla="*/ 80406782 w 151"/>
                <a:gd name="T19" fmla="*/ 156526027 h 149"/>
                <a:gd name="T20" fmla="*/ 104408959 w 151"/>
                <a:gd name="T21" fmla="*/ 149301482 h 149"/>
                <a:gd name="T22" fmla="*/ 133210477 w 151"/>
                <a:gd name="T23" fmla="*/ 179402291 h 149"/>
                <a:gd name="T24" fmla="*/ 140411130 w 151"/>
                <a:gd name="T25" fmla="*/ 178198565 h 149"/>
                <a:gd name="T26" fmla="*/ 181214866 w 151"/>
                <a:gd name="T27" fmla="*/ 137260905 h 1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"/>
                <a:gd name="T43" fmla="*/ 0 h 149"/>
                <a:gd name="T44" fmla="*/ 151 w 151"/>
                <a:gd name="T45" fmla="*/ 149 h 1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7" name="Freeform 249@|5FFC:16777215|FBC:16777215|LFC:0|LBC:16777215"/>
            <p:cNvSpPr/>
            <p:nvPr/>
          </p:nvSpPr>
          <p:spPr bwMode="auto">
            <a:xfrm>
              <a:off x="9528414" y="2215519"/>
              <a:ext cx="311602" cy="315450"/>
            </a:xfrm>
            <a:custGeom>
              <a:avLst/>
              <a:gdLst>
                <a:gd name="T0" fmla="*/ 286894709 w 285"/>
                <a:gd name="T1" fmla="*/ 204924597 h 289"/>
                <a:gd name="T2" fmla="*/ 309606658 w 285"/>
                <a:gd name="T3" fmla="*/ 226369731 h 289"/>
                <a:gd name="T4" fmla="*/ 303629369 w 285"/>
                <a:gd name="T5" fmla="*/ 102462299 h 289"/>
                <a:gd name="T6" fmla="*/ 254618154 w 285"/>
                <a:gd name="T7" fmla="*/ 53614488 h 289"/>
                <a:gd name="T8" fmla="*/ 239078514 w 285"/>
                <a:gd name="T9" fmla="*/ 50039753 h 289"/>
                <a:gd name="T10" fmla="*/ 228320049 w 285"/>
                <a:gd name="T11" fmla="*/ 30977404 h 289"/>
                <a:gd name="T12" fmla="*/ 212780410 w 285"/>
                <a:gd name="T13" fmla="*/ 10723117 h 289"/>
                <a:gd name="T14" fmla="*/ 211584296 w 285"/>
                <a:gd name="T15" fmla="*/ 8340322 h 289"/>
                <a:gd name="T16" fmla="*/ 199630811 w 285"/>
                <a:gd name="T17" fmla="*/ 0 h 289"/>
                <a:gd name="T18" fmla="*/ 190067367 w 285"/>
                <a:gd name="T19" fmla="*/ 7148380 h 289"/>
                <a:gd name="T20" fmla="*/ 158986994 w 285"/>
                <a:gd name="T21" fmla="*/ 36933848 h 289"/>
                <a:gd name="T22" fmla="*/ 160183108 w 285"/>
                <a:gd name="T23" fmla="*/ 58380073 h 289"/>
                <a:gd name="T24" fmla="*/ 162573149 w 285"/>
                <a:gd name="T25" fmla="*/ 60762865 h 289"/>
                <a:gd name="T26" fmla="*/ 185286192 w 285"/>
                <a:gd name="T27" fmla="*/ 76250489 h 289"/>
                <a:gd name="T28" fmla="*/ 186481212 w 285"/>
                <a:gd name="T29" fmla="*/ 76250489 h 289"/>
                <a:gd name="T30" fmla="*/ 211584296 w 285"/>
                <a:gd name="T31" fmla="*/ 91739186 h 289"/>
                <a:gd name="T32" fmla="*/ 204411986 w 285"/>
                <a:gd name="T33" fmla="*/ 121524639 h 289"/>
                <a:gd name="T34" fmla="*/ 124320432 w 285"/>
                <a:gd name="T35" fmla="*/ 201349863 h 289"/>
                <a:gd name="T36" fmla="*/ 117148123 w 285"/>
                <a:gd name="T37" fmla="*/ 200159012 h 289"/>
                <a:gd name="T38" fmla="*/ 105194638 w 285"/>
                <a:gd name="T39" fmla="*/ 204924597 h 289"/>
                <a:gd name="T40" fmla="*/ 102803503 w 285"/>
                <a:gd name="T41" fmla="*/ 207307390 h 289"/>
                <a:gd name="T42" fmla="*/ 19125803 w 285"/>
                <a:gd name="T43" fmla="*/ 290706290 h 289"/>
                <a:gd name="T44" fmla="*/ 16735758 w 285"/>
                <a:gd name="T45" fmla="*/ 293090174 h 289"/>
                <a:gd name="T46" fmla="*/ 51402298 w 285"/>
                <a:gd name="T47" fmla="*/ 344320761 h 289"/>
                <a:gd name="T48" fmla="*/ 63355783 w 285"/>
                <a:gd name="T49" fmla="*/ 339555176 h 289"/>
                <a:gd name="T50" fmla="*/ 65746918 w 285"/>
                <a:gd name="T51" fmla="*/ 337172383 h 289"/>
                <a:gd name="T52" fmla="*/ 149424643 w 285"/>
                <a:gd name="T53" fmla="*/ 253772391 h 289"/>
                <a:gd name="T54" fmla="*/ 151814684 w 285"/>
                <a:gd name="T55" fmla="*/ 251389599 h 289"/>
                <a:gd name="T56" fmla="*/ 155400839 w 285"/>
                <a:gd name="T57" fmla="*/ 232327258 h 289"/>
                <a:gd name="T58" fmla="*/ 245055803 w 285"/>
                <a:gd name="T59" fmla="*/ 142970864 h 289"/>
                <a:gd name="T60" fmla="*/ 259400422 w 285"/>
                <a:gd name="T61" fmla="*/ 133439694 h 289"/>
                <a:gd name="T62" fmla="*/ 260595443 w 285"/>
                <a:gd name="T63" fmla="*/ 133439694 h 289"/>
                <a:gd name="T64" fmla="*/ 286894709 w 285"/>
                <a:gd name="T65" fmla="*/ 204924597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289"/>
                <a:gd name="T101" fmla="*/ 285 w 285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92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8917" name="组合 29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1" name="圆角矩形 3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8919" name="图片 3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文本框 32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21" name="文本框 33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77900" y="2195513"/>
            <a:ext cx="10155238" cy="2289175"/>
            <a:chOff x="1281908" y="2264313"/>
            <a:chExt cx="9547394" cy="2152191"/>
          </a:xfrm>
        </p:grpSpPr>
        <p:sp>
          <p:nvSpPr>
            <p:cNvPr id="39959" name="Freeform 7"/>
            <p:cNvSpPr/>
            <p:nvPr/>
          </p:nvSpPr>
          <p:spPr bwMode="auto">
            <a:xfrm flipV="1">
              <a:off x="8689248" y="3349704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1129" y="310310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61" name="Freeform 6"/>
            <p:cNvSpPr>
              <a:spLocks noEditPoints="1"/>
            </p:cNvSpPr>
            <p:nvPr/>
          </p:nvSpPr>
          <p:spPr bwMode="auto">
            <a:xfrm>
              <a:off x="2239541" y="3188910"/>
              <a:ext cx="209778" cy="230756"/>
            </a:xfrm>
            <a:custGeom>
              <a:avLst/>
              <a:gdLst>
                <a:gd name="T0" fmla="*/ 108012237 w 376"/>
                <a:gd name="T1" fmla="*/ 106966456 h 376"/>
                <a:gd name="T2" fmla="*/ 108012237 w 376"/>
                <a:gd name="T3" fmla="*/ 89641351 h 376"/>
                <a:gd name="T4" fmla="*/ 86534548 w 376"/>
                <a:gd name="T5" fmla="*/ 63652445 h 376"/>
                <a:gd name="T6" fmla="*/ 74083446 w 376"/>
                <a:gd name="T7" fmla="*/ 63652445 h 376"/>
                <a:gd name="T8" fmla="*/ 64433644 w 376"/>
                <a:gd name="T9" fmla="*/ 55742918 h 376"/>
                <a:gd name="T10" fmla="*/ 64433644 w 376"/>
                <a:gd name="T11" fmla="*/ 34651449 h 376"/>
                <a:gd name="T12" fmla="*/ 73460808 w 376"/>
                <a:gd name="T13" fmla="*/ 18078750 h 376"/>
                <a:gd name="T14" fmla="*/ 58519692 w 376"/>
                <a:gd name="T15" fmla="*/ 0 h 376"/>
                <a:gd name="T16" fmla="*/ 43578593 w 376"/>
                <a:gd name="T17" fmla="*/ 18078750 h 376"/>
                <a:gd name="T18" fmla="*/ 52605739 w 376"/>
                <a:gd name="T19" fmla="*/ 34651449 h 376"/>
                <a:gd name="T20" fmla="*/ 52605739 w 376"/>
                <a:gd name="T21" fmla="*/ 55742918 h 376"/>
                <a:gd name="T22" fmla="*/ 42955954 w 376"/>
                <a:gd name="T23" fmla="*/ 63652445 h 376"/>
                <a:gd name="T24" fmla="*/ 30504844 w 376"/>
                <a:gd name="T25" fmla="*/ 63652445 h 376"/>
                <a:gd name="T26" fmla="*/ 9027148 w 376"/>
                <a:gd name="T27" fmla="*/ 89641351 h 376"/>
                <a:gd name="T28" fmla="*/ 9027148 w 376"/>
                <a:gd name="T29" fmla="*/ 106966456 h 376"/>
                <a:gd name="T30" fmla="*/ 0 w 376"/>
                <a:gd name="T31" fmla="*/ 123539151 h 376"/>
                <a:gd name="T32" fmla="*/ 14941103 w 376"/>
                <a:gd name="T33" fmla="*/ 141617895 h 376"/>
                <a:gd name="T34" fmla="*/ 29882206 w 376"/>
                <a:gd name="T35" fmla="*/ 123539151 h 376"/>
                <a:gd name="T36" fmla="*/ 20855617 w 376"/>
                <a:gd name="T37" fmla="*/ 106966456 h 376"/>
                <a:gd name="T38" fmla="*/ 20855617 w 376"/>
                <a:gd name="T39" fmla="*/ 89641351 h 376"/>
                <a:gd name="T40" fmla="*/ 30504844 w 376"/>
                <a:gd name="T41" fmla="*/ 77965450 h 376"/>
                <a:gd name="T42" fmla="*/ 42955954 w 376"/>
                <a:gd name="T43" fmla="*/ 77965450 h 376"/>
                <a:gd name="T44" fmla="*/ 52605739 w 376"/>
                <a:gd name="T45" fmla="*/ 76081966 h 376"/>
                <a:gd name="T46" fmla="*/ 52605739 w 376"/>
                <a:gd name="T47" fmla="*/ 106966456 h 376"/>
                <a:gd name="T48" fmla="*/ 43578593 w 376"/>
                <a:gd name="T49" fmla="*/ 123539151 h 376"/>
                <a:gd name="T50" fmla="*/ 58519692 w 376"/>
                <a:gd name="T51" fmla="*/ 141617895 h 376"/>
                <a:gd name="T52" fmla="*/ 73460808 w 376"/>
                <a:gd name="T53" fmla="*/ 123539151 h 376"/>
                <a:gd name="T54" fmla="*/ 64433644 w 376"/>
                <a:gd name="T55" fmla="*/ 106966456 h 376"/>
                <a:gd name="T56" fmla="*/ 64433644 w 376"/>
                <a:gd name="T57" fmla="*/ 76081966 h 376"/>
                <a:gd name="T58" fmla="*/ 74083446 w 376"/>
                <a:gd name="T59" fmla="*/ 77965450 h 376"/>
                <a:gd name="T60" fmla="*/ 86534548 w 376"/>
                <a:gd name="T61" fmla="*/ 77965450 h 376"/>
                <a:gd name="T62" fmla="*/ 96183775 w 376"/>
                <a:gd name="T63" fmla="*/ 89641351 h 376"/>
                <a:gd name="T64" fmla="*/ 96183775 w 376"/>
                <a:gd name="T65" fmla="*/ 106966456 h 376"/>
                <a:gd name="T66" fmla="*/ 87157186 w 376"/>
                <a:gd name="T67" fmla="*/ 123539151 h 376"/>
                <a:gd name="T68" fmla="*/ 102098285 w 376"/>
                <a:gd name="T69" fmla="*/ 141617895 h 376"/>
                <a:gd name="T70" fmla="*/ 117039383 w 376"/>
                <a:gd name="T71" fmla="*/ 123539151 h 376"/>
                <a:gd name="T72" fmla="*/ 108012237 w 376"/>
                <a:gd name="T73" fmla="*/ 106966456 h 376"/>
                <a:gd name="T74" fmla="*/ 23345615 w 376"/>
                <a:gd name="T75" fmla="*/ 123539151 h 376"/>
                <a:gd name="T76" fmla="*/ 14941103 w 376"/>
                <a:gd name="T77" fmla="*/ 134085187 h 376"/>
                <a:gd name="T78" fmla="*/ 6225274 w 376"/>
                <a:gd name="T79" fmla="*/ 123539151 h 376"/>
                <a:gd name="T80" fmla="*/ 14941103 w 376"/>
                <a:gd name="T81" fmla="*/ 112993114 h 376"/>
                <a:gd name="T82" fmla="*/ 23345615 w 376"/>
                <a:gd name="T83" fmla="*/ 123539151 h 376"/>
                <a:gd name="T84" fmla="*/ 49803865 w 376"/>
                <a:gd name="T85" fmla="*/ 18078750 h 376"/>
                <a:gd name="T86" fmla="*/ 58519692 w 376"/>
                <a:gd name="T87" fmla="*/ 7532710 h 376"/>
                <a:gd name="T88" fmla="*/ 66924199 w 376"/>
                <a:gd name="T89" fmla="*/ 18078750 h 376"/>
                <a:gd name="T90" fmla="*/ 58519692 w 376"/>
                <a:gd name="T91" fmla="*/ 28624791 h 376"/>
                <a:gd name="T92" fmla="*/ 49803865 w 376"/>
                <a:gd name="T93" fmla="*/ 18078750 h 376"/>
                <a:gd name="T94" fmla="*/ 66924199 w 376"/>
                <a:gd name="T95" fmla="*/ 123539151 h 376"/>
                <a:gd name="T96" fmla="*/ 58519692 w 376"/>
                <a:gd name="T97" fmla="*/ 134085187 h 376"/>
                <a:gd name="T98" fmla="*/ 49803865 w 376"/>
                <a:gd name="T99" fmla="*/ 123539151 h 376"/>
                <a:gd name="T100" fmla="*/ 58519692 w 376"/>
                <a:gd name="T101" fmla="*/ 112993114 h 376"/>
                <a:gd name="T102" fmla="*/ 66924199 w 376"/>
                <a:gd name="T103" fmla="*/ 123539151 h 376"/>
                <a:gd name="T104" fmla="*/ 102098285 w 376"/>
                <a:gd name="T105" fmla="*/ 134085187 h 376"/>
                <a:gd name="T106" fmla="*/ 93382458 w 376"/>
                <a:gd name="T107" fmla="*/ 123539151 h 376"/>
                <a:gd name="T108" fmla="*/ 102098285 w 376"/>
                <a:gd name="T109" fmla="*/ 112993114 h 376"/>
                <a:gd name="T110" fmla="*/ 110502792 w 376"/>
                <a:gd name="T111" fmla="*/ 123539151 h 376"/>
                <a:gd name="T112" fmla="*/ 102098285 w 376"/>
                <a:gd name="T113" fmla="*/ 134085187 h 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6"/>
                <a:gd name="T172" fmla="*/ 0 h 376"/>
                <a:gd name="T173" fmla="*/ 376 w 376"/>
                <a:gd name="T174" fmla="*/ 376 h 3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4866" y="3103100"/>
              <a:ext cx="419387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63" name="Freeform 11"/>
            <p:cNvSpPr/>
            <p:nvPr/>
          </p:nvSpPr>
          <p:spPr bwMode="auto">
            <a:xfrm>
              <a:off x="5934601" y="3236086"/>
              <a:ext cx="258741" cy="168209"/>
            </a:xfrm>
            <a:custGeom>
              <a:avLst/>
              <a:gdLst>
                <a:gd name="T0" fmla="*/ 127199018 w 400"/>
                <a:gd name="T1" fmla="*/ 30554514 h 260"/>
                <a:gd name="T2" fmla="*/ 120504743 w 400"/>
                <a:gd name="T3" fmla="*/ 30973095 h 260"/>
                <a:gd name="T4" fmla="*/ 77826055 w 400"/>
                <a:gd name="T5" fmla="*/ 0 h 260"/>
                <a:gd name="T6" fmla="*/ 33473323 w 400"/>
                <a:gd name="T7" fmla="*/ 43529901 h 260"/>
                <a:gd name="T8" fmla="*/ 33891837 w 400"/>
                <a:gd name="T9" fmla="*/ 49807976 h 260"/>
                <a:gd name="T10" fmla="*/ 30125862 w 400"/>
                <a:gd name="T11" fmla="*/ 49389394 h 260"/>
                <a:gd name="T12" fmla="*/ 0 w 400"/>
                <a:gd name="T13" fmla="*/ 79106735 h 260"/>
                <a:gd name="T14" fmla="*/ 30125862 w 400"/>
                <a:gd name="T15" fmla="*/ 108824096 h 260"/>
                <a:gd name="T16" fmla="*/ 71968161 w 400"/>
                <a:gd name="T17" fmla="*/ 108824096 h 260"/>
                <a:gd name="T18" fmla="*/ 71968161 w 400"/>
                <a:gd name="T19" fmla="*/ 77013828 h 260"/>
                <a:gd name="T20" fmla="*/ 54394477 w 400"/>
                <a:gd name="T21" fmla="*/ 77013828 h 260"/>
                <a:gd name="T22" fmla="*/ 83683949 w 400"/>
                <a:gd name="T23" fmla="*/ 38506914 h 260"/>
                <a:gd name="T24" fmla="*/ 112972795 w 400"/>
                <a:gd name="T25" fmla="*/ 77013828 h 260"/>
                <a:gd name="T26" fmla="*/ 95399112 w 400"/>
                <a:gd name="T27" fmla="*/ 77013828 h 260"/>
                <a:gd name="T28" fmla="*/ 95399112 w 400"/>
                <a:gd name="T29" fmla="*/ 108824096 h 260"/>
                <a:gd name="T30" fmla="*/ 127199018 w 400"/>
                <a:gd name="T31" fmla="*/ 108824096 h 260"/>
                <a:gd name="T32" fmla="*/ 167367252 w 400"/>
                <a:gd name="T33" fmla="*/ 69480009 h 260"/>
                <a:gd name="T34" fmla="*/ 127199018 w 400"/>
                <a:gd name="T35" fmla="*/ 30554514 h 2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0"/>
                <a:gd name="T55" fmla="*/ 0 h 260"/>
                <a:gd name="T56" fmla="*/ 400 w 400"/>
                <a:gd name="T57" fmla="*/ 260 h 2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774" y="3103100"/>
              <a:ext cx="417894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65" name="Freeform 16"/>
            <p:cNvSpPr>
              <a:spLocks noEditPoints="1"/>
            </p:cNvSpPr>
            <p:nvPr/>
          </p:nvSpPr>
          <p:spPr bwMode="auto">
            <a:xfrm>
              <a:off x="4075222" y="3200863"/>
              <a:ext cx="239343" cy="239070"/>
            </a:xfrm>
            <a:custGeom>
              <a:avLst/>
              <a:gdLst>
                <a:gd name="T0" fmla="*/ 76163325 w 371"/>
                <a:gd name="T1" fmla="*/ 417403 h 370"/>
                <a:gd name="T2" fmla="*/ 832217 w 371"/>
                <a:gd name="T3" fmla="*/ 78070564 h 370"/>
                <a:gd name="T4" fmla="*/ 78243866 w 371"/>
                <a:gd name="T5" fmla="*/ 154054113 h 370"/>
                <a:gd name="T6" fmla="*/ 153991082 w 371"/>
                <a:gd name="T7" fmla="*/ 75983549 h 370"/>
                <a:gd name="T8" fmla="*/ 76163325 w 371"/>
                <a:gd name="T9" fmla="*/ 417403 h 370"/>
                <a:gd name="T10" fmla="*/ 76579433 w 371"/>
                <a:gd name="T11" fmla="*/ 10437020 h 370"/>
                <a:gd name="T12" fmla="*/ 108210136 w 371"/>
                <a:gd name="T13" fmla="*/ 17952218 h 370"/>
                <a:gd name="T14" fmla="*/ 97804848 w 371"/>
                <a:gd name="T15" fmla="*/ 35068983 h 370"/>
                <a:gd name="T16" fmla="*/ 77411650 w 371"/>
                <a:gd name="T17" fmla="*/ 30476902 h 370"/>
                <a:gd name="T18" fmla="*/ 57018471 w 371"/>
                <a:gd name="T19" fmla="*/ 35068983 h 370"/>
                <a:gd name="T20" fmla="*/ 46613183 w 371"/>
                <a:gd name="T21" fmla="*/ 17952218 h 370"/>
                <a:gd name="T22" fmla="*/ 76579433 w 371"/>
                <a:gd name="T23" fmla="*/ 10437020 h 370"/>
                <a:gd name="T24" fmla="*/ 35376313 w 371"/>
                <a:gd name="T25" fmla="*/ 97693056 h 370"/>
                <a:gd name="T26" fmla="*/ 18312642 w 371"/>
                <a:gd name="T27" fmla="*/ 108130073 h 370"/>
                <a:gd name="T28" fmla="*/ 10820757 w 371"/>
                <a:gd name="T29" fmla="*/ 78070564 h 370"/>
                <a:gd name="T30" fmla="*/ 18312642 w 371"/>
                <a:gd name="T31" fmla="*/ 46341463 h 370"/>
                <a:gd name="T32" fmla="*/ 35376313 w 371"/>
                <a:gd name="T33" fmla="*/ 56778480 h 370"/>
                <a:gd name="T34" fmla="*/ 30798477 w 371"/>
                <a:gd name="T35" fmla="*/ 77235758 h 370"/>
                <a:gd name="T36" fmla="*/ 35376313 w 371"/>
                <a:gd name="T37" fmla="*/ 97693056 h 370"/>
                <a:gd name="T38" fmla="*/ 78243866 w 371"/>
                <a:gd name="T39" fmla="*/ 144034499 h 370"/>
                <a:gd name="T40" fmla="*/ 46613183 w 371"/>
                <a:gd name="T41" fmla="*/ 136519304 h 370"/>
                <a:gd name="T42" fmla="*/ 57018471 w 371"/>
                <a:gd name="T43" fmla="*/ 119402543 h 370"/>
                <a:gd name="T44" fmla="*/ 77411650 w 371"/>
                <a:gd name="T45" fmla="*/ 123994624 h 370"/>
                <a:gd name="T46" fmla="*/ 97804848 w 371"/>
                <a:gd name="T47" fmla="*/ 119402543 h 370"/>
                <a:gd name="T48" fmla="*/ 108210136 w 371"/>
                <a:gd name="T49" fmla="*/ 136519304 h 370"/>
                <a:gd name="T50" fmla="*/ 78243866 w 371"/>
                <a:gd name="T51" fmla="*/ 144034499 h 370"/>
                <a:gd name="T52" fmla="*/ 77411650 w 371"/>
                <a:gd name="T53" fmla="*/ 113975010 h 370"/>
                <a:gd name="T54" fmla="*/ 40787011 w 371"/>
                <a:gd name="T55" fmla="*/ 77235758 h 370"/>
                <a:gd name="T56" fmla="*/ 77411650 w 371"/>
                <a:gd name="T57" fmla="*/ 40496516 h 370"/>
                <a:gd name="T58" fmla="*/ 114036298 w 371"/>
                <a:gd name="T59" fmla="*/ 77235758 h 370"/>
                <a:gd name="T60" fmla="*/ 77411650 w 371"/>
                <a:gd name="T61" fmla="*/ 113975010 h 370"/>
                <a:gd name="T62" fmla="*/ 119030888 w 371"/>
                <a:gd name="T63" fmla="*/ 97693056 h 370"/>
                <a:gd name="T64" fmla="*/ 124025478 w 371"/>
                <a:gd name="T65" fmla="*/ 77235758 h 370"/>
                <a:gd name="T66" fmla="*/ 119030888 w 371"/>
                <a:gd name="T67" fmla="*/ 56778480 h 370"/>
                <a:gd name="T68" fmla="*/ 136510662 w 371"/>
                <a:gd name="T69" fmla="*/ 46341463 h 370"/>
                <a:gd name="T70" fmla="*/ 144002548 w 371"/>
                <a:gd name="T71" fmla="*/ 76400952 h 370"/>
                <a:gd name="T72" fmla="*/ 136510662 w 371"/>
                <a:gd name="T73" fmla="*/ 108130073 h 370"/>
                <a:gd name="T74" fmla="*/ 119030888 w 371"/>
                <a:gd name="T75" fmla="*/ 9769305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1"/>
                <a:gd name="T115" fmla="*/ 0 h 370"/>
                <a:gd name="T116" fmla="*/ 371 w 371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6" name="Freeform 7"/>
            <p:cNvSpPr/>
            <p:nvPr/>
          </p:nvSpPr>
          <p:spPr bwMode="auto">
            <a:xfrm>
              <a:off x="6839162" y="22643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7" name="Freeform 7"/>
            <p:cNvSpPr/>
            <p:nvPr/>
          </p:nvSpPr>
          <p:spPr bwMode="auto">
            <a:xfrm flipV="1">
              <a:off x="4985578" y="33311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8" name="Freeform 7"/>
            <p:cNvSpPr/>
            <p:nvPr/>
          </p:nvSpPr>
          <p:spPr bwMode="auto">
            <a:xfrm>
              <a:off x="3133197" y="22643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9" name="Freeform 7"/>
            <p:cNvSpPr/>
            <p:nvPr/>
          </p:nvSpPr>
          <p:spPr bwMode="auto">
            <a:xfrm>
              <a:off x="1281908" y="22643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0" name="Freeform 7"/>
            <p:cNvSpPr/>
            <p:nvPr/>
          </p:nvSpPr>
          <p:spPr bwMode="auto">
            <a:xfrm flipV="1">
              <a:off x="1281908" y="33311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1" name="Freeform 7"/>
            <p:cNvSpPr/>
            <p:nvPr/>
          </p:nvSpPr>
          <p:spPr bwMode="auto">
            <a:xfrm flipV="1">
              <a:off x="3133197" y="33311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2" name="Freeform 7"/>
            <p:cNvSpPr/>
            <p:nvPr/>
          </p:nvSpPr>
          <p:spPr bwMode="auto">
            <a:xfrm>
              <a:off x="4985578" y="22643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3" name="Freeform 7"/>
            <p:cNvSpPr/>
            <p:nvPr/>
          </p:nvSpPr>
          <p:spPr bwMode="auto">
            <a:xfrm flipV="1">
              <a:off x="6839162" y="3331113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034" y="3103100"/>
              <a:ext cx="419386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75" name="Freeform 26"/>
            <p:cNvSpPr>
              <a:spLocks noEditPoints="1"/>
            </p:cNvSpPr>
            <p:nvPr/>
          </p:nvSpPr>
          <p:spPr bwMode="auto">
            <a:xfrm>
              <a:off x="7836861" y="3210493"/>
              <a:ext cx="175570" cy="219811"/>
            </a:xfrm>
            <a:custGeom>
              <a:avLst/>
              <a:gdLst>
                <a:gd name="T0" fmla="*/ 93036237 w 321"/>
                <a:gd name="T1" fmla="*/ 29599574 h 402"/>
                <a:gd name="T2" fmla="*/ 56539552 w 321"/>
                <a:gd name="T3" fmla="*/ 3288963 h 402"/>
                <a:gd name="T4" fmla="*/ 28120186 w 321"/>
                <a:gd name="T5" fmla="*/ 37671893 h 402"/>
                <a:gd name="T6" fmla="*/ 32607338 w 321"/>
                <a:gd name="T7" fmla="*/ 52023032 h 402"/>
                <a:gd name="T8" fmla="*/ 1795080 w 321"/>
                <a:gd name="T9" fmla="*/ 98066331 h 402"/>
                <a:gd name="T10" fmla="*/ 299180 w 321"/>
                <a:gd name="T11" fmla="*/ 104943351 h 402"/>
                <a:gd name="T12" fmla="*/ 2393440 w 321"/>
                <a:gd name="T13" fmla="*/ 116603173 h 402"/>
                <a:gd name="T14" fmla="*/ 6581413 w 321"/>
                <a:gd name="T15" fmla="*/ 119892135 h 402"/>
                <a:gd name="T16" fmla="*/ 15555719 w 321"/>
                <a:gd name="T17" fmla="*/ 118098106 h 402"/>
                <a:gd name="T18" fmla="*/ 21239595 w 321"/>
                <a:gd name="T19" fmla="*/ 114211499 h 402"/>
                <a:gd name="T20" fmla="*/ 33205698 w 321"/>
                <a:gd name="T21" fmla="*/ 94478820 h 402"/>
                <a:gd name="T22" fmla="*/ 33504878 w 321"/>
                <a:gd name="T23" fmla="*/ 94478820 h 402"/>
                <a:gd name="T24" fmla="*/ 41881377 w 321"/>
                <a:gd name="T25" fmla="*/ 92983886 h 402"/>
                <a:gd name="T26" fmla="*/ 55941192 w 321"/>
                <a:gd name="T27" fmla="*/ 69663132 h 402"/>
                <a:gd name="T28" fmla="*/ 71496907 w 321"/>
                <a:gd name="T29" fmla="*/ 69364036 h 402"/>
                <a:gd name="T30" fmla="*/ 93036237 w 321"/>
                <a:gd name="T31" fmla="*/ 29599574 h 402"/>
                <a:gd name="T32" fmla="*/ 77779155 w 321"/>
                <a:gd name="T33" fmla="*/ 38867730 h 402"/>
                <a:gd name="T34" fmla="*/ 61625064 w 321"/>
                <a:gd name="T35" fmla="*/ 35877864 h 402"/>
                <a:gd name="T36" fmla="*/ 53548300 w 321"/>
                <a:gd name="T37" fmla="*/ 21227621 h 402"/>
                <a:gd name="T38" fmla="*/ 74189543 w 321"/>
                <a:gd name="T39" fmla="*/ 17341009 h 402"/>
                <a:gd name="T40" fmla="*/ 77779155 w 321"/>
                <a:gd name="T41" fmla="*/ 38867730 h 4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1"/>
                <a:gd name="T64" fmla="*/ 0 h 402"/>
                <a:gd name="T65" fmla="*/ 321 w 321"/>
                <a:gd name="T66" fmla="*/ 402 h 4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6" name="Freeform 7"/>
            <p:cNvSpPr/>
            <p:nvPr/>
          </p:nvSpPr>
          <p:spPr bwMode="auto">
            <a:xfrm>
              <a:off x="8689248" y="2282904"/>
              <a:ext cx="2140054" cy="1066800"/>
            </a:xfrm>
            <a:custGeom>
              <a:avLst/>
              <a:gdLst>
                <a:gd name="T0" fmla="*/ 2147483647 w 421"/>
                <a:gd name="T1" fmla="*/ 147096500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1472855520 w 421"/>
                <a:gd name="T11" fmla="*/ 2147483647 h 210"/>
                <a:gd name="T12" fmla="*/ 2147483647 w 421"/>
                <a:gd name="T13" fmla="*/ 147096500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10"/>
                <a:gd name="T23" fmla="*/ 421 w 42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709" y="312101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4273" y="3200113"/>
              <a:ext cx="216409" cy="252234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198563" y="4670425"/>
            <a:ext cx="1804987" cy="596900"/>
            <a:chOff x="1198433" y="4671125"/>
            <a:chExt cx="1804999" cy="596736"/>
          </a:xfrm>
        </p:grpSpPr>
        <p:sp>
          <p:nvSpPr>
            <p:cNvPr id="39957" name="TextBox 13"/>
            <p:cNvSpPr txBox="1">
              <a:spLocks noChangeArrowheads="1"/>
            </p:cNvSpPr>
            <p:nvPr/>
          </p:nvSpPr>
          <p:spPr bwMode="auto"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8" name="TextBox 13"/>
            <p:cNvSpPr txBox="1">
              <a:spLocks noChangeArrowheads="1"/>
            </p:cNvSpPr>
            <p:nvPr/>
          </p:nvSpPr>
          <p:spPr bwMode="auto">
            <a:xfrm>
              <a:off x="1198433" y="5052417"/>
              <a:ext cx="180499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217863" y="4670425"/>
            <a:ext cx="1804987" cy="596900"/>
            <a:chOff x="3218596" y="4671125"/>
            <a:chExt cx="1804999" cy="596736"/>
          </a:xfrm>
        </p:grpSpPr>
        <p:sp>
          <p:nvSpPr>
            <p:cNvPr id="39955" name="TextBox 13"/>
            <p:cNvSpPr txBox="1">
              <a:spLocks noChangeArrowheads="1"/>
            </p:cNvSpPr>
            <p:nvPr/>
          </p:nvSpPr>
          <p:spPr bwMode="auto"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6" name="TextBox 13"/>
            <p:cNvSpPr txBox="1">
              <a:spLocks noChangeArrowheads="1"/>
            </p:cNvSpPr>
            <p:nvPr/>
          </p:nvSpPr>
          <p:spPr bwMode="auto">
            <a:xfrm>
              <a:off x="3218596" y="5052417"/>
              <a:ext cx="180499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118100" y="4670425"/>
            <a:ext cx="1804988" cy="596900"/>
            <a:chOff x="5117476" y="4671125"/>
            <a:chExt cx="1804999" cy="596736"/>
          </a:xfrm>
        </p:grpSpPr>
        <p:sp>
          <p:nvSpPr>
            <p:cNvPr id="39953" name="TextBox 13"/>
            <p:cNvSpPr txBox="1">
              <a:spLocks noChangeArrowheads="1"/>
            </p:cNvSpPr>
            <p:nvPr/>
          </p:nvSpPr>
          <p:spPr bwMode="auto"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4" name="TextBox 13"/>
            <p:cNvSpPr txBox="1">
              <a:spLocks noChangeArrowheads="1"/>
            </p:cNvSpPr>
            <p:nvPr/>
          </p:nvSpPr>
          <p:spPr bwMode="auto">
            <a:xfrm>
              <a:off x="5117476" y="5052417"/>
              <a:ext cx="180499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7088188" y="4670425"/>
            <a:ext cx="1804987" cy="596900"/>
            <a:chOff x="7087615" y="4671125"/>
            <a:chExt cx="1804999" cy="596736"/>
          </a:xfrm>
        </p:grpSpPr>
        <p:sp>
          <p:nvSpPr>
            <p:cNvPr id="39951" name="TextBox 13"/>
            <p:cNvSpPr txBox="1">
              <a:spLocks noChangeArrowheads="1"/>
            </p:cNvSpPr>
            <p:nvPr/>
          </p:nvSpPr>
          <p:spPr bwMode="auto"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2" name="TextBox 13"/>
            <p:cNvSpPr txBox="1">
              <a:spLocks noChangeArrowheads="1"/>
            </p:cNvSpPr>
            <p:nvPr/>
          </p:nvSpPr>
          <p:spPr bwMode="auto">
            <a:xfrm>
              <a:off x="7087615" y="5052417"/>
              <a:ext cx="180499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9163050" y="4670425"/>
            <a:ext cx="1804988" cy="596900"/>
            <a:chOff x="9163794" y="4671125"/>
            <a:chExt cx="1804999" cy="596736"/>
          </a:xfrm>
        </p:grpSpPr>
        <p:sp>
          <p:nvSpPr>
            <p:cNvPr id="39949" name="TextBox 13"/>
            <p:cNvSpPr txBox="1">
              <a:spLocks noChangeArrowheads="1"/>
            </p:cNvSpPr>
            <p:nvPr/>
          </p:nvSpPr>
          <p:spPr bwMode="auto"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0" name="TextBox 13"/>
            <p:cNvSpPr txBox="1">
              <a:spLocks noChangeArrowheads="1"/>
            </p:cNvSpPr>
            <p:nvPr/>
          </p:nvSpPr>
          <p:spPr bwMode="auto">
            <a:xfrm>
              <a:off x="9163794" y="5052417"/>
              <a:ext cx="180499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944" name="组合 4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39946" name="图片 5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文本框 51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9948" name="文本框 52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5127625" y="4467225"/>
            <a:ext cx="2097088" cy="2097088"/>
          </a:xfrm>
          <a:custGeom>
            <a:avLst/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215069" tIns="215069" rIns="215069" bIns="215069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大标题</a:t>
            </a: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1443038" y="4927600"/>
            <a:ext cx="3522662" cy="1174750"/>
            <a:chOff x="1442495" y="4928299"/>
            <a:chExt cx="3523098" cy="1174410"/>
          </a:xfrm>
        </p:grpSpPr>
        <p:sp>
          <p:nvSpPr>
            <p:cNvPr id="40990" name="Left Arrow 28@|1FFC:681197|FBC:16777215|LFC:16777215|LBC:16777215"/>
            <p:cNvSpPr>
              <a:spLocks noChangeArrowheads="1"/>
            </p:cNvSpPr>
            <p:nvPr/>
          </p:nvSpPr>
          <p:spPr bwMode="auto"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619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" name="组合 3"/>
          <p:cNvGrpSpPr/>
          <p:nvPr/>
        </p:nvGrpSpPr>
        <p:grpSpPr bwMode="auto">
          <a:xfrm>
            <a:off x="1838325" y="3192463"/>
            <a:ext cx="3384550" cy="1490662"/>
            <a:chOff x="1838620" y="3192763"/>
            <a:chExt cx="3384994" cy="1491122"/>
          </a:xfrm>
        </p:grpSpPr>
        <p:sp>
          <p:nvSpPr>
            <p:cNvPr id="40988" name="Left Arrow 30@|1FFC:681197|FBC:16777215|LFC:16777215|LBC:16777215"/>
            <p:cNvSpPr>
              <a:spLocks noChangeArrowheads="1"/>
            </p:cNvSpPr>
            <p:nvPr/>
          </p:nvSpPr>
          <p:spPr bwMode="auto"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631" cy="1175113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2947988" y="1800225"/>
            <a:ext cx="1903412" cy="3073400"/>
            <a:chOff x="2948536" y="1800972"/>
            <a:chExt cx="1902338" cy="3072050"/>
          </a:xfrm>
        </p:grpSpPr>
        <p:sp>
          <p:nvSpPr>
            <p:cNvPr id="40986" name="Left Arrow 32@|1FFC:681197|FBC:16777215|LFC:16777215|LBC:16777215"/>
            <p:cNvSpPr>
              <a:spLocks noChangeArrowheads="1"/>
            </p:cNvSpPr>
            <p:nvPr/>
          </p:nvSpPr>
          <p:spPr bwMode="auto"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7608" cy="1174234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4552950" y="1028700"/>
            <a:ext cx="1466850" cy="3341688"/>
            <a:chOff x="4552413" y="1028585"/>
            <a:chExt cx="1468014" cy="3341333"/>
          </a:xfrm>
        </p:grpSpPr>
        <p:sp>
          <p:nvSpPr>
            <p:cNvPr id="40984" name="Left Arrow 34@|1FFC:681197|FBC:16777215|LFC:16777215|LBC:16777215"/>
            <p:cNvSpPr>
              <a:spLocks noChangeArrowheads="1"/>
            </p:cNvSpPr>
            <p:nvPr/>
          </p:nvSpPr>
          <p:spPr bwMode="auto"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625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6"/>
          <p:cNvGrpSpPr/>
          <p:nvPr/>
        </p:nvGrpSpPr>
        <p:grpSpPr bwMode="auto">
          <a:xfrm>
            <a:off x="6332538" y="1028700"/>
            <a:ext cx="1468437" cy="3341688"/>
            <a:chOff x="6332581" y="1028585"/>
            <a:chExt cx="1468014" cy="3341333"/>
          </a:xfrm>
        </p:grpSpPr>
        <p:sp>
          <p:nvSpPr>
            <p:cNvPr id="40982" name="Left Arrow 36@|1FFC:681197|FBC:16777215|LFC:16777215|LBC:16777215"/>
            <p:cNvSpPr>
              <a:spLocks noChangeArrowheads="1"/>
            </p:cNvSpPr>
            <p:nvPr/>
          </p:nvSpPr>
          <p:spPr bwMode="auto"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625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7" name="组合 7"/>
          <p:cNvGrpSpPr/>
          <p:nvPr/>
        </p:nvGrpSpPr>
        <p:grpSpPr bwMode="auto">
          <a:xfrm>
            <a:off x="7502525" y="1800225"/>
            <a:ext cx="1901825" cy="3073400"/>
            <a:chOff x="7502134" y="1800972"/>
            <a:chExt cx="1902337" cy="3072050"/>
          </a:xfrm>
        </p:grpSpPr>
        <p:sp>
          <p:nvSpPr>
            <p:cNvPr id="40980" name="Left Arrow 38@|1FFC:681197|FBC:16777215|LFC:16777215|LBC:16777215"/>
            <p:cNvSpPr>
              <a:spLocks noChangeArrowheads="1"/>
            </p:cNvSpPr>
            <p:nvPr/>
          </p:nvSpPr>
          <p:spPr bwMode="auto"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7226" y="1800972"/>
              <a:ext cx="1467245" cy="1174234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7129463" y="3192463"/>
            <a:ext cx="3384550" cy="1490662"/>
            <a:chOff x="7129393" y="3192763"/>
            <a:chExt cx="3384995" cy="1491122"/>
          </a:xfrm>
        </p:grpSpPr>
        <p:sp>
          <p:nvSpPr>
            <p:cNvPr id="40978" name="Left Arrow 40@|1FFC:681197|FBC:16777215|LFC:16777215|LBC:16777215"/>
            <p:cNvSpPr>
              <a:spLocks noChangeArrowheads="1"/>
            </p:cNvSpPr>
            <p:nvPr/>
          </p:nvSpPr>
          <p:spPr bwMode="auto"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5757" y="3192763"/>
              <a:ext cx="1468631" cy="1175113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" name="组合 9"/>
          <p:cNvGrpSpPr/>
          <p:nvPr/>
        </p:nvGrpSpPr>
        <p:grpSpPr bwMode="auto">
          <a:xfrm>
            <a:off x="7386638" y="4927600"/>
            <a:ext cx="3524250" cy="1174750"/>
            <a:chOff x="7387414" y="4928299"/>
            <a:chExt cx="3523099" cy="1174410"/>
          </a:xfrm>
        </p:grpSpPr>
        <p:sp>
          <p:nvSpPr>
            <p:cNvPr id="40976" name="Left Arrow 42@|1FFC:681197|FBC:16777215|LFC:16777215|LBC:16777215"/>
            <p:cNvSpPr>
              <a:spLocks noChangeArrowheads="1"/>
            </p:cNvSpPr>
            <p:nvPr/>
          </p:nvSpPr>
          <p:spPr bwMode="auto"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 algn="ctr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555" y="4928299"/>
              <a:ext cx="1467958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lIns="215069" tIns="215069" rIns="215069" bIns="215069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单击此处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0971" name="组合 44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9" name="圆角矩形 48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0973" name="图片 49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4" name="文本框 50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0975" name="文本框 51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143125" y="1938338"/>
            <a:ext cx="2271713" cy="3798887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0790" y="4865881"/>
              <a:ext cx="950917" cy="871623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013" name="Freeform 9"/>
            <p:cNvSpPr/>
            <p:nvPr/>
          </p:nvSpPr>
          <p:spPr bwMode="auto">
            <a:xfrm>
              <a:off x="2214392" y="1938243"/>
              <a:ext cx="2124844" cy="714809"/>
            </a:xfrm>
            <a:custGeom>
              <a:avLst/>
              <a:gdLst>
                <a:gd name="T0" fmla="*/ 0 w 365"/>
                <a:gd name="T1" fmla="*/ 2147483647 h 123"/>
                <a:gd name="T2" fmla="*/ 2147483647 w 365"/>
                <a:gd name="T3" fmla="*/ 2147483647 h 123"/>
                <a:gd name="T4" fmla="*/ 2147483647 w 365"/>
                <a:gd name="T5" fmla="*/ 0 h 123"/>
                <a:gd name="T6" fmla="*/ 0 w 365"/>
                <a:gd name="T7" fmla="*/ 2147483647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5"/>
                <a:gd name="T13" fmla="*/ 0 h 123"/>
                <a:gd name="T14" fmla="*/ 365 w 365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4" name="TextBox 21"/>
            <p:cNvSpPr txBox="1">
              <a:spLocks noChangeArrowheads="1"/>
            </p:cNvSpPr>
            <p:nvPr/>
          </p:nvSpPr>
          <p:spPr bwMode="auto">
            <a:xfrm>
              <a:off x="3135543" y="2148891"/>
              <a:ext cx="287435" cy="294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</a:rPr>
                <a:t>01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015" name="Freeform 8"/>
            <p:cNvSpPr/>
            <p:nvPr/>
          </p:nvSpPr>
          <p:spPr bwMode="auto">
            <a:xfrm>
              <a:off x="2143399" y="2653053"/>
              <a:ext cx="2271724" cy="719706"/>
            </a:xfrm>
            <a:custGeom>
              <a:avLst/>
              <a:gdLst>
                <a:gd name="T0" fmla="*/ 0 w 390"/>
                <a:gd name="T1" fmla="*/ 2147483647 h 124"/>
                <a:gd name="T2" fmla="*/ 339296527 w 390"/>
                <a:gd name="T3" fmla="*/ 2147483647 h 124"/>
                <a:gd name="T4" fmla="*/ 2147483647 w 390"/>
                <a:gd name="T5" fmla="*/ 2147483647 h 124"/>
                <a:gd name="T6" fmla="*/ 2147483647 w 390"/>
                <a:gd name="T7" fmla="*/ 2147483647 h 124"/>
                <a:gd name="T8" fmla="*/ 2147483647 w 390"/>
                <a:gd name="T9" fmla="*/ 0 h 124"/>
                <a:gd name="T10" fmla="*/ 407157070 w 390"/>
                <a:gd name="T11" fmla="*/ 0 h 124"/>
                <a:gd name="T12" fmla="*/ 0 w 390"/>
                <a:gd name="T13" fmla="*/ 2147483647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0"/>
                <a:gd name="T22" fmla="*/ 0 h 124"/>
                <a:gd name="T23" fmla="*/ 390 w 390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6" name="TextBox 22"/>
            <p:cNvSpPr txBox="1">
              <a:spLocks noChangeArrowheads="1"/>
            </p:cNvSpPr>
            <p:nvPr/>
          </p:nvSpPr>
          <p:spPr bwMode="auto">
            <a:xfrm>
              <a:off x="3135545" y="2850463"/>
              <a:ext cx="287435" cy="294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</a:rPr>
                <a:t>02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017" name="Freeform 7"/>
            <p:cNvSpPr/>
            <p:nvPr/>
          </p:nvSpPr>
          <p:spPr bwMode="auto">
            <a:xfrm>
              <a:off x="2202151" y="3372759"/>
              <a:ext cx="2154220" cy="714809"/>
            </a:xfrm>
            <a:custGeom>
              <a:avLst/>
              <a:gdLst>
                <a:gd name="T0" fmla="*/ 2147483647 w 370"/>
                <a:gd name="T1" fmla="*/ 2147483647 h 123"/>
                <a:gd name="T2" fmla="*/ 2147483647 w 370"/>
                <a:gd name="T3" fmla="*/ 2147483647 h 123"/>
                <a:gd name="T4" fmla="*/ 2147483647 w 370"/>
                <a:gd name="T5" fmla="*/ 0 h 123"/>
                <a:gd name="T6" fmla="*/ 0 w 370"/>
                <a:gd name="T7" fmla="*/ 0 h 123"/>
                <a:gd name="T8" fmla="*/ 2147483647 w 370"/>
                <a:gd name="T9" fmla="*/ 2147483647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123"/>
                <a:gd name="T17" fmla="*/ 370 w 370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315B2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8" name="TextBox 23"/>
            <p:cNvSpPr txBox="1">
              <a:spLocks noChangeArrowheads="1"/>
            </p:cNvSpPr>
            <p:nvPr/>
          </p:nvSpPr>
          <p:spPr bwMode="auto">
            <a:xfrm>
              <a:off x="3135545" y="3579346"/>
              <a:ext cx="287435" cy="294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</a:rPr>
                <a:t>03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019" name="Freeform 6"/>
            <p:cNvSpPr/>
            <p:nvPr/>
          </p:nvSpPr>
          <p:spPr bwMode="auto">
            <a:xfrm>
              <a:off x="2581587" y="4087568"/>
              <a:ext cx="1390452" cy="714809"/>
            </a:xfrm>
            <a:custGeom>
              <a:avLst/>
              <a:gdLst>
                <a:gd name="T0" fmla="*/ 2147483647 w 239"/>
                <a:gd name="T1" fmla="*/ 1756198832 h 123"/>
                <a:gd name="T2" fmla="*/ 2147483647 w 239"/>
                <a:gd name="T3" fmla="*/ 0 h 123"/>
                <a:gd name="T4" fmla="*/ 0 w 239"/>
                <a:gd name="T5" fmla="*/ 0 h 123"/>
                <a:gd name="T6" fmla="*/ 643086976 w 239"/>
                <a:gd name="T7" fmla="*/ 1756198832 h 123"/>
                <a:gd name="T8" fmla="*/ 1726179540 w 239"/>
                <a:gd name="T9" fmla="*/ 2147483647 h 123"/>
                <a:gd name="T10" fmla="*/ 2147483647 w 239"/>
                <a:gd name="T11" fmla="*/ 2147483647 h 123"/>
                <a:gd name="T12" fmla="*/ 2147483647 w 239"/>
                <a:gd name="T13" fmla="*/ 2147483647 h 123"/>
                <a:gd name="T14" fmla="*/ 2147483647 w 239"/>
                <a:gd name="T15" fmla="*/ 175619883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9"/>
                <a:gd name="T25" fmla="*/ 0 h 123"/>
                <a:gd name="T26" fmla="*/ 239 w 239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0" name="TextBox 24"/>
            <p:cNvSpPr txBox="1">
              <a:spLocks noChangeArrowheads="1"/>
            </p:cNvSpPr>
            <p:nvPr/>
          </p:nvSpPr>
          <p:spPr bwMode="auto">
            <a:xfrm>
              <a:off x="3135545" y="4280917"/>
              <a:ext cx="287435" cy="294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</a:rPr>
                <a:t>04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470400" y="1371600"/>
            <a:ext cx="6583363" cy="858838"/>
            <a:chOff x="4470326" y="1371178"/>
            <a:chExt cx="6583324" cy="85847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7077" y="1410849"/>
              <a:ext cx="660396" cy="66012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5671"/>
              <a:ext cx="1724015" cy="483985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522" y="1706001"/>
              <a:ext cx="3130531" cy="5236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522" y="1371178"/>
              <a:ext cx="3740128" cy="399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727575" y="2624138"/>
            <a:ext cx="6326188" cy="857250"/>
            <a:chOff x="4726801" y="2623391"/>
            <a:chExt cx="6326849" cy="858478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575" y="2706059"/>
              <a:ext cx="660469" cy="659756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4014"/>
              <a:ext cx="146859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4696" y="2958833"/>
              <a:ext cx="3129290" cy="523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4696" y="2623391"/>
              <a:ext cx="3738954" cy="40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470400" y="3744913"/>
            <a:ext cx="6583363" cy="1057275"/>
            <a:chOff x="4470326" y="3744801"/>
            <a:chExt cx="6583324" cy="1057061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7077" y="4000336"/>
              <a:ext cx="660396" cy="660266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478" cy="598366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522" y="4278093"/>
              <a:ext cx="3130531" cy="523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522" y="3943198"/>
              <a:ext cx="3740128" cy="399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110038" y="4445000"/>
            <a:ext cx="6943725" cy="1638300"/>
            <a:chOff x="4110292" y="4444972"/>
            <a:chExt cx="6943358" cy="1638866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7290" y="5296166"/>
              <a:ext cx="658777" cy="65904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4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277" cy="11799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698" y="5561371"/>
              <a:ext cx="3130385" cy="522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698" y="5224704"/>
              <a:ext cx="3739952" cy="40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1991" name="组合 4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1993" name="图片 5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文本框 53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1995" name="文本框 54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15379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22889" y="2118212"/>
              <a:ext cx="890020" cy="23657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600" b="1">
                  <a:solidFill>
                    <a:srgbClr val="FFFFFF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6600" b="1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78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15375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" name="组合 8"/>
          <p:cNvGrpSpPr/>
          <p:nvPr/>
        </p:nvGrpSpPr>
        <p:grpSpPr bwMode="auto"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1537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72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1"/>
          <p:cNvGrpSpPr/>
          <p:nvPr/>
        </p:nvGrpSpPr>
        <p:grpSpPr bwMode="auto">
          <a:xfrm>
            <a:off x="1122363" y="1795463"/>
            <a:ext cx="9837737" cy="873125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330" y="1855736"/>
              <a:ext cx="293676" cy="723240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158" y="1855736"/>
              <a:ext cx="295263" cy="723240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60" name="AutoShape 4"/>
            <p:cNvSpPr/>
            <p:nvPr/>
          </p:nvSpPr>
          <p:spPr bwMode="auto">
            <a:xfrm>
              <a:off x="2247509" y="1855438"/>
              <a:ext cx="292594" cy="724215"/>
            </a:xfrm>
            <a:custGeom>
              <a:avLst/>
              <a:gdLst>
                <a:gd name="T0" fmla="*/ 1565555491 w 21600"/>
                <a:gd name="T1" fmla="*/ 2147483647 h 21600"/>
                <a:gd name="T2" fmla="*/ 1425279476 w 21600"/>
                <a:gd name="T3" fmla="*/ 2147483647 h 21600"/>
                <a:gd name="T4" fmla="*/ 1098172507 w 21600"/>
                <a:gd name="T5" fmla="*/ 2147483647 h 21600"/>
                <a:gd name="T6" fmla="*/ 771061419 w 21600"/>
                <a:gd name="T7" fmla="*/ 2147483647 h 21600"/>
                <a:gd name="T8" fmla="*/ 630890304 w 21600"/>
                <a:gd name="T9" fmla="*/ 2147483647 h 21600"/>
                <a:gd name="T10" fmla="*/ 771061419 w 21600"/>
                <a:gd name="T11" fmla="*/ 2136848157 h 21600"/>
                <a:gd name="T12" fmla="*/ 1098172507 w 21600"/>
                <a:gd name="T13" fmla="*/ 0 h 21600"/>
                <a:gd name="T14" fmla="*/ 1425279476 w 21600"/>
                <a:gd name="T15" fmla="*/ 2136848157 h 21600"/>
                <a:gd name="T16" fmla="*/ 1565555491 w 21600"/>
                <a:gd name="T17" fmla="*/ 2147483647 h 21600"/>
                <a:gd name="T18" fmla="*/ 2147483647 w 21600"/>
                <a:gd name="T19" fmla="*/ 2147483647 h 21600"/>
                <a:gd name="T20" fmla="*/ 2009509724 w 21600"/>
                <a:gd name="T21" fmla="*/ 2147483647 h 21600"/>
                <a:gd name="T22" fmla="*/ 1799146851 w 21600"/>
                <a:gd name="T23" fmla="*/ 2147483647 h 21600"/>
                <a:gd name="T24" fmla="*/ 1799146851 w 21600"/>
                <a:gd name="T25" fmla="*/ 2147483647 h 21600"/>
                <a:gd name="T26" fmla="*/ 1705730940 w 21600"/>
                <a:gd name="T27" fmla="*/ 2147483647 h 21600"/>
                <a:gd name="T28" fmla="*/ 1705730940 w 21600"/>
                <a:gd name="T29" fmla="*/ 2147483647 h 21600"/>
                <a:gd name="T30" fmla="*/ 1425279476 w 21600"/>
                <a:gd name="T31" fmla="*/ 2147483647 h 21600"/>
                <a:gd name="T32" fmla="*/ 1168260665 w 21600"/>
                <a:gd name="T33" fmla="*/ 2147483647 h 21600"/>
                <a:gd name="T34" fmla="*/ 1168260665 w 21600"/>
                <a:gd name="T35" fmla="*/ 2147483647 h 21600"/>
                <a:gd name="T36" fmla="*/ 1051512667 w 21600"/>
                <a:gd name="T37" fmla="*/ 2147483647 h 21600"/>
                <a:gd name="T38" fmla="*/ 1051512667 w 21600"/>
                <a:gd name="T39" fmla="*/ 2147483647 h 21600"/>
                <a:gd name="T40" fmla="*/ 771061419 w 21600"/>
                <a:gd name="T41" fmla="*/ 2147483647 h 21600"/>
                <a:gd name="T42" fmla="*/ 514042608 w 21600"/>
                <a:gd name="T43" fmla="*/ 2147483647 h 21600"/>
                <a:gd name="T44" fmla="*/ 514042608 w 21600"/>
                <a:gd name="T45" fmla="*/ 2147483647 h 21600"/>
                <a:gd name="T46" fmla="*/ 420626805 w 21600"/>
                <a:gd name="T47" fmla="*/ 2147483647 h 21600"/>
                <a:gd name="T48" fmla="*/ 420626805 w 21600"/>
                <a:gd name="T49" fmla="*/ 2147483647 h 21600"/>
                <a:gd name="T50" fmla="*/ 2102634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0802580 w 21600"/>
                <a:gd name="T57" fmla="*/ 2147483647 h 21600"/>
                <a:gd name="T58" fmla="*/ 165897053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779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1020" y="1855736"/>
              <a:ext cx="296850" cy="723240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81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30" y="1855736"/>
              <a:ext cx="298438" cy="723240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645" y="1855736"/>
              <a:ext cx="292088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66" name="AutoShape 10"/>
            <p:cNvSpPr/>
            <p:nvPr/>
          </p:nvSpPr>
          <p:spPr bwMode="auto">
            <a:xfrm>
              <a:off x="2562821" y="1855438"/>
              <a:ext cx="297137" cy="724215"/>
            </a:xfrm>
            <a:custGeom>
              <a:avLst/>
              <a:gdLst>
                <a:gd name="T0" fmla="*/ 1647698904 w 21600"/>
                <a:gd name="T1" fmla="*/ 2147483647 h 21600"/>
                <a:gd name="T2" fmla="*/ 1500142043 w 21600"/>
                <a:gd name="T3" fmla="*/ 2147483647 h 21600"/>
                <a:gd name="T4" fmla="*/ 1180441235 w 21600"/>
                <a:gd name="T5" fmla="*/ 2147483647 h 21600"/>
                <a:gd name="T6" fmla="*/ 836144756 w 21600"/>
                <a:gd name="T7" fmla="*/ 2147483647 h 21600"/>
                <a:gd name="T8" fmla="*/ 688591858 w 21600"/>
                <a:gd name="T9" fmla="*/ 2147483647 h 21600"/>
                <a:gd name="T10" fmla="*/ 836144756 w 21600"/>
                <a:gd name="T11" fmla="*/ 2136848157 h 21600"/>
                <a:gd name="T12" fmla="*/ 1180441235 w 21600"/>
                <a:gd name="T13" fmla="*/ 0 h 21600"/>
                <a:gd name="T14" fmla="*/ 1500142043 w 21600"/>
                <a:gd name="T15" fmla="*/ 2136848157 h 21600"/>
                <a:gd name="T16" fmla="*/ 1647698904 w 21600"/>
                <a:gd name="T17" fmla="*/ 2147483647 h 21600"/>
                <a:gd name="T18" fmla="*/ 2147483647 w 21600"/>
                <a:gd name="T19" fmla="*/ 2147483647 h 21600"/>
                <a:gd name="T20" fmla="*/ 2139548501 w 21600"/>
                <a:gd name="T21" fmla="*/ 2147483647 h 21600"/>
                <a:gd name="T22" fmla="*/ 1893623042 w 21600"/>
                <a:gd name="T23" fmla="*/ 2147483647 h 21600"/>
                <a:gd name="T24" fmla="*/ 1893623042 w 21600"/>
                <a:gd name="T25" fmla="*/ 2147483647 h 21600"/>
                <a:gd name="T26" fmla="*/ 1795252242 w 21600"/>
                <a:gd name="T27" fmla="*/ 2147483647 h 21600"/>
                <a:gd name="T28" fmla="*/ 1795252242 w 21600"/>
                <a:gd name="T29" fmla="*/ 2147483647 h 21600"/>
                <a:gd name="T30" fmla="*/ 1524737054 w 21600"/>
                <a:gd name="T31" fmla="*/ 2147483647 h 21600"/>
                <a:gd name="T32" fmla="*/ 1254217465 w 21600"/>
                <a:gd name="T33" fmla="*/ 2147483647 h 21600"/>
                <a:gd name="T34" fmla="*/ 1254217465 w 21600"/>
                <a:gd name="T35" fmla="*/ 2147483647 h 21600"/>
                <a:gd name="T36" fmla="*/ 1106664126 w 21600"/>
                <a:gd name="T37" fmla="*/ 2147483647 h 21600"/>
                <a:gd name="T38" fmla="*/ 1106664126 w 21600"/>
                <a:gd name="T39" fmla="*/ 2147483647 h 21600"/>
                <a:gd name="T40" fmla="*/ 836144756 w 21600"/>
                <a:gd name="T41" fmla="*/ 2147483647 h 21600"/>
                <a:gd name="T42" fmla="*/ 565630009 w 21600"/>
                <a:gd name="T43" fmla="*/ 2147483647 h 21600"/>
                <a:gd name="T44" fmla="*/ 565630009 w 21600"/>
                <a:gd name="T45" fmla="*/ 2147483647 h 21600"/>
                <a:gd name="T46" fmla="*/ 442667389 w 21600"/>
                <a:gd name="T47" fmla="*/ 2147483647 h 21600"/>
                <a:gd name="T48" fmla="*/ 442667389 w 21600"/>
                <a:gd name="T49" fmla="*/ 2147483647 h 21600"/>
                <a:gd name="T50" fmla="*/ 22133369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4810787 w 21600"/>
                <a:gd name="T57" fmla="*/ 2147483647 h 21600"/>
                <a:gd name="T58" fmla="*/ 174607014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091" y="1855736"/>
              <a:ext cx="296851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507" y="1855736"/>
              <a:ext cx="295263" cy="723240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368" y="1855736"/>
              <a:ext cx="295263" cy="723240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27" y="1855736"/>
              <a:ext cx="295263" cy="723240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075" y="1855736"/>
              <a:ext cx="293676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526" y="1855736"/>
              <a:ext cx="296850" cy="723240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7975" y="1855736"/>
              <a:ext cx="296850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74" name="AutoShape 53"/>
            <p:cNvSpPr/>
            <p:nvPr/>
          </p:nvSpPr>
          <p:spPr bwMode="auto">
            <a:xfrm>
              <a:off x="1122569" y="1795466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/>
            </a:solidFill>
            <a:ln w="50800">
              <a:noFill/>
              <a:bevel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3075" name="Rectangle 59"/>
            <p:cNvSpPr/>
            <p:nvPr/>
          </p:nvSpPr>
          <p:spPr bwMode="auto"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algn="ctr" eaLnBrk="1" hangingPunct="1">
                <a:spcBef>
                  <a:spcPts val="850"/>
                </a:spcBef>
              </a:pPr>
              <a:r>
                <a:rPr lang="en-US" altLang="zh-CN" sz="20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43076" name="TextBox 13"/>
            <p:cNvSpPr txBox="1">
              <a:spLocks noChangeArrowheads="1"/>
            </p:cNvSpPr>
            <p:nvPr/>
          </p:nvSpPr>
          <p:spPr bwMode="auto">
            <a:xfrm>
              <a:off x="7815384" y="1869972"/>
              <a:ext cx="2235767" cy="281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77" name="TextBox 13"/>
            <p:cNvSpPr txBox="1">
              <a:spLocks noChangeArrowheads="1"/>
            </p:cNvSpPr>
            <p:nvPr/>
          </p:nvSpPr>
          <p:spPr bwMode="auto">
            <a:xfrm>
              <a:off x="7820056" y="2197273"/>
              <a:ext cx="3139839" cy="422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2"/>
          <p:cNvGrpSpPr/>
          <p:nvPr/>
        </p:nvGrpSpPr>
        <p:grpSpPr bwMode="auto">
          <a:xfrm>
            <a:off x="1122363" y="3190875"/>
            <a:ext cx="9832975" cy="873125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40" name="AutoShape 20"/>
            <p:cNvSpPr/>
            <p:nvPr/>
          </p:nvSpPr>
          <p:spPr bwMode="auto">
            <a:xfrm>
              <a:off x="2247509" y="3252982"/>
              <a:ext cx="292594" cy="723306"/>
            </a:xfrm>
            <a:custGeom>
              <a:avLst/>
              <a:gdLst>
                <a:gd name="T0" fmla="*/ 1565555491 w 21600"/>
                <a:gd name="T1" fmla="*/ 2147483647 h 21600"/>
                <a:gd name="T2" fmla="*/ 1425279476 w 21600"/>
                <a:gd name="T3" fmla="*/ 2147483647 h 21600"/>
                <a:gd name="T4" fmla="*/ 1098172507 w 21600"/>
                <a:gd name="T5" fmla="*/ 2147483647 h 21600"/>
                <a:gd name="T6" fmla="*/ 771061419 w 21600"/>
                <a:gd name="T7" fmla="*/ 2147483647 h 21600"/>
                <a:gd name="T8" fmla="*/ 630890304 w 21600"/>
                <a:gd name="T9" fmla="*/ 2147483647 h 21600"/>
                <a:gd name="T10" fmla="*/ 771061419 w 21600"/>
                <a:gd name="T11" fmla="*/ 2126124000 h 21600"/>
                <a:gd name="T12" fmla="*/ 1098172507 w 21600"/>
                <a:gd name="T13" fmla="*/ 0 h 21600"/>
                <a:gd name="T14" fmla="*/ 1425279476 w 21600"/>
                <a:gd name="T15" fmla="*/ 2126124000 h 21600"/>
                <a:gd name="T16" fmla="*/ 1565555491 w 21600"/>
                <a:gd name="T17" fmla="*/ 2147483647 h 21600"/>
                <a:gd name="T18" fmla="*/ 2147483647 w 21600"/>
                <a:gd name="T19" fmla="*/ 2147483647 h 21600"/>
                <a:gd name="T20" fmla="*/ 2009509724 w 21600"/>
                <a:gd name="T21" fmla="*/ 2147483647 h 21600"/>
                <a:gd name="T22" fmla="*/ 1799146851 w 21600"/>
                <a:gd name="T23" fmla="*/ 2147483647 h 21600"/>
                <a:gd name="T24" fmla="*/ 1799146851 w 21600"/>
                <a:gd name="T25" fmla="*/ 2147483647 h 21600"/>
                <a:gd name="T26" fmla="*/ 1705730940 w 21600"/>
                <a:gd name="T27" fmla="*/ 2147483647 h 21600"/>
                <a:gd name="T28" fmla="*/ 1705730940 w 21600"/>
                <a:gd name="T29" fmla="*/ 2147483647 h 21600"/>
                <a:gd name="T30" fmla="*/ 1425279476 w 21600"/>
                <a:gd name="T31" fmla="*/ 2147483647 h 21600"/>
                <a:gd name="T32" fmla="*/ 1168260665 w 21600"/>
                <a:gd name="T33" fmla="*/ 2147483647 h 21600"/>
                <a:gd name="T34" fmla="*/ 1168260665 w 21600"/>
                <a:gd name="T35" fmla="*/ 2147483647 h 21600"/>
                <a:gd name="T36" fmla="*/ 1051512667 w 21600"/>
                <a:gd name="T37" fmla="*/ 2147483647 h 21600"/>
                <a:gd name="T38" fmla="*/ 1051512667 w 21600"/>
                <a:gd name="T39" fmla="*/ 2147483647 h 21600"/>
                <a:gd name="T40" fmla="*/ 771061419 w 21600"/>
                <a:gd name="T41" fmla="*/ 2147483647 h 21600"/>
                <a:gd name="T42" fmla="*/ 514042608 w 21600"/>
                <a:gd name="T43" fmla="*/ 2147483647 h 21600"/>
                <a:gd name="T44" fmla="*/ 514042608 w 21600"/>
                <a:gd name="T45" fmla="*/ 2147483647 h 21600"/>
                <a:gd name="T46" fmla="*/ 420626805 w 21600"/>
                <a:gd name="T47" fmla="*/ 2147483647 h 21600"/>
                <a:gd name="T48" fmla="*/ 420626805 w 21600"/>
                <a:gd name="T49" fmla="*/ 2147483647 h 21600"/>
                <a:gd name="T50" fmla="*/ 2102634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0802580 w 21600"/>
                <a:gd name="T57" fmla="*/ 2147483647 h 21600"/>
                <a:gd name="T58" fmla="*/ 165897053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46" name="AutoShape 26"/>
            <p:cNvSpPr/>
            <p:nvPr/>
          </p:nvSpPr>
          <p:spPr bwMode="auto">
            <a:xfrm>
              <a:off x="2562821" y="3252982"/>
              <a:ext cx="297137" cy="723306"/>
            </a:xfrm>
            <a:custGeom>
              <a:avLst/>
              <a:gdLst>
                <a:gd name="T0" fmla="*/ 1647698904 w 21600"/>
                <a:gd name="T1" fmla="*/ 2147483647 h 21600"/>
                <a:gd name="T2" fmla="*/ 1500142043 w 21600"/>
                <a:gd name="T3" fmla="*/ 2147483647 h 21600"/>
                <a:gd name="T4" fmla="*/ 1180441235 w 21600"/>
                <a:gd name="T5" fmla="*/ 2147483647 h 21600"/>
                <a:gd name="T6" fmla="*/ 836144756 w 21600"/>
                <a:gd name="T7" fmla="*/ 2147483647 h 21600"/>
                <a:gd name="T8" fmla="*/ 688591858 w 21600"/>
                <a:gd name="T9" fmla="*/ 2147483647 h 21600"/>
                <a:gd name="T10" fmla="*/ 836144756 w 21600"/>
                <a:gd name="T11" fmla="*/ 2126124000 h 21600"/>
                <a:gd name="T12" fmla="*/ 1180441235 w 21600"/>
                <a:gd name="T13" fmla="*/ 0 h 21600"/>
                <a:gd name="T14" fmla="*/ 1500142043 w 21600"/>
                <a:gd name="T15" fmla="*/ 2126124000 h 21600"/>
                <a:gd name="T16" fmla="*/ 1647698904 w 21600"/>
                <a:gd name="T17" fmla="*/ 2147483647 h 21600"/>
                <a:gd name="T18" fmla="*/ 2147483647 w 21600"/>
                <a:gd name="T19" fmla="*/ 2147483647 h 21600"/>
                <a:gd name="T20" fmla="*/ 2139548501 w 21600"/>
                <a:gd name="T21" fmla="*/ 2147483647 h 21600"/>
                <a:gd name="T22" fmla="*/ 1893623042 w 21600"/>
                <a:gd name="T23" fmla="*/ 2147483647 h 21600"/>
                <a:gd name="T24" fmla="*/ 1893623042 w 21600"/>
                <a:gd name="T25" fmla="*/ 2147483647 h 21600"/>
                <a:gd name="T26" fmla="*/ 1795252242 w 21600"/>
                <a:gd name="T27" fmla="*/ 2147483647 h 21600"/>
                <a:gd name="T28" fmla="*/ 1795252242 w 21600"/>
                <a:gd name="T29" fmla="*/ 2147483647 h 21600"/>
                <a:gd name="T30" fmla="*/ 1524737054 w 21600"/>
                <a:gd name="T31" fmla="*/ 2147483647 h 21600"/>
                <a:gd name="T32" fmla="*/ 1254217465 w 21600"/>
                <a:gd name="T33" fmla="*/ 2147483647 h 21600"/>
                <a:gd name="T34" fmla="*/ 1254217465 w 21600"/>
                <a:gd name="T35" fmla="*/ 2147483647 h 21600"/>
                <a:gd name="T36" fmla="*/ 1106664126 w 21600"/>
                <a:gd name="T37" fmla="*/ 2147483647 h 21600"/>
                <a:gd name="T38" fmla="*/ 1106664126 w 21600"/>
                <a:gd name="T39" fmla="*/ 2147483647 h 21600"/>
                <a:gd name="T40" fmla="*/ 836144756 w 21600"/>
                <a:gd name="T41" fmla="*/ 2147483647 h 21600"/>
                <a:gd name="T42" fmla="*/ 565630009 w 21600"/>
                <a:gd name="T43" fmla="*/ 2147483647 h 21600"/>
                <a:gd name="T44" fmla="*/ 565630009 w 21600"/>
                <a:gd name="T45" fmla="*/ 2147483647 h 21600"/>
                <a:gd name="T46" fmla="*/ 442667389 w 21600"/>
                <a:gd name="T47" fmla="*/ 2147483647 h 21600"/>
                <a:gd name="T48" fmla="*/ 442667389 w 21600"/>
                <a:gd name="T49" fmla="*/ 2147483647 h 21600"/>
                <a:gd name="T50" fmla="*/ 22133369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4810787 w 21600"/>
                <a:gd name="T57" fmla="*/ 2147483647 h 21600"/>
                <a:gd name="T58" fmla="*/ 174607014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28" y="3253049"/>
              <a:ext cx="296852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54" name="AutoShape 54"/>
            <p:cNvSpPr/>
            <p:nvPr/>
          </p:nvSpPr>
          <p:spPr bwMode="auto">
            <a:xfrm>
              <a:off x="1122569" y="3191192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/>
            </a:solidFill>
            <a:ln w="50800">
              <a:noFill/>
              <a:bevel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3055" name="Rectangle 59"/>
            <p:cNvSpPr/>
            <p:nvPr/>
          </p:nvSpPr>
          <p:spPr bwMode="auto"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eaLnBrk="1" hangingPunct="1">
                <a:spcBef>
                  <a:spcPts val="850"/>
                </a:spcBef>
              </a:pPr>
              <a:r>
                <a:rPr lang="en-US" altLang="zh-CN" sz="20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43056" name="TextBox 13"/>
            <p:cNvSpPr txBox="1">
              <a:spLocks noChangeArrowheads="1"/>
            </p:cNvSpPr>
            <p:nvPr/>
          </p:nvSpPr>
          <p:spPr bwMode="auto">
            <a:xfrm>
              <a:off x="7810712" y="3252982"/>
              <a:ext cx="2235767" cy="281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57" name="TextBox 13"/>
            <p:cNvSpPr txBox="1">
              <a:spLocks noChangeArrowheads="1"/>
            </p:cNvSpPr>
            <p:nvPr/>
          </p:nvSpPr>
          <p:spPr bwMode="auto">
            <a:xfrm>
              <a:off x="7815384" y="3580283"/>
              <a:ext cx="3139839" cy="422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63"/>
          <p:cNvGrpSpPr/>
          <p:nvPr/>
        </p:nvGrpSpPr>
        <p:grpSpPr bwMode="auto">
          <a:xfrm>
            <a:off x="1122363" y="4551363"/>
            <a:ext cx="9828212" cy="871537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20" name="AutoShape 36"/>
            <p:cNvSpPr/>
            <p:nvPr/>
          </p:nvSpPr>
          <p:spPr bwMode="auto">
            <a:xfrm>
              <a:off x="2247509" y="4650525"/>
              <a:ext cx="292594" cy="723306"/>
            </a:xfrm>
            <a:custGeom>
              <a:avLst/>
              <a:gdLst>
                <a:gd name="T0" fmla="*/ 1565555491 w 21600"/>
                <a:gd name="T1" fmla="*/ 2147483647 h 21600"/>
                <a:gd name="T2" fmla="*/ 1425279476 w 21600"/>
                <a:gd name="T3" fmla="*/ 2147483647 h 21600"/>
                <a:gd name="T4" fmla="*/ 1098172507 w 21600"/>
                <a:gd name="T5" fmla="*/ 2147483647 h 21600"/>
                <a:gd name="T6" fmla="*/ 771061419 w 21600"/>
                <a:gd name="T7" fmla="*/ 2147483647 h 21600"/>
                <a:gd name="T8" fmla="*/ 630890304 w 21600"/>
                <a:gd name="T9" fmla="*/ 2147483647 h 21600"/>
                <a:gd name="T10" fmla="*/ 771061419 w 21600"/>
                <a:gd name="T11" fmla="*/ 2126124000 h 21600"/>
                <a:gd name="T12" fmla="*/ 1098172507 w 21600"/>
                <a:gd name="T13" fmla="*/ 0 h 21600"/>
                <a:gd name="T14" fmla="*/ 1425279476 w 21600"/>
                <a:gd name="T15" fmla="*/ 2126124000 h 21600"/>
                <a:gd name="T16" fmla="*/ 1565555491 w 21600"/>
                <a:gd name="T17" fmla="*/ 2147483647 h 21600"/>
                <a:gd name="T18" fmla="*/ 2147483647 w 21600"/>
                <a:gd name="T19" fmla="*/ 2147483647 h 21600"/>
                <a:gd name="T20" fmla="*/ 2009509724 w 21600"/>
                <a:gd name="T21" fmla="*/ 2147483647 h 21600"/>
                <a:gd name="T22" fmla="*/ 1799146851 w 21600"/>
                <a:gd name="T23" fmla="*/ 2147483647 h 21600"/>
                <a:gd name="T24" fmla="*/ 1799146851 w 21600"/>
                <a:gd name="T25" fmla="*/ 2147483647 h 21600"/>
                <a:gd name="T26" fmla="*/ 1705730940 w 21600"/>
                <a:gd name="T27" fmla="*/ 2147483647 h 21600"/>
                <a:gd name="T28" fmla="*/ 1705730940 w 21600"/>
                <a:gd name="T29" fmla="*/ 2147483647 h 21600"/>
                <a:gd name="T30" fmla="*/ 1425279476 w 21600"/>
                <a:gd name="T31" fmla="*/ 2147483647 h 21600"/>
                <a:gd name="T32" fmla="*/ 1168260665 w 21600"/>
                <a:gd name="T33" fmla="*/ 2147483647 h 21600"/>
                <a:gd name="T34" fmla="*/ 1168260665 w 21600"/>
                <a:gd name="T35" fmla="*/ 2147483647 h 21600"/>
                <a:gd name="T36" fmla="*/ 1051512667 w 21600"/>
                <a:gd name="T37" fmla="*/ 2147483647 h 21600"/>
                <a:gd name="T38" fmla="*/ 1051512667 w 21600"/>
                <a:gd name="T39" fmla="*/ 2147483647 h 21600"/>
                <a:gd name="T40" fmla="*/ 771061419 w 21600"/>
                <a:gd name="T41" fmla="*/ 2147483647 h 21600"/>
                <a:gd name="T42" fmla="*/ 514042608 w 21600"/>
                <a:gd name="T43" fmla="*/ 2147483647 h 21600"/>
                <a:gd name="T44" fmla="*/ 514042608 w 21600"/>
                <a:gd name="T45" fmla="*/ 2147483647 h 21600"/>
                <a:gd name="T46" fmla="*/ 420626805 w 21600"/>
                <a:gd name="T47" fmla="*/ 2147483647 h 21600"/>
                <a:gd name="T48" fmla="*/ 420626805 w 21600"/>
                <a:gd name="T49" fmla="*/ 2147483647 h 21600"/>
                <a:gd name="T50" fmla="*/ 2102634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0802580 w 21600"/>
                <a:gd name="T57" fmla="*/ 2147483647 h 21600"/>
                <a:gd name="T58" fmla="*/ 165897053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26" name="AutoShape 42"/>
            <p:cNvSpPr/>
            <p:nvPr/>
          </p:nvSpPr>
          <p:spPr bwMode="auto">
            <a:xfrm>
              <a:off x="2562821" y="4650525"/>
              <a:ext cx="297137" cy="723306"/>
            </a:xfrm>
            <a:custGeom>
              <a:avLst/>
              <a:gdLst>
                <a:gd name="T0" fmla="*/ 1647698904 w 21600"/>
                <a:gd name="T1" fmla="*/ 2147483647 h 21600"/>
                <a:gd name="T2" fmla="*/ 1500142043 w 21600"/>
                <a:gd name="T3" fmla="*/ 2147483647 h 21600"/>
                <a:gd name="T4" fmla="*/ 1180441235 w 21600"/>
                <a:gd name="T5" fmla="*/ 2147483647 h 21600"/>
                <a:gd name="T6" fmla="*/ 836144756 w 21600"/>
                <a:gd name="T7" fmla="*/ 2147483647 h 21600"/>
                <a:gd name="T8" fmla="*/ 688591858 w 21600"/>
                <a:gd name="T9" fmla="*/ 2147483647 h 21600"/>
                <a:gd name="T10" fmla="*/ 836144756 w 21600"/>
                <a:gd name="T11" fmla="*/ 2126124000 h 21600"/>
                <a:gd name="T12" fmla="*/ 1180441235 w 21600"/>
                <a:gd name="T13" fmla="*/ 0 h 21600"/>
                <a:gd name="T14" fmla="*/ 1500142043 w 21600"/>
                <a:gd name="T15" fmla="*/ 2126124000 h 21600"/>
                <a:gd name="T16" fmla="*/ 1647698904 w 21600"/>
                <a:gd name="T17" fmla="*/ 2147483647 h 21600"/>
                <a:gd name="T18" fmla="*/ 2147483647 w 21600"/>
                <a:gd name="T19" fmla="*/ 2147483647 h 21600"/>
                <a:gd name="T20" fmla="*/ 2139548501 w 21600"/>
                <a:gd name="T21" fmla="*/ 2147483647 h 21600"/>
                <a:gd name="T22" fmla="*/ 1893623042 w 21600"/>
                <a:gd name="T23" fmla="*/ 2147483647 h 21600"/>
                <a:gd name="T24" fmla="*/ 1893623042 w 21600"/>
                <a:gd name="T25" fmla="*/ 2147483647 h 21600"/>
                <a:gd name="T26" fmla="*/ 1795252242 w 21600"/>
                <a:gd name="T27" fmla="*/ 2147483647 h 21600"/>
                <a:gd name="T28" fmla="*/ 1795252242 w 21600"/>
                <a:gd name="T29" fmla="*/ 2147483647 h 21600"/>
                <a:gd name="T30" fmla="*/ 1524737054 w 21600"/>
                <a:gd name="T31" fmla="*/ 2147483647 h 21600"/>
                <a:gd name="T32" fmla="*/ 1254217465 w 21600"/>
                <a:gd name="T33" fmla="*/ 2147483647 h 21600"/>
                <a:gd name="T34" fmla="*/ 1254217465 w 21600"/>
                <a:gd name="T35" fmla="*/ 2147483647 h 21600"/>
                <a:gd name="T36" fmla="*/ 1106664126 w 21600"/>
                <a:gd name="T37" fmla="*/ 2147483647 h 21600"/>
                <a:gd name="T38" fmla="*/ 1106664126 w 21600"/>
                <a:gd name="T39" fmla="*/ 2147483647 h 21600"/>
                <a:gd name="T40" fmla="*/ 836144756 w 21600"/>
                <a:gd name="T41" fmla="*/ 2147483647 h 21600"/>
                <a:gd name="T42" fmla="*/ 565630009 w 21600"/>
                <a:gd name="T43" fmla="*/ 2147483647 h 21600"/>
                <a:gd name="T44" fmla="*/ 565630009 w 21600"/>
                <a:gd name="T45" fmla="*/ 2147483647 h 21600"/>
                <a:gd name="T46" fmla="*/ 442667389 w 21600"/>
                <a:gd name="T47" fmla="*/ 2147483647 h 21600"/>
                <a:gd name="T48" fmla="*/ 442667389 w 21600"/>
                <a:gd name="T49" fmla="*/ 2147483647 h 21600"/>
                <a:gd name="T50" fmla="*/ 22133369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4810787 w 21600"/>
                <a:gd name="T57" fmla="*/ 2147483647 h 21600"/>
                <a:gd name="T58" fmla="*/ 174607014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2" y="4650674"/>
              <a:ext cx="296855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4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34" name="AutoShape 55"/>
            <p:cNvSpPr/>
            <p:nvPr/>
          </p:nvSpPr>
          <p:spPr bwMode="auto">
            <a:xfrm>
              <a:off x="1122569" y="4550571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/>
            </a:solidFill>
            <a:ln w="50800">
              <a:noFill/>
              <a:bevel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3035" name="Rectangle 59"/>
            <p:cNvSpPr/>
            <p:nvPr/>
          </p:nvSpPr>
          <p:spPr bwMode="auto"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eaLnBrk="1" hangingPunct="1">
                <a:spcBef>
                  <a:spcPts val="850"/>
                </a:spcBef>
              </a:pPr>
              <a:r>
                <a:rPr lang="en-US" altLang="zh-CN" sz="20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43036" name="TextBox 13"/>
            <p:cNvSpPr txBox="1">
              <a:spLocks noChangeArrowheads="1"/>
            </p:cNvSpPr>
            <p:nvPr/>
          </p:nvSpPr>
          <p:spPr bwMode="auto">
            <a:xfrm>
              <a:off x="7806040" y="4649255"/>
              <a:ext cx="2235767" cy="281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37" name="TextBox 13"/>
            <p:cNvSpPr txBox="1">
              <a:spLocks noChangeArrowheads="1"/>
            </p:cNvSpPr>
            <p:nvPr/>
          </p:nvSpPr>
          <p:spPr bwMode="auto">
            <a:xfrm>
              <a:off x="7810712" y="4976556"/>
              <a:ext cx="3139839" cy="422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3013" name="组合 69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71" name="圆角矩形 7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3015" name="图片 7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6" name="文本框 72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3017" name="文本框 73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44051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2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22889" y="2118212"/>
              <a:ext cx="1327608" cy="26468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600" b="1">
                  <a:solidFill>
                    <a:srgbClr val="FFFFFF"/>
                  </a:solidFill>
                  <a:latin typeface="Impact" panose="020B0806030902050204" pitchFamily="34" charset="0"/>
                </a:rPr>
                <a:t>5</a:t>
              </a:r>
              <a:endParaRPr lang="zh-CN" altLang="en-US" sz="16600" b="1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4050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44047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" name="组合 8"/>
          <p:cNvGrpSpPr/>
          <p:nvPr/>
        </p:nvGrpSpPr>
        <p:grpSpPr bwMode="auto"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4404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4044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92250" y="2319338"/>
            <a:ext cx="2263775" cy="3133725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请插入图片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（见教程）</a:t>
            </a:r>
          </a:p>
        </p:txBody>
      </p:sp>
      <p:sp>
        <p:nvSpPr>
          <p:cNvPr id="8" name="矩形 7"/>
          <p:cNvSpPr/>
          <p:nvPr/>
        </p:nvSpPr>
        <p:spPr>
          <a:xfrm>
            <a:off x="3817938" y="2322513"/>
            <a:ext cx="7181850" cy="3136900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1333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232275" y="3535363"/>
            <a:ext cx="6003925" cy="19050"/>
          </a:xfrm>
          <a:prstGeom prst="line">
            <a:avLst/>
          </a:prstGeom>
          <a:ln w="38100">
            <a:solidFill>
              <a:srgbClr val="315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文本框 10"/>
          <p:cNvSpPr txBox="1">
            <a:spLocks noChangeArrowheads="1"/>
          </p:cNvSpPr>
          <p:nvPr/>
        </p:nvSpPr>
        <p:spPr bwMode="auto">
          <a:xfrm>
            <a:off x="4108450" y="2546350"/>
            <a:ext cx="12620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小状元</a:t>
            </a:r>
          </a:p>
        </p:txBody>
      </p:sp>
      <p:sp>
        <p:nvSpPr>
          <p:cNvPr id="45062" name="文本框 11"/>
          <p:cNvSpPr txBox="1">
            <a:spLocks noChangeArrowheads="1"/>
          </p:cNvSpPr>
          <p:nvPr/>
        </p:nvSpPr>
        <p:spPr bwMode="auto">
          <a:xfrm>
            <a:off x="4097338" y="3116263"/>
            <a:ext cx="203200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十二届全国政协主席</a:t>
            </a:r>
          </a:p>
        </p:txBody>
      </p:sp>
      <p:sp>
        <p:nvSpPr>
          <p:cNvPr id="45063" name="文本框 13"/>
          <p:cNvSpPr txBox="1">
            <a:spLocks noChangeArrowheads="1"/>
          </p:cNvSpPr>
          <p:nvPr/>
        </p:nvSpPr>
        <p:spPr bwMode="auto">
          <a:xfrm>
            <a:off x="2070100" y="1687513"/>
            <a:ext cx="3043238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1333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489075" y="1671638"/>
            <a:ext cx="441325" cy="439737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492250" y="1671638"/>
            <a:ext cx="438150" cy="441325"/>
          </a:xfrm>
          <a:prstGeom prst="triangle">
            <a:avLst>
              <a:gd name="adj" fmla="val 0"/>
            </a:avLst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066" name="文本框 16"/>
          <p:cNvSpPr txBox="1">
            <a:spLocks noChangeArrowheads="1"/>
          </p:cNvSpPr>
          <p:nvPr/>
        </p:nvSpPr>
        <p:spPr bwMode="auto">
          <a:xfrm>
            <a:off x="1524000" y="1644650"/>
            <a:ext cx="406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3375" y="3689350"/>
            <a:ext cx="6092825" cy="1568450"/>
          </a:xfrm>
          <a:prstGeom prst="rect">
            <a:avLst/>
          </a:prstGeom>
          <a:noFill/>
        </p:spPr>
        <p:txBody>
          <a:bodyPr lIns="7200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z="1600" spc="100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z="1600" spc="100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z="1600" spc="100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068" name="组合 14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3" name="圆角矩形 22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5071" name="图片 2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2" name="文本框 25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5073" name="文本框 26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45069" name="Picture 2" descr="图片下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2312988"/>
            <a:ext cx="22669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2581275" y="1738313"/>
            <a:ext cx="1922463" cy="2217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15B2F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584200" eaLnBrk="1" hangingPunct="1"/>
            <a:endParaRPr lang="en-US" altLang="zh-CN" sz="4000">
              <a:solidFill>
                <a:srgbClr val="FFFFFF"/>
              </a:solidFill>
              <a:ea typeface="Gill Sans"/>
              <a:cs typeface="Gill Sans"/>
              <a:sym typeface="Arial" panose="020B0604020202020204" pitchFamily="34" charset="0"/>
            </a:endParaRPr>
          </a:p>
        </p:txBody>
      </p:sp>
      <p:grpSp>
        <p:nvGrpSpPr>
          <p:cNvPr id="10" name="组合 27"/>
          <p:cNvGrpSpPr/>
          <p:nvPr/>
        </p:nvGrpSpPr>
        <p:grpSpPr bwMode="auto">
          <a:xfrm>
            <a:off x="7591425" y="3484563"/>
            <a:ext cx="1920875" cy="2216150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4000">
                <a:solidFill>
                  <a:srgbClr val="FFFFFF"/>
                </a:solidFill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116" name="Rectangle 74"/>
            <p:cNvSpPr>
              <a:spLocks noChangeArrowheads="1"/>
            </p:cNvSpPr>
            <p:nvPr/>
          </p:nvSpPr>
          <p:spPr bwMode="auto"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46117" name="Freeform 75"/>
            <p:cNvSpPr/>
            <p:nvPr/>
          </p:nvSpPr>
          <p:spPr bwMode="auto">
            <a:xfrm>
              <a:off x="8295153" y="4306089"/>
              <a:ext cx="460340" cy="161646"/>
            </a:xfrm>
            <a:custGeom>
              <a:avLst/>
              <a:gdLst>
                <a:gd name="T0" fmla="*/ 456701126 w 231"/>
                <a:gd name="T1" fmla="*/ 111511782 h 81"/>
                <a:gd name="T2" fmla="*/ 119138383 w 231"/>
                <a:gd name="T3" fmla="*/ 111511782 h 81"/>
                <a:gd name="T4" fmla="*/ 99281991 w 231"/>
                <a:gd name="T5" fmla="*/ 119476336 h 81"/>
                <a:gd name="T6" fmla="*/ 7943356 w 231"/>
                <a:gd name="T7" fmla="*/ 199125907 h 81"/>
                <a:gd name="T8" fmla="*/ 0 w 231"/>
                <a:gd name="T9" fmla="*/ 215057013 h 81"/>
                <a:gd name="T10" fmla="*/ 0 w 231"/>
                <a:gd name="T11" fmla="*/ 219040288 h 81"/>
                <a:gd name="T12" fmla="*/ 7943356 w 231"/>
                <a:gd name="T13" fmla="*/ 238952673 h 81"/>
                <a:gd name="T14" fmla="*/ 99281991 w 231"/>
                <a:gd name="T15" fmla="*/ 314620995 h 81"/>
                <a:gd name="T16" fmla="*/ 119138383 w 231"/>
                <a:gd name="T17" fmla="*/ 322585550 h 81"/>
                <a:gd name="T18" fmla="*/ 909428582 w 231"/>
                <a:gd name="T19" fmla="*/ 322585550 h 81"/>
                <a:gd name="T20" fmla="*/ 917371936 w 231"/>
                <a:gd name="T21" fmla="*/ 310637720 h 81"/>
                <a:gd name="T22" fmla="*/ 917371936 w 231"/>
                <a:gd name="T23" fmla="*/ 123459612 h 81"/>
                <a:gd name="T24" fmla="*/ 909428582 w 231"/>
                <a:gd name="T25" fmla="*/ 111511782 h 81"/>
                <a:gd name="T26" fmla="*/ 563926564 w 231"/>
                <a:gd name="T27" fmla="*/ 111511782 h 81"/>
                <a:gd name="T28" fmla="*/ 563926564 w 231"/>
                <a:gd name="T29" fmla="*/ 51772616 h 81"/>
                <a:gd name="T30" fmla="*/ 563926564 w 231"/>
                <a:gd name="T31" fmla="*/ 0 h 81"/>
                <a:gd name="T32" fmla="*/ 456701126 w 231"/>
                <a:gd name="T33" fmla="*/ 0 h 81"/>
                <a:gd name="T34" fmla="*/ 456701126 w 231"/>
                <a:gd name="T35" fmla="*/ 51772616 h 81"/>
                <a:gd name="T36" fmla="*/ 456701126 w 231"/>
                <a:gd name="T37" fmla="*/ 111511782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81"/>
                <a:gd name="T59" fmla="*/ 231 w 23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76"/>
            <p:cNvSpPr/>
            <p:nvPr/>
          </p:nvSpPr>
          <p:spPr bwMode="auto">
            <a:xfrm>
              <a:off x="8347863" y="4499360"/>
              <a:ext cx="460340" cy="158133"/>
            </a:xfrm>
            <a:custGeom>
              <a:avLst/>
              <a:gdLst>
                <a:gd name="T0" fmla="*/ 353445496 w 231"/>
                <a:gd name="T1" fmla="*/ 105494468 h 80"/>
                <a:gd name="T2" fmla="*/ 11913042 w 231"/>
                <a:gd name="T3" fmla="*/ 105494468 h 80"/>
                <a:gd name="T4" fmla="*/ 0 w 231"/>
                <a:gd name="T5" fmla="*/ 117216072 h 80"/>
                <a:gd name="T6" fmla="*/ 0 w 231"/>
                <a:gd name="T7" fmla="*/ 300853971 h 80"/>
                <a:gd name="T8" fmla="*/ 11913042 w 231"/>
                <a:gd name="T9" fmla="*/ 312575575 h 80"/>
                <a:gd name="T10" fmla="*/ 802203268 w 231"/>
                <a:gd name="T11" fmla="*/ 312575575 h 80"/>
                <a:gd name="T12" fmla="*/ 818089976 w 231"/>
                <a:gd name="T13" fmla="*/ 304761832 h 80"/>
                <a:gd name="T14" fmla="*/ 909428582 w 231"/>
                <a:gd name="T15" fmla="*/ 230524285 h 80"/>
                <a:gd name="T16" fmla="*/ 917371936 w 231"/>
                <a:gd name="T17" fmla="*/ 210988937 h 80"/>
                <a:gd name="T18" fmla="*/ 917371936 w 231"/>
                <a:gd name="T19" fmla="*/ 207081076 h 80"/>
                <a:gd name="T20" fmla="*/ 909428582 w 231"/>
                <a:gd name="T21" fmla="*/ 191451612 h 80"/>
                <a:gd name="T22" fmla="*/ 818089976 w 231"/>
                <a:gd name="T23" fmla="*/ 113308212 h 80"/>
                <a:gd name="T24" fmla="*/ 802203268 w 231"/>
                <a:gd name="T25" fmla="*/ 105494468 h 80"/>
                <a:gd name="T26" fmla="*/ 460670810 w 231"/>
                <a:gd name="T27" fmla="*/ 105494468 h 80"/>
                <a:gd name="T28" fmla="*/ 460670810 w 231"/>
                <a:gd name="T29" fmla="*/ 46886432 h 80"/>
                <a:gd name="T30" fmla="*/ 460670810 w 231"/>
                <a:gd name="T31" fmla="*/ 3907861 h 80"/>
                <a:gd name="T32" fmla="*/ 460670810 w 231"/>
                <a:gd name="T33" fmla="*/ 0 h 80"/>
                <a:gd name="T34" fmla="*/ 353445496 w 231"/>
                <a:gd name="T35" fmla="*/ 0 h 80"/>
                <a:gd name="T36" fmla="*/ 353445496 w 231"/>
                <a:gd name="T37" fmla="*/ 3907861 h 80"/>
                <a:gd name="T38" fmla="*/ 353445496 w 231"/>
                <a:gd name="T39" fmla="*/ 46886432 h 80"/>
                <a:gd name="T40" fmla="*/ 353445496 w 231"/>
                <a:gd name="T41" fmla="*/ 105494468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1"/>
                <a:gd name="T64" fmla="*/ 0 h 80"/>
                <a:gd name="T65" fmla="*/ 231 w 231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21"/>
          <p:cNvGrpSpPr/>
          <p:nvPr/>
        </p:nvGrpSpPr>
        <p:grpSpPr bwMode="auto">
          <a:xfrm>
            <a:off x="6619875" y="1731963"/>
            <a:ext cx="1920875" cy="2216150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4000">
                <a:solidFill>
                  <a:srgbClr val="FFFFFF"/>
                </a:solidFill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113" name="Freeform 77"/>
            <p:cNvSpPr/>
            <p:nvPr/>
          </p:nvSpPr>
          <p:spPr bwMode="auto">
            <a:xfrm>
              <a:off x="7490117" y="2517392"/>
              <a:ext cx="393572" cy="330320"/>
            </a:xfrm>
            <a:custGeom>
              <a:avLst/>
              <a:gdLst>
                <a:gd name="T0" fmla="*/ 540308174 w 196"/>
                <a:gd name="T1" fmla="*/ 399058185 h 167"/>
                <a:gd name="T2" fmla="*/ 790300613 w 196"/>
                <a:gd name="T3" fmla="*/ 133020075 h 167"/>
                <a:gd name="T4" fmla="*/ 306444025 w 196"/>
                <a:gd name="T5" fmla="*/ 86071106 h 167"/>
                <a:gd name="T6" fmla="*/ 0 w 196"/>
                <a:gd name="T7" fmla="*/ 7824825 h 167"/>
                <a:gd name="T8" fmla="*/ 0 w 196"/>
                <a:gd name="T9" fmla="*/ 535990734 h 167"/>
                <a:gd name="T10" fmla="*/ 157254116 w 196"/>
                <a:gd name="T11" fmla="*/ 528165910 h 167"/>
                <a:gd name="T12" fmla="*/ 770140094 w 196"/>
                <a:gd name="T13" fmla="*/ 625974220 h 167"/>
                <a:gd name="T14" fmla="*/ 540308174 w 196"/>
                <a:gd name="T15" fmla="*/ 399058185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167"/>
                <a:gd name="T26" fmla="*/ 196 w 196"/>
                <a:gd name="T27" fmla="*/ 167 h 1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4" name="Rectangle 78"/>
            <p:cNvSpPr>
              <a:spLocks noChangeArrowheads="1"/>
            </p:cNvSpPr>
            <p:nvPr/>
          </p:nvSpPr>
          <p:spPr bwMode="auto"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46085" name="Freeform 112"/>
          <p:cNvSpPr>
            <a:spLocks noEditPoints="1"/>
          </p:cNvSpPr>
          <p:nvPr/>
        </p:nvSpPr>
        <p:spPr bwMode="auto">
          <a:xfrm>
            <a:off x="3228975" y="2511425"/>
            <a:ext cx="573088" cy="576263"/>
          </a:xfrm>
          <a:custGeom>
            <a:avLst/>
            <a:gdLst>
              <a:gd name="T0" fmla="*/ 708408352 w 288"/>
              <a:gd name="T1" fmla="*/ 480471203 h 288"/>
              <a:gd name="T2" fmla="*/ 724239902 w 288"/>
              <a:gd name="T3" fmla="*/ 368362085 h 288"/>
              <a:gd name="T4" fmla="*/ 364097900 w 288"/>
              <a:gd name="T5" fmla="*/ 0 h 288"/>
              <a:gd name="T6" fmla="*/ 0 w 288"/>
              <a:gd name="T7" fmla="*/ 368362085 h 288"/>
              <a:gd name="T8" fmla="*/ 364097900 w 288"/>
              <a:gd name="T9" fmla="*/ 732720345 h 288"/>
              <a:gd name="T10" fmla="*/ 478868672 w 288"/>
              <a:gd name="T11" fmla="*/ 712699216 h 288"/>
              <a:gd name="T12" fmla="*/ 561978461 w 288"/>
              <a:gd name="T13" fmla="*/ 796781555 h 288"/>
              <a:gd name="T14" fmla="*/ 736111574 w 288"/>
              <a:gd name="T15" fmla="*/ 796781555 h 288"/>
              <a:gd name="T16" fmla="*/ 736111574 w 288"/>
              <a:gd name="T17" fmla="*/ 976959710 h 288"/>
              <a:gd name="T18" fmla="*/ 736111574 w 288"/>
              <a:gd name="T19" fmla="*/ 976959710 h 288"/>
              <a:gd name="T20" fmla="*/ 910246677 w 288"/>
              <a:gd name="T21" fmla="*/ 976959710 h 288"/>
              <a:gd name="T22" fmla="*/ 910246677 w 288"/>
              <a:gd name="T23" fmla="*/ 1153132288 h 288"/>
              <a:gd name="T24" fmla="*/ 910246677 w 288"/>
              <a:gd name="T25" fmla="*/ 1153132288 h 288"/>
              <a:gd name="T26" fmla="*/ 1139786481 w 288"/>
              <a:gd name="T27" fmla="*/ 1153132288 h 288"/>
              <a:gd name="T28" fmla="*/ 1139786481 w 288"/>
              <a:gd name="T29" fmla="*/ 1153132288 h 288"/>
              <a:gd name="T30" fmla="*/ 1139786481 w 288"/>
              <a:gd name="T31" fmla="*/ 1153132288 h 288"/>
              <a:gd name="T32" fmla="*/ 1139786481 w 288"/>
              <a:gd name="T33" fmla="*/ 920904150 h 288"/>
              <a:gd name="T34" fmla="*/ 708408352 w 288"/>
              <a:gd name="T35" fmla="*/ 480471203 h 288"/>
              <a:gd name="T36" fmla="*/ 288904010 w 288"/>
              <a:gd name="T37" fmla="*/ 412404167 h 288"/>
              <a:gd name="T38" fmla="*/ 166219390 w 288"/>
              <a:gd name="T39" fmla="*/ 288283572 h 288"/>
              <a:gd name="T40" fmla="*/ 288904010 w 288"/>
              <a:gd name="T41" fmla="*/ 164160914 h 288"/>
              <a:gd name="T42" fmla="*/ 411588568 w 288"/>
              <a:gd name="T43" fmla="*/ 288283572 h 288"/>
              <a:gd name="T44" fmla="*/ 288904010 w 288"/>
              <a:gd name="T45" fmla="*/ 412404167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88"/>
              <a:gd name="T71" fmla="*/ 288 w 288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31"/>
          <p:cNvGrpSpPr/>
          <p:nvPr/>
        </p:nvGrpSpPr>
        <p:grpSpPr bwMode="auto">
          <a:xfrm>
            <a:off x="3613150" y="3484563"/>
            <a:ext cx="1920875" cy="2216150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4000">
                <a:solidFill>
                  <a:srgbClr val="FFFFFF"/>
                </a:solidFill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109" name="Freeform 368"/>
            <p:cNvSpPr/>
            <p:nvPr/>
          </p:nvSpPr>
          <p:spPr bwMode="auto">
            <a:xfrm>
              <a:off x="4345395" y="4717101"/>
              <a:ext cx="182730" cy="207329"/>
            </a:xfrm>
            <a:custGeom>
              <a:avLst/>
              <a:gdLst>
                <a:gd name="T0" fmla="*/ 0 w 92"/>
                <a:gd name="T1" fmla="*/ 0 h 104"/>
                <a:gd name="T2" fmla="*/ 71010474 w 92"/>
                <a:gd name="T3" fmla="*/ 95381311 h 104"/>
                <a:gd name="T4" fmla="*/ 71010474 w 92"/>
                <a:gd name="T5" fmla="*/ 353707282 h 104"/>
                <a:gd name="T6" fmla="*/ 130183227 w 92"/>
                <a:gd name="T7" fmla="*/ 413320333 h 104"/>
                <a:gd name="T8" fmla="*/ 299818245 w 92"/>
                <a:gd name="T9" fmla="*/ 413320333 h 104"/>
                <a:gd name="T10" fmla="*/ 362937535 w 92"/>
                <a:gd name="T11" fmla="*/ 353707282 h 104"/>
                <a:gd name="T12" fmla="*/ 291927092 w 92"/>
                <a:gd name="T13" fmla="*/ 95381311 h 104"/>
                <a:gd name="T14" fmla="*/ 331376897 w 92"/>
                <a:gd name="T15" fmla="*/ 35768245 h 104"/>
                <a:gd name="T16" fmla="*/ 86788807 w 92"/>
                <a:gd name="T17" fmla="*/ 7948276 h 104"/>
                <a:gd name="T18" fmla="*/ 0 w 92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04"/>
                <a:gd name="T32" fmla="*/ 92 w 92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0" name="Freeform 369"/>
            <p:cNvSpPr/>
            <p:nvPr/>
          </p:nvSpPr>
          <p:spPr bwMode="auto">
            <a:xfrm>
              <a:off x="4436760" y="4351641"/>
              <a:ext cx="397088" cy="435740"/>
            </a:xfrm>
            <a:custGeom>
              <a:avLst/>
              <a:gdLst>
                <a:gd name="T0" fmla="*/ 0 w 198"/>
                <a:gd name="T1" fmla="*/ 633412827 h 219"/>
                <a:gd name="T2" fmla="*/ 796357984 w 198"/>
                <a:gd name="T3" fmla="*/ 866983329 h 219"/>
                <a:gd name="T4" fmla="*/ 796357984 w 198"/>
                <a:gd name="T5" fmla="*/ 0 h 219"/>
                <a:gd name="T6" fmla="*/ 0 w 198"/>
                <a:gd name="T7" fmla="*/ 233570565 h 219"/>
                <a:gd name="T8" fmla="*/ 0 w 198"/>
                <a:gd name="T9" fmla="*/ 633412827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19"/>
                <a:gd name="T17" fmla="*/ 198 w 198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1" name="Freeform 370"/>
            <p:cNvSpPr/>
            <p:nvPr/>
          </p:nvSpPr>
          <p:spPr bwMode="auto">
            <a:xfrm>
              <a:off x="4257545" y="4471118"/>
              <a:ext cx="115965" cy="196786"/>
            </a:xfrm>
            <a:custGeom>
              <a:avLst/>
              <a:gdLst>
                <a:gd name="T0" fmla="*/ 235927741 w 57"/>
                <a:gd name="T1" fmla="*/ 395150306 h 98"/>
                <a:gd name="T2" fmla="*/ 235927741 w 57"/>
                <a:gd name="T3" fmla="*/ 0 h 98"/>
                <a:gd name="T4" fmla="*/ 0 w 57"/>
                <a:gd name="T5" fmla="*/ 197575153 h 98"/>
                <a:gd name="T6" fmla="*/ 235927741 w 57"/>
                <a:gd name="T7" fmla="*/ 395150306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98"/>
                <a:gd name="T14" fmla="*/ 57 w 57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33"/>
          <p:cNvGrpSpPr/>
          <p:nvPr/>
        </p:nvGrpSpPr>
        <p:grpSpPr bwMode="auto">
          <a:xfrm>
            <a:off x="1393825" y="3484563"/>
            <a:ext cx="2338388" cy="2216150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4526" y="3484101"/>
              <a:ext cx="1920622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13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106" name="TextBox 13"/>
            <p:cNvSpPr txBox="1">
              <a:spLocks noChangeArrowheads="1"/>
            </p:cNvSpPr>
            <p:nvPr/>
          </p:nvSpPr>
          <p:spPr bwMode="auto"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107" name="TextBox 13"/>
            <p:cNvSpPr txBox="1">
              <a:spLocks noChangeArrowheads="1"/>
            </p:cNvSpPr>
            <p:nvPr/>
          </p:nvSpPr>
          <p:spPr bwMode="auto">
            <a:xfrm>
              <a:off x="1861288" y="4572011"/>
              <a:ext cx="172170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395788" y="1739900"/>
            <a:ext cx="2338387" cy="2216150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45" y="1739944"/>
              <a:ext cx="1922211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13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103" name="TextBox 13"/>
            <p:cNvSpPr txBox="1">
              <a:spLocks noChangeArrowheads="1"/>
            </p:cNvSpPr>
            <p:nvPr/>
          </p:nvSpPr>
          <p:spPr bwMode="auto"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104" name="TextBox 13"/>
            <p:cNvSpPr txBox="1">
              <a:spLocks noChangeArrowheads="1"/>
            </p:cNvSpPr>
            <p:nvPr/>
          </p:nvSpPr>
          <p:spPr bwMode="auto">
            <a:xfrm>
              <a:off x="4740769" y="2858603"/>
              <a:ext cx="172170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30"/>
          <p:cNvGrpSpPr/>
          <p:nvPr/>
        </p:nvGrpSpPr>
        <p:grpSpPr bwMode="auto">
          <a:xfrm>
            <a:off x="5365750" y="3484563"/>
            <a:ext cx="2336800" cy="2216150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1809" y="3484101"/>
              <a:ext cx="1921927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13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100" name="TextBox 13"/>
            <p:cNvSpPr txBox="1">
              <a:spLocks noChangeArrowheads="1"/>
            </p:cNvSpPr>
            <p:nvPr/>
          </p:nvSpPr>
          <p:spPr bwMode="auto"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101" name="TextBox 13"/>
            <p:cNvSpPr txBox="1">
              <a:spLocks noChangeArrowheads="1"/>
            </p:cNvSpPr>
            <p:nvPr/>
          </p:nvSpPr>
          <p:spPr bwMode="auto">
            <a:xfrm>
              <a:off x="5832061" y="4577543"/>
              <a:ext cx="172170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4"/>
          <p:cNvGrpSpPr/>
          <p:nvPr/>
        </p:nvGrpSpPr>
        <p:grpSpPr bwMode="auto">
          <a:xfrm>
            <a:off x="8294688" y="1739900"/>
            <a:ext cx="2338387" cy="2216150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9278" y="1739944"/>
              <a:ext cx="192062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584200" eaLnBrk="1" hangingPunct="1"/>
              <a:endParaRPr lang="en-US" altLang="zh-CN" sz="13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46097" name="TextBox 13"/>
            <p:cNvSpPr txBox="1">
              <a:spLocks noChangeArrowheads="1"/>
            </p:cNvSpPr>
            <p:nvPr/>
          </p:nvSpPr>
          <p:spPr bwMode="auto"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098" name="TextBox 13"/>
            <p:cNvSpPr txBox="1">
              <a:spLocks noChangeArrowheads="1"/>
            </p:cNvSpPr>
            <p:nvPr/>
          </p:nvSpPr>
          <p:spPr bwMode="auto">
            <a:xfrm>
              <a:off x="8746077" y="2858603"/>
              <a:ext cx="172170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6091" name="组合 39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6093" name="图片 4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4" name="文本框 42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6095" name="文本框 43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138363" y="3830638"/>
            <a:ext cx="1966912" cy="1577975"/>
            <a:chOff x="2138622" y="3830000"/>
            <a:chExt cx="1966954" cy="1578038"/>
          </a:xfrm>
        </p:grpSpPr>
        <p:sp>
          <p:nvSpPr>
            <p:cNvPr id="43" name="矩形 42"/>
            <p:cNvSpPr/>
            <p:nvPr/>
          </p:nvSpPr>
          <p:spPr>
            <a:xfrm>
              <a:off x="2160847" y="3830000"/>
              <a:ext cx="1944729" cy="79219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188"/>
              <a:ext cx="1952667" cy="3079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3384" y="5192129"/>
              <a:ext cx="1947905" cy="2159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328" y="4114173"/>
              <a:ext cx="1373216" cy="2460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044950" y="3325813"/>
            <a:ext cx="1990725" cy="2082800"/>
            <a:chOff x="4044941" y="3325944"/>
            <a:chExt cx="1990892" cy="2082094"/>
          </a:xfrm>
        </p:grpSpPr>
        <p:sp>
          <p:nvSpPr>
            <p:cNvPr id="44" name="矩形 43"/>
            <p:cNvSpPr/>
            <p:nvPr/>
          </p:nvSpPr>
          <p:spPr>
            <a:xfrm>
              <a:off x="4090983" y="3325944"/>
              <a:ext cx="1944850" cy="129178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427"/>
              <a:ext cx="1952789" cy="3078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704" y="5192211"/>
              <a:ext cx="1948025" cy="2158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2468" y="3881381"/>
              <a:ext cx="1371715" cy="24597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018213" y="2822575"/>
            <a:ext cx="1962150" cy="2586038"/>
            <a:chOff x="6017513" y="2821889"/>
            <a:chExt cx="1962536" cy="2586149"/>
          </a:xfrm>
        </p:grpSpPr>
        <p:sp>
          <p:nvSpPr>
            <p:cNvPr id="45" name="矩形 44"/>
            <p:cNvSpPr/>
            <p:nvPr/>
          </p:nvSpPr>
          <p:spPr>
            <a:xfrm>
              <a:off x="6036567" y="2821889"/>
              <a:ext cx="1943482" cy="1790777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186"/>
              <a:ext cx="1953009" cy="30798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2276" y="5192129"/>
              <a:ext cx="1948246" cy="2159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4907" y="3585510"/>
              <a:ext cx="1373458" cy="2460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980363" y="2030413"/>
            <a:ext cx="1971675" cy="3378200"/>
            <a:chOff x="7980049" y="2029800"/>
            <a:chExt cx="1972265" cy="3378238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3681" cy="2592416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105" y="4776206"/>
              <a:ext cx="1953209" cy="307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868" y="5192136"/>
              <a:ext cx="1948446" cy="21590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120" y="3268064"/>
              <a:ext cx="1373599" cy="2460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110" name="组合 26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7112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文本框 29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7114" name="文本框 30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19200" y="1460500"/>
            <a:ext cx="3114675" cy="2247900"/>
            <a:chOff x="1219198" y="1460500"/>
            <a:chExt cx="3114752" cy="2247971"/>
          </a:xfrm>
        </p:grpSpPr>
        <p:pic>
          <p:nvPicPr>
            <p:cNvPr id="48151" name="图片 6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19198" y="1460500"/>
              <a:ext cx="3114752" cy="1878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4"/>
            <p:cNvSpPr/>
            <p:nvPr/>
          </p:nvSpPr>
          <p:spPr>
            <a:xfrm>
              <a:off x="1219198" y="3338572"/>
              <a:ext cx="3114752" cy="369899"/>
            </a:xfrm>
            <a:prstGeom prst="rect">
              <a:avLst/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9198" y="1460500"/>
              <a:ext cx="3114752" cy="190664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3"/>
          <p:cNvGrpSpPr/>
          <p:nvPr/>
        </p:nvGrpSpPr>
        <p:grpSpPr bwMode="auto">
          <a:xfrm>
            <a:off x="4538663" y="1460500"/>
            <a:ext cx="3114675" cy="2247900"/>
            <a:chOff x="4538624" y="1460501"/>
            <a:chExt cx="3114751" cy="2247970"/>
          </a:xfrm>
        </p:grpSpPr>
        <p:sp>
          <p:nvSpPr>
            <p:cNvPr id="9" name="Rectangle 7"/>
            <p:cNvSpPr/>
            <p:nvPr/>
          </p:nvSpPr>
          <p:spPr>
            <a:xfrm>
              <a:off x="4538624" y="3338572"/>
              <a:ext cx="3114751" cy="36989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38624" y="1460501"/>
              <a:ext cx="3114751" cy="1906647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7858125" y="1460500"/>
            <a:ext cx="3114675" cy="2247900"/>
            <a:chOff x="7858047" y="1460501"/>
            <a:chExt cx="3114753" cy="2247970"/>
          </a:xfrm>
        </p:grpSpPr>
        <p:sp>
          <p:nvSpPr>
            <p:cNvPr id="10" name="Rectangle 10"/>
            <p:cNvSpPr/>
            <p:nvPr/>
          </p:nvSpPr>
          <p:spPr>
            <a:xfrm>
              <a:off x="7858047" y="3338572"/>
              <a:ext cx="3114753" cy="36989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58047" y="1460501"/>
              <a:ext cx="3114753" cy="1906647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2"/>
          <p:cNvGrpSpPr/>
          <p:nvPr/>
        </p:nvGrpSpPr>
        <p:grpSpPr bwMode="auto">
          <a:xfrm>
            <a:off x="1219200" y="3887788"/>
            <a:ext cx="3114675" cy="2268537"/>
            <a:chOff x="1219198" y="3888199"/>
            <a:chExt cx="3114753" cy="2268125"/>
          </a:xfrm>
        </p:grpSpPr>
        <p:sp>
          <p:nvSpPr>
            <p:cNvPr id="13" name="Rectangle 19"/>
            <p:cNvSpPr/>
            <p:nvPr/>
          </p:nvSpPr>
          <p:spPr>
            <a:xfrm>
              <a:off x="1219198" y="5796027"/>
              <a:ext cx="3114753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198" y="3888199"/>
              <a:ext cx="3114753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538663" y="3887788"/>
            <a:ext cx="3114675" cy="2268537"/>
            <a:chOff x="4538624" y="3888199"/>
            <a:chExt cx="3114751" cy="2268125"/>
          </a:xfrm>
        </p:grpSpPr>
        <p:sp>
          <p:nvSpPr>
            <p:cNvPr id="12" name="Rectangle 16"/>
            <p:cNvSpPr/>
            <p:nvPr/>
          </p:nvSpPr>
          <p:spPr>
            <a:xfrm>
              <a:off x="4538624" y="5796027"/>
              <a:ext cx="3114751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38624" y="3888199"/>
              <a:ext cx="3114751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19"/>
          <p:cNvGrpSpPr/>
          <p:nvPr/>
        </p:nvGrpSpPr>
        <p:grpSpPr bwMode="auto">
          <a:xfrm>
            <a:off x="7858125" y="3887788"/>
            <a:ext cx="3114675" cy="2268537"/>
            <a:chOff x="7858047" y="3888199"/>
            <a:chExt cx="3114753" cy="2268125"/>
          </a:xfrm>
        </p:grpSpPr>
        <p:sp>
          <p:nvSpPr>
            <p:cNvPr id="11" name="Rectangle 13"/>
            <p:cNvSpPr/>
            <p:nvPr/>
          </p:nvSpPr>
          <p:spPr>
            <a:xfrm>
              <a:off x="7858047" y="5796027"/>
              <a:ext cx="3114753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8047" y="3888199"/>
              <a:ext cx="3114753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4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</a:rPr>
                <a:t>（见教程）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8136" name="组合 2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8138" name="图片 2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文本框 28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8140" name="文本框 29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8"/>
          <p:cNvGrpSpPr/>
          <p:nvPr/>
        </p:nvGrpSpPr>
        <p:grpSpPr bwMode="auto">
          <a:xfrm>
            <a:off x="6816725" y="1970088"/>
            <a:ext cx="1835150" cy="2368550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061" y="1969980"/>
              <a:ext cx="1786669" cy="2062353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8683"/>
              <a:ext cx="1835901" cy="300066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AAB31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7"/>
          <p:cNvGrpSpPr/>
          <p:nvPr/>
        </p:nvGrpSpPr>
        <p:grpSpPr bwMode="auto">
          <a:xfrm>
            <a:off x="3205163" y="2919413"/>
            <a:ext cx="1835150" cy="2368550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036" y="2919152"/>
              <a:ext cx="1786669" cy="2060767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7857"/>
              <a:ext cx="1835901" cy="300066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315B2F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6"/>
          <p:cNvGrpSpPr/>
          <p:nvPr/>
        </p:nvGrpSpPr>
        <p:grpSpPr bwMode="auto">
          <a:xfrm>
            <a:off x="3935413" y="1728788"/>
            <a:ext cx="3894137" cy="4214812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635" y="1920622"/>
              <a:ext cx="3578582" cy="947798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635" y="1920622"/>
              <a:ext cx="3578582" cy="947798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165" y="1728523"/>
              <a:ext cx="293716" cy="292118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186"/>
              <a:ext cx="303242" cy="304819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330" y="1876169"/>
              <a:ext cx="2171916" cy="4067432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9"/>
          <p:cNvGrpSpPr/>
          <p:nvPr/>
        </p:nvGrpSpPr>
        <p:grpSpPr bwMode="auto">
          <a:xfrm>
            <a:off x="760413" y="3330575"/>
            <a:ext cx="2465387" cy="1831975"/>
            <a:chOff x="761030" y="3331336"/>
            <a:chExt cx="2464775" cy="1830669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739"/>
              <a:ext cx="1569647" cy="9232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5400" b="1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49168" name="TextBox 13"/>
            <p:cNvSpPr txBox="1">
              <a:spLocks noChangeArrowheads="1"/>
            </p:cNvSpPr>
            <p:nvPr/>
          </p:nvSpPr>
          <p:spPr bwMode="auto"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169" name="TextBox 13"/>
            <p:cNvSpPr txBox="1">
              <a:spLocks noChangeArrowheads="1"/>
            </p:cNvSpPr>
            <p:nvPr/>
          </p:nvSpPr>
          <p:spPr bwMode="auto">
            <a:xfrm>
              <a:off x="891806" y="3718026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21"/>
          <p:cNvGrpSpPr/>
          <p:nvPr/>
        </p:nvGrpSpPr>
        <p:grpSpPr bwMode="auto">
          <a:xfrm>
            <a:off x="9012238" y="2166938"/>
            <a:ext cx="2354262" cy="1773237"/>
            <a:chOff x="9011985" y="2166722"/>
            <a:chExt cx="2355099" cy="1773408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116"/>
              <a:ext cx="1569008" cy="9240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5400" b="1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49165" name="TextBox 13"/>
            <p:cNvSpPr txBox="1">
              <a:spLocks noChangeArrowheads="1"/>
            </p:cNvSpPr>
            <p:nvPr/>
          </p:nvSpPr>
          <p:spPr bwMode="auto"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sz="20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166" name="TextBox 13"/>
            <p:cNvSpPr txBox="1">
              <a:spLocks noChangeArrowheads="1"/>
            </p:cNvSpPr>
            <p:nvPr/>
          </p:nvSpPr>
          <p:spPr bwMode="auto">
            <a:xfrm>
              <a:off x="9033085" y="2555926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9159" name="组合 27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49161" name="图片 29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文本框 30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9163" name="文本框 31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733425" y="3990975"/>
            <a:ext cx="2924175" cy="1738313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5"/>
              <a:ext cx="2924673" cy="173869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9022" y="3991305"/>
              <a:ext cx="2308618" cy="131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432" y="4750298"/>
              <a:ext cx="1924378" cy="306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2236" y="4316815"/>
              <a:ext cx="1009822" cy="462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lang="zh-CN" altLang="en-US" sz="24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1"/>
          <p:cNvGrpSpPr/>
          <p:nvPr/>
        </p:nvGrpSpPr>
        <p:grpSpPr bwMode="auto">
          <a:xfrm>
            <a:off x="2300288" y="1768475"/>
            <a:ext cx="3154362" cy="2505075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850" y="1767795"/>
              <a:ext cx="2923400" cy="174067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1002" y="2511075"/>
              <a:ext cx="1633991" cy="1762908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075"/>
              <a:ext cx="1640342" cy="1762908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3735" y="1767795"/>
              <a:ext cx="2307279" cy="13150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288" y="2449136"/>
              <a:ext cx="1926173" cy="30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193" y="2025084"/>
              <a:ext cx="890834" cy="400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lang="zh-CN" altLang="en-US" sz="20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103688" y="3990975"/>
            <a:ext cx="2925762" cy="1738313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5"/>
              <a:ext cx="2926253" cy="173869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486" y="3991305"/>
              <a:ext cx="2308612" cy="131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8276" y="4807461"/>
              <a:ext cx="1924373" cy="308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5721" y="4348572"/>
              <a:ext cx="1006644" cy="462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lang="zh-CN" altLang="en-US" sz="24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299325" y="2536825"/>
            <a:ext cx="4078288" cy="2066925"/>
            <a:chOff x="7299429" y="2536999"/>
            <a:chExt cx="4078423" cy="2066736"/>
          </a:xfrm>
        </p:grpSpPr>
        <p:sp>
          <p:nvSpPr>
            <p:cNvPr id="50187" name="文本框 53"/>
            <p:cNvSpPr txBox="1">
              <a:spLocks noChangeArrowheads="1"/>
            </p:cNvSpPr>
            <p:nvPr/>
          </p:nvSpPr>
          <p:spPr bwMode="auto">
            <a:xfrm>
              <a:off x="7299429" y="2536999"/>
              <a:ext cx="373971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60823"/>
              <a:ext cx="4065723" cy="1642912"/>
            </a:xfrm>
            <a:prstGeom prst="rect">
              <a:avLst/>
            </a:prstGeom>
            <a:noFill/>
          </p:spPr>
          <p:txBody>
            <a:bodyPr lIns="7200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感谢您购买小状元的作品：</a:t>
              </a:r>
              <a:r>
                <a:rPr lang="zh-CN" altLang="en-US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作品内所有图片和文字仅供参考使用，所有带网格的形状是为了给图片占位的，具体替换的方法请参考</a:t>
              </a:r>
              <a:r>
                <a:rPr lang="zh-CN" altLang="en-US" b="1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文档底部的教程</a:t>
              </a:r>
              <a:r>
                <a:rPr lang="zh-CN" altLang="en-US" dirty="0">
                  <a:solidFill>
                    <a:schemeClr val="tx1"/>
                  </a:solidFill>
                  <a:sym typeface="微软雅黑" panose="020B0503020204020204" pitchFamily="34" charset="-122"/>
                </a:rPr>
                <a:t>，文档不能解决您的所有问题，遇到不明白的问题，不要忘记有百度搜索哦，相信你一定能找到解决方法的。</a:t>
              </a:r>
              <a:endParaRPr lang="en-US" altLang="zh-CN" dirty="0">
                <a:solidFill>
                  <a:schemeClr val="tx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0182" name="组合 26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5018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5" name="文本框 29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0186" name="文本框 30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3" name="文本框 5"/>
          <p:cNvSpPr txBox="1">
            <a:spLocks noChangeArrowheads="1"/>
          </p:cNvSpPr>
          <p:nvPr/>
        </p:nvSpPr>
        <p:spPr bwMode="auto">
          <a:xfrm>
            <a:off x="2517775" y="4262438"/>
            <a:ext cx="7156450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800" b="1">
                <a:solidFill>
                  <a:srgbClr val="4B8E37"/>
                </a:solidFill>
                <a:latin typeface="微软雅黑" panose="020B0503020204020204" pitchFamily="34" charset="-122"/>
              </a:rPr>
              <a:t>THANKS</a:t>
            </a:r>
            <a:endParaRPr lang="zh-CN" altLang="en-US" sz="8800" b="1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04" name="文本框 9"/>
          <p:cNvSpPr txBox="1">
            <a:spLocks noChangeArrowheads="1"/>
          </p:cNvSpPr>
          <p:nvPr/>
        </p:nvSpPr>
        <p:spPr bwMode="auto">
          <a:xfrm>
            <a:off x="3227388" y="5522913"/>
            <a:ext cx="60372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/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环境保护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能源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绿色城市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生态环境 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4B8E37"/>
                </a:solidFill>
                <a:latin typeface="微软雅黑" panose="020B0503020204020204" pitchFamily="34" charset="-122"/>
              </a:rPr>
              <a:t>林业局</a:t>
            </a:r>
            <a:r>
              <a:rPr lang="en-US" altLang="zh-CN" b="1">
                <a:solidFill>
                  <a:srgbClr val="4B8E37"/>
                </a:solidFill>
                <a:latin typeface="微软雅黑" panose="020B0503020204020204" pitchFamily="34" charset="-122"/>
              </a:rPr>
              <a:t> </a:t>
            </a:r>
            <a:endParaRPr lang="zh-CN" altLang="en-US" b="1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1205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050" y="198438"/>
            <a:ext cx="104235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1"/>
          <p:cNvGrpSpPr/>
          <p:nvPr/>
        </p:nvGrpSpPr>
        <p:grpSpPr>
          <a:xfrm>
            <a:off x="1103312" y="2434991"/>
            <a:ext cx="1422496" cy="1816387"/>
            <a:chOff x="-1588" y="6351"/>
            <a:chExt cx="1209676" cy="1544637"/>
          </a:xfrm>
          <a:solidFill>
            <a:srgbClr val="5AAB3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131763" y="868363"/>
              <a:ext cx="709613" cy="682625"/>
            </a:xfrm>
            <a:custGeom>
              <a:avLst/>
              <a:gdLst>
                <a:gd name="T0" fmla="*/ 0 w 166"/>
                <a:gd name="T1" fmla="*/ 82 h 160"/>
                <a:gd name="T2" fmla="*/ 0 w 166"/>
                <a:gd name="T3" fmla="*/ 148 h 160"/>
                <a:gd name="T4" fmla="*/ 12 w 166"/>
                <a:gd name="T5" fmla="*/ 160 h 160"/>
                <a:gd name="T6" fmla="*/ 64 w 166"/>
                <a:gd name="T7" fmla="*/ 160 h 160"/>
                <a:gd name="T8" fmla="*/ 64 w 166"/>
                <a:gd name="T9" fmla="*/ 108 h 160"/>
                <a:gd name="T10" fmla="*/ 68 w 166"/>
                <a:gd name="T11" fmla="*/ 103 h 160"/>
                <a:gd name="T12" fmla="*/ 97 w 166"/>
                <a:gd name="T13" fmla="*/ 103 h 160"/>
                <a:gd name="T14" fmla="*/ 102 w 166"/>
                <a:gd name="T15" fmla="*/ 108 h 160"/>
                <a:gd name="T16" fmla="*/ 102 w 166"/>
                <a:gd name="T17" fmla="*/ 160 h 160"/>
                <a:gd name="T18" fmla="*/ 154 w 166"/>
                <a:gd name="T19" fmla="*/ 160 h 160"/>
                <a:gd name="T20" fmla="*/ 166 w 166"/>
                <a:gd name="T21" fmla="*/ 148 h 160"/>
                <a:gd name="T22" fmla="*/ 166 w 166"/>
                <a:gd name="T23" fmla="*/ 83 h 160"/>
                <a:gd name="T24" fmla="*/ 83 w 166"/>
                <a:gd name="T25" fmla="*/ 0 h 160"/>
                <a:gd name="T26" fmla="*/ 0 w 166"/>
                <a:gd name="T27" fmla="*/ 8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82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5" y="160"/>
                    <a:pt x="12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6"/>
                    <a:pt x="66" y="103"/>
                    <a:pt x="68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100" y="103"/>
                    <a:pt x="102" y="106"/>
                    <a:pt x="102" y="108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61" y="160"/>
                    <a:pt x="166" y="155"/>
                    <a:pt x="166" y="148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-1588" y="6351"/>
              <a:ext cx="1209676" cy="1177925"/>
            </a:xfrm>
            <a:custGeom>
              <a:avLst/>
              <a:gdLst>
                <a:gd name="T0" fmla="*/ 212 w 283"/>
                <a:gd name="T1" fmla="*/ 0 h 276"/>
                <a:gd name="T2" fmla="*/ 156 w 283"/>
                <a:gd name="T3" fmla="*/ 109 h 276"/>
                <a:gd name="T4" fmla="*/ 189 w 283"/>
                <a:gd name="T5" fmla="*/ 168 h 276"/>
                <a:gd name="T6" fmla="*/ 164 w 283"/>
                <a:gd name="T7" fmla="*/ 196 h 276"/>
                <a:gd name="T8" fmla="*/ 122 w 283"/>
                <a:gd name="T9" fmla="*/ 154 h 276"/>
                <a:gd name="T10" fmla="*/ 105 w 283"/>
                <a:gd name="T11" fmla="*/ 154 h 276"/>
                <a:gd name="T12" fmla="*/ 5 w 283"/>
                <a:gd name="T13" fmla="*/ 254 h 276"/>
                <a:gd name="T14" fmla="*/ 5 w 283"/>
                <a:gd name="T15" fmla="*/ 272 h 276"/>
                <a:gd name="T16" fmla="*/ 13 w 283"/>
                <a:gd name="T17" fmla="*/ 275 h 276"/>
                <a:gd name="T18" fmla="*/ 22 w 283"/>
                <a:gd name="T19" fmla="*/ 272 h 276"/>
                <a:gd name="T20" fmla="*/ 114 w 283"/>
                <a:gd name="T21" fmla="*/ 180 h 276"/>
                <a:gd name="T22" fmla="*/ 205 w 283"/>
                <a:gd name="T23" fmla="*/ 272 h 276"/>
                <a:gd name="T24" fmla="*/ 222 w 283"/>
                <a:gd name="T25" fmla="*/ 272 h 276"/>
                <a:gd name="T26" fmla="*/ 222 w 283"/>
                <a:gd name="T27" fmla="*/ 254 h 276"/>
                <a:gd name="T28" fmla="*/ 175 w 283"/>
                <a:gd name="T29" fmla="*/ 207 h 276"/>
                <a:gd name="T30" fmla="*/ 197 w 283"/>
                <a:gd name="T31" fmla="*/ 171 h 276"/>
                <a:gd name="T32" fmla="*/ 197 w 283"/>
                <a:gd name="T33" fmla="*/ 171 h 276"/>
                <a:gd name="T34" fmla="*/ 209 w 283"/>
                <a:gd name="T35" fmla="*/ 148 h 276"/>
                <a:gd name="T36" fmla="*/ 209 w 283"/>
                <a:gd name="T37" fmla="*/ 148 h 276"/>
                <a:gd name="T38" fmla="*/ 229 w 283"/>
                <a:gd name="T39" fmla="*/ 80 h 276"/>
                <a:gd name="T40" fmla="*/ 224 w 283"/>
                <a:gd name="T41" fmla="*/ 33 h 276"/>
                <a:gd name="T42" fmla="*/ 227 w 283"/>
                <a:gd name="T43" fmla="*/ 29 h 276"/>
                <a:gd name="T44" fmla="*/ 238 w 283"/>
                <a:gd name="T45" fmla="*/ 117 h 276"/>
                <a:gd name="T46" fmla="*/ 218 w 283"/>
                <a:gd name="T47" fmla="*/ 172 h 276"/>
                <a:gd name="T48" fmla="*/ 269 w 283"/>
                <a:gd name="T49" fmla="*/ 127 h 276"/>
                <a:gd name="T50" fmla="*/ 212 w 283"/>
                <a:gd name="T5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76">
                  <a:moveTo>
                    <a:pt x="212" y="0"/>
                  </a:moveTo>
                  <a:cubicBezTo>
                    <a:pt x="209" y="56"/>
                    <a:pt x="169" y="61"/>
                    <a:pt x="156" y="109"/>
                  </a:cubicBezTo>
                  <a:cubicBezTo>
                    <a:pt x="147" y="141"/>
                    <a:pt x="174" y="162"/>
                    <a:pt x="189" y="168"/>
                  </a:cubicBezTo>
                  <a:cubicBezTo>
                    <a:pt x="184" y="179"/>
                    <a:pt x="170" y="191"/>
                    <a:pt x="164" y="196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18" y="149"/>
                    <a:pt x="110" y="149"/>
                    <a:pt x="105" y="154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0" y="259"/>
                    <a:pt x="0" y="267"/>
                    <a:pt x="5" y="272"/>
                  </a:cubicBezTo>
                  <a:cubicBezTo>
                    <a:pt x="7" y="274"/>
                    <a:pt x="10" y="275"/>
                    <a:pt x="13" y="275"/>
                  </a:cubicBezTo>
                  <a:cubicBezTo>
                    <a:pt x="17" y="275"/>
                    <a:pt x="20" y="274"/>
                    <a:pt x="22" y="272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205" y="272"/>
                    <a:pt x="205" y="272"/>
                    <a:pt x="205" y="272"/>
                  </a:cubicBezTo>
                  <a:cubicBezTo>
                    <a:pt x="210" y="276"/>
                    <a:pt x="218" y="276"/>
                    <a:pt x="222" y="272"/>
                  </a:cubicBezTo>
                  <a:cubicBezTo>
                    <a:pt x="227" y="267"/>
                    <a:pt x="227" y="259"/>
                    <a:pt x="222" y="254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83" y="195"/>
                    <a:pt x="195" y="174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201" y="165"/>
                    <a:pt x="207" y="155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23" y="119"/>
                    <a:pt x="229" y="80"/>
                  </a:cubicBezTo>
                  <a:cubicBezTo>
                    <a:pt x="230" y="73"/>
                    <a:pt x="231" y="57"/>
                    <a:pt x="224" y="33"/>
                  </a:cubicBezTo>
                  <a:cubicBezTo>
                    <a:pt x="224" y="33"/>
                    <a:pt x="223" y="25"/>
                    <a:pt x="227" y="29"/>
                  </a:cubicBezTo>
                  <a:cubicBezTo>
                    <a:pt x="227" y="29"/>
                    <a:pt x="251" y="71"/>
                    <a:pt x="238" y="117"/>
                  </a:cubicBezTo>
                  <a:cubicBezTo>
                    <a:pt x="232" y="138"/>
                    <a:pt x="218" y="172"/>
                    <a:pt x="218" y="172"/>
                  </a:cubicBezTo>
                  <a:cubicBezTo>
                    <a:pt x="262" y="171"/>
                    <a:pt x="269" y="127"/>
                    <a:pt x="269" y="127"/>
                  </a:cubicBezTo>
                  <a:cubicBezTo>
                    <a:pt x="283" y="42"/>
                    <a:pt x="212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" name="组合 187"/>
          <p:cNvGrpSpPr/>
          <p:nvPr/>
        </p:nvGrpSpPr>
        <p:grpSpPr>
          <a:xfrm>
            <a:off x="3110045" y="2598504"/>
            <a:ext cx="1420680" cy="1652588"/>
            <a:chOff x="6284913" y="1055688"/>
            <a:chExt cx="2314575" cy="2692400"/>
          </a:xfrm>
          <a:solidFill>
            <a:srgbClr val="5AAB31"/>
          </a:solidFill>
        </p:grpSpPr>
        <p:sp>
          <p:nvSpPr>
            <p:cNvPr id="184" name="Freeform 10"/>
            <p:cNvSpPr/>
            <p:nvPr/>
          </p:nvSpPr>
          <p:spPr bwMode="auto">
            <a:xfrm>
              <a:off x="7815263" y="1055688"/>
              <a:ext cx="784225" cy="782638"/>
            </a:xfrm>
            <a:custGeom>
              <a:avLst/>
              <a:gdLst>
                <a:gd name="T0" fmla="*/ 134 w 184"/>
                <a:gd name="T1" fmla="*/ 124 h 184"/>
                <a:gd name="T2" fmla="*/ 59 w 184"/>
                <a:gd name="T3" fmla="*/ 41 h 184"/>
                <a:gd name="T4" fmla="*/ 0 w 184"/>
                <a:gd name="T5" fmla="*/ 8 h 184"/>
                <a:gd name="T6" fmla="*/ 29 w 184"/>
                <a:gd name="T7" fmla="*/ 79 h 184"/>
                <a:gd name="T8" fmla="*/ 29 w 184"/>
                <a:gd name="T9" fmla="*/ 115 h 184"/>
                <a:gd name="T10" fmla="*/ 73 w 184"/>
                <a:gd name="T11" fmla="*/ 158 h 184"/>
                <a:gd name="T12" fmla="*/ 100 w 184"/>
                <a:gd name="T13" fmla="*/ 158 h 184"/>
                <a:gd name="T14" fmla="*/ 179 w 184"/>
                <a:gd name="T15" fmla="*/ 184 h 184"/>
                <a:gd name="T16" fmla="*/ 134 w 184"/>
                <a:gd name="T17" fmla="*/ 1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84">
                  <a:moveTo>
                    <a:pt x="134" y="124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42" y="23"/>
                    <a:pt x="0" y="0"/>
                    <a:pt x="0" y="8"/>
                  </a:cubicBezTo>
                  <a:cubicBezTo>
                    <a:pt x="0" y="15"/>
                    <a:pt x="30" y="34"/>
                    <a:pt x="29" y="7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39"/>
                    <a:pt x="49" y="159"/>
                    <a:pt x="73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47" y="156"/>
                    <a:pt x="173" y="184"/>
                    <a:pt x="179" y="184"/>
                  </a:cubicBezTo>
                  <a:cubicBezTo>
                    <a:pt x="184" y="184"/>
                    <a:pt x="151" y="142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11"/>
            <p:cNvSpPr>
              <a:spLocks noEditPoints="1"/>
            </p:cNvSpPr>
            <p:nvPr/>
          </p:nvSpPr>
          <p:spPr bwMode="auto">
            <a:xfrm>
              <a:off x="6284913" y="1068388"/>
              <a:ext cx="2284413" cy="2679700"/>
            </a:xfrm>
            <a:custGeom>
              <a:avLst/>
              <a:gdLst>
                <a:gd name="T0" fmla="*/ 400 w 537"/>
                <a:gd name="T1" fmla="*/ 189 h 630"/>
                <a:gd name="T2" fmla="*/ 351 w 537"/>
                <a:gd name="T3" fmla="*/ 44 h 630"/>
                <a:gd name="T4" fmla="*/ 44 w 537"/>
                <a:gd name="T5" fmla="*/ 0 h 630"/>
                <a:gd name="T6" fmla="*/ 0 w 537"/>
                <a:gd name="T7" fmla="*/ 586 h 630"/>
                <a:gd name="T8" fmla="*/ 493 w 537"/>
                <a:gd name="T9" fmla="*/ 630 h 630"/>
                <a:gd name="T10" fmla="*/ 537 w 537"/>
                <a:gd name="T11" fmla="*/ 231 h 630"/>
                <a:gd name="T12" fmla="*/ 91 w 537"/>
                <a:gd name="T13" fmla="*/ 324 h 630"/>
                <a:gd name="T14" fmla="*/ 216 w 537"/>
                <a:gd name="T15" fmla="*/ 398 h 630"/>
                <a:gd name="T16" fmla="*/ 161 w 537"/>
                <a:gd name="T17" fmla="*/ 439 h 630"/>
                <a:gd name="T18" fmla="*/ 96 w 537"/>
                <a:gd name="T19" fmla="*/ 380 h 630"/>
                <a:gd name="T20" fmla="*/ 91 w 537"/>
                <a:gd name="T21" fmla="*/ 324 h 630"/>
                <a:gd name="T22" fmla="*/ 181 w 537"/>
                <a:gd name="T23" fmla="*/ 533 h 630"/>
                <a:gd name="T24" fmla="*/ 94 w 537"/>
                <a:gd name="T25" fmla="*/ 427 h 630"/>
                <a:gd name="T26" fmla="*/ 94 w 537"/>
                <a:gd name="T27" fmla="*/ 427 h 630"/>
                <a:gd name="T28" fmla="*/ 248 w 537"/>
                <a:gd name="T29" fmla="*/ 446 h 630"/>
                <a:gd name="T30" fmla="*/ 224 w 537"/>
                <a:gd name="T31" fmla="*/ 328 h 630"/>
                <a:gd name="T32" fmla="*/ 181 w 537"/>
                <a:gd name="T33" fmla="*/ 227 h 630"/>
                <a:gd name="T34" fmla="*/ 316 w 537"/>
                <a:gd name="T35" fmla="*/ 203 h 630"/>
                <a:gd name="T36" fmla="*/ 316 w 537"/>
                <a:gd name="T37" fmla="*/ 203 h 630"/>
                <a:gd name="T38" fmla="*/ 224 w 537"/>
                <a:gd name="T39" fmla="*/ 328 h 630"/>
                <a:gd name="T40" fmla="*/ 354 w 537"/>
                <a:gd name="T41" fmla="*/ 227 h 630"/>
                <a:gd name="T42" fmla="*/ 406 w 537"/>
                <a:gd name="T43" fmla="*/ 250 h 630"/>
                <a:gd name="T44" fmla="*/ 280 w 537"/>
                <a:gd name="T45" fmla="*/ 324 h 630"/>
                <a:gd name="T46" fmla="*/ 272 w 537"/>
                <a:gd name="T47" fmla="*/ 256 h 630"/>
                <a:gd name="T48" fmla="*/ 395 w 537"/>
                <a:gd name="T49" fmla="*/ 506 h 630"/>
                <a:gd name="T50" fmla="*/ 318 w 537"/>
                <a:gd name="T51" fmla="*/ 531 h 630"/>
                <a:gd name="T52" fmla="*/ 272 w 537"/>
                <a:gd name="T53" fmla="*/ 488 h 630"/>
                <a:gd name="T54" fmla="*/ 317 w 537"/>
                <a:gd name="T55" fmla="*/ 441 h 630"/>
                <a:gd name="T56" fmla="*/ 395 w 537"/>
                <a:gd name="T57" fmla="*/ 506 h 630"/>
                <a:gd name="T58" fmla="*/ 402 w 537"/>
                <a:gd name="T59" fmla="*/ 507 h 630"/>
                <a:gd name="T60" fmla="*/ 402 w 537"/>
                <a:gd name="T61" fmla="*/ 507 h 630"/>
                <a:gd name="T62" fmla="*/ 340 w 537"/>
                <a:gd name="T63" fmla="*/ 364 h 630"/>
                <a:gd name="T64" fmla="*/ 449 w 537"/>
                <a:gd name="T65" fmla="*/ 37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7" h="630">
                  <a:moveTo>
                    <a:pt x="493" y="188"/>
                  </a:moveTo>
                  <a:cubicBezTo>
                    <a:pt x="400" y="189"/>
                    <a:pt x="400" y="189"/>
                    <a:pt x="400" y="189"/>
                  </a:cubicBezTo>
                  <a:cubicBezTo>
                    <a:pt x="375" y="189"/>
                    <a:pt x="355" y="170"/>
                    <a:pt x="354" y="145"/>
                  </a:cubicBezTo>
                  <a:cubicBezTo>
                    <a:pt x="351" y="44"/>
                    <a:pt x="351" y="44"/>
                    <a:pt x="351" y="44"/>
                  </a:cubicBezTo>
                  <a:cubicBezTo>
                    <a:pt x="351" y="20"/>
                    <a:pt x="330" y="0"/>
                    <a:pt x="30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0"/>
                    <a:pt x="20" y="630"/>
                    <a:pt x="44" y="630"/>
                  </a:cubicBezTo>
                  <a:cubicBezTo>
                    <a:pt x="493" y="630"/>
                    <a:pt x="493" y="630"/>
                    <a:pt x="493" y="630"/>
                  </a:cubicBezTo>
                  <a:cubicBezTo>
                    <a:pt x="517" y="630"/>
                    <a:pt x="537" y="610"/>
                    <a:pt x="537" y="586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07"/>
                    <a:pt x="517" y="187"/>
                    <a:pt x="493" y="188"/>
                  </a:cubicBezTo>
                  <a:close/>
                  <a:moveTo>
                    <a:pt x="91" y="324"/>
                  </a:moveTo>
                  <a:cubicBezTo>
                    <a:pt x="175" y="324"/>
                    <a:pt x="175" y="324"/>
                    <a:pt x="175" y="324"/>
                  </a:cubicBezTo>
                  <a:cubicBezTo>
                    <a:pt x="216" y="398"/>
                    <a:pt x="216" y="398"/>
                    <a:pt x="216" y="398"/>
                  </a:cubicBezTo>
                  <a:cubicBezTo>
                    <a:pt x="193" y="387"/>
                    <a:pt x="193" y="387"/>
                    <a:pt x="193" y="387"/>
                  </a:cubicBezTo>
                  <a:cubicBezTo>
                    <a:pt x="161" y="439"/>
                    <a:pt x="161" y="439"/>
                    <a:pt x="161" y="439"/>
                  </a:cubicBezTo>
                  <a:cubicBezTo>
                    <a:pt x="161" y="439"/>
                    <a:pt x="122" y="442"/>
                    <a:pt x="97" y="421"/>
                  </a:cubicBezTo>
                  <a:cubicBezTo>
                    <a:pt x="97" y="421"/>
                    <a:pt x="82" y="406"/>
                    <a:pt x="96" y="380"/>
                  </a:cubicBezTo>
                  <a:cubicBezTo>
                    <a:pt x="115" y="341"/>
                    <a:pt x="115" y="341"/>
                    <a:pt x="115" y="341"/>
                  </a:cubicBezTo>
                  <a:lnTo>
                    <a:pt x="91" y="324"/>
                  </a:lnTo>
                  <a:close/>
                  <a:moveTo>
                    <a:pt x="248" y="533"/>
                  </a:moveTo>
                  <a:cubicBezTo>
                    <a:pt x="181" y="533"/>
                    <a:pt x="181" y="533"/>
                    <a:pt x="181" y="533"/>
                  </a:cubicBezTo>
                  <a:cubicBezTo>
                    <a:pt x="181" y="533"/>
                    <a:pt x="155" y="536"/>
                    <a:pt x="140" y="510"/>
                  </a:cubicBezTo>
                  <a:cubicBezTo>
                    <a:pt x="94" y="427"/>
                    <a:pt x="94" y="427"/>
                    <a:pt x="94" y="427"/>
                  </a:cubicBezTo>
                  <a:cubicBezTo>
                    <a:pt x="94" y="426"/>
                    <a:pt x="93" y="425"/>
                    <a:pt x="93" y="425"/>
                  </a:cubicBezTo>
                  <a:cubicBezTo>
                    <a:pt x="94" y="427"/>
                    <a:pt x="94" y="427"/>
                    <a:pt x="94" y="427"/>
                  </a:cubicBezTo>
                  <a:cubicBezTo>
                    <a:pt x="97" y="432"/>
                    <a:pt x="111" y="448"/>
                    <a:pt x="162" y="446"/>
                  </a:cubicBezTo>
                  <a:cubicBezTo>
                    <a:pt x="248" y="446"/>
                    <a:pt x="248" y="446"/>
                    <a:pt x="248" y="446"/>
                  </a:cubicBezTo>
                  <a:lnTo>
                    <a:pt x="248" y="533"/>
                  </a:lnTo>
                  <a:close/>
                  <a:moveTo>
                    <a:pt x="224" y="328"/>
                  </a:moveTo>
                  <a:cubicBezTo>
                    <a:pt x="148" y="286"/>
                    <a:pt x="148" y="286"/>
                    <a:pt x="148" y="286"/>
                  </a:cubicBezTo>
                  <a:cubicBezTo>
                    <a:pt x="181" y="227"/>
                    <a:pt x="181" y="227"/>
                    <a:pt x="181" y="227"/>
                  </a:cubicBezTo>
                  <a:cubicBezTo>
                    <a:pt x="181" y="227"/>
                    <a:pt x="190" y="204"/>
                    <a:pt x="220" y="203"/>
                  </a:cubicBezTo>
                  <a:cubicBezTo>
                    <a:pt x="316" y="203"/>
                    <a:pt x="316" y="203"/>
                    <a:pt x="316" y="203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6" y="203"/>
                    <a:pt x="316" y="203"/>
                    <a:pt x="316" y="203"/>
                  </a:cubicBezTo>
                  <a:cubicBezTo>
                    <a:pt x="310" y="203"/>
                    <a:pt x="289" y="208"/>
                    <a:pt x="266" y="253"/>
                  </a:cubicBezTo>
                  <a:lnTo>
                    <a:pt x="224" y="328"/>
                  </a:lnTo>
                  <a:close/>
                  <a:moveTo>
                    <a:pt x="318" y="209"/>
                  </a:moveTo>
                  <a:cubicBezTo>
                    <a:pt x="318" y="209"/>
                    <a:pt x="339" y="202"/>
                    <a:pt x="354" y="227"/>
                  </a:cubicBezTo>
                  <a:cubicBezTo>
                    <a:pt x="379" y="263"/>
                    <a:pt x="379" y="263"/>
                    <a:pt x="379" y="263"/>
                  </a:cubicBezTo>
                  <a:cubicBezTo>
                    <a:pt x="406" y="250"/>
                    <a:pt x="406" y="250"/>
                    <a:pt x="406" y="250"/>
                  </a:cubicBezTo>
                  <a:cubicBezTo>
                    <a:pt x="365" y="324"/>
                    <a:pt x="365" y="324"/>
                    <a:pt x="365" y="324"/>
                  </a:cubicBezTo>
                  <a:cubicBezTo>
                    <a:pt x="280" y="324"/>
                    <a:pt x="280" y="324"/>
                    <a:pt x="280" y="324"/>
                  </a:cubicBezTo>
                  <a:cubicBezTo>
                    <a:pt x="302" y="309"/>
                    <a:pt x="302" y="309"/>
                    <a:pt x="302" y="309"/>
                  </a:cubicBezTo>
                  <a:cubicBezTo>
                    <a:pt x="272" y="256"/>
                    <a:pt x="272" y="256"/>
                    <a:pt x="272" y="256"/>
                  </a:cubicBezTo>
                  <a:cubicBezTo>
                    <a:pt x="272" y="256"/>
                    <a:pt x="288" y="220"/>
                    <a:pt x="318" y="209"/>
                  </a:cubicBezTo>
                  <a:close/>
                  <a:moveTo>
                    <a:pt x="395" y="506"/>
                  </a:moveTo>
                  <a:cubicBezTo>
                    <a:pt x="395" y="506"/>
                    <a:pt x="390" y="527"/>
                    <a:pt x="361" y="528"/>
                  </a:cubicBezTo>
                  <a:cubicBezTo>
                    <a:pt x="318" y="531"/>
                    <a:pt x="318" y="531"/>
                    <a:pt x="318" y="531"/>
                  </a:cubicBezTo>
                  <a:cubicBezTo>
                    <a:pt x="315" y="560"/>
                    <a:pt x="315" y="560"/>
                    <a:pt x="315" y="560"/>
                  </a:cubicBezTo>
                  <a:cubicBezTo>
                    <a:pt x="272" y="488"/>
                    <a:pt x="272" y="488"/>
                    <a:pt x="272" y="488"/>
                  </a:cubicBezTo>
                  <a:cubicBezTo>
                    <a:pt x="315" y="415"/>
                    <a:pt x="315" y="415"/>
                    <a:pt x="315" y="415"/>
                  </a:cubicBezTo>
                  <a:cubicBezTo>
                    <a:pt x="317" y="441"/>
                    <a:pt x="317" y="441"/>
                    <a:pt x="317" y="441"/>
                  </a:cubicBezTo>
                  <a:cubicBezTo>
                    <a:pt x="378" y="441"/>
                    <a:pt x="378" y="441"/>
                    <a:pt x="378" y="441"/>
                  </a:cubicBezTo>
                  <a:cubicBezTo>
                    <a:pt x="378" y="441"/>
                    <a:pt x="400" y="474"/>
                    <a:pt x="395" y="506"/>
                  </a:cubicBezTo>
                  <a:close/>
                  <a:moveTo>
                    <a:pt x="450" y="424"/>
                  </a:moveTo>
                  <a:cubicBezTo>
                    <a:pt x="402" y="507"/>
                    <a:pt x="402" y="507"/>
                    <a:pt x="402" y="507"/>
                  </a:cubicBezTo>
                  <a:cubicBezTo>
                    <a:pt x="401" y="508"/>
                    <a:pt x="401" y="508"/>
                    <a:pt x="401" y="508"/>
                  </a:cubicBezTo>
                  <a:cubicBezTo>
                    <a:pt x="401" y="508"/>
                    <a:pt x="401" y="508"/>
                    <a:pt x="402" y="507"/>
                  </a:cubicBezTo>
                  <a:cubicBezTo>
                    <a:pt x="404" y="501"/>
                    <a:pt x="411" y="481"/>
                    <a:pt x="384" y="439"/>
                  </a:cubicBezTo>
                  <a:cubicBezTo>
                    <a:pt x="340" y="364"/>
                    <a:pt x="340" y="364"/>
                    <a:pt x="340" y="364"/>
                  </a:cubicBezTo>
                  <a:cubicBezTo>
                    <a:pt x="415" y="320"/>
                    <a:pt x="415" y="320"/>
                    <a:pt x="415" y="320"/>
                  </a:cubicBezTo>
                  <a:cubicBezTo>
                    <a:pt x="449" y="378"/>
                    <a:pt x="449" y="378"/>
                    <a:pt x="449" y="378"/>
                  </a:cubicBezTo>
                  <a:cubicBezTo>
                    <a:pt x="449" y="378"/>
                    <a:pt x="464" y="398"/>
                    <a:pt x="450" y="4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6324" name="Freeform 13"/>
          <p:cNvSpPr/>
          <p:nvPr/>
        </p:nvSpPr>
        <p:spPr bwMode="auto">
          <a:xfrm>
            <a:off x="7616825" y="2435225"/>
            <a:ext cx="3175" cy="0"/>
          </a:xfrm>
          <a:custGeom>
            <a:avLst/>
            <a:gdLst>
              <a:gd name="T0" fmla="*/ 0 w 1"/>
              <a:gd name="T1" fmla="*/ 10080623 w 1"/>
              <a:gd name="T2" fmla="*/ 0 w 1"/>
              <a:gd name="T3" fmla="*/ 0 60000 65536"/>
              <a:gd name="T4" fmla="*/ 0 60000 65536"/>
              <a:gd name="T5" fmla="*/ 0 60000 65536"/>
              <a:gd name="T6" fmla="*/ 0 w 1"/>
              <a:gd name="T7" fmla="*/ 1 w 1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CD4B0B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197"/>
          <p:cNvGrpSpPr/>
          <p:nvPr/>
        </p:nvGrpSpPr>
        <p:grpSpPr>
          <a:xfrm>
            <a:off x="5309038" y="2479443"/>
            <a:ext cx="1316038" cy="1816100"/>
            <a:chOff x="8570913" y="1890713"/>
            <a:chExt cx="1316038" cy="1816100"/>
          </a:xfrm>
          <a:solidFill>
            <a:srgbClr val="5AAB31"/>
          </a:solidFill>
        </p:grpSpPr>
        <p:sp>
          <p:nvSpPr>
            <p:cNvPr id="192" name="Freeform 17"/>
            <p:cNvSpPr/>
            <p:nvPr/>
          </p:nvSpPr>
          <p:spPr bwMode="auto">
            <a:xfrm>
              <a:off x="8570913" y="2103438"/>
              <a:ext cx="1316038" cy="204788"/>
            </a:xfrm>
            <a:custGeom>
              <a:avLst/>
              <a:gdLst>
                <a:gd name="T0" fmla="*/ 251 w 308"/>
                <a:gd name="T1" fmla="*/ 0 h 48"/>
                <a:gd name="T2" fmla="*/ 57 w 308"/>
                <a:gd name="T3" fmla="*/ 0 h 48"/>
                <a:gd name="T4" fmla="*/ 0 w 308"/>
                <a:gd name="T5" fmla="*/ 43 h 48"/>
                <a:gd name="T6" fmla="*/ 0 w 308"/>
                <a:gd name="T7" fmla="*/ 48 h 48"/>
                <a:gd name="T8" fmla="*/ 308 w 308"/>
                <a:gd name="T9" fmla="*/ 48 h 48"/>
                <a:gd name="T10" fmla="*/ 308 w 308"/>
                <a:gd name="T11" fmla="*/ 43 h 48"/>
                <a:gd name="T12" fmla="*/ 251 w 30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8">
                  <a:moveTo>
                    <a:pt x="25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08" y="48"/>
                    <a:pt x="308" y="48"/>
                    <a:pt x="308" y="48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8" y="19"/>
                    <a:pt x="282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18"/>
            <p:cNvSpPr/>
            <p:nvPr/>
          </p:nvSpPr>
          <p:spPr bwMode="auto">
            <a:xfrm>
              <a:off x="9002713" y="1890713"/>
              <a:ext cx="452438" cy="111125"/>
            </a:xfrm>
            <a:custGeom>
              <a:avLst/>
              <a:gdLst>
                <a:gd name="T0" fmla="*/ 86 w 106"/>
                <a:gd name="T1" fmla="*/ 0 h 26"/>
                <a:gd name="T2" fmla="*/ 20 w 106"/>
                <a:gd name="T3" fmla="*/ 0 h 26"/>
                <a:gd name="T4" fmla="*/ 0 w 106"/>
                <a:gd name="T5" fmla="*/ 19 h 26"/>
                <a:gd name="T6" fmla="*/ 0 w 106"/>
                <a:gd name="T7" fmla="*/ 26 h 26"/>
                <a:gd name="T8" fmla="*/ 106 w 106"/>
                <a:gd name="T9" fmla="*/ 26 h 26"/>
                <a:gd name="T10" fmla="*/ 106 w 106"/>
                <a:gd name="T11" fmla="*/ 19 h 26"/>
                <a:gd name="T12" fmla="*/ 86 w 10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6">
                  <a:moveTo>
                    <a:pt x="8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9"/>
                    <a:pt x="9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19"/>
            <p:cNvSpPr>
              <a:spLocks noEditPoints="1"/>
            </p:cNvSpPr>
            <p:nvPr/>
          </p:nvSpPr>
          <p:spPr bwMode="auto">
            <a:xfrm>
              <a:off x="8672513" y="2432050"/>
              <a:ext cx="1111250" cy="1274763"/>
            </a:xfrm>
            <a:custGeom>
              <a:avLst/>
              <a:gdLst>
                <a:gd name="T0" fmla="*/ 0 w 260"/>
                <a:gd name="T1" fmla="*/ 0 h 299"/>
                <a:gd name="T2" fmla="*/ 0 w 260"/>
                <a:gd name="T3" fmla="*/ 242 h 299"/>
                <a:gd name="T4" fmla="*/ 48 w 260"/>
                <a:gd name="T5" fmla="*/ 299 h 299"/>
                <a:gd name="T6" fmla="*/ 212 w 260"/>
                <a:gd name="T7" fmla="*/ 299 h 299"/>
                <a:gd name="T8" fmla="*/ 260 w 260"/>
                <a:gd name="T9" fmla="*/ 242 h 299"/>
                <a:gd name="T10" fmla="*/ 260 w 260"/>
                <a:gd name="T11" fmla="*/ 0 h 299"/>
                <a:gd name="T12" fmla="*/ 0 w 260"/>
                <a:gd name="T13" fmla="*/ 0 h 299"/>
                <a:gd name="T14" fmla="*/ 32 w 260"/>
                <a:gd name="T15" fmla="*/ 121 h 299"/>
                <a:gd name="T16" fmla="*/ 79 w 260"/>
                <a:gd name="T17" fmla="*/ 121 h 299"/>
                <a:gd name="T18" fmla="*/ 102 w 260"/>
                <a:gd name="T19" fmla="*/ 162 h 299"/>
                <a:gd name="T20" fmla="*/ 88 w 260"/>
                <a:gd name="T21" fmla="*/ 156 h 299"/>
                <a:gd name="T22" fmla="*/ 71 w 260"/>
                <a:gd name="T23" fmla="*/ 185 h 299"/>
                <a:gd name="T24" fmla="*/ 35 w 260"/>
                <a:gd name="T25" fmla="*/ 175 h 299"/>
                <a:gd name="T26" fmla="*/ 34 w 260"/>
                <a:gd name="T27" fmla="*/ 152 h 299"/>
                <a:gd name="T28" fmla="*/ 45 w 260"/>
                <a:gd name="T29" fmla="*/ 130 h 299"/>
                <a:gd name="T30" fmla="*/ 32 w 260"/>
                <a:gd name="T31" fmla="*/ 121 h 299"/>
                <a:gd name="T32" fmla="*/ 119 w 260"/>
                <a:gd name="T33" fmla="*/ 237 h 299"/>
                <a:gd name="T34" fmla="*/ 82 w 260"/>
                <a:gd name="T35" fmla="*/ 237 h 299"/>
                <a:gd name="T36" fmla="*/ 59 w 260"/>
                <a:gd name="T37" fmla="*/ 225 h 299"/>
                <a:gd name="T38" fmla="*/ 33 w 260"/>
                <a:gd name="T39" fmla="*/ 178 h 299"/>
                <a:gd name="T40" fmla="*/ 33 w 260"/>
                <a:gd name="T41" fmla="*/ 177 h 299"/>
                <a:gd name="T42" fmla="*/ 33 w 260"/>
                <a:gd name="T43" fmla="*/ 178 h 299"/>
                <a:gd name="T44" fmla="*/ 71 w 260"/>
                <a:gd name="T45" fmla="*/ 189 h 299"/>
                <a:gd name="T46" fmla="*/ 119 w 260"/>
                <a:gd name="T47" fmla="*/ 189 h 299"/>
                <a:gd name="T48" fmla="*/ 119 w 260"/>
                <a:gd name="T49" fmla="*/ 237 h 299"/>
                <a:gd name="T50" fmla="*/ 106 w 260"/>
                <a:gd name="T51" fmla="*/ 123 h 299"/>
                <a:gd name="T52" fmla="*/ 63 w 260"/>
                <a:gd name="T53" fmla="*/ 99 h 299"/>
                <a:gd name="T54" fmla="*/ 82 w 260"/>
                <a:gd name="T55" fmla="*/ 67 h 299"/>
                <a:gd name="T56" fmla="*/ 104 w 260"/>
                <a:gd name="T57" fmla="*/ 53 h 299"/>
                <a:gd name="T58" fmla="*/ 157 w 260"/>
                <a:gd name="T59" fmla="*/ 53 h 299"/>
                <a:gd name="T60" fmla="*/ 158 w 260"/>
                <a:gd name="T61" fmla="*/ 53 h 299"/>
                <a:gd name="T62" fmla="*/ 157 w 260"/>
                <a:gd name="T63" fmla="*/ 53 h 299"/>
                <a:gd name="T64" fmla="*/ 129 w 260"/>
                <a:gd name="T65" fmla="*/ 81 h 299"/>
                <a:gd name="T66" fmla="*/ 106 w 260"/>
                <a:gd name="T67" fmla="*/ 123 h 299"/>
                <a:gd name="T68" fmla="*/ 158 w 260"/>
                <a:gd name="T69" fmla="*/ 57 h 299"/>
                <a:gd name="T70" fmla="*/ 179 w 260"/>
                <a:gd name="T71" fmla="*/ 67 h 299"/>
                <a:gd name="T72" fmla="*/ 192 w 260"/>
                <a:gd name="T73" fmla="*/ 87 h 299"/>
                <a:gd name="T74" fmla="*/ 207 w 260"/>
                <a:gd name="T75" fmla="*/ 80 h 299"/>
                <a:gd name="T76" fmla="*/ 184 w 260"/>
                <a:gd name="T77" fmla="*/ 121 h 299"/>
                <a:gd name="T78" fmla="*/ 137 w 260"/>
                <a:gd name="T79" fmla="*/ 121 h 299"/>
                <a:gd name="T80" fmla="*/ 149 w 260"/>
                <a:gd name="T81" fmla="*/ 112 h 299"/>
                <a:gd name="T82" fmla="*/ 132 w 260"/>
                <a:gd name="T83" fmla="*/ 83 h 299"/>
                <a:gd name="T84" fmla="*/ 158 w 260"/>
                <a:gd name="T85" fmla="*/ 57 h 299"/>
                <a:gd name="T86" fmla="*/ 201 w 260"/>
                <a:gd name="T87" fmla="*/ 222 h 299"/>
                <a:gd name="T88" fmla="*/ 182 w 260"/>
                <a:gd name="T89" fmla="*/ 234 h 299"/>
                <a:gd name="T90" fmla="*/ 158 w 260"/>
                <a:gd name="T91" fmla="*/ 236 h 299"/>
                <a:gd name="T92" fmla="*/ 157 w 260"/>
                <a:gd name="T93" fmla="*/ 252 h 299"/>
                <a:gd name="T94" fmla="*/ 133 w 260"/>
                <a:gd name="T95" fmla="*/ 212 h 299"/>
                <a:gd name="T96" fmla="*/ 156 w 260"/>
                <a:gd name="T97" fmla="*/ 171 h 299"/>
                <a:gd name="T98" fmla="*/ 158 w 260"/>
                <a:gd name="T99" fmla="*/ 186 h 299"/>
                <a:gd name="T100" fmla="*/ 191 w 260"/>
                <a:gd name="T101" fmla="*/ 186 h 299"/>
                <a:gd name="T102" fmla="*/ 201 w 260"/>
                <a:gd name="T103" fmla="*/ 222 h 299"/>
                <a:gd name="T104" fmla="*/ 232 w 260"/>
                <a:gd name="T105" fmla="*/ 177 h 299"/>
                <a:gd name="T106" fmla="*/ 205 w 260"/>
                <a:gd name="T107" fmla="*/ 222 h 299"/>
                <a:gd name="T108" fmla="*/ 204 w 260"/>
                <a:gd name="T109" fmla="*/ 223 h 299"/>
                <a:gd name="T110" fmla="*/ 205 w 260"/>
                <a:gd name="T111" fmla="*/ 222 h 299"/>
                <a:gd name="T112" fmla="*/ 195 w 260"/>
                <a:gd name="T113" fmla="*/ 185 h 299"/>
                <a:gd name="T114" fmla="*/ 171 w 260"/>
                <a:gd name="T115" fmla="*/ 143 h 299"/>
                <a:gd name="T116" fmla="*/ 212 w 260"/>
                <a:gd name="T117" fmla="*/ 119 h 299"/>
                <a:gd name="T118" fmla="*/ 231 w 260"/>
                <a:gd name="T119" fmla="*/ 151 h 299"/>
                <a:gd name="T120" fmla="*/ 232 w 260"/>
                <a:gd name="T121" fmla="*/ 17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299">
                  <a:moveTo>
                    <a:pt x="0" y="0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73"/>
                    <a:pt x="21" y="299"/>
                    <a:pt x="48" y="299"/>
                  </a:cubicBezTo>
                  <a:cubicBezTo>
                    <a:pt x="212" y="299"/>
                    <a:pt x="212" y="299"/>
                    <a:pt x="212" y="299"/>
                  </a:cubicBezTo>
                  <a:cubicBezTo>
                    <a:pt x="238" y="299"/>
                    <a:pt x="260" y="273"/>
                    <a:pt x="260" y="242"/>
                  </a:cubicBezTo>
                  <a:cubicBezTo>
                    <a:pt x="260" y="0"/>
                    <a:pt x="260" y="0"/>
                    <a:pt x="260" y="0"/>
                  </a:cubicBezTo>
                  <a:lnTo>
                    <a:pt x="0" y="0"/>
                  </a:lnTo>
                  <a:close/>
                  <a:moveTo>
                    <a:pt x="32" y="121"/>
                  </a:moveTo>
                  <a:cubicBezTo>
                    <a:pt x="79" y="121"/>
                    <a:pt x="79" y="121"/>
                    <a:pt x="79" y="12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5"/>
                    <a:pt x="49" y="186"/>
                    <a:pt x="35" y="175"/>
                  </a:cubicBezTo>
                  <a:cubicBezTo>
                    <a:pt x="35" y="175"/>
                    <a:pt x="26" y="167"/>
                    <a:pt x="34" y="152"/>
                  </a:cubicBezTo>
                  <a:cubicBezTo>
                    <a:pt x="45" y="130"/>
                    <a:pt x="45" y="130"/>
                    <a:pt x="45" y="130"/>
                  </a:cubicBezTo>
                  <a:lnTo>
                    <a:pt x="32" y="121"/>
                  </a:lnTo>
                  <a:close/>
                  <a:moveTo>
                    <a:pt x="119" y="237"/>
                  </a:moveTo>
                  <a:cubicBezTo>
                    <a:pt x="82" y="237"/>
                    <a:pt x="82" y="237"/>
                    <a:pt x="82" y="237"/>
                  </a:cubicBezTo>
                  <a:cubicBezTo>
                    <a:pt x="82" y="237"/>
                    <a:pt x="68" y="239"/>
                    <a:pt x="59" y="225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5" y="181"/>
                    <a:pt x="43" y="190"/>
                    <a:pt x="71" y="189"/>
                  </a:cubicBezTo>
                  <a:cubicBezTo>
                    <a:pt x="119" y="189"/>
                    <a:pt x="119" y="189"/>
                    <a:pt x="119" y="189"/>
                  </a:cubicBezTo>
                  <a:lnTo>
                    <a:pt x="119" y="237"/>
                  </a:lnTo>
                  <a:close/>
                  <a:moveTo>
                    <a:pt x="106" y="123"/>
                  </a:moveTo>
                  <a:cubicBezTo>
                    <a:pt x="63" y="99"/>
                    <a:pt x="63" y="99"/>
                    <a:pt x="63" y="99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7" y="54"/>
                    <a:pt x="104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4" y="53"/>
                    <a:pt x="142" y="56"/>
                    <a:pt x="129" y="81"/>
                  </a:cubicBezTo>
                  <a:lnTo>
                    <a:pt x="106" y="123"/>
                  </a:lnTo>
                  <a:close/>
                  <a:moveTo>
                    <a:pt x="158" y="57"/>
                  </a:moveTo>
                  <a:cubicBezTo>
                    <a:pt x="158" y="57"/>
                    <a:pt x="170" y="53"/>
                    <a:pt x="179" y="6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42" y="63"/>
                    <a:pt x="158" y="57"/>
                  </a:cubicBezTo>
                  <a:close/>
                  <a:moveTo>
                    <a:pt x="201" y="222"/>
                  </a:moveTo>
                  <a:cubicBezTo>
                    <a:pt x="201" y="222"/>
                    <a:pt x="199" y="234"/>
                    <a:pt x="182" y="234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57" y="252"/>
                    <a:pt x="157" y="252"/>
                    <a:pt x="157" y="25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56" y="171"/>
                    <a:pt x="156" y="171"/>
                    <a:pt x="156" y="171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91" y="186"/>
                    <a:pt x="191" y="186"/>
                    <a:pt x="191" y="186"/>
                  </a:cubicBezTo>
                  <a:cubicBezTo>
                    <a:pt x="191" y="186"/>
                    <a:pt x="204" y="204"/>
                    <a:pt x="201" y="222"/>
                  </a:cubicBezTo>
                  <a:close/>
                  <a:moveTo>
                    <a:pt x="232" y="177"/>
                  </a:moveTo>
                  <a:cubicBezTo>
                    <a:pt x="205" y="222"/>
                    <a:pt x="205" y="222"/>
                    <a:pt x="205" y="222"/>
                  </a:cubicBezTo>
                  <a:cubicBezTo>
                    <a:pt x="205" y="223"/>
                    <a:pt x="204" y="223"/>
                    <a:pt x="204" y="223"/>
                  </a:cubicBezTo>
                  <a:cubicBezTo>
                    <a:pt x="205" y="222"/>
                    <a:pt x="205" y="222"/>
                    <a:pt x="205" y="222"/>
                  </a:cubicBezTo>
                  <a:cubicBezTo>
                    <a:pt x="206" y="220"/>
                    <a:pt x="210" y="208"/>
                    <a:pt x="195" y="185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1" y="151"/>
                    <a:pt x="240" y="162"/>
                    <a:pt x="23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20"/>
            <p:cNvSpPr/>
            <p:nvPr/>
          </p:nvSpPr>
          <p:spPr bwMode="auto">
            <a:xfrm>
              <a:off x="8813800" y="318611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21"/>
            <p:cNvSpPr/>
            <p:nvPr/>
          </p:nvSpPr>
          <p:spPr bwMode="auto">
            <a:xfrm>
              <a:off x="9545638" y="337820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22"/>
            <p:cNvSpPr/>
            <p:nvPr/>
          </p:nvSpPr>
          <p:spPr bwMode="auto">
            <a:xfrm>
              <a:off x="9344025" y="2657475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6326" name="Freeform 26"/>
          <p:cNvSpPr>
            <a:spLocks noEditPoints="1"/>
          </p:cNvSpPr>
          <p:nvPr/>
        </p:nvSpPr>
        <p:spPr bwMode="auto">
          <a:xfrm>
            <a:off x="7505700" y="2546350"/>
            <a:ext cx="1635125" cy="1736725"/>
          </a:xfrm>
          <a:custGeom>
            <a:avLst/>
            <a:gdLst>
              <a:gd name="T0" fmla="*/ 2147483647 w 569"/>
              <a:gd name="T1" fmla="*/ 1713082601 h 605"/>
              <a:gd name="T2" fmla="*/ 2147483647 w 569"/>
              <a:gd name="T3" fmla="*/ 0 h 605"/>
              <a:gd name="T4" fmla="*/ 2147483647 w 569"/>
              <a:gd name="T5" fmla="*/ 0 h 605"/>
              <a:gd name="T6" fmla="*/ 1205676072 w 569"/>
              <a:gd name="T7" fmla="*/ 1713082601 h 605"/>
              <a:gd name="T8" fmla="*/ 2147483647 w 569"/>
              <a:gd name="T9" fmla="*/ 2147483647 h 605"/>
              <a:gd name="T10" fmla="*/ 2147483647 w 569"/>
              <a:gd name="T11" fmla="*/ 2147483647 h 605"/>
              <a:gd name="T12" fmla="*/ 2147483647 w 569"/>
              <a:gd name="T13" fmla="*/ 1713082601 h 605"/>
              <a:gd name="T14" fmla="*/ 2147483647 w 569"/>
              <a:gd name="T15" fmla="*/ 2147483647 h 605"/>
              <a:gd name="T16" fmla="*/ 2147483647 w 569"/>
              <a:gd name="T17" fmla="*/ 2147483647 h 605"/>
              <a:gd name="T18" fmla="*/ 2147483647 w 569"/>
              <a:gd name="T19" fmla="*/ 2147483647 h 605"/>
              <a:gd name="T20" fmla="*/ 1123095110 w 569"/>
              <a:gd name="T21" fmla="*/ 2147483647 h 605"/>
              <a:gd name="T22" fmla="*/ 1346061120 w 569"/>
              <a:gd name="T23" fmla="*/ 2147483647 h 605"/>
              <a:gd name="T24" fmla="*/ 1535997402 w 569"/>
              <a:gd name="T25" fmla="*/ 2147483647 h 605"/>
              <a:gd name="T26" fmla="*/ 2147483647 w 569"/>
              <a:gd name="T27" fmla="*/ 2147483647 h 605"/>
              <a:gd name="T28" fmla="*/ 2147483647 w 569"/>
              <a:gd name="T29" fmla="*/ 2147483647 h 6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69"/>
              <a:gd name="T46" fmla="*/ 0 h 605"/>
              <a:gd name="T47" fmla="*/ 569 w 569"/>
              <a:gd name="T48" fmla="*/ 605 h 6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69" h="605">
                <a:moveTo>
                  <a:pt x="422" y="208"/>
                </a:moveTo>
                <a:cubicBezTo>
                  <a:pt x="297" y="60"/>
                  <a:pt x="285" y="7"/>
                  <a:pt x="284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7"/>
                  <a:pt x="271" y="60"/>
                  <a:pt x="146" y="208"/>
                </a:cubicBezTo>
                <a:cubicBezTo>
                  <a:pt x="0" y="380"/>
                  <a:pt x="84" y="595"/>
                  <a:pt x="283" y="605"/>
                </a:cubicBezTo>
                <a:cubicBezTo>
                  <a:pt x="285" y="605"/>
                  <a:pt x="285" y="605"/>
                  <a:pt x="285" y="605"/>
                </a:cubicBezTo>
                <a:cubicBezTo>
                  <a:pt x="484" y="595"/>
                  <a:pt x="569" y="380"/>
                  <a:pt x="422" y="208"/>
                </a:cubicBezTo>
                <a:close/>
                <a:moveTo>
                  <a:pt x="309" y="529"/>
                </a:moveTo>
                <a:cubicBezTo>
                  <a:pt x="306" y="540"/>
                  <a:pt x="296" y="548"/>
                  <a:pt x="285" y="548"/>
                </a:cubicBezTo>
                <a:cubicBezTo>
                  <a:pt x="283" y="548"/>
                  <a:pt x="281" y="548"/>
                  <a:pt x="279" y="547"/>
                </a:cubicBezTo>
                <a:cubicBezTo>
                  <a:pt x="155" y="519"/>
                  <a:pt x="131" y="408"/>
                  <a:pt x="136" y="354"/>
                </a:cubicBezTo>
                <a:cubicBezTo>
                  <a:pt x="138" y="340"/>
                  <a:pt x="150" y="330"/>
                  <a:pt x="163" y="331"/>
                </a:cubicBezTo>
                <a:cubicBezTo>
                  <a:pt x="177" y="333"/>
                  <a:pt x="187" y="345"/>
                  <a:pt x="186" y="358"/>
                </a:cubicBezTo>
                <a:cubicBezTo>
                  <a:pt x="185" y="363"/>
                  <a:pt x="178" y="474"/>
                  <a:pt x="290" y="499"/>
                </a:cubicBezTo>
                <a:cubicBezTo>
                  <a:pt x="304" y="502"/>
                  <a:pt x="312" y="515"/>
                  <a:pt x="309" y="529"/>
                </a:cubicBezTo>
                <a:close/>
              </a:path>
            </a:pathLst>
          </a:custGeom>
          <a:solidFill>
            <a:srgbClr val="5AAB3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27" name="Freeform 30"/>
          <p:cNvSpPr/>
          <p:nvPr/>
        </p:nvSpPr>
        <p:spPr bwMode="auto">
          <a:xfrm>
            <a:off x="9799638" y="2838450"/>
            <a:ext cx="1701800" cy="1236663"/>
          </a:xfrm>
          <a:custGeom>
            <a:avLst/>
            <a:gdLst>
              <a:gd name="T0" fmla="*/ 1055968914 w 928"/>
              <a:gd name="T1" fmla="*/ 348646941 h 672"/>
              <a:gd name="T2" fmla="*/ 453999157 w 928"/>
              <a:gd name="T3" fmla="*/ 1374280365 h 672"/>
              <a:gd name="T4" fmla="*/ 457362412 w 928"/>
              <a:gd name="T5" fmla="*/ 1387821084 h 672"/>
              <a:gd name="T6" fmla="*/ 800383333 w 928"/>
              <a:gd name="T7" fmla="*/ 1171186145 h 672"/>
              <a:gd name="T8" fmla="*/ 918086245 w 928"/>
              <a:gd name="T9" fmla="*/ 602518051 h 672"/>
              <a:gd name="T10" fmla="*/ 955078379 w 928"/>
              <a:gd name="T11" fmla="*/ 595747692 h 672"/>
              <a:gd name="T12" fmla="*/ 965168372 w 928"/>
              <a:gd name="T13" fmla="*/ 1083176994 h 672"/>
              <a:gd name="T14" fmla="*/ 1133316438 w 928"/>
              <a:gd name="T15" fmla="*/ 1012094661 h 672"/>
              <a:gd name="T16" fmla="*/ 1298101248 w 928"/>
              <a:gd name="T17" fmla="*/ 467119949 h 672"/>
              <a:gd name="T18" fmla="*/ 1341819892 w 928"/>
              <a:gd name="T19" fmla="*/ 450194971 h 672"/>
              <a:gd name="T20" fmla="*/ 1321642197 w 928"/>
              <a:gd name="T21" fmla="*/ 937625998 h 672"/>
              <a:gd name="T22" fmla="*/ 1516692633 w 928"/>
              <a:gd name="T23" fmla="*/ 869926085 h 672"/>
              <a:gd name="T24" fmla="*/ 1789092425 w 928"/>
              <a:gd name="T25" fmla="*/ 443426452 h 672"/>
              <a:gd name="T26" fmla="*/ 1826084559 w 928"/>
              <a:gd name="T27" fmla="*/ 467119949 h 672"/>
              <a:gd name="T28" fmla="*/ 1694928628 w 928"/>
              <a:gd name="T29" fmla="*/ 815768730 h 672"/>
              <a:gd name="T30" fmla="*/ 2147483647 w 928"/>
              <a:gd name="T31" fmla="*/ 849616847 h 672"/>
              <a:gd name="T32" fmla="*/ 2147483647 w 928"/>
              <a:gd name="T33" fmla="*/ 897005682 h 672"/>
              <a:gd name="T34" fmla="*/ 1758824966 w 928"/>
              <a:gd name="T35" fmla="*/ 934239898 h 672"/>
              <a:gd name="T36" fmla="*/ 2147483647 w 928"/>
              <a:gd name="T37" fmla="*/ 1259193457 h 672"/>
              <a:gd name="T38" fmla="*/ 2147483647 w 928"/>
              <a:gd name="T39" fmla="*/ 1313352651 h 672"/>
              <a:gd name="T40" fmla="*/ 1580588971 w 928"/>
              <a:gd name="T41" fmla="*/ 1012094661 h 672"/>
              <a:gd name="T42" fmla="*/ 1382175281 w 928"/>
              <a:gd name="T43" fmla="*/ 1066252015 h 672"/>
              <a:gd name="T44" fmla="*/ 1953877694 w 928"/>
              <a:gd name="T45" fmla="*/ 1550296828 h 672"/>
              <a:gd name="T46" fmla="*/ 1923610235 w 928"/>
              <a:gd name="T47" fmla="*/ 1611226382 h 672"/>
              <a:gd name="T48" fmla="*/ 1190486266 w 928"/>
              <a:gd name="T49" fmla="*/ 1140720448 h 672"/>
              <a:gd name="T50" fmla="*/ 1035791220 w 928"/>
              <a:gd name="T51" fmla="*/ 1211804621 h 672"/>
              <a:gd name="T52" fmla="*/ 1600766665 w 928"/>
              <a:gd name="T53" fmla="*/ 1787242845 h 672"/>
              <a:gd name="T54" fmla="*/ 1577225716 w 928"/>
              <a:gd name="T55" fmla="*/ 1841402040 h 672"/>
              <a:gd name="T56" fmla="*/ 844101976 w 928"/>
              <a:gd name="T57" fmla="*/ 1320123011 h 672"/>
              <a:gd name="T58" fmla="*/ 494354661 w 928"/>
              <a:gd name="T59" fmla="*/ 1540142209 h 672"/>
              <a:gd name="T60" fmla="*/ 494354661 w 928"/>
              <a:gd name="T61" fmla="*/ 1540142209 h 672"/>
              <a:gd name="T62" fmla="*/ 494354661 w 928"/>
              <a:gd name="T63" fmla="*/ 1543528309 h 672"/>
              <a:gd name="T64" fmla="*/ 0 w 928"/>
              <a:gd name="T65" fmla="*/ 2000493984 h 672"/>
              <a:gd name="T66" fmla="*/ 121066224 w 928"/>
              <a:gd name="T67" fmla="*/ 2147483647 h 672"/>
              <a:gd name="T68" fmla="*/ 551524490 w 928"/>
              <a:gd name="T69" fmla="*/ 1665385577 h 672"/>
              <a:gd name="T70" fmla="*/ 1513329378 w 928"/>
              <a:gd name="T71" fmla="*/ 2091885555 h 672"/>
              <a:gd name="T72" fmla="*/ 2147483647 w 928"/>
              <a:gd name="T73" fmla="*/ 1042558518 h 672"/>
              <a:gd name="T74" fmla="*/ 1055968914 w 928"/>
              <a:gd name="T75" fmla="*/ 348646941 h 6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28"/>
              <a:gd name="T115" fmla="*/ 0 h 672"/>
              <a:gd name="T116" fmla="*/ 928 w 928"/>
              <a:gd name="T117" fmla="*/ 672 h 6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28" h="672">
                <a:moveTo>
                  <a:pt x="314" y="103"/>
                </a:moveTo>
                <a:cubicBezTo>
                  <a:pt x="314" y="103"/>
                  <a:pt x="119" y="152"/>
                  <a:pt x="135" y="406"/>
                </a:cubicBezTo>
                <a:cubicBezTo>
                  <a:pt x="136" y="410"/>
                  <a:pt x="136" y="410"/>
                  <a:pt x="136" y="410"/>
                </a:cubicBezTo>
                <a:cubicBezTo>
                  <a:pt x="182" y="377"/>
                  <a:pt x="238" y="346"/>
                  <a:pt x="238" y="346"/>
                </a:cubicBezTo>
                <a:cubicBezTo>
                  <a:pt x="230" y="267"/>
                  <a:pt x="273" y="178"/>
                  <a:pt x="273" y="178"/>
                </a:cubicBezTo>
                <a:cubicBezTo>
                  <a:pt x="283" y="156"/>
                  <a:pt x="284" y="176"/>
                  <a:pt x="284" y="176"/>
                </a:cubicBezTo>
                <a:cubicBezTo>
                  <a:pt x="261" y="268"/>
                  <a:pt x="287" y="320"/>
                  <a:pt x="287" y="320"/>
                </a:cubicBezTo>
                <a:cubicBezTo>
                  <a:pt x="312" y="309"/>
                  <a:pt x="337" y="299"/>
                  <a:pt x="337" y="299"/>
                </a:cubicBezTo>
                <a:cubicBezTo>
                  <a:pt x="338" y="235"/>
                  <a:pt x="386" y="138"/>
                  <a:pt x="386" y="138"/>
                </a:cubicBezTo>
                <a:cubicBezTo>
                  <a:pt x="393" y="123"/>
                  <a:pt x="399" y="133"/>
                  <a:pt x="399" y="133"/>
                </a:cubicBezTo>
                <a:cubicBezTo>
                  <a:pt x="369" y="235"/>
                  <a:pt x="393" y="277"/>
                  <a:pt x="393" y="277"/>
                </a:cubicBezTo>
                <a:cubicBezTo>
                  <a:pt x="403" y="271"/>
                  <a:pt x="451" y="257"/>
                  <a:pt x="451" y="257"/>
                </a:cubicBezTo>
                <a:cubicBezTo>
                  <a:pt x="466" y="190"/>
                  <a:pt x="532" y="131"/>
                  <a:pt x="532" y="131"/>
                </a:cubicBezTo>
                <a:cubicBezTo>
                  <a:pt x="544" y="124"/>
                  <a:pt x="543" y="138"/>
                  <a:pt x="543" y="138"/>
                </a:cubicBezTo>
                <a:cubicBezTo>
                  <a:pt x="490" y="212"/>
                  <a:pt x="504" y="241"/>
                  <a:pt x="504" y="241"/>
                </a:cubicBezTo>
                <a:cubicBezTo>
                  <a:pt x="696" y="206"/>
                  <a:pt x="784" y="251"/>
                  <a:pt x="784" y="251"/>
                </a:cubicBezTo>
                <a:cubicBezTo>
                  <a:pt x="808" y="267"/>
                  <a:pt x="772" y="265"/>
                  <a:pt x="772" y="265"/>
                </a:cubicBezTo>
                <a:cubicBezTo>
                  <a:pt x="600" y="234"/>
                  <a:pt x="523" y="276"/>
                  <a:pt x="523" y="276"/>
                </a:cubicBezTo>
                <a:cubicBezTo>
                  <a:pt x="606" y="356"/>
                  <a:pt x="673" y="372"/>
                  <a:pt x="673" y="372"/>
                </a:cubicBezTo>
                <a:cubicBezTo>
                  <a:pt x="699" y="384"/>
                  <a:pt x="667" y="388"/>
                  <a:pt x="667" y="388"/>
                </a:cubicBezTo>
                <a:cubicBezTo>
                  <a:pt x="504" y="332"/>
                  <a:pt x="470" y="299"/>
                  <a:pt x="470" y="299"/>
                </a:cubicBezTo>
                <a:cubicBezTo>
                  <a:pt x="455" y="303"/>
                  <a:pt x="411" y="315"/>
                  <a:pt x="411" y="315"/>
                </a:cubicBezTo>
                <a:cubicBezTo>
                  <a:pt x="480" y="429"/>
                  <a:pt x="581" y="458"/>
                  <a:pt x="581" y="458"/>
                </a:cubicBezTo>
                <a:cubicBezTo>
                  <a:pt x="598" y="473"/>
                  <a:pt x="572" y="476"/>
                  <a:pt x="572" y="476"/>
                </a:cubicBezTo>
                <a:cubicBezTo>
                  <a:pt x="395" y="394"/>
                  <a:pt x="354" y="337"/>
                  <a:pt x="354" y="337"/>
                </a:cubicBezTo>
                <a:cubicBezTo>
                  <a:pt x="345" y="339"/>
                  <a:pt x="308" y="358"/>
                  <a:pt x="308" y="358"/>
                </a:cubicBezTo>
                <a:cubicBezTo>
                  <a:pt x="366" y="464"/>
                  <a:pt x="476" y="528"/>
                  <a:pt x="476" y="528"/>
                </a:cubicBezTo>
                <a:cubicBezTo>
                  <a:pt x="492" y="540"/>
                  <a:pt x="469" y="544"/>
                  <a:pt x="469" y="544"/>
                </a:cubicBezTo>
                <a:cubicBezTo>
                  <a:pt x="277" y="458"/>
                  <a:pt x="251" y="390"/>
                  <a:pt x="251" y="390"/>
                </a:cubicBezTo>
                <a:cubicBezTo>
                  <a:pt x="224" y="398"/>
                  <a:pt x="173" y="436"/>
                  <a:pt x="147" y="455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7" y="456"/>
                  <a:pt x="147" y="456"/>
                  <a:pt x="147" y="456"/>
                </a:cubicBezTo>
                <a:cubicBezTo>
                  <a:pt x="125" y="473"/>
                  <a:pt x="14" y="559"/>
                  <a:pt x="0" y="591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36" y="636"/>
                  <a:pt x="102" y="532"/>
                  <a:pt x="164" y="492"/>
                </a:cubicBezTo>
                <a:cubicBezTo>
                  <a:pt x="200" y="557"/>
                  <a:pt x="309" y="672"/>
                  <a:pt x="450" y="618"/>
                </a:cubicBezTo>
                <a:cubicBezTo>
                  <a:pt x="668" y="534"/>
                  <a:pt x="668" y="346"/>
                  <a:pt x="928" y="308"/>
                </a:cubicBezTo>
                <a:cubicBezTo>
                  <a:pt x="928" y="308"/>
                  <a:pt x="702" y="0"/>
                  <a:pt x="314" y="103"/>
                </a:cubicBezTo>
                <a:close/>
              </a:path>
            </a:pathLst>
          </a:custGeom>
          <a:solidFill>
            <a:srgbClr val="5AAB3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6328" name="组合 211"/>
          <p:cNvGrpSpPr/>
          <p:nvPr/>
        </p:nvGrpSpPr>
        <p:grpSpPr bwMode="auto">
          <a:xfrm>
            <a:off x="1071563" y="4833938"/>
            <a:ext cx="1454150" cy="1377950"/>
            <a:chOff x="1" y="-125412"/>
            <a:chExt cx="3436937" cy="3255963"/>
          </a:xfrm>
        </p:grpSpPr>
        <p:sp>
          <p:nvSpPr>
            <p:cNvPr id="56338" name="Freeform 34"/>
            <p:cNvSpPr/>
            <p:nvPr/>
          </p:nvSpPr>
          <p:spPr bwMode="auto">
            <a:xfrm>
              <a:off x="658813" y="-125412"/>
              <a:ext cx="2778125" cy="2197100"/>
            </a:xfrm>
            <a:custGeom>
              <a:avLst/>
              <a:gdLst>
                <a:gd name="T0" fmla="*/ 2147483647 w 654"/>
                <a:gd name="T1" fmla="*/ 2147483647 h 517"/>
                <a:gd name="T2" fmla="*/ 2147483647 w 654"/>
                <a:gd name="T3" fmla="*/ 2147483647 h 517"/>
                <a:gd name="T4" fmla="*/ 2147483647 w 654"/>
                <a:gd name="T5" fmla="*/ 2147483647 h 517"/>
                <a:gd name="T6" fmla="*/ 2147483647 w 654"/>
                <a:gd name="T7" fmla="*/ 2147483647 h 517"/>
                <a:gd name="T8" fmla="*/ 2147483647 w 654"/>
                <a:gd name="T9" fmla="*/ 2147483647 h 517"/>
                <a:gd name="T10" fmla="*/ 2147483647 w 654"/>
                <a:gd name="T11" fmla="*/ 595979296 h 517"/>
                <a:gd name="T12" fmla="*/ 0 w 654"/>
                <a:gd name="T13" fmla="*/ 2147483647 h 517"/>
                <a:gd name="T14" fmla="*/ 2147483647 w 654"/>
                <a:gd name="T15" fmla="*/ 2147483647 h 5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4"/>
                <a:gd name="T25" fmla="*/ 0 h 517"/>
                <a:gd name="T26" fmla="*/ 654 w 654"/>
                <a:gd name="T27" fmla="*/ 517 h 5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4" h="517">
                  <a:moveTo>
                    <a:pt x="425" y="368"/>
                  </a:moveTo>
                  <a:cubicBezTo>
                    <a:pt x="341" y="368"/>
                    <a:pt x="341" y="368"/>
                    <a:pt x="341" y="368"/>
                  </a:cubicBezTo>
                  <a:cubicBezTo>
                    <a:pt x="498" y="517"/>
                    <a:pt x="498" y="517"/>
                    <a:pt x="498" y="517"/>
                  </a:cubicBezTo>
                  <a:cubicBezTo>
                    <a:pt x="654" y="368"/>
                    <a:pt x="654" y="368"/>
                    <a:pt x="654" y="368"/>
                  </a:cubicBezTo>
                  <a:cubicBezTo>
                    <a:pt x="582" y="368"/>
                    <a:pt x="582" y="368"/>
                    <a:pt x="582" y="368"/>
                  </a:cubicBezTo>
                  <a:cubicBezTo>
                    <a:pt x="582" y="368"/>
                    <a:pt x="602" y="77"/>
                    <a:pt x="311" y="33"/>
                  </a:cubicBezTo>
                  <a:cubicBezTo>
                    <a:pt x="311" y="33"/>
                    <a:pt x="133" y="8"/>
                    <a:pt x="0" y="136"/>
                  </a:cubicBezTo>
                  <a:cubicBezTo>
                    <a:pt x="0" y="136"/>
                    <a:pt x="379" y="0"/>
                    <a:pt x="425" y="368"/>
                  </a:cubicBezTo>
                  <a:close/>
                </a:path>
              </a:pathLst>
            </a:custGeom>
            <a:solidFill>
              <a:srgbClr val="65A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9" name="Freeform 35"/>
            <p:cNvSpPr/>
            <p:nvPr/>
          </p:nvSpPr>
          <p:spPr bwMode="auto">
            <a:xfrm>
              <a:off x="1" y="933451"/>
              <a:ext cx="2786062" cy="2197100"/>
            </a:xfrm>
            <a:custGeom>
              <a:avLst/>
              <a:gdLst>
                <a:gd name="T0" fmla="*/ 2147483647 w 656"/>
                <a:gd name="T1" fmla="*/ 2147483647 h 517"/>
                <a:gd name="T2" fmla="*/ 2147483647 w 656"/>
                <a:gd name="T3" fmla="*/ 2147483647 h 517"/>
                <a:gd name="T4" fmla="*/ 2147483647 w 656"/>
                <a:gd name="T5" fmla="*/ 0 h 517"/>
                <a:gd name="T6" fmla="*/ 0 w 656"/>
                <a:gd name="T7" fmla="*/ 2147483647 h 517"/>
                <a:gd name="T8" fmla="*/ 1316728617 w 656"/>
                <a:gd name="T9" fmla="*/ 2147483647 h 517"/>
                <a:gd name="T10" fmla="*/ 2147483647 w 656"/>
                <a:gd name="T11" fmla="*/ 2147483647 h 517"/>
                <a:gd name="T12" fmla="*/ 2147483647 w 656"/>
                <a:gd name="T13" fmla="*/ 2147483647 h 517"/>
                <a:gd name="T14" fmla="*/ 2147483647 w 656"/>
                <a:gd name="T15" fmla="*/ 2147483647 h 5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6"/>
                <a:gd name="T25" fmla="*/ 0 h 517"/>
                <a:gd name="T26" fmla="*/ 656 w 656"/>
                <a:gd name="T27" fmla="*/ 517 h 5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6" h="517">
                  <a:moveTo>
                    <a:pt x="230" y="149"/>
                  </a:moveTo>
                  <a:cubicBezTo>
                    <a:pt x="314" y="148"/>
                    <a:pt x="314" y="148"/>
                    <a:pt x="314" y="148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50"/>
                    <a:pt x="56" y="434"/>
                    <a:pt x="345" y="484"/>
                  </a:cubicBezTo>
                  <a:cubicBezTo>
                    <a:pt x="345" y="484"/>
                    <a:pt x="524" y="507"/>
                    <a:pt x="656" y="380"/>
                  </a:cubicBezTo>
                  <a:cubicBezTo>
                    <a:pt x="656" y="380"/>
                    <a:pt x="278" y="517"/>
                    <a:pt x="230" y="149"/>
                  </a:cubicBezTo>
                  <a:close/>
                </a:path>
              </a:pathLst>
            </a:custGeom>
            <a:solidFill>
              <a:srgbClr val="65A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218"/>
          <p:cNvGrpSpPr/>
          <p:nvPr/>
        </p:nvGrpSpPr>
        <p:grpSpPr>
          <a:xfrm>
            <a:off x="2998532" y="5136884"/>
            <a:ext cx="1850495" cy="1047864"/>
            <a:chOff x="-173037" y="-150812"/>
            <a:chExt cx="5091112" cy="2882901"/>
          </a:xfrm>
          <a:solidFill>
            <a:srgbClr val="5AAB31"/>
          </a:solidFill>
        </p:grpSpPr>
        <p:sp>
          <p:nvSpPr>
            <p:cNvPr id="216" name="Oval 39"/>
            <p:cNvSpPr>
              <a:spLocks noChangeArrowheads="1"/>
            </p:cNvSpPr>
            <p:nvPr/>
          </p:nvSpPr>
          <p:spPr bwMode="auto">
            <a:xfrm>
              <a:off x="3487738" y="1822451"/>
              <a:ext cx="908050" cy="909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40"/>
            <p:cNvSpPr>
              <a:spLocks noEditPoints="1"/>
            </p:cNvSpPr>
            <p:nvPr/>
          </p:nvSpPr>
          <p:spPr bwMode="auto">
            <a:xfrm>
              <a:off x="-173037" y="-150812"/>
              <a:ext cx="5091112" cy="2449513"/>
            </a:xfrm>
            <a:custGeom>
              <a:avLst/>
              <a:gdLst>
                <a:gd name="T0" fmla="*/ 1184 w 1200"/>
                <a:gd name="T1" fmla="*/ 423 h 576"/>
                <a:gd name="T2" fmla="*/ 878 w 1200"/>
                <a:gd name="T3" fmla="*/ 226 h 576"/>
                <a:gd name="T4" fmla="*/ 732 w 1200"/>
                <a:gd name="T5" fmla="*/ 58 h 576"/>
                <a:gd name="T6" fmla="*/ 309 w 1200"/>
                <a:gd name="T7" fmla="*/ 68 h 576"/>
                <a:gd name="T8" fmla="*/ 66 w 1200"/>
                <a:gd name="T9" fmla="*/ 267 h 576"/>
                <a:gd name="T10" fmla="*/ 63 w 1200"/>
                <a:gd name="T11" fmla="*/ 386 h 576"/>
                <a:gd name="T12" fmla="*/ 114 w 1200"/>
                <a:gd name="T13" fmla="*/ 575 h 576"/>
                <a:gd name="T14" fmla="*/ 114 w 1200"/>
                <a:gd name="T15" fmla="*/ 571 h 576"/>
                <a:gd name="T16" fmla="*/ 296 w 1200"/>
                <a:gd name="T17" fmla="*/ 388 h 576"/>
                <a:gd name="T18" fmla="*/ 479 w 1200"/>
                <a:gd name="T19" fmla="*/ 571 h 576"/>
                <a:gd name="T20" fmla="*/ 479 w 1200"/>
                <a:gd name="T21" fmla="*/ 576 h 576"/>
                <a:gd name="T22" fmla="*/ 784 w 1200"/>
                <a:gd name="T23" fmla="*/ 576 h 576"/>
                <a:gd name="T24" fmla="*/ 783 w 1200"/>
                <a:gd name="T25" fmla="*/ 571 h 576"/>
                <a:gd name="T26" fmla="*/ 966 w 1200"/>
                <a:gd name="T27" fmla="*/ 388 h 576"/>
                <a:gd name="T28" fmla="*/ 1147 w 1200"/>
                <a:gd name="T29" fmla="*/ 549 h 576"/>
                <a:gd name="T30" fmla="*/ 1184 w 1200"/>
                <a:gd name="T31" fmla="*/ 423 h 576"/>
                <a:gd name="T32" fmla="*/ 428 w 1200"/>
                <a:gd name="T33" fmla="*/ 243 h 576"/>
                <a:gd name="T34" fmla="*/ 166 w 1200"/>
                <a:gd name="T35" fmla="*/ 243 h 576"/>
                <a:gd name="T36" fmla="*/ 167 w 1200"/>
                <a:gd name="T37" fmla="*/ 185 h 576"/>
                <a:gd name="T38" fmla="*/ 428 w 1200"/>
                <a:gd name="T39" fmla="*/ 83 h 576"/>
                <a:gd name="T40" fmla="*/ 428 w 1200"/>
                <a:gd name="T41" fmla="*/ 243 h 576"/>
                <a:gd name="T42" fmla="*/ 466 w 1200"/>
                <a:gd name="T43" fmla="*/ 243 h 576"/>
                <a:gd name="T44" fmla="*/ 466 w 1200"/>
                <a:gd name="T45" fmla="*/ 80 h 576"/>
                <a:gd name="T46" fmla="*/ 708 w 1200"/>
                <a:gd name="T47" fmla="*/ 99 h 576"/>
                <a:gd name="T48" fmla="*/ 824 w 1200"/>
                <a:gd name="T49" fmla="*/ 243 h 576"/>
                <a:gd name="T50" fmla="*/ 466 w 1200"/>
                <a:gd name="T51" fmla="*/ 24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0" h="576">
                  <a:moveTo>
                    <a:pt x="1184" y="423"/>
                  </a:moveTo>
                  <a:cubicBezTo>
                    <a:pt x="1184" y="301"/>
                    <a:pt x="878" y="226"/>
                    <a:pt x="878" y="226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545" y="0"/>
                    <a:pt x="309" y="68"/>
                    <a:pt x="309" y="68"/>
                  </a:cubicBezTo>
                  <a:cubicBezTo>
                    <a:pt x="90" y="119"/>
                    <a:pt x="66" y="267"/>
                    <a:pt x="66" y="267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0" y="525"/>
                    <a:pt x="95" y="568"/>
                    <a:pt x="114" y="575"/>
                  </a:cubicBezTo>
                  <a:cubicBezTo>
                    <a:pt x="114" y="574"/>
                    <a:pt x="114" y="572"/>
                    <a:pt x="114" y="571"/>
                  </a:cubicBezTo>
                  <a:cubicBezTo>
                    <a:pt x="114" y="470"/>
                    <a:pt x="196" y="388"/>
                    <a:pt x="296" y="388"/>
                  </a:cubicBezTo>
                  <a:cubicBezTo>
                    <a:pt x="397" y="388"/>
                    <a:pt x="479" y="470"/>
                    <a:pt x="479" y="571"/>
                  </a:cubicBezTo>
                  <a:cubicBezTo>
                    <a:pt x="479" y="573"/>
                    <a:pt x="479" y="574"/>
                    <a:pt x="479" y="576"/>
                  </a:cubicBezTo>
                  <a:cubicBezTo>
                    <a:pt x="784" y="576"/>
                    <a:pt x="784" y="576"/>
                    <a:pt x="784" y="576"/>
                  </a:cubicBezTo>
                  <a:cubicBezTo>
                    <a:pt x="784" y="574"/>
                    <a:pt x="783" y="573"/>
                    <a:pt x="783" y="571"/>
                  </a:cubicBezTo>
                  <a:cubicBezTo>
                    <a:pt x="783" y="470"/>
                    <a:pt x="865" y="388"/>
                    <a:pt x="966" y="388"/>
                  </a:cubicBezTo>
                  <a:cubicBezTo>
                    <a:pt x="1059" y="388"/>
                    <a:pt x="1137" y="459"/>
                    <a:pt x="1147" y="549"/>
                  </a:cubicBezTo>
                  <a:cubicBezTo>
                    <a:pt x="1200" y="505"/>
                    <a:pt x="1184" y="423"/>
                    <a:pt x="1184" y="423"/>
                  </a:cubicBezTo>
                  <a:close/>
                  <a:moveTo>
                    <a:pt x="428" y="243"/>
                  </a:moveTo>
                  <a:cubicBezTo>
                    <a:pt x="166" y="243"/>
                    <a:pt x="166" y="243"/>
                    <a:pt x="166" y="243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7" y="185"/>
                    <a:pt x="255" y="105"/>
                    <a:pt x="428" y="83"/>
                  </a:cubicBezTo>
                  <a:lnTo>
                    <a:pt x="428" y="243"/>
                  </a:lnTo>
                  <a:close/>
                  <a:moveTo>
                    <a:pt x="466" y="243"/>
                  </a:moveTo>
                  <a:cubicBezTo>
                    <a:pt x="466" y="80"/>
                    <a:pt x="466" y="80"/>
                    <a:pt x="466" y="80"/>
                  </a:cubicBezTo>
                  <a:cubicBezTo>
                    <a:pt x="535" y="75"/>
                    <a:pt x="615" y="79"/>
                    <a:pt x="708" y="99"/>
                  </a:cubicBezTo>
                  <a:cubicBezTo>
                    <a:pt x="824" y="243"/>
                    <a:pt x="824" y="243"/>
                    <a:pt x="824" y="243"/>
                  </a:cubicBezTo>
                  <a:lnTo>
                    <a:pt x="466" y="2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Oval 41"/>
            <p:cNvSpPr>
              <a:spLocks noChangeArrowheads="1"/>
            </p:cNvSpPr>
            <p:nvPr/>
          </p:nvSpPr>
          <p:spPr bwMode="auto">
            <a:xfrm>
              <a:off x="611188" y="1822451"/>
              <a:ext cx="912812" cy="909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6330" name="组合 219"/>
          <p:cNvGrpSpPr/>
          <p:nvPr/>
        </p:nvGrpSpPr>
        <p:grpSpPr bwMode="auto">
          <a:xfrm>
            <a:off x="0" y="0"/>
            <a:ext cx="8440738" cy="2255838"/>
            <a:chOff x="-1" y="0"/>
            <a:chExt cx="8441130" cy="2255056"/>
          </a:xfrm>
        </p:grpSpPr>
        <p:sp>
          <p:nvSpPr>
            <p:cNvPr id="221" name="矩形 312"/>
            <p:cNvSpPr/>
            <p:nvPr/>
          </p:nvSpPr>
          <p:spPr>
            <a:xfrm>
              <a:off x="-1" y="0"/>
              <a:ext cx="2684588" cy="2255056"/>
            </a:xfrm>
            <a:custGeom>
              <a:avLst/>
              <a:gdLst>
                <a:gd name="connsiteX0" fmla="*/ 0 w 2357398"/>
                <a:gd name="connsiteY0" fmla="*/ 0 h 1980773"/>
                <a:gd name="connsiteX1" fmla="*/ 2357398 w 2357398"/>
                <a:gd name="connsiteY1" fmla="*/ 0 h 1980773"/>
                <a:gd name="connsiteX2" fmla="*/ 2357398 w 2357398"/>
                <a:gd name="connsiteY2" fmla="*/ 1980773 h 1980773"/>
                <a:gd name="connsiteX3" fmla="*/ 0 w 2357398"/>
                <a:gd name="connsiteY3" fmla="*/ 1980773 h 1980773"/>
                <a:gd name="connsiteX4" fmla="*/ 0 w 2357398"/>
                <a:gd name="connsiteY4" fmla="*/ 0 h 1980773"/>
                <a:gd name="connsiteX0-1" fmla="*/ 0 w 2357398"/>
                <a:gd name="connsiteY0-2" fmla="*/ 0 h 1980773"/>
                <a:gd name="connsiteX1-3" fmla="*/ 2357398 w 2357398"/>
                <a:gd name="connsiteY1-4" fmla="*/ 0 h 1980773"/>
                <a:gd name="connsiteX2-5" fmla="*/ 0 w 2357398"/>
                <a:gd name="connsiteY2-6" fmla="*/ 1980773 h 1980773"/>
                <a:gd name="connsiteX3-7" fmla="*/ 0 w 2357398"/>
                <a:gd name="connsiteY3-8" fmla="*/ 0 h 19807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57398" h="1980773">
                  <a:moveTo>
                    <a:pt x="0" y="0"/>
                  </a:moveTo>
                  <a:lnTo>
                    <a:pt x="2357398" y="0"/>
                  </a:lnTo>
                  <a:lnTo>
                    <a:pt x="0" y="19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335" name="文本框 221"/>
            <p:cNvSpPr txBox="1">
              <a:spLocks noChangeArrowheads="1"/>
            </p:cNvSpPr>
            <p:nvPr/>
          </p:nvSpPr>
          <p:spPr bwMode="auto">
            <a:xfrm>
              <a:off x="233919" y="110861"/>
              <a:ext cx="1107996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72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附</a:t>
              </a:r>
            </a:p>
          </p:txBody>
        </p:sp>
        <p:sp>
          <p:nvSpPr>
            <p:cNvPr id="56336" name="文本框 222"/>
            <p:cNvSpPr txBox="1">
              <a:spLocks noChangeArrowheads="1"/>
            </p:cNvSpPr>
            <p:nvPr/>
          </p:nvSpPr>
          <p:spPr bwMode="auto">
            <a:xfrm>
              <a:off x="3408982" y="273245"/>
              <a:ext cx="5032147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5400" b="1">
                  <a:solidFill>
                    <a:srgbClr val="006A32"/>
                  </a:solidFill>
                  <a:latin typeface="微软雅黑" panose="020B0503020204020204" pitchFamily="34" charset="-122"/>
                </a:rPr>
                <a:t>可编辑矢量图标</a:t>
              </a:r>
            </a:p>
          </p:txBody>
        </p:sp>
        <p:sp>
          <p:nvSpPr>
            <p:cNvPr id="56337" name="文本框 223"/>
            <p:cNvSpPr txBox="1">
              <a:spLocks noChangeArrowheads="1"/>
            </p:cNvSpPr>
            <p:nvPr/>
          </p:nvSpPr>
          <p:spPr bwMode="auto">
            <a:xfrm>
              <a:off x="3788305" y="1154063"/>
              <a:ext cx="4288353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>
                  <a:solidFill>
                    <a:srgbClr val="006A32"/>
                  </a:solidFill>
                  <a:latin typeface="微软雅黑" panose="020B0503020204020204" pitchFamily="34" charset="-122"/>
                </a:rPr>
                <a:t>可以取消组合，编辑顶点，修改颜色</a:t>
              </a:r>
            </a:p>
          </p:txBody>
        </p:sp>
      </p:grpSp>
      <p:grpSp>
        <p:nvGrpSpPr>
          <p:cNvPr id="10" name="组合 246"/>
          <p:cNvGrpSpPr/>
          <p:nvPr/>
        </p:nvGrpSpPr>
        <p:grpSpPr>
          <a:xfrm>
            <a:off x="5222193" y="4861343"/>
            <a:ext cx="1623107" cy="1614934"/>
            <a:chOff x="5687460" y="4765023"/>
            <a:chExt cx="1719914" cy="1711254"/>
          </a:xfrm>
          <a:solidFill>
            <a:srgbClr val="5AAB31"/>
          </a:solidFill>
        </p:grpSpPr>
        <p:sp>
          <p:nvSpPr>
            <p:cNvPr id="228" name="Freeform 45"/>
            <p:cNvSpPr/>
            <p:nvPr/>
          </p:nvSpPr>
          <p:spPr bwMode="auto">
            <a:xfrm>
              <a:off x="5687460" y="5500273"/>
              <a:ext cx="287518" cy="150687"/>
            </a:xfrm>
            <a:custGeom>
              <a:avLst/>
              <a:gdLst>
                <a:gd name="T0" fmla="*/ 124 w 124"/>
                <a:gd name="T1" fmla="*/ 0 h 65"/>
                <a:gd name="T2" fmla="*/ 0 w 124"/>
                <a:gd name="T3" fmla="*/ 21 h 65"/>
                <a:gd name="T4" fmla="*/ 119 w 124"/>
                <a:gd name="T5" fmla="*/ 65 h 65"/>
                <a:gd name="T6" fmla="*/ 119 w 124"/>
                <a:gd name="T7" fmla="*/ 52 h 65"/>
                <a:gd name="T8" fmla="*/ 124 w 12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5">
                  <a:moveTo>
                    <a:pt x="124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1"/>
                    <a:pt x="119" y="57"/>
                    <a:pt x="119" y="52"/>
                  </a:cubicBezTo>
                  <a:cubicBezTo>
                    <a:pt x="119" y="34"/>
                    <a:pt x="121" y="1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46"/>
            <p:cNvSpPr/>
            <p:nvPr/>
          </p:nvSpPr>
          <p:spPr bwMode="auto">
            <a:xfrm>
              <a:off x="7036718" y="5243066"/>
              <a:ext cx="282322" cy="194855"/>
            </a:xfrm>
            <a:custGeom>
              <a:avLst/>
              <a:gdLst>
                <a:gd name="T0" fmla="*/ 122 w 122"/>
                <a:gd name="T1" fmla="*/ 0 h 84"/>
                <a:gd name="T2" fmla="*/ 0 w 122"/>
                <a:gd name="T3" fmla="*/ 25 h 84"/>
                <a:gd name="T4" fmla="*/ 28 w 122"/>
                <a:gd name="T5" fmla="*/ 84 h 84"/>
                <a:gd name="T6" fmla="*/ 122 w 12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4">
                  <a:moveTo>
                    <a:pt x="122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2" y="43"/>
                    <a:pt x="22" y="63"/>
                    <a:pt x="28" y="84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47"/>
            <p:cNvSpPr/>
            <p:nvPr/>
          </p:nvSpPr>
          <p:spPr bwMode="auto">
            <a:xfrm>
              <a:off x="6691176" y="4823046"/>
              <a:ext cx="168874" cy="285786"/>
            </a:xfrm>
            <a:custGeom>
              <a:avLst/>
              <a:gdLst>
                <a:gd name="T0" fmla="*/ 73 w 73"/>
                <a:gd name="T1" fmla="*/ 0 h 123"/>
                <a:gd name="T2" fmla="*/ 0 w 73"/>
                <a:gd name="T3" fmla="*/ 100 h 123"/>
                <a:gd name="T4" fmla="*/ 59 w 73"/>
                <a:gd name="T5" fmla="*/ 123 h 123"/>
                <a:gd name="T6" fmla="*/ 73 w 73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23">
                  <a:moveTo>
                    <a:pt x="73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21" y="105"/>
                    <a:pt x="41" y="113"/>
                    <a:pt x="59" y="12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48"/>
            <p:cNvSpPr/>
            <p:nvPr/>
          </p:nvSpPr>
          <p:spPr bwMode="auto">
            <a:xfrm>
              <a:off x="7080885" y="5713314"/>
              <a:ext cx="296178" cy="150687"/>
            </a:xfrm>
            <a:custGeom>
              <a:avLst/>
              <a:gdLst>
                <a:gd name="T0" fmla="*/ 128 w 128"/>
                <a:gd name="T1" fmla="*/ 65 h 65"/>
                <a:gd name="T2" fmla="*/ 19 w 128"/>
                <a:gd name="T3" fmla="*/ 0 h 65"/>
                <a:gd name="T4" fmla="*/ 0 w 128"/>
                <a:gd name="T5" fmla="*/ 63 h 65"/>
                <a:gd name="T6" fmla="*/ 128 w 12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65">
                  <a:moveTo>
                    <a:pt x="128" y="6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22"/>
                    <a:pt x="9" y="43"/>
                    <a:pt x="0" y="63"/>
                  </a:cubicBezTo>
                  <a:lnTo>
                    <a:pt x="128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2" name="Freeform 49"/>
            <p:cNvSpPr/>
            <p:nvPr/>
          </p:nvSpPr>
          <p:spPr bwMode="auto">
            <a:xfrm>
              <a:off x="6887763" y="4990188"/>
              <a:ext cx="241620" cy="257208"/>
            </a:xfrm>
            <a:custGeom>
              <a:avLst/>
              <a:gdLst>
                <a:gd name="T0" fmla="*/ 47 w 104"/>
                <a:gd name="T1" fmla="*/ 111 h 111"/>
                <a:gd name="T2" fmla="*/ 104 w 104"/>
                <a:gd name="T3" fmla="*/ 0 h 111"/>
                <a:gd name="T4" fmla="*/ 0 w 104"/>
                <a:gd name="T5" fmla="*/ 67 h 111"/>
                <a:gd name="T6" fmla="*/ 47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47" y="111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7" y="79"/>
                    <a:pt x="33" y="94"/>
                    <a:pt x="47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3" name="Freeform 50"/>
            <p:cNvSpPr/>
            <p:nvPr/>
          </p:nvSpPr>
          <p:spPr bwMode="auto">
            <a:xfrm>
              <a:off x="5965452" y="4990188"/>
              <a:ext cx="243352" cy="257208"/>
            </a:xfrm>
            <a:custGeom>
              <a:avLst/>
              <a:gdLst>
                <a:gd name="T0" fmla="*/ 105 w 105"/>
                <a:gd name="T1" fmla="*/ 67 h 111"/>
                <a:gd name="T2" fmla="*/ 0 w 105"/>
                <a:gd name="T3" fmla="*/ 0 h 111"/>
                <a:gd name="T4" fmla="*/ 57 w 105"/>
                <a:gd name="T5" fmla="*/ 111 h 111"/>
                <a:gd name="T6" fmla="*/ 105 w 105"/>
                <a:gd name="T7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1">
                  <a:moveTo>
                    <a:pt x="105" y="6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71" y="94"/>
                    <a:pt x="87" y="79"/>
                    <a:pt x="105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51"/>
            <p:cNvSpPr/>
            <p:nvPr/>
          </p:nvSpPr>
          <p:spPr bwMode="auto">
            <a:xfrm>
              <a:off x="5858932" y="5915097"/>
              <a:ext cx="277992" cy="234691"/>
            </a:xfrm>
            <a:custGeom>
              <a:avLst/>
              <a:gdLst>
                <a:gd name="T0" fmla="*/ 79 w 120"/>
                <a:gd name="T1" fmla="*/ 0 h 101"/>
                <a:gd name="T2" fmla="*/ 0 w 120"/>
                <a:gd name="T3" fmla="*/ 101 h 101"/>
                <a:gd name="T4" fmla="*/ 120 w 120"/>
                <a:gd name="T5" fmla="*/ 52 h 101"/>
                <a:gd name="T6" fmla="*/ 79 w 120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01">
                  <a:moveTo>
                    <a:pt x="79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04" y="37"/>
                    <a:pt x="90" y="19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52"/>
            <p:cNvSpPr/>
            <p:nvPr/>
          </p:nvSpPr>
          <p:spPr bwMode="auto">
            <a:xfrm>
              <a:off x="7119856" y="5500273"/>
              <a:ext cx="287518" cy="150687"/>
            </a:xfrm>
            <a:custGeom>
              <a:avLst/>
              <a:gdLst>
                <a:gd name="T0" fmla="*/ 5 w 124"/>
                <a:gd name="T1" fmla="*/ 65 h 65"/>
                <a:gd name="T2" fmla="*/ 124 w 124"/>
                <a:gd name="T3" fmla="*/ 21 h 65"/>
                <a:gd name="T4" fmla="*/ 0 w 124"/>
                <a:gd name="T5" fmla="*/ 0 h 65"/>
                <a:gd name="T6" fmla="*/ 5 w 124"/>
                <a:gd name="T7" fmla="*/ 52 h 65"/>
                <a:gd name="T8" fmla="*/ 5 w 1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5">
                  <a:moveTo>
                    <a:pt x="5" y="65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7"/>
                    <a:pt x="5" y="34"/>
                    <a:pt x="5" y="52"/>
                  </a:cubicBezTo>
                  <a:cubicBezTo>
                    <a:pt x="5" y="57"/>
                    <a:pt x="5" y="61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53"/>
            <p:cNvSpPr/>
            <p:nvPr/>
          </p:nvSpPr>
          <p:spPr bwMode="auto">
            <a:xfrm>
              <a:off x="6472939" y="4765023"/>
              <a:ext cx="148955" cy="276260"/>
            </a:xfrm>
            <a:custGeom>
              <a:avLst/>
              <a:gdLst>
                <a:gd name="T0" fmla="*/ 64 w 64"/>
                <a:gd name="T1" fmla="*/ 119 h 119"/>
                <a:gd name="T2" fmla="*/ 32 w 64"/>
                <a:gd name="T3" fmla="*/ 0 h 119"/>
                <a:gd name="T4" fmla="*/ 0 w 64"/>
                <a:gd name="T5" fmla="*/ 119 h 119"/>
                <a:gd name="T6" fmla="*/ 32 w 64"/>
                <a:gd name="T7" fmla="*/ 117 h 119"/>
                <a:gd name="T8" fmla="*/ 64 w 64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9">
                  <a:moveTo>
                    <a:pt x="64" y="11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1" y="118"/>
                    <a:pt x="21" y="117"/>
                    <a:pt x="32" y="117"/>
                  </a:cubicBezTo>
                  <a:cubicBezTo>
                    <a:pt x="43" y="117"/>
                    <a:pt x="54" y="118"/>
                    <a:pt x="6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Oval 54"/>
            <p:cNvSpPr>
              <a:spLocks noChangeArrowheads="1"/>
            </p:cNvSpPr>
            <p:nvPr/>
          </p:nvSpPr>
          <p:spPr bwMode="auto">
            <a:xfrm>
              <a:off x="6074571" y="5147804"/>
              <a:ext cx="945693" cy="94655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8" name="Freeform 55"/>
            <p:cNvSpPr/>
            <p:nvPr/>
          </p:nvSpPr>
          <p:spPr bwMode="auto">
            <a:xfrm>
              <a:off x="6959642" y="5915097"/>
              <a:ext cx="276260" cy="234691"/>
            </a:xfrm>
            <a:custGeom>
              <a:avLst/>
              <a:gdLst>
                <a:gd name="T0" fmla="*/ 0 w 119"/>
                <a:gd name="T1" fmla="*/ 52 h 101"/>
                <a:gd name="T2" fmla="*/ 119 w 119"/>
                <a:gd name="T3" fmla="*/ 101 h 101"/>
                <a:gd name="T4" fmla="*/ 40 w 119"/>
                <a:gd name="T5" fmla="*/ 0 h 101"/>
                <a:gd name="T6" fmla="*/ 0 w 119"/>
                <a:gd name="T7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1">
                  <a:moveTo>
                    <a:pt x="0" y="52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19"/>
                    <a:pt x="15" y="37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9" name="Freeform 56"/>
            <p:cNvSpPr/>
            <p:nvPr/>
          </p:nvSpPr>
          <p:spPr bwMode="auto">
            <a:xfrm>
              <a:off x="6575130" y="6177500"/>
              <a:ext cx="155018" cy="298777"/>
            </a:xfrm>
            <a:custGeom>
              <a:avLst/>
              <a:gdLst>
                <a:gd name="T0" fmla="*/ 56 w 67"/>
                <a:gd name="T1" fmla="*/ 129 h 129"/>
                <a:gd name="T2" fmla="*/ 67 w 67"/>
                <a:gd name="T3" fmla="*/ 0 h 129"/>
                <a:gd name="T4" fmla="*/ 0 w 67"/>
                <a:gd name="T5" fmla="*/ 12 h 129"/>
                <a:gd name="T6" fmla="*/ 56 w 67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29">
                  <a:moveTo>
                    <a:pt x="56" y="129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46" y="7"/>
                    <a:pt x="23" y="11"/>
                    <a:pt x="0" y="12"/>
                  </a:cubicBezTo>
                  <a:lnTo>
                    <a:pt x="56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0" name="Freeform 57"/>
            <p:cNvSpPr/>
            <p:nvPr/>
          </p:nvSpPr>
          <p:spPr bwMode="auto">
            <a:xfrm>
              <a:off x="6783840" y="6075310"/>
              <a:ext cx="218237" cy="287518"/>
            </a:xfrm>
            <a:custGeom>
              <a:avLst/>
              <a:gdLst>
                <a:gd name="T0" fmla="*/ 94 w 94"/>
                <a:gd name="T1" fmla="*/ 124 h 124"/>
                <a:gd name="T2" fmla="*/ 57 w 94"/>
                <a:gd name="T3" fmla="*/ 0 h 124"/>
                <a:gd name="T4" fmla="*/ 0 w 94"/>
                <a:gd name="T5" fmla="*/ 35 h 124"/>
                <a:gd name="T6" fmla="*/ 94 w 94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4">
                  <a:moveTo>
                    <a:pt x="94" y="12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0" y="14"/>
                    <a:pt x="20" y="26"/>
                    <a:pt x="0" y="35"/>
                  </a:cubicBezTo>
                  <a:lnTo>
                    <a:pt x="94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1" name="Freeform 58"/>
            <p:cNvSpPr/>
            <p:nvPr/>
          </p:nvSpPr>
          <p:spPr bwMode="auto">
            <a:xfrm>
              <a:off x="6236516" y="4823046"/>
              <a:ext cx="167142" cy="285786"/>
            </a:xfrm>
            <a:custGeom>
              <a:avLst/>
              <a:gdLst>
                <a:gd name="T0" fmla="*/ 0 w 72"/>
                <a:gd name="T1" fmla="*/ 0 h 123"/>
                <a:gd name="T2" fmla="*/ 13 w 72"/>
                <a:gd name="T3" fmla="*/ 123 h 123"/>
                <a:gd name="T4" fmla="*/ 72 w 72"/>
                <a:gd name="T5" fmla="*/ 100 h 123"/>
                <a:gd name="T6" fmla="*/ 0 w 7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23">
                  <a:moveTo>
                    <a:pt x="0" y="0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31" y="113"/>
                    <a:pt x="51" y="105"/>
                    <a:pt x="72" y="1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2" name="Freeform 59"/>
            <p:cNvSpPr/>
            <p:nvPr/>
          </p:nvSpPr>
          <p:spPr bwMode="auto">
            <a:xfrm>
              <a:off x="5717771" y="5713314"/>
              <a:ext cx="297045" cy="150687"/>
            </a:xfrm>
            <a:custGeom>
              <a:avLst/>
              <a:gdLst>
                <a:gd name="T0" fmla="*/ 0 w 128"/>
                <a:gd name="T1" fmla="*/ 65 h 65"/>
                <a:gd name="T2" fmla="*/ 128 w 128"/>
                <a:gd name="T3" fmla="*/ 63 h 65"/>
                <a:gd name="T4" fmla="*/ 109 w 128"/>
                <a:gd name="T5" fmla="*/ 0 h 65"/>
                <a:gd name="T6" fmla="*/ 0 w 12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65">
                  <a:moveTo>
                    <a:pt x="0" y="65"/>
                  </a:moveTo>
                  <a:cubicBezTo>
                    <a:pt x="128" y="63"/>
                    <a:pt x="128" y="63"/>
                    <a:pt x="128" y="63"/>
                  </a:cubicBezTo>
                  <a:cubicBezTo>
                    <a:pt x="119" y="43"/>
                    <a:pt x="112" y="22"/>
                    <a:pt x="109" y="0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60"/>
            <p:cNvSpPr/>
            <p:nvPr/>
          </p:nvSpPr>
          <p:spPr bwMode="auto">
            <a:xfrm>
              <a:off x="5775794" y="5243066"/>
              <a:ext cx="282322" cy="194855"/>
            </a:xfrm>
            <a:custGeom>
              <a:avLst/>
              <a:gdLst>
                <a:gd name="T0" fmla="*/ 0 w 122"/>
                <a:gd name="T1" fmla="*/ 0 h 84"/>
                <a:gd name="T2" fmla="*/ 94 w 122"/>
                <a:gd name="T3" fmla="*/ 84 h 84"/>
                <a:gd name="T4" fmla="*/ 122 w 122"/>
                <a:gd name="T5" fmla="*/ 25 h 84"/>
                <a:gd name="T6" fmla="*/ 0 w 12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4">
                  <a:moveTo>
                    <a:pt x="0" y="0"/>
                  </a:moveTo>
                  <a:cubicBezTo>
                    <a:pt x="94" y="84"/>
                    <a:pt x="94" y="84"/>
                    <a:pt x="94" y="84"/>
                  </a:cubicBezTo>
                  <a:cubicBezTo>
                    <a:pt x="101" y="63"/>
                    <a:pt x="110" y="43"/>
                    <a:pt x="122" y="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61"/>
            <p:cNvSpPr/>
            <p:nvPr/>
          </p:nvSpPr>
          <p:spPr bwMode="auto">
            <a:xfrm>
              <a:off x="6093623" y="6075310"/>
              <a:ext cx="219969" cy="287518"/>
            </a:xfrm>
            <a:custGeom>
              <a:avLst/>
              <a:gdLst>
                <a:gd name="T0" fmla="*/ 0 w 95"/>
                <a:gd name="T1" fmla="*/ 124 h 124"/>
                <a:gd name="T2" fmla="*/ 95 w 95"/>
                <a:gd name="T3" fmla="*/ 35 h 124"/>
                <a:gd name="T4" fmla="*/ 37 w 95"/>
                <a:gd name="T5" fmla="*/ 0 h 124"/>
                <a:gd name="T6" fmla="*/ 0 w 95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24">
                  <a:moveTo>
                    <a:pt x="0" y="124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74" y="26"/>
                    <a:pt x="55" y="14"/>
                    <a:pt x="37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62"/>
            <p:cNvSpPr/>
            <p:nvPr/>
          </p:nvSpPr>
          <p:spPr bwMode="auto">
            <a:xfrm>
              <a:off x="6366419" y="6177500"/>
              <a:ext cx="153286" cy="298777"/>
            </a:xfrm>
            <a:custGeom>
              <a:avLst/>
              <a:gdLst>
                <a:gd name="T0" fmla="*/ 10 w 66"/>
                <a:gd name="T1" fmla="*/ 129 h 129"/>
                <a:gd name="T2" fmla="*/ 66 w 66"/>
                <a:gd name="T3" fmla="*/ 12 h 129"/>
                <a:gd name="T4" fmla="*/ 0 w 66"/>
                <a:gd name="T5" fmla="*/ 0 h 129"/>
                <a:gd name="T6" fmla="*/ 10 w 66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9">
                  <a:moveTo>
                    <a:pt x="10" y="129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43" y="11"/>
                    <a:pt x="21" y="7"/>
                    <a:pt x="0" y="0"/>
                  </a:cubicBezTo>
                  <a:lnTo>
                    <a:pt x="10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6332" name="Freeform 66"/>
          <p:cNvSpPr/>
          <p:nvPr/>
        </p:nvSpPr>
        <p:spPr bwMode="auto">
          <a:xfrm>
            <a:off x="7754938" y="4692650"/>
            <a:ext cx="1550987" cy="1573213"/>
          </a:xfrm>
          <a:custGeom>
            <a:avLst/>
            <a:gdLst>
              <a:gd name="T0" fmla="*/ 2147483647 w 608"/>
              <a:gd name="T1" fmla="*/ 1942281998 h 616"/>
              <a:gd name="T2" fmla="*/ 2074766339 w 608"/>
              <a:gd name="T3" fmla="*/ 2147483647 h 616"/>
              <a:gd name="T4" fmla="*/ 2147483647 w 608"/>
              <a:gd name="T5" fmla="*/ 2147483647 h 616"/>
              <a:gd name="T6" fmla="*/ 2147483647 w 608"/>
              <a:gd name="T7" fmla="*/ 2147483647 h 616"/>
              <a:gd name="T8" fmla="*/ 2147483647 w 608"/>
              <a:gd name="T9" fmla="*/ 2147483647 h 616"/>
              <a:gd name="T10" fmla="*/ 2147483647 w 608"/>
              <a:gd name="T11" fmla="*/ 2147483647 h 616"/>
              <a:gd name="T12" fmla="*/ 2147483647 w 608"/>
              <a:gd name="T13" fmla="*/ 2147483647 h 616"/>
              <a:gd name="T14" fmla="*/ 2147483647 w 608"/>
              <a:gd name="T15" fmla="*/ 2147483647 h 616"/>
              <a:gd name="T16" fmla="*/ 2107286033 w 608"/>
              <a:gd name="T17" fmla="*/ 2147483647 h 616"/>
              <a:gd name="T18" fmla="*/ 2107286033 w 608"/>
              <a:gd name="T19" fmla="*/ 2147483647 h 616"/>
              <a:gd name="T20" fmla="*/ 2107286033 w 608"/>
              <a:gd name="T21" fmla="*/ 2147483647 h 616"/>
              <a:gd name="T22" fmla="*/ 1834118558 w 608"/>
              <a:gd name="T23" fmla="*/ 2147483647 h 616"/>
              <a:gd name="T24" fmla="*/ 2147483647 w 608"/>
              <a:gd name="T25" fmla="*/ 612666778 h 616"/>
              <a:gd name="T26" fmla="*/ 2147483647 w 608"/>
              <a:gd name="T27" fmla="*/ 554005876 h 616"/>
              <a:gd name="T28" fmla="*/ 1918670274 w 608"/>
              <a:gd name="T29" fmla="*/ 1042835812 h 616"/>
              <a:gd name="T30" fmla="*/ 1795093904 w 608"/>
              <a:gd name="T31" fmla="*/ 938551752 h 616"/>
              <a:gd name="T32" fmla="*/ 1918670274 w 608"/>
              <a:gd name="T33" fmla="*/ 567041065 h 616"/>
              <a:gd name="T34" fmla="*/ 1482904325 w 608"/>
              <a:gd name="T35" fmla="*/ 0 h 616"/>
              <a:gd name="T36" fmla="*/ 1294288247 w 608"/>
              <a:gd name="T37" fmla="*/ 788644533 h 616"/>
              <a:gd name="T38" fmla="*/ 1658512717 w 608"/>
              <a:gd name="T39" fmla="*/ 984177464 h 616"/>
              <a:gd name="T40" fmla="*/ 1560951082 w 608"/>
              <a:gd name="T41" fmla="*/ 866858216 h 616"/>
              <a:gd name="T42" fmla="*/ 1430872304 w 608"/>
              <a:gd name="T43" fmla="*/ 540970688 h 616"/>
              <a:gd name="T44" fmla="*/ 1430872304 w 608"/>
              <a:gd name="T45" fmla="*/ 189012864 h 616"/>
              <a:gd name="T46" fmla="*/ 1443879671 w 608"/>
              <a:gd name="T47" fmla="*/ 202050606 h 616"/>
              <a:gd name="T48" fmla="*/ 1489409284 w 608"/>
              <a:gd name="T49" fmla="*/ 508382718 h 616"/>
              <a:gd name="T50" fmla="*/ 1736559474 w 608"/>
              <a:gd name="T51" fmla="*/ 951586940 h 616"/>
              <a:gd name="T52" fmla="*/ 1749566841 w 608"/>
              <a:gd name="T53" fmla="*/ 964622128 h 616"/>
              <a:gd name="T54" fmla="*/ 1749566841 w 608"/>
              <a:gd name="T55" fmla="*/ 964622128 h 616"/>
              <a:gd name="T56" fmla="*/ 1749566841 w 608"/>
              <a:gd name="T57" fmla="*/ 964622128 h 616"/>
              <a:gd name="T58" fmla="*/ 1886150579 w 608"/>
              <a:gd name="T59" fmla="*/ 1094976565 h 616"/>
              <a:gd name="T60" fmla="*/ 1489409284 w 608"/>
              <a:gd name="T61" fmla="*/ 2147483647 h 616"/>
              <a:gd name="T62" fmla="*/ 1242258776 w 608"/>
              <a:gd name="T63" fmla="*/ 2111742000 h 616"/>
              <a:gd name="T64" fmla="*/ 1209736531 w 608"/>
              <a:gd name="T65" fmla="*/ 1544701095 h 616"/>
              <a:gd name="T66" fmla="*/ 312189658 w 608"/>
              <a:gd name="T67" fmla="*/ 1029800623 h 616"/>
              <a:gd name="T68" fmla="*/ 494300538 w 608"/>
              <a:gd name="T69" fmla="*/ 2147483647 h 616"/>
              <a:gd name="T70" fmla="*/ 1060145425 w 608"/>
              <a:gd name="T71" fmla="*/ 2147483647 h 616"/>
              <a:gd name="T72" fmla="*/ 565844887 w 608"/>
              <a:gd name="T73" fmla="*/ 1851033127 h 616"/>
              <a:gd name="T74" fmla="*/ 338207024 w 608"/>
              <a:gd name="T75" fmla="*/ 1310062279 h 616"/>
              <a:gd name="T76" fmla="*/ 370726719 w 608"/>
              <a:gd name="T77" fmla="*/ 1316579873 h 616"/>
              <a:gd name="T78" fmla="*/ 1196729163 w 608"/>
              <a:gd name="T79" fmla="*/ 2147483647 h 616"/>
              <a:gd name="T80" fmla="*/ 1196729163 w 608"/>
              <a:gd name="T81" fmla="*/ 2147483647 h 616"/>
              <a:gd name="T82" fmla="*/ 1203234122 w 608"/>
              <a:gd name="T83" fmla="*/ 2147483647 h 616"/>
              <a:gd name="T84" fmla="*/ 1482904325 w 608"/>
              <a:gd name="T85" fmla="*/ 2147483647 h 616"/>
              <a:gd name="T86" fmla="*/ 1717047147 w 608"/>
              <a:gd name="T87" fmla="*/ 2147483647 h 616"/>
              <a:gd name="T88" fmla="*/ 2139805728 w 608"/>
              <a:gd name="T89" fmla="*/ 2147483647 h 616"/>
              <a:gd name="T90" fmla="*/ 1866638252 w 608"/>
              <a:gd name="T91" fmla="*/ 2147483647 h 616"/>
              <a:gd name="T92" fmla="*/ 2146308136 w 608"/>
              <a:gd name="T93" fmla="*/ 2147483647 h 616"/>
              <a:gd name="T94" fmla="*/ 2147483647 w 608"/>
              <a:gd name="T95" fmla="*/ 2147483647 h 616"/>
              <a:gd name="T96" fmla="*/ 2147483647 w 608"/>
              <a:gd name="T97" fmla="*/ 2147483647 h 616"/>
              <a:gd name="T98" fmla="*/ 2147483647 w 608"/>
              <a:gd name="T99" fmla="*/ 1942281998 h 6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8"/>
              <a:gd name="T151" fmla="*/ 0 h 616"/>
              <a:gd name="T152" fmla="*/ 608 w 608"/>
              <a:gd name="T153" fmla="*/ 616 h 6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8" h="616">
                <a:moveTo>
                  <a:pt x="385" y="298"/>
                </a:moveTo>
                <a:cubicBezTo>
                  <a:pt x="385" y="298"/>
                  <a:pt x="313" y="318"/>
                  <a:pt x="319" y="392"/>
                </a:cubicBezTo>
                <a:cubicBezTo>
                  <a:pt x="319" y="392"/>
                  <a:pt x="373" y="363"/>
                  <a:pt x="407" y="350"/>
                </a:cubicBezTo>
                <a:cubicBezTo>
                  <a:pt x="482" y="320"/>
                  <a:pt x="556" y="352"/>
                  <a:pt x="556" y="352"/>
                </a:cubicBezTo>
                <a:cubicBezTo>
                  <a:pt x="565" y="358"/>
                  <a:pt x="551" y="357"/>
                  <a:pt x="551" y="357"/>
                </a:cubicBezTo>
                <a:cubicBezTo>
                  <a:pt x="509" y="350"/>
                  <a:pt x="483" y="354"/>
                  <a:pt x="470" y="358"/>
                </a:cubicBezTo>
                <a:cubicBezTo>
                  <a:pt x="406" y="374"/>
                  <a:pt x="360" y="403"/>
                  <a:pt x="360" y="403"/>
                </a:cubicBezTo>
                <a:cubicBezTo>
                  <a:pt x="360" y="403"/>
                  <a:pt x="360" y="403"/>
                  <a:pt x="360" y="403"/>
                </a:cubicBezTo>
                <a:cubicBezTo>
                  <a:pt x="350" y="407"/>
                  <a:pt x="333" y="419"/>
                  <a:pt x="324" y="426"/>
                </a:cubicBezTo>
                <a:cubicBezTo>
                  <a:pt x="324" y="426"/>
                  <a:pt x="324" y="426"/>
                  <a:pt x="324" y="426"/>
                </a:cubicBezTo>
                <a:cubicBezTo>
                  <a:pt x="324" y="426"/>
                  <a:pt x="324" y="426"/>
                  <a:pt x="324" y="426"/>
                </a:cubicBezTo>
                <a:cubicBezTo>
                  <a:pt x="318" y="431"/>
                  <a:pt x="296" y="449"/>
                  <a:pt x="282" y="462"/>
                </a:cubicBezTo>
                <a:cubicBezTo>
                  <a:pt x="262" y="352"/>
                  <a:pt x="265" y="205"/>
                  <a:pt x="373" y="94"/>
                </a:cubicBezTo>
                <a:cubicBezTo>
                  <a:pt x="373" y="94"/>
                  <a:pt x="382" y="85"/>
                  <a:pt x="370" y="85"/>
                </a:cubicBezTo>
                <a:cubicBezTo>
                  <a:pt x="370" y="85"/>
                  <a:pt x="332" y="108"/>
                  <a:pt x="295" y="160"/>
                </a:cubicBezTo>
                <a:cubicBezTo>
                  <a:pt x="289" y="156"/>
                  <a:pt x="280" y="150"/>
                  <a:pt x="276" y="144"/>
                </a:cubicBezTo>
                <a:cubicBezTo>
                  <a:pt x="287" y="136"/>
                  <a:pt x="308" y="113"/>
                  <a:pt x="295" y="87"/>
                </a:cubicBezTo>
                <a:cubicBezTo>
                  <a:pt x="275" y="46"/>
                  <a:pt x="240" y="49"/>
                  <a:pt x="228" y="0"/>
                </a:cubicBezTo>
                <a:cubicBezTo>
                  <a:pt x="228" y="0"/>
                  <a:pt x="173" y="48"/>
                  <a:pt x="199" y="121"/>
                </a:cubicBezTo>
                <a:cubicBezTo>
                  <a:pt x="199" y="121"/>
                  <a:pt x="206" y="159"/>
                  <a:pt x="255" y="151"/>
                </a:cubicBezTo>
                <a:cubicBezTo>
                  <a:pt x="250" y="146"/>
                  <a:pt x="240" y="133"/>
                  <a:pt x="240" y="133"/>
                </a:cubicBezTo>
                <a:cubicBezTo>
                  <a:pt x="240" y="133"/>
                  <a:pt x="229" y="118"/>
                  <a:pt x="220" y="83"/>
                </a:cubicBezTo>
                <a:cubicBezTo>
                  <a:pt x="210" y="48"/>
                  <a:pt x="220" y="29"/>
                  <a:pt x="220" y="29"/>
                </a:cubicBezTo>
                <a:cubicBezTo>
                  <a:pt x="222" y="24"/>
                  <a:pt x="222" y="31"/>
                  <a:pt x="222" y="31"/>
                </a:cubicBezTo>
                <a:cubicBezTo>
                  <a:pt x="224" y="59"/>
                  <a:pt x="228" y="75"/>
                  <a:pt x="229" y="78"/>
                </a:cubicBezTo>
                <a:cubicBezTo>
                  <a:pt x="235" y="91"/>
                  <a:pt x="249" y="128"/>
                  <a:pt x="267" y="146"/>
                </a:cubicBezTo>
                <a:cubicBezTo>
                  <a:pt x="268" y="146"/>
                  <a:pt x="268" y="147"/>
                  <a:pt x="269" y="148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2" y="150"/>
                  <a:pt x="282" y="162"/>
                  <a:pt x="290" y="168"/>
                </a:cubicBezTo>
                <a:cubicBezTo>
                  <a:pt x="263" y="208"/>
                  <a:pt x="239" y="263"/>
                  <a:pt x="229" y="335"/>
                </a:cubicBezTo>
                <a:cubicBezTo>
                  <a:pt x="218" y="333"/>
                  <a:pt x="202" y="330"/>
                  <a:pt x="191" y="324"/>
                </a:cubicBezTo>
                <a:cubicBezTo>
                  <a:pt x="203" y="307"/>
                  <a:pt x="218" y="265"/>
                  <a:pt x="186" y="237"/>
                </a:cubicBezTo>
                <a:cubicBezTo>
                  <a:pt x="137" y="193"/>
                  <a:pt x="90" y="217"/>
                  <a:pt x="48" y="158"/>
                </a:cubicBezTo>
                <a:cubicBezTo>
                  <a:pt x="48" y="158"/>
                  <a:pt x="0" y="253"/>
                  <a:pt x="76" y="336"/>
                </a:cubicBezTo>
                <a:cubicBezTo>
                  <a:pt x="76" y="336"/>
                  <a:pt x="108" y="381"/>
                  <a:pt x="163" y="348"/>
                </a:cubicBezTo>
                <a:cubicBezTo>
                  <a:pt x="163" y="348"/>
                  <a:pt x="137" y="338"/>
                  <a:pt x="87" y="284"/>
                </a:cubicBezTo>
                <a:cubicBezTo>
                  <a:pt x="48" y="245"/>
                  <a:pt x="52" y="201"/>
                  <a:pt x="52" y="201"/>
                </a:cubicBezTo>
                <a:cubicBezTo>
                  <a:pt x="53" y="193"/>
                  <a:pt x="57" y="202"/>
                  <a:pt x="57" y="202"/>
                </a:cubicBezTo>
                <a:cubicBezTo>
                  <a:pt x="83" y="283"/>
                  <a:pt x="176" y="329"/>
                  <a:pt x="184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84" y="333"/>
                  <a:pt x="185" y="333"/>
                  <a:pt x="185" y="333"/>
                </a:cubicBezTo>
                <a:cubicBezTo>
                  <a:pt x="190" y="335"/>
                  <a:pt x="213" y="346"/>
                  <a:pt x="228" y="350"/>
                </a:cubicBezTo>
                <a:cubicBezTo>
                  <a:pt x="221" y="421"/>
                  <a:pt x="229" y="509"/>
                  <a:pt x="264" y="615"/>
                </a:cubicBezTo>
                <a:cubicBezTo>
                  <a:pt x="329" y="616"/>
                  <a:pt x="329" y="616"/>
                  <a:pt x="329" y="616"/>
                </a:cubicBezTo>
                <a:cubicBezTo>
                  <a:pt x="329" y="616"/>
                  <a:pt x="304" y="563"/>
                  <a:pt x="287" y="487"/>
                </a:cubicBezTo>
                <a:cubicBezTo>
                  <a:pt x="294" y="477"/>
                  <a:pt x="313" y="451"/>
                  <a:pt x="330" y="439"/>
                </a:cubicBezTo>
                <a:cubicBezTo>
                  <a:pt x="344" y="463"/>
                  <a:pt x="383" y="505"/>
                  <a:pt x="434" y="485"/>
                </a:cubicBezTo>
                <a:cubicBezTo>
                  <a:pt x="514" y="455"/>
                  <a:pt x="514" y="386"/>
                  <a:pt x="608" y="373"/>
                </a:cubicBezTo>
                <a:cubicBezTo>
                  <a:pt x="608" y="373"/>
                  <a:pt x="526" y="261"/>
                  <a:pt x="385" y="298"/>
                </a:cubicBezTo>
                <a:close/>
              </a:path>
            </a:pathLst>
          </a:custGeom>
          <a:solidFill>
            <a:srgbClr val="5AAB3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257"/>
          <p:cNvGrpSpPr/>
          <p:nvPr/>
        </p:nvGrpSpPr>
        <p:grpSpPr>
          <a:xfrm>
            <a:off x="9642208" y="4376997"/>
            <a:ext cx="2237484" cy="1791168"/>
            <a:chOff x="10703816" y="4624388"/>
            <a:chExt cx="3008313" cy="2408238"/>
          </a:xfrm>
          <a:solidFill>
            <a:srgbClr val="5AAB31"/>
          </a:solidFill>
        </p:grpSpPr>
        <p:sp>
          <p:nvSpPr>
            <p:cNvPr id="255" name="Oval 70"/>
            <p:cNvSpPr>
              <a:spLocks noChangeArrowheads="1"/>
            </p:cNvSpPr>
            <p:nvPr/>
          </p:nvSpPr>
          <p:spPr bwMode="auto">
            <a:xfrm>
              <a:off x="13070779" y="6624638"/>
              <a:ext cx="407988" cy="407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Oval 71"/>
            <p:cNvSpPr>
              <a:spLocks noChangeArrowheads="1"/>
            </p:cNvSpPr>
            <p:nvPr/>
          </p:nvSpPr>
          <p:spPr bwMode="auto">
            <a:xfrm>
              <a:off x="11783316" y="6624638"/>
              <a:ext cx="407988" cy="407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72"/>
            <p:cNvSpPr>
              <a:spLocks noEditPoints="1"/>
            </p:cNvSpPr>
            <p:nvPr/>
          </p:nvSpPr>
          <p:spPr bwMode="auto">
            <a:xfrm>
              <a:off x="10703816" y="4624388"/>
              <a:ext cx="3008313" cy="2212975"/>
            </a:xfrm>
            <a:custGeom>
              <a:avLst/>
              <a:gdLst>
                <a:gd name="T0" fmla="*/ 701 w 708"/>
                <a:gd name="T1" fmla="*/ 452 h 520"/>
                <a:gd name="T2" fmla="*/ 564 w 708"/>
                <a:gd name="T3" fmla="*/ 364 h 520"/>
                <a:gd name="T4" fmla="*/ 499 w 708"/>
                <a:gd name="T5" fmla="*/ 289 h 520"/>
                <a:gd name="T6" fmla="*/ 310 w 708"/>
                <a:gd name="T7" fmla="*/ 293 h 520"/>
                <a:gd name="T8" fmla="*/ 201 w 708"/>
                <a:gd name="T9" fmla="*/ 382 h 520"/>
                <a:gd name="T10" fmla="*/ 200 w 708"/>
                <a:gd name="T11" fmla="*/ 426 h 520"/>
                <a:gd name="T12" fmla="*/ 54 w 708"/>
                <a:gd name="T13" fmla="*/ 190 h 520"/>
                <a:gd name="T14" fmla="*/ 284 w 708"/>
                <a:gd name="T15" fmla="*/ 109 h 520"/>
                <a:gd name="T16" fmla="*/ 294 w 708"/>
                <a:gd name="T17" fmla="*/ 131 h 520"/>
                <a:gd name="T18" fmla="*/ 375 w 708"/>
                <a:gd name="T19" fmla="*/ 132 h 520"/>
                <a:gd name="T20" fmla="*/ 447 w 708"/>
                <a:gd name="T21" fmla="*/ 189 h 520"/>
                <a:gd name="T22" fmla="*/ 497 w 708"/>
                <a:gd name="T23" fmla="*/ 189 h 520"/>
                <a:gd name="T24" fmla="*/ 497 w 708"/>
                <a:gd name="T25" fmla="*/ 160 h 520"/>
                <a:gd name="T26" fmla="*/ 570 w 708"/>
                <a:gd name="T27" fmla="*/ 160 h 520"/>
                <a:gd name="T28" fmla="*/ 585 w 708"/>
                <a:gd name="T29" fmla="*/ 145 h 520"/>
                <a:gd name="T30" fmla="*/ 585 w 708"/>
                <a:gd name="T31" fmla="*/ 143 h 520"/>
                <a:gd name="T32" fmla="*/ 570 w 708"/>
                <a:gd name="T33" fmla="*/ 129 h 520"/>
                <a:gd name="T34" fmla="*/ 497 w 708"/>
                <a:gd name="T35" fmla="*/ 129 h 520"/>
                <a:gd name="T36" fmla="*/ 497 w 708"/>
                <a:gd name="T37" fmla="*/ 61 h 520"/>
                <a:gd name="T38" fmla="*/ 570 w 708"/>
                <a:gd name="T39" fmla="*/ 61 h 520"/>
                <a:gd name="T40" fmla="*/ 585 w 708"/>
                <a:gd name="T41" fmla="*/ 46 h 520"/>
                <a:gd name="T42" fmla="*/ 585 w 708"/>
                <a:gd name="T43" fmla="*/ 44 h 520"/>
                <a:gd name="T44" fmla="*/ 570 w 708"/>
                <a:gd name="T45" fmla="*/ 30 h 520"/>
                <a:gd name="T46" fmla="*/ 497 w 708"/>
                <a:gd name="T47" fmla="*/ 30 h 520"/>
                <a:gd name="T48" fmla="*/ 498 w 708"/>
                <a:gd name="T49" fmla="*/ 0 h 520"/>
                <a:gd name="T50" fmla="*/ 449 w 708"/>
                <a:gd name="T51" fmla="*/ 0 h 520"/>
                <a:gd name="T52" fmla="*/ 376 w 708"/>
                <a:gd name="T53" fmla="*/ 56 h 520"/>
                <a:gd name="T54" fmla="*/ 295 w 708"/>
                <a:gd name="T55" fmla="*/ 56 h 520"/>
                <a:gd name="T56" fmla="*/ 282 w 708"/>
                <a:gd name="T57" fmla="*/ 79 h 520"/>
                <a:gd name="T58" fmla="*/ 27 w 708"/>
                <a:gd name="T59" fmla="*/ 179 h 520"/>
                <a:gd name="T60" fmla="*/ 192 w 708"/>
                <a:gd name="T61" fmla="*/ 458 h 520"/>
                <a:gd name="T62" fmla="*/ 222 w 708"/>
                <a:gd name="T63" fmla="*/ 520 h 520"/>
                <a:gd name="T64" fmla="*/ 222 w 708"/>
                <a:gd name="T65" fmla="*/ 518 h 520"/>
                <a:gd name="T66" fmla="*/ 304 w 708"/>
                <a:gd name="T67" fmla="*/ 436 h 520"/>
                <a:gd name="T68" fmla="*/ 386 w 708"/>
                <a:gd name="T69" fmla="*/ 518 h 520"/>
                <a:gd name="T70" fmla="*/ 386 w 708"/>
                <a:gd name="T71" fmla="*/ 520 h 520"/>
                <a:gd name="T72" fmla="*/ 522 w 708"/>
                <a:gd name="T73" fmla="*/ 520 h 520"/>
                <a:gd name="T74" fmla="*/ 522 w 708"/>
                <a:gd name="T75" fmla="*/ 518 h 520"/>
                <a:gd name="T76" fmla="*/ 603 w 708"/>
                <a:gd name="T77" fmla="*/ 436 h 520"/>
                <a:gd name="T78" fmla="*/ 684 w 708"/>
                <a:gd name="T79" fmla="*/ 508 h 520"/>
                <a:gd name="T80" fmla="*/ 701 w 708"/>
                <a:gd name="T81" fmla="*/ 452 h 520"/>
                <a:gd name="T82" fmla="*/ 363 w 708"/>
                <a:gd name="T83" fmla="*/ 371 h 520"/>
                <a:gd name="T84" fmla="*/ 246 w 708"/>
                <a:gd name="T85" fmla="*/ 371 h 520"/>
                <a:gd name="T86" fmla="*/ 246 w 708"/>
                <a:gd name="T87" fmla="*/ 345 h 520"/>
                <a:gd name="T88" fmla="*/ 363 w 708"/>
                <a:gd name="T89" fmla="*/ 300 h 520"/>
                <a:gd name="T90" fmla="*/ 363 w 708"/>
                <a:gd name="T91" fmla="*/ 371 h 520"/>
                <a:gd name="T92" fmla="*/ 380 w 708"/>
                <a:gd name="T93" fmla="*/ 371 h 520"/>
                <a:gd name="T94" fmla="*/ 380 w 708"/>
                <a:gd name="T95" fmla="*/ 298 h 520"/>
                <a:gd name="T96" fmla="*/ 488 w 708"/>
                <a:gd name="T97" fmla="*/ 307 h 520"/>
                <a:gd name="T98" fmla="*/ 540 w 708"/>
                <a:gd name="T99" fmla="*/ 371 h 520"/>
                <a:gd name="T100" fmla="*/ 380 w 708"/>
                <a:gd name="T101" fmla="*/ 37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8" h="520">
                  <a:moveTo>
                    <a:pt x="701" y="452"/>
                  </a:moveTo>
                  <a:cubicBezTo>
                    <a:pt x="701" y="397"/>
                    <a:pt x="564" y="364"/>
                    <a:pt x="564" y="364"/>
                  </a:cubicBezTo>
                  <a:cubicBezTo>
                    <a:pt x="499" y="289"/>
                    <a:pt x="499" y="289"/>
                    <a:pt x="499" y="289"/>
                  </a:cubicBezTo>
                  <a:cubicBezTo>
                    <a:pt x="415" y="263"/>
                    <a:pt x="310" y="293"/>
                    <a:pt x="310" y="293"/>
                  </a:cubicBezTo>
                  <a:cubicBezTo>
                    <a:pt x="212" y="316"/>
                    <a:pt x="201" y="382"/>
                    <a:pt x="201" y="382"/>
                  </a:cubicBezTo>
                  <a:cubicBezTo>
                    <a:pt x="200" y="426"/>
                    <a:pt x="200" y="426"/>
                    <a:pt x="200" y="426"/>
                  </a:cubicBezTo>
                  <a:cubicBezTo>
                    <a:pt x="55" y="297"/>
                    <a:pt x="40" y="226"/>
                    <a:pt x="54" y="190"/>
                  </a:cubicBezTo>
                  <a:cubicBezTo>
                    <a:pt x="80" y="122"/>
                    <a:pt x="223" y="108"/>
                    <a:pt x="284" y="109"/>
                  </a:cubicBezTo>
                  <a:cubicBezTo>
                    <a:pt x="286" y="116"/>
                    <a:pt x="289" y="123"/>
                    <a:pt x="294" y="131"/>
                  </a:cubicBezTo>
                  <a:cubicBezTo>
                    <a:pt x="375" y="132"/>
                    <a:pt x="375" y="132"/>
                    <a:pt x="375" y="132"/>
                  </a:cubicBezTo>
                  <a:cubicBezTo>
                    <a:pt x="447" y="189"/>
                    <a:pt x="447" y="189"/>
                    <a:pt x="447" y="189"/>
                  </a:cubicBezTo>
                  <a:cubicBezTo>
                    <a:pt x="497" y="189"/>
                    <a:pt x="497" y="189"/>
                    <a:pt x="497" y="189"/>
                  </a:cubicBezTo>
                  <a:cubicBezTo>
                    <a:pt x="497" y="160"/>
                    <a:pt x="497" y="160"/>
                    <a:pt x="497" y="160"/>
                  </a:cubicBezTo>
                  <a:cubicBezTo>
                    <a:pt x="570" y="160"/>
                    <a:pt x="570" y="160"/>
                    <a:pt x="570" y="160"/>
                  </a:cubicBezTo>
                  <a:cubicBezTo>
                    <a:pt x="578" y="160"/>
                    <a:pt x="585" y="153"/>
                    <a:pt x="585" y="145"/>
                  </a:cubicBezTo>
                  <a:cubicBezTo>
                    <a:pt x="585" y="143"/>
                    <a:pt x="585" y="143"/>
                    <a:pt x="585" y="143"/>
                  </a:cubicBezTo>
                  <a:cubicBezTo>
                    <a:pt x="585" y="135"/>
                    <a:pt x="578" y="129"/>
                    <a:pt x="570" y="129"/>
                  </a:cubicBezTo>
                  <a:cubicBezTo>
                    <a:pt x="497" y="129"/>
                    <a:pt x="497" y="129"/>
                    <a:pt x="497" y="129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570" y="61"/>
                    <a:pt x="570" y="61"/>
                    <a:pt x="570" y="61"/>
                  </a:cubicBezTo>
                  <a:cubicBezTo>
                    <a:pt x="578" y="61"/>
                    <a:pt x="585" y="54"/>
                    <a:pt x="585" y="46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36"/>
                    <a:pt x="578" y="30"/>
                    <a:pt x="570" y="30"/>
                  </a:cubicBezTo>
                  <a:cubicBezTo>
                    <a:pt x="497" y="30"/>
                    <a:pt x="497" y="30"/>
                    <a:pt x="497" y="3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376" y="56"/>
                    <a:pt x="376" y="56"/>
                    <a:pt x="376" y="56"/>
                  </a:cubicBezTo>
                  <a:cubicBezTo>
                    <a:pt x="295" y="56"/>
                    <a:pt x="295" y="56"/>
                    <a:pt x="295" y="56"/>
                  </a:cubicBezTo>
                  <a:cubicBezTo>
                    <a:pt x="295" y="56"/>
                    <a:pt x="285" y="64"/>
                    <a:pt x="282" y="79"/>
                  </a:cubicBezTo>
                  <a:cubicBezTo>
                    <a:pt x="240" y="79"/>
                    <a:pt x="63" y="86"/>
                    <a:pt x="27" y="179"/>
                  </a:cubicBezTo>
                  <a:cubicBezTo>
                    <a:pt x="0" y="248"/>
                    <a:pt x="55" y="339"/>
                    <a:pt x="192" y="458"/>
                  </a:cubicBezTo>
                  <a:cubicBezTo>
                    <a:pt x="183" y="502"/>
                    <a:pt x="215" y="517"/>
                    <a:pt x="222" y="520"/>
                  </a:cubicBezTo>
                  <a:cubicBezTo>
                    <a:pt x="222" y="519"/>
                    <a:pt x="222" y="519"/>
                    <a:pt x="222" y="518"/>
                  </a:cubicBezTo>
                  <a:cubicBezTo>
                    <a:pt x="222" y="473"/>
                    <a:pt x="259" y="436"/>
                    <a:pt x="304" y="436"/>
                  </a:cubicBezTo>
                  <a:cubicBezTo>
                    <a:pt x="349" y="436"/>
                    <a:pt x="386" y="473"/>
                    <a:pt x="386" y="518"/>
                  </a:cubicBezTo>
                  <a:cubicBezTo>
                    <a:pt x="386" y="519"/>
                    <a:pt x="386" y="519"/>
                    <a:pt x="386" y="520"/>
                  </a:cubicBezTo>
                  <a:cubicBezTo>
                    <a:pt x="522" y="520"/>
                    <a:pt x="522" y="520"/>
                    <a:pt x="522" y="520"/>
                  </a:cubicBezTo>
                  <a:cubicBezTo>
                    <a:pt x="522" y="519"/>
                    <a:pt x="522" y="519"/>
                    <a:pt x="522" y="518"/>
                  </a:cubicBezTo>
                  <a:cubicBezTo>
                    <a:pt x="522" y="473"/>
                    <a:pt x="558" y="436"/>
                    <a:pt x="603" y="436"/>
                  </a:cubicBezTo>
                  <a:cubicBezTo>
                    <a:pt x="645" y="436"/>
                    <a:pt x="680" y="468"/>
                    <a:pt x="684" y="508"/>
                  </a:cubicBezTo>
                  <a:cubicBezTo>
                    <a:pt x="708" y="489"/>
                    <a:pt x="701" y="452"/>
                    <a:pt x="701" y="452"/>
                  </a:cubicBezTo>
                  <a:close/>
                  <a:moveTo>
                    <a:pt x="363" y="371"/>
                  </a:moveTo>
                  <a:cubicBezTo>
                    <a:pt x="246" y="371"/>
                    <a:pt x="246" y="371"/>
                    <a:pt x="246" y="371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86" y="310"/>
                    <a:pt x="363" y="300"/>
                  </a:cubicBezTo>
                  <a:lnTo>
                    <a:pt x="363" y="371"/>
                  </a:lnTo>
                  <a:close/>
                  <a:moveTo>
                    <a:pt x="380" y="371"/>
                  </a:moveTo>
                  <a:cubicBezTo>
                    <a:pt x="380" y="298"/>
                    <a:pt x="380" y="298"/>
                    <a:pt x="380" y="298"/>
                  </a:cubicBezTo>
                  <a:cubicBezTo>
                    <a:pt x="411" y="296"/>
                    <a:pt x="447" y="298"/>
                    <a:pt x="488" y="307"/>
                  </a:cubicBezTo>
                  <a:cubicBezTo>
                    <a:pt x="540" y="371"/>
                    <a:pt x="540" y="371"/>
                    <a:pt x="540" y="371"/>
                  </a:cubicBezTo>
                  <a:lnTo>
                    <a:pt x="380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/>
          <p:nvPr/>
        </p:nvGrpSpPr>
        <p:grpSpPr bwMode="auto">
          <a:xfrm>
            <a:off x="1081088" y="1630363"/>
            <a:ext cx="5348287" cy="4308475"/>
            <a:chOff x="1080382" y="1630359"/>
            <a:chExt cx="5348726" cy="4307842"/>
          </a:xfrm>
        </p:grpSpPr>
        <p:grpSp>
          <p:nvGrpSpPr>
            <p:cNvPr id="16405" name="组合 24"/>
            <p:cNvGrpSpPr/>
            <p:nvPr/>
          </p:nvGrpSpPr>
          <p:grpSpPr bwMode="auto"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262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6408" name="Freeform 6@|5FFC:1117452|FBC:16777215|LFC:0|LBC:16777215"/>
              <p:cNvSpPr>
                <a:spLocks noEditPoints="1"/>
              </p:cNvSpPr>
              <p:nvPr/>
            </p:nvSpPr>
            <p:spPr bwMode="auto">
              <a:xfrm>
                <a:off x="3714259" y="1850365"/>
                <a:ext cx="4932372" cy="2791462"/>
              </a:xfrm>
              <a:custGeom>
                <a:avLst/>
                <a:gdLst>
                  <a:gd name="T0" fmla="*/ 2147483647 w 2085"/>
                  <a:gd name="T1" fmla="*/ 55961711 h 1180"/>
                  <a:gd name="T2" fmla="*/ 2147483647 w 2085"/>
                  <a:gd name="T3" fmla="*/ 2147483647 h 1180"/>
                  <a:gd name="T4" fmla="*/ 55961715 w 2085"/>
                  <a:gd name="T5" fmla="*/ 2147483647 h 1180"/>
                  <a:gd name="T6" fmla="*/ 55961715 w 2085"/>
                  <a:gd name="T7" fmla="*/ 55961711 h 1180"/>
                  <a:gd name="T8" fmla="*/ 2147483647 w 2085"/>
                  <a:gd name="T9" fmla="*/ 55961711 h 1180"/>
                  <a:gd name="T10" fmla="*/ 2147483647 w 2085"/>
                  <a:gd name="T11" fmla="*/ 0 h 1180"/>
                  <a:gd name="T12" fmla="*/ 2147483647 w 2085"/>
                  <a:gd name="T13" fmla="*/ 0 h 1180"/>
                  <a:gd name="T14" fmla="*/ 55961715 w 2085"/>
                  <a:gd name="T15" fmla="*/ 0 h 1180"/>
                  <a:gd name="T16" fmla="*/ 0 w 2085"/>
                  <a:gd name="T17" fmla="*/ 0 h 1180"/>
                  <a:gd name="T18" fmla="*/ 0 w 2085"/>
                  <a:gd name="T19" fmla="*/ 55961711 h 1180"/>
                  <a:gd name="T20" fmla="*/ 0 w 2085"/>
                  <a:gd name="T21" fmla="*/ 2147483647 h 1180"/>
                  <a:gd name="T22" fmla="*/ 0 w 2085"/>
                  <a:gd name="T23" fmla="*/ 2147483647 h 1180"/>
                  <a:gd name="T24" fmla="*/ 55961715 w 2085"/>
                  <a:gd name="T25" fmla="*/ 2147483647 h 1180"/>
                  <a:gd name="T26" fmla="*/ 2147483647 w 2085"/>
                  <a:gd name="T27" fmla="*/ 2147483647 h 1180"/>
                  <a:gd name="T28" fmla="*/ 2147483647 w 2085"/>
                  <a:gd name="T29" fmla="*/ 2147483647 h 1180"/>
                  <a:gd name="T30" fmla="*/ 2147483647 w 2085"/>
                  <a:gd name="T31" fmla="*/ 2147483647 h 1180"/>
                  <a:gd name="T32" fmla="*/ 2147483647 w 2085"/>
                  <a:gd name="T33" fmla="*/ 55961711 h 1180"/>
                  <a:gd name="T34" fmla="*/ 2147483647 w 2085"/>
                  <a:gd name="T35" fmla="*/ 0 h 1180"/>
                  <a:gd name="T36" fmla="*/ 2147483647 w 2085"/>
                  <a:gd name="T37" fmla="*/ 0 h 1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85"/>
                  <a:gd name="T58" fmla="*/ 0 h 1180"/>
                  <a:gd name="T59" fmla="*/ 2085 w 2085"/>
                  <a:gd name="T60" fmla="*/ 1180 h 11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9" name="Freeform 7@|5FFC:16777215|FBC:16777215|LFC:0|LBC:16777215"/>
              <p:cNvSpPr>
                <a:spLocks noEditPoints="1"/>
              </p:cNvSpPr>
              <p:nvPr/>
            </p:nvSpPr>
            <p:spPr bwMode="auto">
              <a:xfrm>
                <a:off x="3714259" y="1850365"/>
                <a:ext cx="4932372" cy="2791462"/>
              </a:xfrm>
              <a:custGeom>
                <a:avLst/>
                <a:gdLst>
                  <a:gd name="T0" fmla="*/ 2147483647 w 2085"/>
                  <a:gd name="T1" fmla="*/ 55961711 h 1180"/>
                  <a:gd name="T2" fmla="*/ 2147483647 w 2085"/>
                  <a:gd name="T3" fmla="*/ 2147483647 h 1180"/>
                  <a:gd name="T4" fmla="*/ 55961715 w 2085"/>
                  <a:gd name="T5" fmla="*/ 2147483647 h 1180"/>
                  <a:gd name="T6" fmla="*/ 55961715 w 2085"/>
                  <a:gd name="T7" fmla="*/ 55961711 h 1180"/>
                  <a:gd name="T8" fmla="*/ 2147483647 w 2085"/>
                  <a:gd name="T9" fmla="*/ 55961711 h 1180"/>
                  <a:gd name="T10" fmla="*/ 2147483647 w 2085"/>
                  <a:gd name="T11" fmla="*/ 0 h 1180"/>
                  <a:gd name="T12" fmla="*/ 2147483647 w 2085"/>
                  <a:gd name="T13" fmla="*/ 0 h 1180"/>
                  <a:gd name="T14" fmla="*/ 55961715 w 2085"/>
                  <a:gd name="T15" fmla="*/ 0 h 1180"/>
                  <a:gd name="T16" fmla="*/ 0 w 2085"/>
                  <a:gd name="T17" fmla="*/ 0 h 1180"/>
                  <a:gd name="T18" fmla="*/ 0 w 2085"/>
                  <a:gd name="T19" fmla="*/ 55961711 h 1180"/>
                  <a:gd name="T20" fmla="*/ 0 w 2085"/>
                  <a:gd name="T21" fmla="*/ 2147483647 h 1180"/>
                  <a:gd name="T22" fmla="*/ 0 w 2085"/>
                  <a:gd name="T23" fmla="*/ 2147483647 h 1180"/>
                  <a:gd name="T24" fmla="*/ 55961715 w 2085"/>
                  <a:gd name="T25" fmla="*/ 2147483647 h 1180"/>
                  <a:gd name="T26" fmla="*/ 2147483647 w 2085"/>
                  <a:gd name="T27" fmla="*/ 2147483647 h 1180"/>
                  <a:gd name="T28" fmla="*/ 2147483647 w 2085"/>
                  <a:gd name="T29" fmla="*/ 2147483647 h 1180"/>
                  <a:gd name="T30" fmla="*/ 2147483647 w 2085"/>
                  <a:gd name="T31" fmla="*/ 2147483647 h 1180"/>
                  <a:gd name="T32" fmla="*/ 2147483647 w 2085"/>
                  <a:gd name="T33" fmla="*/ 55961711 h 1180"/>
                  <a:gd name="T34" fmla="*/ 2147483647 w 2085"/>
                  <a:gd name="T35" fmla="*/ 0 h 1180"/>
                  <a:gd name="T36" fmla="*/ 2147483647 w 2085"/>
                  <a:gd name="T37" fmla="*/ 0 h 1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85"/>
                  <a:gd name="T58" fmla="*/ 0 h 1180"/>
                  <a:gd name="T59" fmla="*/ 2085 w 2085"/>
                  <a:gd name="T60" fmla="*/ 1180 h 11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Freeform 9@|5FFC:1579032|FBC:16777215|LFC:0|LBC:16777215"/>
              <p:cNvSpPr/>
              <p:nvPr/>
            </p:nvSpPr>
            <p:spPr bwMode="auto">
              <a:xfrm>
                <a:off x="5270854" y="5864865"/>
                <a:ext cx="1800257" cy="73336"/>
              </a:xfrm>
              <a:custGeom>
                <a:avLst/>
                <a:gdLst>
                  <a:gd name="T0" fmla="*/ 2147483647 w 854"/>
                  <a:gd name="T1" fmla="*/ 105369152 h 35"/>
                  <a:gd name="T2" fmla="*/ 2124130321 w 854"/>
                  <a:gd name="T3" fmla="*/ 21952606 h 35"/>
                  <a:gd name="T4" fmla="*/ 2124130321 w 854"/>
                  <a:gd name="T5" fmla="*/ 0 h 35"/>
                  <a:gd name="T6" fmla="*/ 1897498267 w 854"/>
                  <a:gd name="T7" fmla="*/ 13171144 h 35"/>
                  <a:gd name="T8" fmla="*/ 1666420380 w 854"/>
                  <a:gd name="T9" fmla="*/ 0 h 35"/>
                  <a:gd name="T10" fmla="*/ 1666420380 w 854"/>
                  <a:gd name="T11" fmla="*/ 21952606 h 35"/>
                  <a:gd name="T12" fmla="*/ 4443726 w 854"/>
                  <a:gd name="T13" fmla="*/ 105369152 h 35"/>
                  <a:gd name="T14" fmla="*/ 106651528 w 854"/>
                  <a:gd name="T15" fmla="*/ 153661967 h 35"/>
                  <a:gd name="T16" fmla="*/ 1666420380 w 854"/>
                  <a:gd name="T17" fmla="*/ 153661967 h 35"/>
                  <a:gd name="T18" fmla="*/ 2124130321 w 854"/>
                  <a:gd name="T19" fmla="*/ 153661967 h 35"/>
                  <a:gd name="T20" fmla="*/ 2147483647 w 854"/>
                  <a:gd name="T21" fmla="*/ 153661967 h 35"/>
                  <a:gd name="T22" fmla="*/ 2147483647 w 854"/>
                  <a:gd name="T23" fmla="*/ 105369152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4"/>
                  <a:gd name="T37" fmla="*/ 0 h 35"/>
                  <a:gd name="T38" fmla="*/ 854 w 854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1" name="Freeform 10@|5FFC:14013394|FBC:16777215|LFC:0|LBC:16777215"/>
              <p:cNvSpPr/>
              <p:nvPr/>
            </p:nvSpPr>
            <p:spPr bwMode="auto">
              <a:xfrm>
                <a:off x="5261391" y="5299477"/>
                <a:ext cx="1816816" cy="622166"/>
              </a:xfrm>
              <a:custGeom>
                <a:avLst/>
                <a:gdLst>
                  <a:gd name="T0" fmla="*/ 2147483647 w 861"/>
                  <a:gd name="T1" fmla="*/ 1218762055 h 295"/>
                  <a:gd name="T2" fmla="*/ 2147483647 w 861"/>
                  <a:gd name="T3" fmla="*/ 996359683 h 295"/>
                  <a:gd name="T4" fmla="*/ 2147483647 w 861"/>
                  <a:gd name="T5" fmla="*/ 0 h 295"/>
                  <a:gd name="T6" fmla="*/ 1919078880 w 861"/>
                  <a:gd name="T7" fmla="*/ 17791839 h 295"/>
                  <a:gd name="T8" fmla="*/ 654534946 w 861"/>
                  <a:gd name="T9" fmla="*/ 0 h 295"/>
                  <a:gd name="T10" fmla="*/ 552124238 w 861"/>
                  <a:gd name="T11" fmla="*/ 996359683 h 295"/>
                  <a:gd name="T12" fmla="*/ 320588935 w 861"/>
                  <a:gd name="T13" fmla="*/ 1218762055 h 295"/>
                  <a:gd name="T14" fmla="*/ 0 w 861"/>
                  <a:gd name="T15" fmla="*/ 1294379446 h 295"/>
                  <a:gd name="T16" fmla="*/ 0 w 861"/>
                  <a:gd name="T17" fmla="*/ 1312171278 h 295"/>
                  <a:gd name="T18" fmla="*/ 1687543577 w 861"/>
                  <a:gd name="T19" fmla="*/ 1312171278 h 295"/>
                  <a:gd name="T20" fmla="*/ 2146161824 w 861"/>
                  <a:gd name="T21" fmla="*/ 1312171278 h 295"/>
                  <a:gd name="T22" fmla="*/ 2147483647 w 861"/>
                  <a:gd name="T23" fmla="*/ 1312171278 h 295"/>
                  <a:gd name="T24" fmla="*/ 2147483647 w 861"/>
                  <a:gd name="T25" fmla="*/ 1294379446 h 295"/>
                  <a:gd name="T26" fmla="*/ 2147483647 w 861"/>
                  <a:gd name="T27" fmla="*/ 1218762055 h 2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1"/>
                  <a:gd name="T43" fmla="*/ 0 h 295"/>
                  <a:gd name="T44" fmla="*/ 861 w 861"/>
                  <a:gd name="T45" fmla="*/ 295 h 2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Oval 11@|1FFC:2894892|FBC:16777215|LFC:0|LBC:16777215"/>
              <p:cNvSpPr>
                <a:spLocks noChangeArrowheads="1"/>
              </p:cNvSpPr>
              <p:nvPr/>
            </p:nvSpPr>
            <p:spPr bwMode="auto"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6413" name="Oval 12@|1FFC:657930|FBC:16777215|LFC:0|LBC:16777215"/>
              <p:cNvSpPr>
                <a:spLocks noChangeArrowheads="1"/>
              </p:cNvSpPr>
              <p:nvPr/>
            </p:nvSpPr>
            <p:spPr bwMode="auto"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6414" name="Oval 13@|1FFC:0|FBC:16777215|LFC:0|LBC:16777215"/>
              <p:cNvSpPr>
                <a:spLocks noChangeArrowheads="1"/>
              </p:cNvSpPr>
              <p:nvPr/>
            </p:nvSpPr>
            <p:spPr bwMode="auto"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6415" name="Oval 14@|1FFC:11835692|FBC:16777215|LFC:0|LBC:16777215"/>
              <p:cNvSpPr>
                <a:spLocks noChangeArrowheads="1"/>
              </p:cNvSpPr>
              <p:nvPr/>
            </p:nvSpPr>
            <p:spPr bwMode="auto"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6416" name="Oval 15@|1FFC:16777215|FBC:16777215|LFC:0|LBC:16777215"/>
              <p:cNvSpPr>
                <a:spLocks noChangeArrowheads="1"/>
              </p:cNvSpPr>
              <p:nvPr/>
            </p:nvSpPr>
            <p:spPr bwMode="auto"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6417" name="Freeform 16@|5FFC:11184552|FBC:16777215|LFC:0|LBC:16777215"/>
              <p:cNvSpPr/>
              <p:nvPr/>
            </p:nvSpPr>
            <p:spPr bwMode="auto">
              <a:xfrm>
                <a:off x="5261391" y="5299477"/>
                <a:ext cx="1469067" cy="622166"/>
              </a:xfrm>
              <a:custGeom>
                <a:avLst/>
                <a:gdLst>
                  <a:gd name="T0" fmla="*/ 2147483647 w 696"/>
                  <a:gd name="T1" fmla="*/ 44479594 h 295"/>
                  <a:gd name="T2" fmla="*/ 2147483647 w 696"/>
                  <a:gd name="T3" fmla="*/ 8895920 h 295"/>
                  <a:gd name="T4" fmla="*/ 1920180181 w 696"/>
                  <a:gd name="T5" fmla="*/ 17791839 h 295"/>
                  <a:gd name="T6" fmla="*/ 654910525 w 696"/>
                  <a:gd name="T7" fmla="*/ 0 h 295"/>
                  <a:gd name="T8" fmla="*/ 552440895 w 696"/>
                  <a:gd name="T9" fmla="*/ 996359683 h 295"/>
                  <a:gd name="T10" fmla="*/ 320771643 w 696"/>
                  <a:gd name="T11" fmla="*/ 1218762055 h 295"/>
                  <a:gd name="T12" fmla="*/ 0 w 696"/>
                  <a:gd name="T13" fmla="*/ 1294379446 h 295"/>
                  <a:gd name="T14" fmla="*/ 0 w 696"/>
                  <a:gd name="T15" fmla="*/ 1312171278 h 295"/>
                  <a:gd name="T16" fmla="*/ 1688510929 w 696"/>
                  <a:gd name="T17" fmla="*/ 1312171278 h 295"/>
                  <a:gd name="T18" fmla="*/ 1924635927 w 696"/>
                  <a:gd name="T19" fmla="*/ 1312171278 h 295"/>
                  <a:gd name="T20" fmla="*/ 2147483647 w 696"/>
                  <a:gd name="T21" fmla="*/ 44479594 h 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6"/>
                  <a:gd name="T34" fmla="*/ 0 h 295"/>
                  <a:gd name="T35" fmla="*/ 696 w 696"/>
                  <a:gd name="T36" fmla="*/ 295 h 2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8" name="Freeform 17@|5FFC:14013394|FBC:16777215|LFC:0|LBC:16777215"/>
              <p:cNvSpPr/>
              <p:nvPr/>
            </p:nvSpPr>
            <p:spPr bwMode="auto">
              <a:xfrm>
                <a:off x="3506082" y="4864198"/>
                <a:ext cx="5348726" cy="508615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757169524 h 241"/>
                  <a:gd name="T4" fmla="*/ 315585386 w 2537"/>
                  <a:gd name="T5" fmla="*/ 1073399238 h 241"/>
                  <a:gd name="T6" fmla="*/ 2147483647 w 2537"/>
                  <a:gd name="T7" fmla="*/ 1073399238 h 241"/>
                  <a:gd name="T8" fmla="*/ 2147483647 w 2537"/>
                  <a:gd name="T9" fmla="*/ 757169524 h 241"/>
                  <a:gd name="T10" fmla="*/ 2147483647 w 2537"/>
                  <a:gd name="T11" fmla="*/ 0 h 241"/>
                  <a:gd name="T12" fmla="*/ 0 w 2537"/>
                  <a:gd name="T13" fmla="*/ 0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7"/>
                  <a:gd name="T22" fmla="*/ 0 h 241"/>
                  <a:gd name="T23" fmla="*/ 2537 w 2537"/>
                  <a:gd name="T24" fmla="*/ 241 h 2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176" y="1874798"/>
              <a:ext cx="4885138" cy="2742797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</p:grpSp>
      <p:grpSp>
        <p:nvGrpSpPr>
          <p:cNvPr id="5" name="组合 26"/>
          <p:cNvGrpSpPr/>
          <p:nvPr/>
        </p:nvGrpSpPr>
        <p:grpSpPr bwMode="auto">
          <a:xfrm>
            <a:off x="7319963" y="1765300"/>
            <a:ext cx="4546600" cy="858838"/>
            <a:chOff x="7320530" y="1765202"/>
            <a:chExt cx="4546733" cy="85847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4873"/>
              <a:ext cx="660419" cy="66012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004" y="2100025"/>
              <a:ext cx="3130642" cy="5236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004" y="1765202"/>
              <a:ext cx="3740259" cy="399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7" name="组合 27"/>
          <p:cNvGrpSpPr/>
          <p:nvPr/>
        </p:nvGrpSpPr>
        <p:grpSpPr bwMode="auto">
          <a:xfrm>
            <a:off x="7319963" y="3017838"/>
            <a:ext cx="4546600" cy="858837"/>
            <a:chOff x="7320530" y="3017415"/>
            <a:chExt cx="4546733" cy="858478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099930"/>
              <a:ext cx="660419" cy="66012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004" y="3352237"/>
              <a:ext cx="3130642" cy="5236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004" y="3017415"/>
              <a:ext cx="3740259" cy="399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8" name="组合 28"/>
          <p:cNvGrpSpPr/>
          <p:nvPr/>
        </p:nvGrpSpPr>
        <p:grpSpPr bwMode="auto">
          <a:xfrm>
            <a:off x="7319963" y="4337050"/>
            <a:ext cx="4546600" cy="858838"/>
            <a:chOff x="7320530" y="4337408"/>
            <a:chExt cx="4546733" cy="85847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534"/>
              <a:ext cx="660419" cy="66012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004" y="4672231"/>
              <a:ext cx="3130642" cy="5236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004" y="4337408"/>
              <a:ext cx="3740259" cy="399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16390" name="组合 34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16393" name="图片 36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文本框 37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6395" name="文本框 38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16391" name="图片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275" y="1890713"/>
            <a:ext cx="488632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5413" y="1028700"/>
            <a:ext cx="9544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977900"/>
          </a:xfrm>
          <a:prstGeom prst="rect">
            <a:avLst/>
          </a:prstGeom>
          <a:solidFill>
            <a:srgbClr val="FF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372" name="文本框 8"/>
          <p:cNvSpPr txBox="1">
            <a:spLocks noChangeArrowheads="1"/>
          </p:cNvSpPr>
          <p:nvPr/>
        </p:nvSpPr>
        <p:spPr bwMode="auto">
          <a:xfrm>
            <a:off x="268288" y="223838"/>
            <a:ext cx="4851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FFFF"/>
                </a:solidFill>
              </a:rPr>
              <a:t>以圆形为例（适合任意模版）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2266950"/>
            <a:ext cx="50482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2900" y="1092200"/>
            <a:ext cx="42926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977900"/>
          </a:xfrm>
          <a:prstGeom prst="rect">
            <a:avLst/>
          </a:prstGeom>
          <a:solidFill>
            <a:srgbClr val="FF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493" name="文本框 6"/>
          <p:cNvSpPr txBox="1">
            <a:spLocks noChangeArrowheads="1"/>
          </p:cNvSpPr>
          <p:nvPr/>
        </p:nvSpPr>
        <p:spPr bwMode="auto">
          <a:xfrm>
            <a:off x="268288" y="223838"/>
            <a:ext cx="1660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FFFF"/>
                </a:solidFill>
              </a:rPr>
              <a:t>第 </a:t>
            </a:r>
            <a:r>
              <a:rPr lang="en-US" altLang="zh-CN" sz="2800" b="1">
                <a:solidFill>
                  <a:srgbClr val="FFFFFF"/>
                </a:solidFill>
              </a:rPr>
              <a:t>4 </a:t>
            </a:r>
            <a:r>
              <a:rPr lang="zh-CN" altLang="en-US" sz="2800" b="1">
                <a:solidFill>
                  <a:srgbClr val="FFFFFF"/>
                </a:solidFill>
              </a:rPr>
              <a:t>步：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63494" name="文本框 7"/>
          <p:cNvSpPr txBox="1">
            <a:spLocks noChangeArrowheads="1"/>
          </p:cNvSpPr>
          <p:nvPr/>
        </p:nvSpPr>
        <p:spPr bwMode="auto">
          <a:xfrm>
            <a:off x="1928813" y="223838"/>
            <a:ext cx="16208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FFFFFF"/>
                </a:solidFill>
              </a:rPr>
              <a:t>填充图片</a:t>
            </a:r>
          </a:p>
        </p:txBody>
      </p:sp>
      <p:sp>
        <p:nvSpPr>
          <p:cNvPr id="63495" name="文本框 8"/>
          <p:cNvSpPr txBox="1">
            <a:spLocks noChangeArrowheads="1"/>
          </p:cNvSpPr>
          <p:nvPr/>
        </p:nvSpPr>
        <p:spPr bwMode="auto">
          <a:xfrm>
            <a:off x="920750" y="5689600"/>
            <a:ext cx="37560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285750" indent="-285750" eaLnBrk="1" hangingPunct="1">
              <a:buClr>
                <a:srgbClr val="FF3C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rgbClr val="000000"/>
                </a:solidFill>
              </a:rPr>
              <a:t>选择形状（案例中的圆形），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1" hangingPunct="1">
              <a:buClr>
                <a:srgbClr val="FF3C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rgbClr val="000000"/>
                </a:solidFill>
              </a:rPr>
              <a:t>单击</a:t>
            </a:r>
            <a:r>
              <a:rPr lang="en-US" altLang="zh-CN" sz="1600" b="1">
                <a:solidFill>
                  <a:srgbClr val="000000"/>
                </a:solidFill>
              </a:rPr>
              <a:t>【</a:t>
            </a:r>
            <a:r>
              <a:rPr lang="zh-CN" altLang="en-US" sz="1600" b="1">
                <a:solidFill>
                  <a:srgbClr val="000000"/>
                </a:solidFill>
              </a:rPr>
              <a:t>绘图工具</a:t>
            </a:r>
            <a:r>
              <a:rPr lang="en-US" altLang="zh-CN" sz="1600" b="1">
                <a:solidFill>
                  <a:srgbClr val="000000"/>
                </a:solidFill>
              </a:rPr>
              <a:t>】【</a:t>
            </a:r>
            <a:r>
              <a:rPr lang="zh-CN" altLang="en-US" sz="1600" b="1">
                <a:solidFill>
                  <a:srgbClr val="000000"/>
                </a:solidFill>
              </a:rPr>
              <a:t>填充</a:t>
            </a:r>
            <a:r>
              <a:rPr lang="en-US" altLang="zh-CN" sz="1600" b="1">
                <a:solidFill>
                  <a:srgbClr val="000000"/>
                </a:solidFill>
              </a:rPr>
              <a:t>】【</a:t>
            </a:r>
            <a:r>
              <a:rPr lang="zh-CN" altLang="en-US" sz="1600" b="1">
                <a:solidFill>
                  <a:srgbClr val="000000"/>
                </a:solidFill>
              </a:rPr>
              <a:t>图片</a:t>
            </a:r>
            <a:r>
              <a:rPr lang="en-US" altLang="zh-CN" sz="1600" b="1">
                <a:solidFill>
                  <a:srgbClr val="000000"/>
                </a:solidFill>
              </a:rPr>
              <a:t>】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63496" name="文本框 9"/>
          <p:cNvSpPr txBox="1">
            <a:spLocks noChangeArrowheads="1"/>
          </p:cNvSpPr>
          <p:nvPr/>
        </p:nvSpPr>
        <p:spPr bwMode="auto">
          <a:xfrm>
            <a:off x="6881813" y="5803900"/>
            <a:ext cx="37560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285750" indent="-285750" eaLnBrk="1" hangingPunct="1">
              <a:buClr>
                <a:srgbClr val="FF3C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rgbClr val="000000"/>
                </a:solidFill>
              </a:rPr>
              <a:t>选择形状（案例中的圆形），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1" hangingPunct="1">
              <a:buClr>
                <a:srgbClr val="FF3C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rgbClr val="000000"/>
                </a:solidFill>
              </a:rPr>
              <a:t>单击</a:t>
            </a:r>
            <a:r>
              <a:rPr lang="en-US" altLang="zh-CN" sz="1600" b="1">
                <a:solidFill>
                  <a:srgbClr val="000000"/>
                </a:solidFill>
              </a:rPr>
              <a:t>【</a:t>
            </a:r>
            <a:r>
              <a:rPr lang="zh-CN" altLang="en-US" sz="1600" b="1">
                <a:solidFill>
                  <a:srgbClr val="000000"/>
                </a:solidFill>
              </a:rPr>
              <a:t>绘图工具</a:t>
            </a:r>
            <a:r>
              <a:rPr lang="en-US" altLang="zh-CN" sz="1600" b="1">
                <a:solidFill>
                  <a:srgbClr val="000000"/>
                </a:solidFill>
              </a:rPr>
              <a:t>】【</a:t>
            </a:r>
            <a:r>
              <a:rPr lang="zh-CN" altLang="en-US" sz="1600" b="1">
                <a:solidFill>
                  <a:srgbClr val="000000"/>
                </a:solidFill>
              </a:rPr>
              <a:t>填充</a:t>
            </a:r>
            <a:r>
              <a:rPr lang="en-US" altLang="zh-CN" sz="1600" b="1">
                <a:solidFill>
                  <a:srgbClr val="000000"/>
                </a:solidFill>
              </a:rPr>
              <a:t>】【</a:t>
            </a:r>
            <a:r>
              <a:rPr lang="zh-CN" altLang="en-US" sz="1600" b="1">
                <a:solidFill>
                  <a:srgbClr val="000000"/>
                </a:solidFill>
              </a:rPr>
              <a:t>图片</a:t>
            </a:r>
            <a:r>
              <a:rPr lang="en-US" altLang="zh-CN" sz="1600" b="1">
                <a:solidFill>
                  <a:srgbClr val="000000"/>
                </a:solidFill>
              </a:rPr>
              <a:t>】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1673225"/>
            <a:ext cx="3683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2763838"/>
            <a:ext cx="2305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977900"/>
          </a:xfrm>
          <a:prstGeom prst="rect">
            <a:avLst/>
          </a:prstGeom>
          <a:solidFill>
            <a:srgbClr val="FF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517" name="文本框 7"/>
          <p:cNvSpPr txBox="1">
            <a:spLocks noChangeArrowheads="1"/>
          </p:cNvSpPr>
          <p:nvPr/>
        </p:nvSpPr>
        <p:spPr bwMode="auto">
          <a:xfrm>
            <a:off x="268288" y="223838"/>
            <a:ext cx="1660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FFFF"/>
                </a:solidFill>
              </a:rPr>
              <a:t>第 </a:t>
            </a:r>
            <a:r>
              <a:rPr lang="en-US" altLang="zh-CN" sz="2800" b="1">
                <a:solidFill>
                  <a:srgbClr val="FFFFFF"/>
                </a:solidFill>
              </a:rPr>
              <a:t>4 </a:t>
            </a:r>
            <a:r>
              <a:rPr lang="zh-CN" altLang="en-US" sz="2800" b="1">
                <a:solidFill>
                  <a:srgbClr val="FFFFFF"/>
                </a:solidFill>
              </a:rPr>
              <a:t>步：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64518" name="文本框 8"/>
          <p:cNvSpPr txBox="1">
            <a:spLocks noChangeArrowheads="1"/>
          </p:cNvSpPr>
          <p:nvPr/>
        </p:nvSpPr>
        <p:spPr bwMode="auto">
          <a:xfrm>
            <a:off x="1928813" y="223838"/>
            <a:ext cx="16208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FFFFFF"/>
                </a:solidFill>
              </a:rPr>
              <a:t>填充图片</a:t>
            </a:r>
          </a:p>
        </p:txBody>
      </p:sp>
      <p:sp>
        <p:nvSpPr>
          <p:cNvPr id="64519" name="文本框 9"/>
          <p:cNvSpPr txBox="1">
            <a:spLocks noChangeArrowheads="1"/>
          </p:cNvSpPr>
          <p:nvPr/>
        </p:nvSpPr>
        <p:spPr bwMode="auto">
          <a:xfrm>
            <a:off x="1989138" y="5368925"/>
            <a:ext cx="211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285750" indent="-285750" eaLnBrk="1" hangingPunct="1">
              <a:buClr>
                <a:srgbClr val="FF3C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rgbClr val="000000"/>
                </a:solidFill>
              </a:rPr>
              <a:t>记得把文字删除哦</a:t>
            </a:r>
          </a:p>
        </p:txBody>
      </p:sp>
      <p:sp>
        <p:nvSpPr>
          <p:cNvPr id="64520" name="文本框 10"/>
          <p:cNvSpPr txBox="1">
            <a:spLocks noChangeArrowheads="1"/>
          </p:cNvSpPr>
          <p:nvPr/>
        </p:nvSpPr>
        <p:spPr bwMode="auto">
          <a:xfrm>
            <a:off x="7138988" y="5368925"/>
            <a:ext cx="27305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285750" indent="-285750" eaLnBrk="1" hangingPunct="1">
              <a:buClr>
                <a:srgbClr val="FF3C00"/>
              </a:buClr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rgbClr val="000000"/>
                </a:solidFill>
              </a:rPr>
              <a:t>如果不喜欢边框可以去除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3871913" y="1676400"/>
            <a:ext cx="4138612" cy="4137025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50309" y="1675639"/>
              <a:ext cx="1792261" cy="2069275"/>
            </a:xfrm>
            <a:custGeom>
              <a:avLst/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408" y="2258466"/>
              <a:ext cx="347657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AU" sz="4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2570" y="3744914"/>
              <a:ext cx="0" cy="1588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2570" y="1675639"/>
              <a:ext cx="1790673" cy="2069275"/>
            </a:xfrm>
            <a:custGeom>
              <a:avLst/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4061" y="2258466"/>
              <a:ext cx="347657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en-AU" sz="4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2570" y="2712659"/>
              <a:ext cx="2068481" cy="2069273"/>
            </a:xfrm>
            <a:custGeom>
              <a:avLst/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149" y="3589281"/>
              <a:ext cx="349245" cy="6781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en-AU" sz="4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2570" y="3744914"/>
              <a:ext cx="1790673" cy="2069273"/>
            </a:xfrm>
            <a:custGeom>
              <a:avLst/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312" y="4780345"/>
              <a:ext cx="347657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en-AU" sz="4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50309" y="3744914"/>
              <a:ext cx="1792261" cy="2069273"/>
            </a:xfrm>
            <a:custGeom>
              <a:avLst/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9620" y="4675531"/>
              <a:ext cx="347658" cy="6765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en-AU" sz="4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659"/>
              <a:ext cx="2070069" cy="2069273"/>
            </a:xfrm>
            <a:custGeom>
              <a:avLst/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4619" y="3589281"/>
              <a:ext cx="347657" cy="6781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AU" sz="4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2" y="2965164"/>
              <a:ext cx="1560489" cy="15594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655" y="3452706"/>
              <a:ext cx="1362055" cy="4923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315B2F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27063" y="1725613"/>
            <a:ext cx="3184525" cy="812800"/>
            <a:chOff x="626543" y="1725350"/>
            <a:chExt cx="3185487" cy="812889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721" y="1725350"/>
              <a:ext cx="2407377" cy="400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626543" y="2030183"/>
              <a:ext cx="3185487" cy="50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27063" y="3259138"/>
            <a:ext cx="3184525" cy="809625"/>
            <a:chOff x="626543" y="3258875"/>
            <a:chExt cx="3185487" cy="809456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721" y="3258875"/>
              <a:ext cx="2407377" cy="399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626543" y="3560437"/>
              <a:ext cx="3185487" cy="50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27063" y="4725988"/>
            <a:ext cx="3184525" cy="868362"/>
            <a:chOff x="626543" y="4725725"/>
            <a:chExt cx="3185487" cy="868181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721" y="4725725"/>
              <a:ext cx="2407377" cy="399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626543" y="5086012"/>
              <a:ext cx="3185487" cy="50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24"/>
          <p:cNvGrpSpPr/>
          <p:nvPr/>
        </p:nvGrpSpPr>
        <p:grpSpPr bwMode="auto">
          <a:xfrm>
            <a:off x="8304213" y="1830388"/>
            <a:ext cx="3184525" cy="812800"/>
            <a:chOff x="8303877" y="1830353"/>
            <a:chExt cx="3185487" cy="812889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464" y="1830353"/>
              <a:ext cx="2407377" cy="400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303877" y="2135186"/>
              <a:ext cx="3185487" cy="50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304213" y="3363913"/>
            <a:ext cx="3184525" cy="809625"/>
            <a:chOff x="8303877" y="3363878"/>
            <a:chExt cx="3185487" cy="809456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464" y="3363878"/>
              <a:ext cx="2407377" cy="399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303877" y="3665440"/>
              <a:ext cx="3185487" cy="50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6"/>
          <p:cNvGrpSpPr/>
          <p:nvPr/>
        </p:nvGrpSpPr>
        <p:grpSpPr bwMode="auto">
          <a:xfrm>
            <a:off x="8304213" y="4830763"/>
            <a:ext cx="3184525" cy="868362"/>
            <a:chOff x="8303877" y="4830728"/>
            <a:chExt cx="3185487" cy="868181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464" y="4830728"/>
              <a:ext cx="2407377" cy="399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303877" y="5191015"/>
              <a:ext cx="3185487" cy="50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rgbClr val="001333"/>
                  </a:solidFill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lang="zh-CN" altLang="zh-CN" dirty="0">
                <a:solidFill>
                  <a:srgbClr val="001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417" name="组合 26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0" name="圆角矩形 3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17419" name="图片 4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文本框 44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7421" name="文本框 45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4932363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40" dirty="0">
                <a:solidFill>
                  <a:prstClr val="white"/>
                </a:solidFill>
              </a:endParaRPr>
            </a:p>
          </p:txBody>
        </p:sp>
        <p:pic>
          <p:nvPicPr>
            <p:cNvPr id="18467" name="Picture 12@|13FFC:16777215|FBC:16777215|LFC:0|LBC:167772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3"/>
          <p:cNvGrpSpPr/>
          <p:nvPr/>
        </p:nvGrpSpPr>
        <p:grpSpPr bwMode="auto">
          <a:xfrm>
            <a:off x="781050" y="2132013"/>
            <a:ext cx="4233863" cy="1327150"/>
            <a:chOff x="780626" y="2132181"/>
            <a:chExt cx="4234021" cy="1326809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438" y="2132181"/>
              <a:ext cx="1324024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4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547" y="3111416"/>
              <a:ext cx="319100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130" y="2547999"/>
              <a:ext cx="498494" cy="520566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6" y="2394051"/>
              <a:ext cx="2298786" cy="307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520"/>
              <a:ext cx="2316249" cy="43010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781050" y="4149725"/>
            <a:ext cx="4324350" cy="1323975"/>
            <a:chOff x="780626" y="4149501"/>
            <a:chExt cx="4325331" cy="1323954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941" y="4149501"/>
              <a:ext cx="132427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4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810" y="4268562"/>
              <a:ext cx="373147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6" name="组合 46"/>
            <p:cNvGrpSpPr/>
            <p:nvPr/>
          </p:nvGrpSpPr>
          <p:grpSpPr bwMode="auto"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580" y="4615546"/>
                <a:ext cx="414484" cy="414383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330" y="4741166"/>
                <a:ext cx="197452" cy="199034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6" y="4489221"/>
              <a:ext cx="2297634" cy="3079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789"/>
              <a:ext cx="2315100" cy="4302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965950" y="2132013"/>
            <a:ext cx="4175125" cy="1327150"/>
            <a:chOff x="6966342" y="2132181"/>
            <a:chExt cx="4175467" cy="1326810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538" y="2132181"/>
              <a:ext cx="1324083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40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1417"/>
              <a:ext cx="344516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5457" y="2394051"/>
              <a:ext cx="2298888" cy="307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5457" y="2803521"/>
              <a:ext cx="2316352" cy="43010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6"/>
          <p:cNvGrpSpPr/>
          <p:nvPr/>
        </p:nvGrpSpPr>
        <p:grpSpPr bwMode="auto">
          <a:xfrm>
            <a:off x="6886575" y="4143375"/>
            <a:ext cx="4254500" cy="1323975"/>
            <a:chOff x="6886447" y="4143795"/>
            <a:chExt cx="4255362" cy="1323955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065" y="4143795"/>
              <a:ext cx="1324243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4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206"/>
              <a:ext cx="414422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765" y="4488278"/>
              <a:ext cx="2297578" cy="3079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765" y="4897847"/>
              <a:ext cx="2315044" cy="4317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439" name="组合 58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60" name="圆角矩形 5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18441" name="图片 6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文本框 64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443" name="文本框 65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6"/>
          <p:cNvSpPr txBox="1">
            <a:spLocks noChangeArrowheads="1"/>
          </p:cNvSpPr>
          <p:nvPr/>
        </p:nvSpPr>
        <p:spPr bwMode="auto">
          <a:xfrm>
            <a:off x="2116138" y="3722688"/>
            <a:ext cx="384492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b="1">
                <a:solidFill>
                  <a:srgbClr val="315B2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600" b="1">
                <a:solidFill>
                  <a:srgbClr val="315B2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</a:p>
        </p:txBody>
      </p:sp>
      <p:sp>
        <p:nvSpPr>
          <p:cNvPr id="19459" name="文本框 7"/>
          <p:cNvSpPr txBox="1">
            <a:spLocks noChangeArrowheads="1"/>
          </p:cNvSpPr>
          <p:nvPr/>
        </p:nvSpPr>
        <p:spPr bwMode="auto">
          <a:xfrm>
            <a:off x="2136775" y="2266950"/>
            <a:ext cx="38433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15B2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</a:p>
        </p:txBody>
      </p:sp>
      <p:grpSp>
        <p:nvGrpSpPr>
          <p:cNvPr id="19460" name="组合 2"/>
          <p:cNvGrpSpPr/>
          <p:nvPr/>
        </p:nvGrpSpPr>
        <p:grpSpPr bwMode="auto">
          <a:xfrm>
            <a:off x="1595438" y="2224088"/>
            <a:ext cx="439737" cy="522287"/>
            <a:chOff x="1231023" y="2673704"/>
            <a:chExt cx="440538" cy="523219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149"/>
              <a:ext cx="440538" cy="440522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2613" y="2700739"/>
              <a:ext cx="438948" cy="440523"/>
            </a:xfrm>
            <a:prstGeom prst="triangle">
              <a:avLst>
                <a:gd name="adj" fmla="val 0"/>
              </a:avLst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517" y="2673704"/>
              <a:ext cx="405550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+mn-ea"/>
                  <a:sym typeface="微软雅黑" panose="020B0503020204020204" pitchFamily="34" charset="-122"/>
                </a:rPr>
                <a:t>1</a:t>
              </a:r>
              <a:endParaRPr lang="zh-CN" altLang="en-US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36775" y="2682875"/>
            <a:ext cx="8459788" cy="868363"/>
          </a:xfrm>
          <a:prstGeom prst="rect">
            <a:avLst/>
          </a:prstGeom>
          <a:noFill/>
        </p:spPr>
        <p:txBody>
          <a:bodyPr lIns="7200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ym typeface="微软雅黑" panose="020B0503020204020204" pitchFamily="34" charset="-122"/>
              </a:rPr>
              <a:t>感谢您购买小状元的作品：作品内所有图片和文字仅供参考使用，所有带网格的形状是为了给图片占位的，具体替换的方法请参考文档底部的教程，文档不能解决您的所有问题，遇到不明白的问题，不要忘记有百度搜索哦，相信你一定能找到解决方法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16138" y="4032250"/>
            <a:ext cx="8350250" cy="7572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ym typeface="微软雅黑" panose="020B0503020204020204" pitchFamily="34" charset="-122"/>
              </a:rPr>
              <a:t>感谢您购买小状元的作品：作品内所有图片和文字仅供参考使用，所有带网格的形状是为了给图片占位的，具体替换的方法请参考文档底部的教程，文档不能解决您的所有问题，遇到不明白的问题，不要忘记有百度搜索哦，相信你一定能找到解决方法的。</a:t>
            </a:r>
          </a:p>
        </p:txBody>
      </p:sp>
      <p:grpSp>
        <p:nvGrpSpPr>
          <p:cNvPr id="19463" name="组合 15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19465" name="图片 2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文本框 21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9467" name="文本框 22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838325" y="1860550"/>
            <a:ext cx="3487738" cy="812800"/>
            <a:chOff x="1837717" y="1860957"/>
            <a:chExt cx="3489026" cy="812917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8758" cy="698601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altLang="zh-CN" sz="2800" b="1">
                  <a:solidFill>
                    <a:srgbClr val="FFFFFF"/>
                  </a:solidFill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050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sz="2000" b="1">
                <a:sym typeface="Arial" panose="020B0604020202020204" pitchFamily="34" charset="0"/>
              </a:endParaRPr>
            </a:p>
          </p:txBody>
        </p:sp>
        <p:sp>
          <p:nvSpPr>
            <p:cNvPr id="2051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2242987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6586538" y="1860550"/>
            <a:ext cx="3413125" cy="812800"/>
            <a:chOff x="6587139" y="1860957"/>
            <a:chExt cx="3413204" cy="812917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8516" cy="69860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altLang="zh-CN" sz="2800" b="1">
                  <a:solidFill>
                    <a:srgbClr val="FFFFFF"/>
                  </a:solidFill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050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050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2242987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1838325" y="3248025"/>
            <a:ext cx="3487738" cy="842963"/>
            <a:chOff x="1837717" y="3247406"/>
            <a:chExt cx="3489026" cy="843697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8758" cy="69910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altLang="zh-CN" sz="2800" b="1">
                  <a:solidFill>
                    <a:srgbClr val="FFFFFF"/>
                  </a:solidFill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50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050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3660216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"/>
          <p:cNvGrpSpPr/>
          <p:nvPr/>
        </p:nvGrpSpPr>
        <p:grpSpPr bwMode="auto">
          <a:xfrm>
            <a:off x="6586538" y="3259138"/>
            <a:ext cx="3413125" cy="831850"/>
            <a:chOff x="6587139" y="3258767"/>
            <a:chExt cx="3413204" cy="832336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8516" cy="69890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altLang="zh-CN" sz="2800" b="1">
                  <a:solidFill>
                    <a:srgbClr val="FFFFFF"/>
                  </a:solidFill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050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050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3660216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838325" y="4633913"/>
            <a:ext cx="3487738" cy="812800"/>
            <a:chOff x="1837717" y="4633856"/>
            <a:chExt cx="3489026" cy="812917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8758" cy="69860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altLang="zh-CN" sz="2800" b="1">
                  <a:solidFill>
                    <a:srgbClr val="FFFFFF"/>
                  </a:solidFill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2049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049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5015886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586538" y="4633913"/>
            <a:ext cx="3413125" cy="812800"/>
            <a:chOff x="6587139" y="4633856"/>
            <a:chExt cx="3413204" cy="812917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084"/>
              <a:ext cx="698516" cy="70018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altLang="zh-CN" sz="2800" b="1">
                  <a:solidFill>
                    <a:srgbClr val="FFFFFF"/>
                  </a:solidFill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2049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sym typeface="Arial" panose="020B0604020202020204" pitchFamily="34" charset="0"/>
              </a:endParaRPr>
            </a:p>
          </p:txBody>
        </p:sp>
        <p:sp>
          <p:nvSpPr>
            <p:cNvPr id="2049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5015886"/>
              <a:ext cx="2333999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4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ym typeface="Arial" panose="020B0604020202020204" pitchFamily="34" charset="0"/>
              </a:endParaRPr>
            </a:p>
          </p:txBody>
        </p:sp>
      </p:grpSp>
      <p:grpSp>
        <p:nvGrpSpPr>
          <p:cNvPr id="20488" name="组合 30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4" name="圆角矩形 33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0490" name="图片 34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文本框 35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0492" name="文本框 36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544513" y="2066925"/>
            <a:ext cx="1487487" cy="2587625"/>
            <a:chOff x="544840" y="2314029"/>
            <a:chExt cx="1486558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174" cy="191334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426" y="4243248"/>
              <a:ext cx="1467521" cy="65895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51" name="TextBox 6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81134" y="4303237"/>
              <a:ext cx="800219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52" name="TextBox 7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77154" y="4580911"/>
              <a:ext cx="1454244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国务院总理政治常委</a:t>
              </a: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426" y="4221019"/>
              <a:ext cx="1467521" cy="4128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63550" y="4872038"/>
            <a:ext cx="11309350" cy="587375"/>
          </a:xfrm>
          <a:prstGeom prst="rect">
            <a:avLst/>
          </a:prstGeom>
          <a:noFill/>
        </p:spPr>
        <p:txBody>
          <a:bodyPr lIns="7200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感谢您购买小状元的作品：</a:t>
            </a:r>
            <a:r>
              <a:rPr lang="zh-CN" altLang="en-US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</a:t>
            </a:r>
            <a:r>
              <a:rPr lang="zh-CN" altLang="en-US" sz="1400" b="1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文档底部的教程</a:t>
            </a:r>
            <a:r>
              <a:rPr lang="zh-CN" altLang="en-US" sz="1400" spc="100" dirty="0">
                <a:solidFill>
                  <a:prstClr val="black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，文档不能解决您的所有问题，遇到不明白的问题，不要忘记有百度搜索哦，相信你一定能找到解决方法的。</a:t>
            </a:r>
            <a:endParaRPr lang="en-US" altLang="zh-CN" sz="1400" spc="100" dirty="0">
              <a:solidFill>
                <a:prstClr val="black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2236788" y="2066925"/>
            <a:ext cx="1485900" cy="2587625"/>
            <a:chOff x="2237150" y="2314029"/>
            <a:chExt cx="1485213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249"/>
              <a:ext cx="1467758" cy="65895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45" name="TextBox 1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72098" y="4303238"/>
              <a:ext cx="796632" cy="33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4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68118" y="4580912"/>
              <a:ext cx="1454245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中华人民共和国主席</a:t>
              </a: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150" y="4221019"/>
              <a:ext cx="1467758" cy="4128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4" y="2314029"/>
              <a:ext cx="1461411" cy="19133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3929063" y="2066925"/>
            <a:ext cx="1484312" cy="2587625"/>
            <a:chOff x="3928314" y="2314029"/>
            <a:chExt cx="1485213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249"/>
              <a:ext cx="1467740" cy="65895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40" name="TextBox 18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963262" y="4303238"/>
              <a:ext cx="796632" cy="33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41" name="TextBox 19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959282" y="4580912"/>
              <a:ext cx="1454245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中共中央政治局常委</a:t>
              </a: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845" y="4221019"/>
              <a:ext cx="1467740" cy="4128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6256" y="2314029"/>
              <a:ext cx="1461387" cy="19133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请插入图片</a:t>
              </a:r>
              <a:endParaRPr lang="en-US" altLang="zh-CN" sz="14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white"/>
                  </a:solidFill>
                </a:rPr>
                <a:t>（见教程）</a:t>
              </a:r>
            </a:p>
          </p:txBody>
        </p:sp>
      </p:grpSp>
      <p:grpSp>
        <p:nvGrpSpPr>
          <p:cNvPr id="5" name="组合 9"/>
          <p:cNvGrpSpPr/>
          <p:nvPr/>
        </p:nvGrpSpPr>
        <p:grpSpPr bwMode="auto">
          <a:xfrm>
            <a:off x="5487988" y="2066925"/>
            <a:ext cx="1490662" cy="2590800"/>
            <a:chOff x="5487308" y="2314029"/>
            <a:chExt cx="1492133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3664" y="4246324"/>
              <a:ext cx="1468298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5" name="TextBox 2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29177" y="4306279"/>
              <a:ext cx="796631" cy="33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36" name="TextBox 2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25197" y="4583953"/>
              <a:ext cx="1454244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十二届全国政协主席</a:t>
              </a: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6156"/>
              <a:ext cx="1468298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941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请插入图片</a:t>
              </a:r>
              <a:endParaRPr lang="en-US" altLang="zh-CN" sz="140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（见教程）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0"/>
          <p:cNvGrpSpPr/>
          <p:nvPr/>
        </p:nvGrpSpPr>
        <p:grpSpPr bwMode="auto">
          <a:xfrm>
            <a:off x="7089775" y="2066925"/>
            <a:ext cx="1468438" cy="2590800"/>
            <a:chOff x="7089089" y="2314029"/>
            <a:chExt cx="1469664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324"/>
              <a:ext cx="1468075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0" name="TextBox 30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124036" y="4306279"/>
              <a:ext cx="796631" cy="33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31" name="TextBox 3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120056" y="4583953"/>
              <a:ext cx="1172116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中央政治局常委</a:t>
              </a: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678" y="4216156"/>
              <a:ext cx="1468075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719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请插入图片</a:t>
              </a:r>
              <a:endParaRPr lang="en-US" altLang="zh-CN" sz="140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（见教程）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15"/>
          <p:cNvGrpSpPr/>
          <p:nvPr/>
        </p:nvGrpSpPr>
        <p:grpSpPr bwMode="auto">
          <a:xfrm>
            <a:off x="8710613" y="2066925"/>
            <a:ext cx="1473200" cy="2590800"/>
            <a:chOff x="8711068" y="2314029"/>
            <a:chExt cx="1472333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827" y="4246324"/>
              <a:ext cx="1467574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5" name="TextBox 36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8750133" y="4306279"/>
              <a:ext cx="796632" cy="33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26" name="TextBox 37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8746152" y="4583953"/>
              <a:ext cx="1172116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中央政治局常委</a:t>
              </a: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6156"/>
              <a:ext cx="1467573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4" y="2314029"/>
              <a:ext cx="1461227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请插入图片</a:t>
              </a:r>
              <a:endParaRPr lang="en-US" altLang="zh-CN" sz="140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（见教程）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16"/>
          <p:cNvGrpSpPr/>
          <p:nvPr/>
        </p:nvGrpSpPr>
        <p:grpSpPr bwMode="auto">
          <a:xfrm>
            <a:off x="10296525" y="2066925"/>
            <a:ext cx="1476375" cy="2590800"/>
            <a:chOff x="10296996" y="2314029"/>
            <a:chExt cx="1476216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33" y="4246324"/>
              <a:ext cx="1468279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0" name="TextBox 4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339944" y="4306279"/>
              <a:ext cx="796631" cy="33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小状元</a:t>
              </a:r>
            </a:p>
          </p:txBody>
        </p:sp>
        <p:sp>
          <p:nvSpPr>
            <p:cNvPr id="21521" name="TextBox 4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335965" y="4583953"/>
              <a:ext cx="1031051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国务院副总理</a:t>
              </a: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6156"/>
              <a:ext cx="1468280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931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请插入图片</a:t>
              </a:r>
              <a:endParaRPr lang="en-US" altLang="zh-CN" sz="140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>
                  <a:solidFill>
                    <a:prstClr val="white"/>
                  </a:solidFill>
                </a:rPr>
                <a:t>（见教程）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514" name="组合 48"/>
          <p:cNvGrpSpPr/>
          <p:nvPr/>
        </p:nvGrpSpPr>
        <p:grpSpPr bwMode="auto"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0" name="圆角矩形 49"/>
            <p:cNvSpPr/>
            <p:nvPr/>
          </p:nvSpPr>
          <p:spPr>
            <a:xfrm>
              <a:off x="368526" y="282298"/>
              <a:ext cx="2897189" cy="3806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3F7B33"/>
                </a:solidFill>
              </a:endParaRPr>
            </a:p>
          </p:txBody>
        </p:sp>
        <p:pic>
          <p:nvPicPr>
            <p:cNvPr id="21516" name="图片 59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文本框 60"/>
            <p:cNvSpPr txBox="1">
              <a:spLocks noChangeArrowheads="1"/>
            </p:cNvSpPr>
            <p:nvPr/>
          </p:nvSpPr>
          <p:spPr bwMode="auto"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3C7832"/>
                  </a:solidFill>
                  <a:latin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18" name="文本框 61"/>
            <p:cNvSpPr txBox="1">
              <a:spLocks noChangeArrowheads="1"/>
            </p:cNvSpPr>
            <p:nvPr/>
          </p:nvSpPr>
          <p:spPr bwMode="auto"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3050</Words>
  <Application>Microsoft Office PowerPoint</Application>
  <PresentationFormat>宽屏</PresentationFormat>
  <Paragraphs>481</Paragraphs>
  <Slides>42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Helvetica Light</vt:lpstr>
      <vt:lpstr>Open Sans</vt:lpstr>
      <vt:lpstr>PT Sans</vt:lpstr>
      <vt:lpstr>等线</vt:lpstr>
      <vt:lpstr>微软雅黑</vt:lpstr>
      <vt:lpstr>Arial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绿色环境保护主题PPT幻灯片下载</dc:title>
  <dc:creator>kan</dc:creator>
  <cp:lastModifiedBy>天 下</cp:lastModifiedBy>
  <cp:revision>567</cp:revision>
  <dcterms:created xsi:type="dcterms:W3CDTF">2015-08-21T12:41:00Z</dcterms:created>
  <dcterms:modified xsi:type="dcterms:W3CDTF">2021-01-04T10:18:51Z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