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82" r:id="rId2"/>
    <p:sldId id="259" r:id="rId3"/>
    <p:sldId id="260" r:id="rId4"/>
    <p:sldId id="263" r:id="rId5"/>
    <p:sldId id="262" r:id="rId6"/>
    <p:sldId id="264" r:id="rId7"/>
    <p:sldId id="274" r:id="rId8"/>
    <p:sldId id="267" r:id="rId9"/>
    <p:sldId id="268" r:id="rId10"/>
    <p:sldId id="269" r:id="rId11"/>
    <p:sldId id="275" r:id="rId12"/>
    <p:sldId id="271" r:id="rId13"/>
    <p:sldId id="273" r:id="rId14"/>
    <p:sldId id="272" r:id="rId15"/>
    <p:sldId id="276" r:id="rId16"/>
    <p:sldId id="277" r:id="rId17"/>
    <p:sldId id="278" r:id="rId18"/>
    <p:sldId id="28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7D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0" d="100"/>
          <a:sy n="90" d="100"/>
        </p:scale>
        <p:origin x="204" y="84"/>
      </p:cViewPr>
      <p:guideLst>
        <p:guide orient="horz" pos="2137"/>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E07568-5B31-4229-A28D-A190573CE27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F19AAC-6341-43E0-8526-1E25C58EECC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7568-5B31-4229-A28D-A190573CE27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19AAC-6341-43E0-8526-1E25C58EEC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3688163" y="984651"/>
            <a:ext cx="4815674" cy="4815674"/>
          </a:xfrm>
          <a:prstGeom prst="diamond">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3853029" y="1149765"/>
            <a:ext cx="4485446" cy="4485446"/>
          </a:xfrm>
          <a:prstGeom prst="diamond">
            <a:avLst/>
          </a:prstGeom>
          <a:solidFill>
            <a:schemeClr val="bg1">
              <a:lumMod val="9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4069987" y="1348190"/>
            <a:ext cx="4052025" cy="4052025"/>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58803" y="3144690"/>
            <a:ext cx="3915937" cy="584775"/>
          </a:xfrm>
          <a:prstGeom prst="rect">
            <a:avLst/>
          </a:prstGeom>
          <a:noFill/>
        </p:spPr>
        <p:txBody>
          <a:bodyPr wrap="square" rtlCol="0">
            <a:spAutoFit/>
          </a:bodyPr>
          <a:lstStyle/>
          <a:p>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BUSINESS REPORT</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半闭框 4"/>
          <p:cNvSpPr/>
          <p:nvPr/>
        </p:nvSpPr>
        <p:spPr>
          <a:xfrm rot="19028408">
            <a:off x="3604015" y="3085729"/>
            <a:ext cx="680763" cy="680763"/>
          </a:xfrm>
          <a:prstGeom prst="halfFrame">
            <a:avLst>
              <a:gd name="adj1" fmla="val 6547"/>
              <a:gd name="adj2" fmla="val 6548"/>
            </a:avLst>
          </a:prstGeom>
          <a:solidFill>
            <a:schemeClr val="bg1">
              <a:lumMod val="9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半闭框 10"/>
          <p:cNvSpPr/>
          <p:nvPr/>
        </p:nvSpPr>
        <p:spPr>
          <a:xfrm rot="8034069">
            <a:off x="7906974" y="3085976"/>
            <a:ext cx="680763" cy="680763"/>
          </a:xfrm>
          <a:prstGeom prst="halfFrame">
            <a:avLst>
              <a:gd name="adj1" fmla="val 6547"/>
              <a:gd name="adj2" fmla="val 6548"/>
            </a:avLst>
          </a:prstGeom>
          <a:solidFill>
            <a:schemeClr val="bg1">
              <a:lumMod val="9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rot="19028408">
            <a:off x="3416140" y="3234051"/>
            <a:ext cx="384118" cy="384118"/>
          </a:xfrm>
          <a:prstGeom prst="halfFrame">
            <a:avLst>
              <a:gd name="adj1" fmla="val 6547"/>
              <a:gd name="adj2" fmla="val 6548"/>
            </a:avLst>
          </a:prstGeom>
          <a:solidFill>
            <a:schemeClr val="bg1">
              <a:lumMod val="9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半闭框 9"/>
          <p:cNvSpPr/>
          <p:nvPr/>
        </p:nvSpPr>
        <p:spPr>
          <a:xfrm rot="7945361">
            <a:off x="8379268" y="3234137"/>
            <a:ext cx="384118" cy="384118"/>
          </a:xfrm>
          <a:prstGeom prst="halfFrame">
            <a:avLst>
              <a:gd name="adj1" fmla="val 6547"/>
              <a:gd name="adj2" fmla="val 6548"/>
            </a:avLst>
          </a:prstGeom>
          <a:solidFill>
            <a:schemeClr val="bg1">
              <a:lumMod val="9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7487323" y="5735634"/>
            <a:ext cx="4429259" cy="398780"/>
          </a:xfrm>
          <a:prstGeom prst="rect">
            <a:avLst/>
          </a:prstGeom>
          <a:noFill/>
        </p:spPr>
        <p:txBody>
          <a:bodyPr wrap="square" rtlCol="0">
            <a:spAutoFit/>
          </a:bodyPr>
          <a:lstStyle/>
          <a:p>
            <a:r>
              <a:rPr lang="zh-CN" altLang="en-US" sz="2000" spc="600">
                <a:solidFill>
                  <a:schemeClr val="bg1">
                    <a:lumMod val="95000"/>
                  </a:schemeClr>
                </a:solidFill>
                <a:latin typeface="微软雅黑" panose="020B0503020204020204" pitchFamily="34" charset="-122"/>
                <a:ea typeface="微软雅黑" panose="020B0503020204020204" pitchFamily="34" charset="-122"/>
              </a:rPr>
              <a:t>汇报人：</a:t>
            </a:r>
            <a:r>
              <a:rPr lang="en-US" altLang="zh-CN" sz="2000" spc="600">
                <a:solidFill>
                  <a:schemeClr val="bg1">
                    <a:lumMod val="95000"/>
                  </a:schemeClr>
                </a:solidFill>
                <a:latin typeface="微软雅黑" panose="020B0503020204020204" pitchFamily="34" charset="-122"/>
                <a:ea typeface="微软雅黑" panose="020B0503020204020204" pitchFamily="34" charset="-122"/>
              </a:rPr>
              <a:t>xiazaii</a:t>
            </a:r>
            <a:endParaRPr lang="zh-CN" altLang="en-US" sz="2000" spc="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316568" y="2485659"/>
            <a:ext cx="1600406" cy="645160"/>
          </a:xfrm>
          <a:prstGeom prst="rect">
            <a:avLst/>
          </a:prstGeom>
          <a:noFill/>
        </p:spPr>
        <p:txBody>
          <a:bodyPr wrap="square" rtlCol="0">
            <a:spAutoFit/>
          </a:bodyPr>
          <a:lstStyle/>
          <a:p>
            <a:r>
              <a:rPr lang="en-US" altLang="zh-CN" sz="3600" spc="600" dirty="0">
                <a:solidFill>
                  <a:schemeClr val="tx1">
                    <a:lumMod val="65000"/>
                    <a:lumOff val="35000"/>
                  </a:schemeClr>
                </a:solidFill>
                <a:latin typeface="微软雅黑" panose="020B0503020204020204" pitchFamily="34" charset="-122"/>
                <a:ea typeface="微软雅黑" panose="020B0503020204020204" pitchFamily="34" charset="-122"/>
              </a:rPr>
              <a:t>2020</a:t>
            </a:r>
            <a:endParaRPr lang="zh-CN" altLang="en-US" sz="3600" spc="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00" fill="hold"/>
                                        <p:tgtEl>
                                          <p:spTgt spid="8"/>
                                        </p:tgtEl>
                                        <p:attrNameLst>
                                          <p:attrName>ppt_w</p:attrName>
                                        </p:attrNameLst>
                                      </p:cBhvr>
                                      <p:tavLst>
                                        <p:tav tm="0">
                                          <p:val>
                                            <p:fltVal val="0"/>
                                          </p:val>
                                        </p:tav>
                                        <p:tav tm="100000">
                                          <p:val>
                                            <p:strVal val="#ppt_w"/>
                                          </p:val>
                                        </p:tav>
                                      </p:tavLst>
                                    </p:anim>
                                    <p:anim calcmode="lin" valueType="num">
                                      <p:cBhvr>
                                        <p:cTn id="8" dur="700" fill="hold"/>
                                        <p:tgtEl>
                                          <p:spTgt spid="8"/>
                                        </p:tgtEl>
                                        <p:attrNameLst>
                                          <p:attrName>ppt_h</p:attrName>
                                        </p:attrNameLst>
                                      </p:cBhvr>
                                      <p:tavLst>
                                        <p:tav tm="0">
                                          <p:val>
                                            <p:fltVal val="0"/>
                                          </p:val>
                                        </p:tav>
                                        <p:tav tm="100000">
                                          <p:val>
                                            <p:strVal val="#ppt_h"/>
                                          </p:val>
                                        </p:tav>
                                      </p:tavLst>
                                    </p:anim>
                                    <p:animEffect transition="in" filter="fade">
                                      <p:cBhvr>
                                        <p:cTn id="9" dur="700"/>
                                        <p:tgtEl>
                                          <p:spTgt spid="8"/>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700" fill="hold"/>
                                        <p:tgtEl>
                                          <p:spTgt spid="6"/>
                                        </p:tgtEl>
                                        <p:attrNameLst>
                                          <p:attrName>ppt_w</p:attrName>
                                        </p:attrNameLst>
                                      </p:cBhvr>
                                      <p:tavLst>
                                        <p:tav tm="0">
                                          <p:val>
                                            <p:fltVal val="0"/>
                                          </p:val>
                                        </p:tav>
                                        <p:tav tm="100000">
                                          <p:val>
                                            <p:strVal val="#ppt_w"/>
                                          </p:val>
                                        </p:tav>
                                      </p:tavLst>
                                    </p:anim>
                                    <p:anim calcmode="lin" valueType="num">
                                      <p:cBhvr>
                                        <p:cTn id="13" dur="700" fill="hold"/>
                                        <p:tgtEl>
                                          <p:spTgt spid="6"/>
                                        </p:tgtEl>
                                        <p:attrNameLst>
                                          <p:attrName>ppt_h</p:attrName>
                                        </p:attrNameLst>
                                      </p:cBhvr>
                                      <p:tavLst>
                                        <p:tav tm="0">
                                          <p:val>
                                            <p:fltVal val="0"/>
                                          </p:val>
                                        </p:tav>
                                        <p:tav tm="100000">
                                          <p:val>
                                            <p:strVal val="#ppt_h"/>
                                          </p:val>
                                        </p:tav>
                                      </p:tavLst>
                                    </p:anim>
                                    <p:animEffect transition="in" filter="fade">
                                      <p:cBhvr>
                                        <p:cTn id="14" dur="700"/>
                                        <p:tgtEl>
                                          <p:spTgt spid="6"/>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2"/>
                                        </p:tgtEl>
                                        <p:attrNameLst>
                                          <p:attrName>style.visibility</p:attrName>
                                        </p:attrNameLst>
                                      </p:cBhvr>
                                      <p:to>
                                        <p:strVal val="visible"/>
                                      </p:to>
                                    </p:set>
                                    <p:anim calcmode="lin" valueType="num">
                                      <p:cBhvr>
                                        <p:cTn id="17" dur="700" fill="hold"/>
                                        <p:tgtEl>
                                          <p:spTgt spid="2"/>
                                        </p:tgtEl>
                                        <p:attrNameLst>
                                          <p:attrName>ppt_w</p:attrName>
                                        </p:attrNameLst>
                                      </p:cBhvr>
                                      <p:tavLst>
                                        <p:tav tm="0">
                                          <p:val>
                                            <p:fltVal val="0"/>
                                          </p:val>
                                        </p:tav>
                                        <p:tav tm="100000">
                                          <p:val>
                                            <p:strVal val="#ppt_w"/>
                                          </p:val>
                                        </p:tav>
                                      </p:tavLst>
                                    </p:anim>
                                    <p:anim calcmode="lin" valueType="num">
                                      <p:cBhvr>
                                        <p:cTn id="18" dur="700" fill="hold"/>
                                        <p:tgtEl>
                                          <p:spTgt spid="2"/>
                                        </p:tgtEl>
                                        <p:attrNameLst>
                                          <p:attrName>ppt_h</p:attrName>
                                        </p:attrNameLst>
                                      </p:cBhvr>
                                      <p:tavLst>
                                        <p:tav tm="0">
                                          <p:val>
                                            <p:fltVal val="0"/>
                                          </p:val>
                                        </p:tav>
                                        <p:tav tm="100000">
                                          <p:val>
                                            <p:strVal val="#ppt_h"/>
                                          </p:val>
                                        </p:tav>
                                      </p:tavLst>
                                    </p:anim>
                                    <p:animEffect transition="in" filter="fade">
                                      <p:cBhvr>
                                        <p:cTn id="19" dur="700"/>
                                        <p:tgtEl>
                                          <p:spTgt spid="2"/>
                                        </p:tgtEl>
                                      </p:cBhvr>
                                    </p:animEffect>
                                  </p:childTnLst>
                                </p:cTn>
                              </p:par>
                              <p:par>
                                <p:cTn id="20" presetID="42" presetClass="entr" presetSubtype="0" fill="hold" grpId="0" nodeType="withEffect">
                                  <p:stCondLst>
                                    <p:cond delay="13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19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600"/>
                                        <p:tgtEl>
                                          <p:spTgt spid="11"/>
                                        </p:tgtEl>
                                      </p:cBhvr>
                                    </p:animEffect>
                                  </p:childTnLst>
                                </p:cTn>
                              </p:par>
                              <p:par>
                                <p:cTn id="28" presetID="10" presetClass="entr" presetSubtype="0" fill="hold" grpId="0" nodeType="withEffect">
                                  <p:stCondLst>
                                    <p:cond delay="19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600"/>
                                        <p:tgtEl>
                                          <p:spTgt spid="5"/>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42" presetClass="entr" presetSubtype="0" fill="hold" grpId="0" nodeType="withEffect">
                                  <p:stCondLst>
                                    <p:cond delay="23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animBg="1"/>
      <p:bldP spid="4" grpId="0"/>
      <p:bldP spid="5" grpId="0" animBg="1"/>
      <p:bldP spid="11" grpId="0" animBg="1"/>
      <p:bldP spid="9" grpId="0" animBg="1"/>
      <p:bldP spid="10" grpId="0" animBg="1"/>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3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矩形 10"/>
          <p:cNvSpPr/>
          <p:nvPr/>
        </p:nvSpPr>
        <p:spPr>
          <a:xfrm>
            <a:off x="0" y="0"/>
            <a:ext cx="12192000" cy="6858000"/>
          </a:xfrm>
          <a:prstGeom prst="rect">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30488" y="542839"/>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34" y="2309844"/>
            <a:ext cx="5121620" cy="2492824"/>
          </a:xfrm>
          <a:prstGeom prst="rect">
            <a:avLst/>
          </a:prstGeom>
        </p:spPr>
      </p:pic>
      <p:sp>
        <p:nvSpPr>
          <p:cNvPr id="21" name="矩形 20"/>
          <p:cNvSpPr/>
          <p:nvPr/>
        </p:nvSpPr>
        <p:spPr>
          <a:xfrm>
            <a:off x="569721" y="1547343"/>
            <a:ext cx="5329916" cy="3345456"/>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泪滴形 1"/>
          <p:cNvSpPr/>
          <p:nvPr/>
        </p:nvSpPr>
        <p:spPr>
          <a:xfrm rot="8268602">
            <a:off x="4291569" y="2569878"/>
            <a:ext cx="325892" cy="325892"/>
          </a:xfrm>
          <a:prstGeom prst="teardrop">
            <a:avLst>
              <a:gd name="adj" fmla="val 132098"/>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rot="8268602">
            <a:off x="3137697" y="2242530"/>
            <a:ext cx="325892" cy="325892"/>
          </a:xfrm>
          <a:prstGeom prst="teardrop">
            <a:avLst>
              <a:gd name="adj" fmla="val 132098"/>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23"/>
          <p:cNvSpPr/>
          <p:nvPr/>
        </p:nvSpPr>
        <p:spPr>
          <a:xfrm rot="8268602">
            <a:off x="2907532" y="3095881"/>
            <a:ext cx="325892" cy="325892"/>
          </a:xfrm>
          <a:prstGeom prst="teardrop">
            <a:avLst>
              <a:gd name="adj" fmla="val 132098"/>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410685" y="1579607"/>
            <a:ext cx="615600" cy="615600"/>
            <a:chOff x="5607549" y="3099264"/>
            <a:chExt cx="497976" cy="497976"/>
          </a:xfrm>
        </p:grpSpPr>
        <p:sp>
          <p:nvSpPr>
            <p:cNvPr id="33" name="椭圆 32"/>
            <p:cNvSpPr/>
            <p:nvPr/>
          </p:nvSpPr>
          <p:spPr>
            <a:xfrm>
              <a:off x="5607549" y="3099264"/>
              <a:ext cx="497976" cy="4979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4" name="组合 33"/>
            <p:cNvGrpSpPr/>
            <p:nvPr/>
          </p:nvGrpSpPr>
          <p:grpSpPr>
            <a:xfrm>
              <a:off x="5705580" y="3197296"/>
              <a:ext cx="301913" cy="301913"/>
              <a:chOff x="13057188" y="3740150"/>
              <a:chExt cx="474663" cy="474663"/>
            </a:xfrm>
            <a:solidFill>
              <a:schemeClr val="bg1"/>
            </a:solidFill>
          </p:grpSpPr>
          <p:sp>
            <p:nvSpPr>
              <p:cNvPr id="37"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8"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43" name="组合 42"/>
          <p:cNvGrpSpPr/>
          <p:nvPr/>
        </p:nvGrpSpPr>
        <p:grpSpPr>
          <a:xfrm>
            <a:off x="739834" y="5126142"/>
            <a:ext cx="618992" cy="618992"/>
            <a:chOff x="4085400" y="2893539"/>
            <a:chExt cx="422357" cy="422357"/>
          </a:xfrm>
        </p:grpSpPr>
        <p:sp>
          <p:nvSpPr>
            <p:cNvPr id="44" name="椭圆 43"/>
            <p:cNvSpPr/>
            <p:nvPr/>
          </p:nvSpPr>
          <p:spPr>
            <a:xfrm>
              <a:off x="4085400" y="2893539"/>
              <a:ext cx="422357" cy="42235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5" name="组合 44"/>
            <p:cNvGrpSpPr/>
            <p:nvPr/>
          </p:nvGrpSpPr>
          <p:grpSpPr>
            <a:xfrm>
              <a:off x="4187321" y="2997240"/>
              <a:ext cx="218514" cy="214955"/>
              <a:chOff x="14627708" y="5551488"/>
              <a:chExt cx="487362" cy="479425"/>
            </a:xfrm>
            <a:solidFill>
              <a:schemeClr val="bg1"/>
            </a:solidFill>
          </p:grpSpPr>
          <p:sp>
            <p:nvSpPr>
              <p:cNvPr id="46"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grpSp>
        <p:nvGrpSpPr>
          <p:cNvPr id="65" name="组合 64"/>
          <p:cNvGrpSpPr/>
          <p:nvPr/>
        </p:nvGrpSpPr>
        <p:grpSpPr>
          <a:xfrm>
            <a:off x="6444286" y="3980788"/>
            <a:ext cx="618992" cy="618992"/>
            <a:chOff x="6639479" y="1578011"/>
            <a:chExt cx="422357" cy="422357"/>
          </a:xfrm>
        </p:grpSpPr>
        <p:sp>
          <p:nvSpPr>
            <p:cNvPr id="66" name="椭圆 65"/>
            <p:cNvSpPr/>
            <p:nvPr/>
          </p:nvSpPr>
          <p:spPr>
            <a:xfrm>
              <a:off x="6639479" y="1578011"/>
              <a:ext cx="422357" cy="42235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7" name="组合 66"/>
            <p:cNvGrpSpPr/>
            <p:nvPr/>
          </p:nvGrpSpPr>
          <p:grpSpPr>
            <a:xfrm>
              <a:off x="6740695" y="1720009"/>
              <a:ext cx="219923" cy="151470"/>
              <a:chOff x="9641770" y="1952307"/>
              <a:chExt cx="219923" cy="151470"/>
            </a:xfrm>
          </p:grpSpPr>
          <p:sp>
            <p:nvSpPr>
              <p:cNvPr id="68"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9"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0"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1"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2"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4"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5"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6"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7"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78" name="矩形 77"/>
          <p:cNvSpPr/>
          <p:nvPr/>
        </p:nvSpPr>
        <p:spPr>
          <a:xfrm>
            <a:off x="7080737" y="1685506"/>
            <a:ext cx="196762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7143323" y="4099897"/>
            <a:ext cx="196762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7107568" y="2035250"/>
            <a:ext cx="4615056" cy="1975926"/>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1444822" y="5641016"/>
            <a:ext cx="5349515" cy="1237262"/>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7168101" y="4502644"/>
            <a:ext cx="4615056" cy="1975926"/>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1463649" y="5231314"/>
            <a:ext cx="196762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left)">
                                      <p:cBhvr>
                                        <p:cTn id="49" dur="500"/>
                                        <p:tgtEl>
                                          <p:spTgt spid="84"/>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animEffect transition="in" filter="fade">
                                      <p:cBhvr>
                                        <p:cTn id="55" dur="500"/>
                                        <p:tgtEl>
                                          <p:spTgt spid="65"/>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1000"/>
                                        <p:tgtEl>
                                          <p:spTgt spid="86"/>
                                        </p:tgtEl>
                                      </p:cBhvr>
                                    </p:animEffect>
                                    <p:anim calcmode="lin" valueType="num">
                                      <p:cBhvr>
                                        <p:cTn id="64" dur="1000" fill="hold"/>
                                        <p:tgtEl>
                                          <p:spTgt spid="86"/>
                                        </p:tgtEl>
                                        <p:attrNameLst>
                                          <p:attrName>ppt_x</p:attrName>
                                        </p:attrNameLst>
                                      </p:cBhvr>
                                      <p:tavLst>
                                        <p:tav tm="0">
                                          <p:val>
                                            <p:strVal val="#ppt_x"/>
                                          </p:val>
                                        </p:tav>
                                        <p:tav tm="100000">
                                          <p:val>
                                            <p:strVal val="#ppt_x"/>
                                          </p:val>
                                        </p:tav>
                                      </p:tavLst>
                                    </p:anim>
                                    <p:anim calcmode="lin" valueType="num">
                                      <p:cBhvr>
                                        <p:cTn id="65" dur="1000" fill="hold"/>
                                        <p:tgtEl>
                                          <p:spTgt spid="86"/>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left)">
                                      <p:cBhvr>
                                        <p:cTn id="75" dur="500"/>
                                        <p:tgtEl>
                                          <p:spTgt spid="8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1000"/>
                                        <p:tgtEl>
                                          <p:spTgt spid="85"/>
                                        </p:tgtEl>
                                      </p:cBhvr>
                                    </p:animEffect>
                                    <p:anim calcmode="lin" valueType="num">
                                      <p:cBhvr>
                                        <p:cTn id="80" dur="1000" fill="hold"/>
                                        <p:tgtEl>
                                          <p:spTgt spid="85"/>
                                        </p:tgtEl>
                                        <p:attrNameLst>
                                          <p:attrName>ppt_x</p:attrName>
                                        </p:attrNameLst>
                                      </p:cBhvr>
                                      <p:tavLst>
                                        <p:tav tm="0">
                                          <p:val>
                                            <p:strVal val="#ppt_x"/>
                                          </p:val>
                                        </p:tav>
                                        <p:tav tm="100000">
                                          <p:val>
                                            <p:strVal val="#ppt_x"/>
                                          </p:val>
                                        </p:tav>
                                      </p:tavLst>
                                    </p:anim>
                                    <p:anim calcmode="lin" valueType="num">
                                      <p:cBhvr>
                                        <p:cTn id="81"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1" grpId="0" animBg="1"/>
      <p:bldP spid="2" grpId="0" animBg="1"/>
      <p:bldP spid="23" grpId="0" animBg="1"/>
      <p:bldP spid="24" grpId="0" animBg="1"/>
      <p:bldP spid="78" grpId="0"/>
      <p:bldP spid="79" grpId="0"/>
      <p:bldP spid="84"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文本框 3"/>
          <p:cNvSpPr txBox="1"/>
          <p:nvPr/>
        </p:nvSpPr>
        <p:spPr>
          <a:xfrm>
            <a:off x="776315" y="3751242"/>
            <a:ext cx="3117142" cy="707886"/>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PART ONE</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712577" y="2004394"/>
            <a:ext cx="5539213" cy="2308324"/>
          </a:xfrm>
          <a:prstGeom prst="rect">
            <a:avLst/>
          </a:prstGeom>
        </p:spPr>
        <p:txBody>
          <a:bodyPr wrap="square">
            <a:spAutoFit/>
          </a:bodyPr>
          <a:lstStyle/>
          <a:p>
            <a:r>
              <a:rPr lang="en-US" altLang="zh-CN" sz="2400" dirty="0">
                <a:solidFill>
                  <a:schemeClr val="tx2">
                    <a:lumMod val="75000"/>
                  </a:schemeClr>
                </a:solidFill>
              </a:rPr>
              <a:t>Someday, when we are no longer teachers, but the representatives of the world’s largest educational service cooperation, you may finally show us the respect we deserve, we won’t have to rely on lawsuit to communicate with each other . </a:t>
            </a:r>
            <a:endParaRPr lang="zh-CN" altLang="en-US" sz="2400" dirty="0">
              <a:solidFill>
                <a:schemeClr val="tx2">
                  <a:lumMod val="75000"/>
                </a:schemeClr>
              </a:solidFill>
            </a:endParaRPr>
          </a:p>
        </p:txBody>
      </p:sp>
      <p:sp>
        <p:nvSpPr>
          <p:cNvPr id="9" name="文本框 8"/>
          <p:cNvSpPr txBox="1"/>
          <p:nvPr/>
        </p:nvSpPr>
        <p:spPr>
          <a:xfrm>
            <a:off x="1565429" y="2628175"/>
            <a:ext cx="1538913" cy="1107996"/>
          </a:xfrm>
          <a:prstGeom prst="rect">
            <a:avLst/>
          </a:prstGeom>
          <a:noFill/>
        </p:spPr>
        <p:txBody>
          <a:bodyPr wrap="square" rtlCol="0">
            <a:spAutoFit/>
          </a:bodyPr>
          <a:lstStyle/>
          <a:p>
            <a:r>
              <a:rPr lang="en-US" altLang="zh-CN" sz="6600" spc="600" dirty="0">
                <a:solidFill>
                  <a:schemeClr val="bg1"/>
                </a:solidFill>
                <a:latin typeface="微软雅黑" panose="020B0503020204020204" pitchFamily="34" charset="-122"/>
                <a:ea typeface="微软雅黑" panose="020B0503020204020204" pitchFamily="34" charset="-122"/>
              </a:rPr>
              <a:t>03</a:t>
            </a:r>
            <a:endParaRPr lang="zh-CN" altLang="en-US" sz="6600" spc="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85800" y="2305050"/>
            <a:ext cx="2819400" cy="22479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85507" y="2036144"/>
            <a:ext cx="1068381" cy="82698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73966" y="2035140"/>
            <a:ext cx="96124" cy="414495"/>
          </a:xfrm>
          <a:prstGeom prst="rect">
            <a:avLst/>
          </a:prstGeom>
          <a:solidFill>
            <a:srgbClr val="7D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00"/>
                                        <p:tgtEl>
                                          <p:spTgt spid="10"/>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p:tgtEl>
                                          <p:spTgt spid="9"/>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9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5" grpId="0" animBg="1"/>
      <p:bldP spid="10"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矩形 4"/>
          <p:cNvSpPr/>
          <p:nvPr/>
        </p:nvSpPr>
        <p:spPr>
          <a:xfrm>
            <a:off x="0" y="4620986"/>
            <a:ext cx="12192000" cy="2220974"/>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2200" y="524551"/>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2" name="菱形 71"/>
          <p:cNvSpPr/>
          <p:nvPr/>
        </p:nvSpPr>
        <p:spPr>
          <a:xfrm>
            <a:off x="6616454" y="1888947"/>
            <a:ext cx="1681693" cy="1681693"/>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菱形 72"/>
          <p:cNvSpPr/>
          <p:nvPr/>
        </p:nvSpPr>
        <p:spPr>
          <a:xfrm>
            <a:off x="9339055" y="1888947"/>
            <a:ext cx="1681693" cy="1681693"/>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菱形 73"/>
          <p:cNvSpPr/>
          <p:nvPr/>
        </p:nvSpPr>
        <p:spPr>
          <a:xfrm>
            <a:off x="3893853" y="1888948"/>
            <a:ext cx="1681693" cy="1681693"/>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菱形 74"/>
          <p:cNvSpPr/>
          <p:nvPr/>
        </p:nvSpPr>
        <p:spPr>
          <a:xfrm>
            <a:off x="1171252" y="1888948"/>
            <a:ext cx="1681693" cy="1681693"/>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89980" y="2468183"/>
            <a:ext cx="922592" cy="523220"/>
          </a:xfrm>
          <a:prstGeom prst="rect">
            <a:avLst/>
          </a:prstGeom>
        </p:spPr>
        <p:txBody>
          <a:bodyPr wrap="square">
            <a:spAutoFit/>
          </a:bodyPr>
          <a:lstStyle/>
          <a:p>
            <a:r>
              <a:rPr lang="en-US" altLang="zh-CN" sz="2800" dirty="0">
                <a:solidFill>
                  <a:schemeClr val="bg1">
                    <a:lumMod val="95000"/>
                  </a:schemeClr>
                </a:solidFill>
                <a:latin typeface="微软雅黑" panose="020B0503020204020204" pitchFamily="34" charset="-122"/>
                <a:ea typeface="微软雅黑" panose="020B0503020204020204" pitchFamily="34" charset="-122"/>
              </a:rPr>
              <a:t>25</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4405966" y="2468183"/>
            <a:ext cx="922592" cy="523220"/>
          </a:xfrm>
          <a:prstGeom prst="rect">
            <a:avLst/>
          </a:prstGeom>
        </p:spPr>
        <p:txBody>
          <a:bodyPr wrap="square">
            <a:spAutoFit/>
          </a:bodyPr>
          <a:lstStyle/>
          <a:p>
            <a:r>
              <a:rPr lang="en-US" altLang="zh-CN" sz="2800" dirty="0">
                <a:solidFill>
                  <a:schemeClr val="bg1">
                    <a:lumMod val="95000"/>
                  </a:schemeClr>
                </a:solidFill>
                <a:latin typeface="微软雅黑" panose="020B0503020204020204" pitchFamily="34" charset="-122"/>
                <a:ea typeface="微软雅黑" panose="020B0503020204020204" pitchFamily="34" charset="-122"/>
              </a:rPr>
              <a:t>45</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138280" y="2468183"/>
            <a:ext cx="922592" cy="523220"/>
          </a:xfrm>
          <a:prstGeom prst="rect">
            <a:avLst/>
          </a:prstGeom>
        </p:spPr>
        <p:txBody>
          <a:bodyPr wrap="square">
            <a:spAutoFit/>
          </a:bodyPr>
          <a:lstStyle/>
          <a:p>
            <a:r>
              <a:rPr lang="en-US" altLang="zh-CN" sz="2800" dirty="0">
                <a:solidFill>
                  <a:schemeClr val="bg1">
                    <a:lumMod val="95000"/>
                  </a:schemeClr>
                </a:solidFill>
                <a:latin typeface="微软雅黑" panose="020B0503020204020204" pitchFamily="34" charset="-122"/>
                <a:ea typeface="微软雅黑" panose="020B0503020204020204" pitchFamily="34" charset="-122"/>
              </a:rPr>
              <a:t>30</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9845605" y="2528231"/>
            <a:ext cx="922592" cy="523220"/>
          </a:xfrm>
          <a:prstGeom prst="rect">
            <a:avLst/>
          </a:prstGeom>
        </p:spPr>
        <p:txBody>
          <a:bodyPr wrap="square">
            <a:spAutoFit/>
          </a:bodyPr>
          <a:lstStyle/>
          <a:p>
            <a:r>
              <a:rPr lang="en-US" altLang="zh-CN" sz="2800" dirty="0">
                <a:solidFill>
                  <a:schemeClr val="bg1">
                    <a:lumMod val="95000"/>
                  </a:schemeClr>
                </a:solidFill>
                <a:latin typeface="微软雅黑" panose="020B0503020204020204" pitchFamily="34" charset="-122"/>
                <a:ea typeface="微软雅黑" panose="020B0503020204020204" pitchFamily="34" charset="-122"/>
              </a:rPr>
              <a:t>65</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1260329" y="4966274"/>
            <a:ext cx="10537200" cy="1311128"/>
          </a:xfrm>
          <a:prstGeom prst="rect">
            <a:avLst/>
          </a:prstGeom>
        </p:spPr>
        <p:txBody>
          <a:bodyPr wrap="square">
            <a:spAutoFit/>
          </a:bodyPr>
          <a:lstStyle/>
          <a:p>
            <a:pPr>
              <a:lnSpc>
                <a:spcPct val="120000"/>
              </a:lnSpc>
            </a:pPr>
            <a:r>
              <a:rPr lang="en-US" altLang="zh-CN" sz="22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81" name="矩形 80"/>
          <p:cNvSpPr/>
          <p:nvPr/>
        </p:nvSpPr>
        <p:spPr>
          <a:xfrm>
            <a:off x="1260329" y="3743638"/>
            <a:ext cx="220132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3993612" y="3743638"/>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6774912" y="3749765"/>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9465636" y="3743409"/>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1039909" y="5058337"/>
            <a:ext cx="131343" cy="1142739"/>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214610" y="5058337"/>
            <a:ext cx="18000" cy="1142739"/>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800" fill="hold"/>
                                        <p:tgtEl>
                                          <p:spTgt spid="75"/>
                                        </p:tgtEl>
                                        <p:attrNameLst>
                                          <p:attrName>ppt_w</p:attrName>
                                        </p:attrNameLst>
                                      </p:cBhvr>
                                      <p:tavLst>
                                        <p:tav tm="0">
                                          <p:val>
                                            <p:fltVal val="0"/>
                                          </p:val>
                                        </p:tav>
                                        <p:tav tm="100000">
                                          <p:val>
                                            <p:strVal val="#ppt_w"/>
                                          </p:val>
                                        </p:tav>
                                      </p:tavLst>
                                    </p:anim>
                                    <p:anim calcmode="lin" valueType="num">
                                      <p:cBhvr>
                                        <p:cTn id="12" dur="800" fill="hold"/>
                                        <p:tgtEl>
                                          <p:spTgt spid="75"/>
                                        </p:tgtEl>
                                        <p:attrNameLst>
                                          <p:attrName>ppt_h</p:attrName>
                                        </p:attrNameLst>
                                      </p:cBhvr>
                                      <p:tavLst>
                                        <p:tav tm="0">
                                          <p:val>
                                            <p:fltVal val="0"/>
                                          </p:val>
                                        </p:tav>
                                        <p:tav tm="100000">
                                          <p:val>
                                            <p:strVal val="#ppt_h"/>
                                          </p:val>
                                        </p:tav>
                                      </p:tavLst>
                                    </p:anim>
                                    <p:anim calcmode="lin" valueType="num">
                                      <p:cBhvr>
                                        <p:cTn id="13" dur="800" fill="hold"/>
                                        <p:tgtEl>
                                          <p:spTgt spid="75"/>
                                        </p:tgtEl>
                                        <p:attrNameLst>
                                          <p:attrName>style.rotation</p:attrName>
                                        </p:attrNameLst>
                                      </p:cBhvr>
                                      <p:tavLst>
                                        <p:tav tm="0">
                                          <p:val>
                                            <p:fltVal val="360"/>
                                          </p:val>
                                        </p:tav>
                                        <p:tav tm="100000">
                                          <p:val>
                                            <p:fltVal val="0"/>
                                          </p:val>
                                        </p:tav>
                                      </p:tavLst>
                                    </p:anim>
                                    <p:animEffect transition="in" filter="fade">
                                      <p:cBhvr>
                                        <p:cTn id="14" dur="800"/>
                                        <p:tgtEl>
                                          <p:spTgt spid="75"/>
                                        </p:tgtEl>
                                      </p:cBhvr>
                                    </p:animEffect>
                                  </p:childTnLst>
                                </p:cTn>
                              </p:par>
                              <p:par>
                                <p:cTn id="15" presetID="42" presetClass="entr" presetSubtype="0" fill="hold" grpId="0" nodeType="withEffect">
                                  <p:stCondLst>
                                    <p:cond delay="20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800"/>
                                        <p:tgtEl>
                                          <p:spTgt spid="76"/>
                                        </p:tgtEl>
                                      </p:cBhvr>
                                    </p:animEffect>
                                    <p:anim calcmode="lin" valueType="num">
                                      <p:cBhvr>
                                        <p:cTn id="18" dur="800" fill="hold"/>
                                        <p:tgtEl>
                                          <p:spTgt spid="76"/>
                                        </p:tgtEl>
                                        <p:attrNameLst>
                                          <p:attrName>ppt_x</p:attrName>
                                        </p:attrNameLst>
                                      </p:cBhvr>
                                      <p:tavLst>
                                        <p:tav tm="0">
                                          <p:val>
                                            <p:strVal val="#ppt_x"/>
                                          </p:val>
                                        </p:tav>
                                        <p:tav tm="100000">
                                          <p:val>
                                            <p:strVal val="#ppt_x"/>
                                          </p:val>
                                        </p:tav>
                                      </p:tavLst>
                                    </p:anim>
                                    <p:anim calcmode="lin" valueType="num">
                                      <p:cBhvr>
                                        <p:cTn id="19" dur="800" fill="hold"/>
                                        <p:tgtEl>
                                          <p:spTgt spid="76"/>
                                        </p:tgtEl>
                                        <p:attrNameLst>
                                          <p:attrName>ppt_y</p:attrName>
                                        </p:attrNameLst>
                                      </p:cBhvr>
                                      <p:tavLst>
                                        <p:tav tm="0">
                                          <p:val>
                                            <p:strVal val="#ppt_y+.1"/>
                                          </p:val>
                                        </p:tav>
                                        <p:tav tm="100000">
                                          <p:val>
                                            <p:strVal val="#ppt_y"/>
                                          </p:val>
                                        </p:tav>
                                      </p:tavLst>
                                    </p:anim>
                                  </p:childTnLst>
                                </p:cTn>
                              </p:par>
                              <p:par>
                                <p:cTn id="20" presetID="49" presetClass="entr" presetSubtype="0" decel="100000" fill="hold" grpId="0" nodeType="withEffect">
                                  <p:stCondLst>
                                    <p:cond delay="200"/>
                                  </p:stCondLst>
                                  <p:childTnLst>
                                    <p:set>
                                      <p:cBhvr>
                                        <p:cTn id="21" dur="1" fill="hold">
                                          <p:stCondLst>
                                            <p:cond delay="0"/>
                                          </p:stCondLst>
                                        </p:cTn>
                                        <p:tgtEl>
                                          <p:spTgt spid="74"/>
                                        </p:tgtEl>
                                        <p:attrNameLst>
                                          <p:attrName>style.visibility</p:attrName>
                                        </p:attrNameLst>
                                      </p:cBhvr>
                                      <p:to>
                                        <p:strVal val="visible"/>
                                      </p:to>
                                    </p:set>
                                    <p:anim calcmode="lin" valueType="num">
                                      <p:cBhvr>
                                        <p:cTn id="22" dur="700" fill="hold"/>
                                        <p:tgtEl>
                                          <p:spTgt spid="74"/>
                                        </p:tgtEl>
                                        <p:attrNameLst>
                                          <p:attrName>ppt_w</p:attrName>
                                        </p:attrNameLst>
                                      </p:cBhvr>
                                      <p:tavLst>
                                        <p:tav tm="0">
                                          <p:val>
                                            <p:fltVal val="0"/>
                                          </p:val>
                                        </p:tav>
                                        <p:tav tm="100000">
                                          <p:val>
                                            <p:strVal val="#ppt_w"/>
                                          </p:val>
                                        </p:tav>
                                      </p:tavLst>
                                    </p:anim>
                                    <p:anim calcmode="lin" valueType="num">
                                      <p:cBhvr>
                                        <p:cTn id="23" dur="700" fill="hold"/>
                                        <p:tgtEl>
                                          <p:spTgt spid="74"/>
                                        </p:tgtEl>
                                        <p:attrNameLst>
                                          <p:attrName>ppt_h</p:attrName>
                                        </p:attrNameLst>
                                      </p:cBhvr>
                                      <p:tavLst>
                                        <p:tav tm="0">
                                          <p:val>
                                            <p:fltVal val="0"/>
                                          </p:val>
                                        </p:tav>
                                        <p:tav tm="100000">
                                          <p:val>
                                            <p:strVal val="#ppt_h"/>
                                          </p:val>
                                        </p:tav>
                                      </p:tavLst>
                                    </p:anim>
                                    <p:anim calcmode="lin" valueType="num">
                                      <p:cBhvr>
                                        <p:cTn id="24" dur="700" fill="hold"/>
                                        <p:tgtEl>
                                          <p:spTgt spid="74"/>
                                        </p:tgtEl>
                                        <p:attrNameLst>
                                          <p:attrName>style.rotation</p:attrName>
                                        </p:attrNameLst>
                                      </p:cBhvr>
                                      <p:tavLst>
                                        <p:tav tm="0">
                                          <p:val>
                                            <p:fltVal val="360"/>
                                          </p:val>
                                        </p:tav>
                                        <p:tav tm="100000">
                                          <p:val>
                                            <p:fltVal val="0"/>
                                          </p:val>
                                        </p:tav>
                                      </p:tavLst>
                                    </p:anim>
                                    <p:animEffect transition="in" filter="fade">
                                      <p:cBhvr>
                                        <p:cTn id="25" dur="700"/>
                                        <p:tgtEl>
                                          <p:spTgt spid="74"/>
                                        </p:tgtEl>
                                      </p:cBhvr>
                                    </p:animEffect>
                                  </p:childTnLst>
                                </p:cTn>
                              </p:par>
                              <p:par>
                                <p:cTn id="26" presetID="42" presetClass="entr" presetSubtype="0" fill="hold" grpId="0" nodeType="withEffect">
                                  <p:stCondLst>
                                    <p:cond delay="4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800"/>
                                        <p:tgtEl>
                                          <p:spTgt spid="77"/>
                                        </p:tgtEl>
                                      </p:cBhvr>
                                    </p:animEffect>
                                    <p:anim calcmode="lin" valueType="num">
                                      <p:cBhvr>
                                        <p:cTn id="29" dur="800" fill="hold"/>
                                        <p:tgtEl>
                                          <p:spTgt spid="77"/>
                                        </p:tgtEl>
                                        <p:attrNameLst>
                                          <p:attrName>ppt_x</p:attrName>
                                        </p:attrNameLst>
                                      </p:cBhvr>
                                      <p:tavLst>
                                        <p:tav tm="0">
                                          <p:val>
                                            <p:strVal val="#ppt_x"/>
                                          </p:val>
                                        </p:tav>
                                        <p:tav tm="100000">
                                          <p:val>
                                            <p:strVal val="#ppt_x"/>
                                          </p:val>
                                        </p:tav>
                                      </p:tavLst>
                                    </p:anim>
                                    <p:anim calcmode="lin" valueType="num">
                                      <p:cBhvr>
                                        <p:cTn id="30" dur="800" fill="hold"/>
                                        <p:tgtEl>
                                          <p:spTgt spid="77"/>
                                        </p:tgtEl>
                                        <p:attrNameLst>
                                          <p:attrName>ppt_y</p:attrName>
                                        </p:attrNameLst>
                                      </p:cBhvr>
                                      <p:tavLst>
                                        <p:tav tm="0">
                                          <p:val>
                                            <p:strVal val="#ppt_y+.1"/>
                                          </p:val>
                                        </p:tav>
                                        <p:tav tm="100000">
                                          <p:val>
                                            <p:strVal val="#ppt_y"/>
                                          </p:val>
                                        </p:tav>
                                      </p:tavLst>
                                    </p:anim>
                                  </p:childTnLst>
                                </p:cTn>
                              </p:par>
                              <p:par>
                                <p:cTn id="31" presetID="49" presetClass="entr" presetSubtype="0" decel="100000" fill="hold" grpId="0" nodeType="withEffect">
                                  <p:stCondLst>
                                    <p:cond delay="600"/>
                                  </p:stCondLst>
                                  <p:childTnLst>
                                    <p:set>
                                      <p:cBhvr>
                                        <p:cTn id="32" dur="1" fill="hold">
                                          <p:stCondLst>
                                            <p:cond delay="0"/>
                                          </p:stCondLst>
                                        </p:cTn>
                                        <p:tgtEl>
                                          <p:spTgt spid="72"/>
                                        </p:tgtEl>
                                        <p:attrNameLst>
                                          <p:attrName>style.visibility</p:attrName>
                                        </p:attrNameLst>
                                      </p:cBhvr>
                                      <p:to>
                                        <p:strVal val="visible"/>
                                      </p:to>
                                    </p:set>
                                    <p:anim calcmode="lin" valueType="num">
                                      <p:cBhvr>
                                        <p:cTn id="33" dur="800" fill="hold"/>
                                        <p:tgtEl>
                                          <p:spTgt spid="72"/>
                                        </p:tgtEl>
                                        <p:attrNameLst>
                                          <p:attrName>ppt_w</p:attrName>
                                        </p:attrNameLst>
                                      </p:cBhvr>
                                      <p:tavLst>
                                        <p:tav tm="0">
                                          <p:val>
                                            <p:fltVal val="0"/>
                                          </p:val>
                                        </p:tav>
                                        <p:tav tm="100000">
                                          <p:val>
                                            <p:strVal val="#ppt_w"/>
                                          </p:val>
                                        </p:tav>
                                      </p:tavLst>
                                    </p:anim>
                                    <p:anim calcmode="lin" valueType="num">
                                      <p:cBhvr>
                                        <p:cTn id="34" dur="800" fill="hold"/>
                                        <p:tgtEl>
                                          <p:spTgt spid="72"/>
                                        </p:tgtEl>
                                        <p:attrNameLst>
                                          <p:attrName>ppt_h</p:attrName>
                                        </p:attrNameLst>
                                      </p:cBhvr>
                                      <p:tavLst>
                                        <p:tav tm="0">
                                          <p:val>
                                            <p:fltVal val="0"/>
                                          </p:val>
                                        </p:tav>
                                        <p:tav tm="100000">
                                          <p:val>
                                            <p:strVal val="#ppt_h"/>
                                          </p:val>
                                        </p:tav>
                                      </p:tavLst>
                                    </p:anim>
                                    <p:anim calcmode="lin" valueType="num">
                                      <p:cBhvr>
                                        <p:cTn id="35" dur="800" fill="hold"/>
                                        <p:tgtEl>
                                          <p:spTgt spid="72"/>
                                        </p:tgtEl>
                                        <p:attrNameLst>
                                          <p:attrName>style.rotation</p:attrName>
                                        </p:attrNameLst>
                                      </p:cBhvr>
                                      <p:tavLst>
                                        <p:tav tm="0">
                                          <p:val>
                                            <p:fltVal val="360"/>
                                          </p:val>
                                        </p:tav>
                                        <p:tav tm="100000">
                                          <p:val>
                                            <p:fltVal val="0"/>
                                          </p:val>
                                        </p:tav>
                                      </p:tavLst>
                                    </p:anim>
                                    <p:animEffect transition="in" filter="fade">
                                      <p:cBhvr>
                                        <p:cTn id="36" dur="800"/>
                                        <p:tgtEl>
                                          <p:spTgt spid="72"/>
                                        </p:tgtEl>
                                      </p:cBhvr>
                                    </p:animEffect>
                                  </p:childTnLst>
                                </p:cTn>
                              </p:par>
                              <p:par>
                                <p:cTn id="37" presetID="42" presetClass="entr" presetSubtype="0" fill="hold" grpId="0" nodeType="withEffect">
                                  <p:stCondLst>
                                    <p:cond delay="80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800"/>
                                        <p:tgtEl>
                                          <p:spTgt spid="78"/>
                                        </p:tgtEl>
                                      </p:cBhvr>
                                    </p:animEffect>
                                    <p:anim calcmode="lin" valueType="num">
                                      <p:cBhvr>
                                        <p:cTn id="40" dur="800" fill="hold"/>
                                        <p:tgtEl>
                                          <p:spTgt spid="78"/>
                                        </p:tgtEl>
                                        <p:attrNameLst>
                                          <p:attrName>ppt_x</p:attrName>
                                        </p:attrNameLst>
                                      </p:cBhvr>
                                      <p:tavLst>
                                        <p:tav tm="0">
                                          <p:val>
                                            <p:strVal val="#ppt_x"/>
                                          </p:val>
                                        </p:tav>
                                        <p:tav tm="100000">
                                          <p:val>
                                            <p:strVal val="#ppt_x"/>
                                          </p:val>
                                        </p:tav>
                                      </p:tavLst>
                                    </p:anim>
                                    <p:anim calcmode="lin" valueType="num">
                                      <p:cBhvr>
                                        <p:cTn id="41" dur="800" fill="hold"/>
                                        <p:tgtEl>
                                          <p:spTgt spid="78"/>
                                        </p:tgtEl>
                                        <p:attrNameLst>
                                          <p:attrName>ppt_y</p:attrName>
                                        </p:attrNameLst>
                                      </p:cBhvr>
                                      <p:tavLst>
                                        <p:tav tm="0">
                                          <p:val>
                                            <p:strVal val="#ppt_y+.1"/>
                                          </p:val>
                                        </p:tav>
                                        <p:tav tm="100000">
                                          <p:val>
                                            <p:strVal val="#ppt_y"/>
                                          </p:val>
                                        </p:tav>
                                      </p:tavLst>
                                    </p:anim>
                                  </p:childTnLst>
                                </p:cTn>
                              </p:par>
                              <p:par>
                                <p:cTn id="42" presetID="49" presetClass="entr" presetSubtype="0" decel="100000" fill="hold" grpId="0" nodeType="withEffect">
                                  <p:stCondLst>
                                    <p:cond delay="10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800" fill="hold"/>
                                        <p:tgtEl>
                                          <p:spTgt spid="73"/>
                                        </p:tgtEl>
                                        <p:attrNameLst>
                                          <p:attrName>ppt_w</p:attrName>
                                        </p:attrNameLst>
                                      </p:cBhvr>
                                      <p:tavLst>
                                        <p:tav tm="0">
                                          <p:val>
                                            <p:fltVal val="0"/>
                                          </p:val>
                                        </p:tav>
                                        <p:tav tm="100000">
                                          <p:val>
                                            <p:strVal val="#ppt_w"/>
                                          </p:val>
                                        </p:tav>
                                      </p:tavLst>
                                    </p:anim>
                                    <p:anim calcmode="lin" valueType="num">
                                      <p:cBhvr>
                                        <p:cTn id="45" dur="800" fill="hold"/>
                                        <p:tgtEl>
                                          <p:spTgt spid="73"/>
                                        </p:tgtEl>
                                        <p:attrNameLst>
                                          <p:attrName>ppt_h</p:attrName>
                                        </p:attrNameLst>
                                      </p:cBhvr>
                                      <p:tavLst>
                                        <p:tav tm="0">
                                          <p:val>
                                            <p:fltVal val="0"/>
                                          </p:val>
                                        </p:tav>
                                        <p:tav tm="100000">
                                          <p:val>
                                            <p:strVal val="#ppt_h"/>
                                          </p:val>
                                        </p:tav>
                                      </p:tavLst>
                                    </p:anim>
                                    <p:anim calcmode="lin" valueType="num">
                                      <p:cBhvr>
                                        <p:cTn id="46" dur="800" fill="hold"/>
                                        <p:tgtEl>
                                          <p:spTgt spid="73"/>
                                        </p:tgtEl>
                                        <p:attrNameLst>
                                          <p:attrName>style.rotation</p:attrName>
                                        </p:attrNameLst>
                                      </p:cBhvr>
                                      <p:tavLst>
                                        <p:tav tm="0">
                                          <p:val>
                                            <p:fltVal val="360"/>
                                          </p:val>
                                        </p:tav>
                                        <p:tav tm="100000">
                                          <p:val>
                                            <p:fltVal val="0"/>
                                          </p:val>
                                        </p:tav>
                                      </p:tavLst>
                                    </p:anim>
                                    <p:animEffect transition="in" filter="fade">
                                      <p:cBhvr>
                                        <p:cTn id="47" dur="800"/>
                                        <p:tgtEl>
                                          <p:spTgt spid="73"/>
                                        </p:tgtEl>
                                      </p:cBhvr>
                                    </p:animEffect>
                                  </p:childTnLst>
                                </p:cTn>
                              </p:par>
                              <p:par>
                                <p:cTn id="48" presetID="42" presetClass="entr" presetSubtype="0" fill="hold" grpId="0" nodeType="withEffect">
                                  <p:stCondLst>
                                    <p:cond delay="130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900"/>
                                        <p:tgtEl>
                                          <p:spTgt spid="79"/>
                                        </p:tgtEl>
                                      </p:cBhvr>
                                    </p:animEffect>
                                    <p:anim calcmode="lin" valueType="num">
                                      <p:cBhvr>
                                        <p:cTn id="51" dur="900" fill="hold"/>
                                        <p:tgtEl>
                                          <p:spTgt spid="79"/>
                                        </p:tgtEl>
                                        <p:attrNameLst>
                                          <p:attrName>ppt_x</p:attrName>
                                        </p:attrNameLst>
                                      </p:cBhvr>
                                      <p:tavLst>
                                        <p:tav tm="0">
                                          <p:val>
                                            <p:strVal val="#ppt_x"/>
                                          </p:val>
                                        </p:tav>
                                        <p:tav tm="100000">
                                          <p:val>
                                            <p:strVal val="#ppt_x"/>
                                          </p:val>
                                        </p:tav>
                                      </p:tavLst>
                                    </p:anim>
                                    <p:anim calcmode="lin" valueType="num">
                                      <p:cBhvr>
                                        <p:cTn id="52" dur="900" fill="hold"/>
                                        <p:tgtEl>
                                          <p:spTgt spid="7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60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1000"/>
                                        <p:tgtEl>
                                          <p:spTgt spid="82"/>
                                        </p:tgtEl>
                                      </p:cBhvr>
                                    </p:animEffect>
                                    <p:anim calcmode="lin" valueType="num">
                                      <p:cBhvr>
                                        <p:cTn id="61" dur="1000" fill="hold"/>
                                        <p:tgtEl>
                                          <p:spTgt spid="82"/>
                                        </p:tgtEl>
                                        <p:attrNameLst>
                                          <p:attrName>ppt_x</p:attrName>
                                        </p:attrNameLst>
                                      </p:cBhvr>
                                      <p:tavLst>
                                        <p:tav tm="0">
                                          <p:val>
                                            <p:strVal val="#ppt_x"/>
                                          </p:val>
                                        </p:tav>
                                        <p:tav tm="100000">
                                          <p:val>
                                            <p:strVal val="#ppt_x"/>
                                          </p:val>
                                        </p:tav>
                                      </p:tavLst>
                                    </p:anim>
                                    <p:anim calcmode="lin" valueType="num">
                                      <p:cBhvr>
                                        <p:cTn id="62" dur="1000" fill="hold"/>
                                        <p:tgtEl>
                                          <p:spTgt spid="8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00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1000"/>
                                        <p:tgtEl>
                                          <p:spTgt spid="83"/>
                                        </p:tgtEl>
                                      </p:cBhvr>
                                    </p:animEffect>
                                    <p:anim calcmode="lin" valueType="num">
                                      <p:cBhvr>
                                        <p:cTn id="66" dur="1000" fill="hold"/>
                                        <p:tgtEl>
                                          <p:spTgt spid="83"/>
                                        </p:tgtEl>
                                        <p:attrNameLst>
                                          <p:attrName>ppt_x</p:attrName>
                                        </p:attrNameLst>
                                      </p:cBhvr>
                                      <p:tavLst>
                                        <p:tav tm="0">
                                          <p:val>
                                            <p:strVal val="#ppt_x"/>
                                          </p:val>
                                        </p:tav>
                                        <p:tav tm="100000">
                                          <p:val>
                                            <p:strVal val="#ppt_x"/>
                                          </p:val>
                                        </p:tav>
                                      </p:tavLst>
                                    </p:anim>
                                    <p:anim calcmode="lin" valueType="num">
                                      <p:cBhvr>
                                        <p:cTn id="67" dur="1000" fill="hold"/>
                                        <p:tgtEl>
                                          <p:spTgt spid="8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14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1000"/>
                                        <p:tgtEl>
                                          <p:spTgt spid="84"/>
                                        </p:tgtEl>
                                      </p:cBhvr>
                                    </p:animEffect>
                                    <p:anim calcmode="lin" valueType="num">
                                      <p:cBhvr>
                                        <p:cTn id="71" dur="1000" fill="hold"/>
                                        <p:tgtEl>
                                          <p:spTgt spid="84"/>
                                        </p:tgtEl>
                                        <p:attrNameLst>
                                          <p:attrName>ppt_x</p:attrName>
                                        </p:attrNameLst>
                                      </p:cBhvr>
                                      <p:tavLst>
                                        <p:tav tm="0">
                                          <p:val>
                                            <p:strVal val="#ppt_x"/>
                                          </p:val>
                                        </p:tav>
                                        <p:tav tm="100000">
                                          <p:val>
                                            <p:strVal val="#ppt_x"/>
                                          </p:val>
                                        </p:tav>
                                      </p:tavLst>
                                    </p:anim>
                                    <p:anim calcmode="lin" valueType="num">
                                      <p:cBhvr>
                                        <p:cTn id="72" dur="1000" fill="hold"/>
                                        <p:tgtEl>
                                          <p:spTgt spid="84"/>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left)">
                                      <p:cBhvr>
                                        <p:cTn id="76" dur="500"/>
                                        <p:tgtEl>
                                          <p:spTgt spid="5"/>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up)">
                                      <p:cBhvr>
                                        <p:cTn id="80" dur="500"/>
                                        <p:tgtEl>
                                          <p:spTgt spid="8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ipe(up)">
                                      <p:cBhvr>
                                        <p:cTn id="83" dur="500"/>
                                        <p:tgtEl>
                                          <p:spTgt spid="8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left)">
                                      <p:cBhvr>
                                        <p:cTn id="8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72" grpId="0" animBg="1"/>
      <p:bldP spid="73" grpId="0" animBg="1"/>
      <p:bldP spid="74" grpId="0" animBg="1"/>
      <p:bldP spid="75" grpId="0" animBg="1"/>
      <p:bldP spid="76" grpId="0"/>
      <p:bldP spid="77" grpId="0"/>
      <p:bldP spid="78" grpId="0"/>
      <p:bldP spid="79" grpId="0"/>
      <p:bldP spid="80" grpId="0"/>
      <p:bldP spid="81" grpId="0"/>
      <p:bldP spid="82" grpId="0"/>
      <p:bldP spid="83" grpId="0"/>
      <p:bldP spid="84" grpId="0"/>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5" name="矩形 14"/>
          <p:cNvSpPr/>
          <p:nvPr/>
        </p:nvSpPr>
        <p:spPr>
          <a:xfrm>
            <a:off x="612200" y="524551"/>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0" y="3901776"/>
            <a:ext cx="12192000" cy="2956225"/>
            <a:chOff x="0" y="3901776"/>
            <a:chExt cx="12192000" cy="2956225"/>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rcRect t="15464" b="47928"/>
            <a:stretch>
              <a:fillRect/>
            </a:stretch>
          </p:blipFill>
          <p:spPr>
            <a:xfrm>
              <a:off x="0" y="3901777"/>
              <a:ext cx="12192000" cy="2956224"/>
            </a:xfrm>
            <a:custGeom>
              <a:avLst/>
              <a:gdLst>
                <a:gd name="connsiteX0" fmla="*/ 0 w 12192000"/>
                <a:gd name="connsiteY0" fmla="*/ 0 h 2956223"/>
                <a:gd name="connsiteX1" fmla="*/ 12192000 w 12192000"/>
                <a:gd name="connsiteY1" fmla="*/ 0 h 2956223"/>
                <a:gd name="connsiteX2" fmla="*/ 12192000 w 12192000"/>
                <a:gd name="connsiteY2" fmla="*/ 2956223 h 2956223"/>
                <a:gd name="connsiteX3" fmla="*/ 0 w 12192000"/>
                <a:gd name="connsiteY3" fmla="*/ 2956223 h 2956223"/>
              </a:gdLst>
              <a:ahLst/>
              <a:cxnLst>
                <a:cxn ang="0">
                  <a:pos x="connsiteX0" y="connsiteY0"/>
                </a:cxn>
                <a:cxn ang="0">
                  <a:pos x="connsiteX1" y="connsiteY1"/>
                </a:cxn>
                <a:cxn ang="0">
                  <a:pos x="connsiteX2" y="connsiteY2"/>
                </a:cxn>
                <a:cxn ang="0">
                  <a:pos x="connsiteX3" y="connsiteY3"/>
                </a:cxn>
              </a:cxnLst>
              <a:rect l="l" t="t" r="r" b="b"/>
              <a:pathLst>
                <a:path w="12192000" h="2956223">
                  <a:moveTo>
                    <a:pt x="0" y="0"/>
                  </a:moveTo>
                  <a:lnTo>
                    <a:pt x="12192000" y="0"/>
                  </a:lnTo>
                  <a:lnTo>
                    <a:pt x="12192000" y="2956223"/>
                  </a:lnTo>
                  <a:lnTo>
                    <a:pt x="0" y="2956223"/>
                  </a:lnTo>
                  <a:close/>
                </a:path>
              </a:pathLst>
            </a:custGeom>
          </p:spPr>
        </p:pic>
        <p:sp>
          <p:nvSpPr>
            <p:cNvPr id="25" name="矩形 24"/>
            <p:cNvSpPr/>
            <p:nvPr/>
          </p:nvSpPr>
          <p:spPr>
            <a:xfrm>
              <a:off x="0" y="3901776"/>
              <a:ext cx="12192000" cy="2956223"/>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矩形 79"/>
          <p:cNvSpPr/>
          <p:nvPr/>
        </p:nvSpPr>
        <p:spPr>
          <a:xfrm>
            <a:off x="860057" y="5019422"/>
            <a:ext cx="10537200" cy="1311128"/>
          </a:xfrm>
          <a:prstGeom prst="rect">
            <a:avLst/>
          </a:prstGeom>
        </p:spPr>
        <p:txBody>
          <a:bodyPr wrap="square">
            <a:spAutoFit/>
          </a:bodyPr>
          <a:lstStyle/>
          <a:p>
            <a:pPr>
              <a:lnSpc>
                <a:spcPct val="120000"/>
              </a:lnSpc>
            </a:pPr>
            <a:r>
              <a:rPr lang="en-US" altLang="zh-CN" sz="22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84" name="矩形 83"/>
          <p:cNvSpPr/>
          <p:nvPr/>
        </p:nvSpPr>
        <p:spPr>
          <a:xfrm>
            <a:off x="860057" y="4557755"/>
            <a:ext cx="210238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8657" y="4559699"/>
            <a:ext cx="586332" cy="467921"/>
            <a:chOff x="168657" y="4559699"/>
            <a:chExt cx="586332" cy="467921"/>
          </a:xfrm>
        </p:grpSpPr>
        <p:sp>
          <p:nvSpPr>
            <p:cNvPr id="28" name="矩形 27"/>
            <p:cNvSpPr/>
            <p:nvPr/>
          </p:nvSpPr>
          <p:spPr>
            <a:xfrm>
              <a:off x="168657" y="4559699"/>
              <a:ext cx="476200" cy="36860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534724" y="4857124"/>
              <a:ext cx="220265" cy="17049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5985456" y="1512664"/>
            <a:ext cx="223575" cy="218905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361431" y="1805904"/>
            <a:ext cx="4615056" cy="1975926"/>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菱形 31"/>
          <p:cNvSpPr/>
          <p:nvPr/>
        </p:nvSpPr>
        <p:spPr>
          <a:xfrm>
            <a:off x="1151670" y="1588773"/>
            <a:ext cx="2112949" cy="2112949"/>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2813605" y="1588774"/>
            <a:ext cx="2112949" cy="2112949"/>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63420" y="2445192"/>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306793" y="2445190"/>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334609" y="1402460"/>
            <a:ext cx="210238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 grpId="0"/>
      <p:bldP spid="84" grpId="0"/>
      <p:bldP spid="30" grpId="0" animBg="1"/>
      <p:bldP spid="31" grpId="0"/>
      <p:bldP spid="32" grpId="0" animBg="1"/>
      <p:bldP spid="33" grpId="0" animBg="1"/>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矩形 4"/>
          <p:cNvSpPr/>
          <p:nvPr/>
        </p:nvSpPr>
        <p:spPr>
          <a:xfrm>
            <a:off x="0" y="4963582"/>
            <a:ext cx="12192000" cy="1894418"/>
          </a:xfrm>
          <a:prstGeom prst="rect">
            <a:avLst/>
          </a:prstGeom>
          <a:solidFill>
            <a:schemeClr val="bg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2200" y="524551"/>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183180" y="1814539"/>
            <a:ext cx="1376513" cy="13765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2691867" y="1814539"/>
            <a:ext cx="1376513" cy="13765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183180" y="3322512"/>
            <a:ext cx="1376513" cy="13765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2686329" y="3322511"/>
            <a:ext cx="1376513" cy="13765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682127" y="2041130"/>
            <a:ext cx="787272" cy="923330"/>
          </a:xfrm>
          <a:prstGeom prst="rect">
            <a:avLst/>
          </a:prstGeom>
        </p:spPr>
        <p:txBody>
          <a:bodyPr wrap="square">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S</a:t>
            </a:r>
            <a:endParaRPr lang="zh-CN" altLang="en-US"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058640" y="2041130"/>
            <a:ext cx="786251" cy="923330"/>
          </a:xfrm>
          <a:prstGeom prst="rect">
            <a:avLst/>
          </a:prstGeom>
        </p:spPr>
        <p:txBody>
          <a:bodyPr wrap="square">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W</a:t>
            </a:r>
            <a:endParaRPr lang="zh-CN" altLang="en-US"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682127" y="3549102"/>
            <a:ext cx="767046" cy="923330"/>
          </a:xfrm>
          <a:prstGeom prst="rect">
            <a:avLst/>
          </a:prstGeom>
        </p:spPr>
        <p:txBody>
          <a:bodyPr wrap="square">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T</a:t>
            </a:r>
            <a:endParaRPr lang="zh-CN" altLang="en-US"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004854" y="3549102"/>
            <a:ext cx="767046" cy="923330"/>
          </a:xfrm>
          <a:prstGeom prst="rect">
            <a:avLst/>
          </a:prstGeom>
        </p:spPr>
        <p:txBody>
          <a:bodyPr wrap="square">
            <a:spAutoFit/>
          </a:bodyPr>
          <a:lstStyle/>
          <a:p>
            <a:r>
              <a:rPr lang="en-US" altLang="zh-CN" sz="5400" dirty="0">
                <a:solidFill>
                  <a:schemeClr val="tx1">
                    <a:lumMod val="75000"/>
                    <a:lumOff val="25000"/>
                  </a:schemeClr>
                </a:solidFill>
                <a:latin typeface="微软雅黑" panose="020B0503020204020204" pitchFamily="34" charset="-122"/>
                <a:ea typeface="微软雅黑" panose="020B0503020204020204" pitchFamily="34" charset="-122"/>
              </a:rPr>
              <a:t>O</a:t>
            </a:r>
            <a:endParaRPr lang="zh-CN" altLang="en-US" sz="5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4990611" y="1923439"/>
            <a:ext cx="1733838"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Strengths</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8200477" y="1923439"/>
            <a:ext cx="1733838"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Weakness</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4990611" y="3334446"/>
            <a:ext cx="1733838"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Threats</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8200477" y="3304194"/>
            <a:ext cx="2729145"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Opportunities</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032308" y="5556431"/>
            <a:ext cx="10638706" cy="867930"/>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990611" y="2385800"/>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
        <p:nvSpPr>
          <p:cNvPr id="38" name="矩形 37"/>
          <p:cNvSpPr/>
          <p:nvPr/>
        </p:nvSpPr>
        <p:spPr>
          <a:xfrm>
            <a:off x="8217858" y="2364843"/>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
        <p:nvSpPr>
          <p:cNvPr id="39" name="矩形 38"/>
          <p:cNvSpPr/>
          <p:nvPr/>
        </p:nvSpPr>
        <p:spPr>
          <a:xfrm>
            <a:off x="4990611" y="3795769"/>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
        <p:nvSpPr>
          <p:cNvPr id="40" name="矩形 39"/>
          <p:cNvSpPr/>
          <p:nvPr/>
        </p:nvSpPr>
        <p:spPr>
          <a:xfrm>
            <a:off x="8197615" y="3817764"/>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 calcmode="lin" valueType="num">
                                      <p:cBhvr>
                                        <p:cTn id="19" dur="500" fill="hold"/>
                                        <p:tgtEl>
                                          <p:spTgt spid="23"/>
                                        </p:tgtEl>
                                        <p:attrNameLst>
                                          <p:attrName>style.rotation</p:attrName>
                                        </p:attrNameLst>
                                      </p:cBhvr>
                                      <p:tavLst>
                                        <p:tav tm="0">
                                          <p:val>
                                            <p:fltVal val="360"/>
                                          </p:val>
                                        </p:tav>
                                        <p:tav tm="100000">
                                          <p:val>
                                            <p:fltVal val="0"/>
                                          </p:val>
                                        </p:tav>
                                      </p:tavLst>
                                    </p:anim>
                                    <p:animEffect transition="in" filter="fade">
                                      <p:cBhvr>
                                        <p:cTn id="20" dur="500"/>
                                        <p:tgtEl>
                                          <p:spTgt spid="2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 calcmode="lin" valueType="num">
                                      <p:cBhvr>
                                        <p:cTn id="25" dur="500" fill="hold"/>
                                        <p:tgtEl>
                                          <p:spTgt spid="24"/>
                                        </p:tgtEl>
                                        <p:attrNameLst>
                                          <p:attrName>style.rotation</p:attrName>
                                        </p:attrNameLst>
                                      </p:cBhvr>
                                      <p:tavLst>
                                        <p:tav tm="0">
                                          <p:val>
                                            <p:fltVal val="360"/>
                                          </p:val>
                                        </p:tav>
                                        <p:tav tm="100000">
                                          <p:val>
                                            <p:fltVal val="0"/>
                                          </p:val>
                                        </p:tav>
                                      </p:tavLst>
                                    </p:anim>
                                    <p:animEffect transition="in" filter="fade">
                                      <p:cBhvr>
                                        <p:cTn id="26" dur="500"/>
                                        <p:tgtEl>
                                          <p:spTgt spid="24"/>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 calcmode="lin" valueType="num">
                                      <p:cBhvr>
                                        <p:cTn id="31" dur="500" fill="hold"/>
                                        <p:tgtEl>
                                          <p:spTgt spid="25"/>
                                        </p:tgtEl>
                                        <p:attrNameLst>
                                          <p:attrName>style.rotation</p:attrName>
                                        </p:attrNameLst>
                                      </p:cBhvr>
                                      <p:tavLst>
                                        <p:tav tm="0">
                                          <p:val>
                                            <p:fltVal val="360"/>
                                          </p:val>
                                        </p:tav>
                                        <p:tav tm="100000">
                                          <p:val>
                                            <p:fltVal val="0"/>
                                          </p:val>
                                        </p:tav>
                                      </p:tavLst>
                                    </p:anim>
                                    <p:animEffect transition="in" filter="fade">
                                      <p:cBhvr>
                                        <p:cTn id="32" dur="500"/>
                                        <p:tgtEl>
                                          <p:spTgt spid="2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Effect transition="in" filter="fade">
                                      <p:cBhvr>
                                        <p:cTn id="48" dur="500"/>
                                        <p:tgtEl>
                                          <p:spTgt spid="3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800"/>
                                        <p:tgtEl>
                                          <p:spTgt spid="5"/>
                                        </p:tgtEl>
                                      </p:cBhvr>
                                    </p:animEffect>
                                  </p:childTnLst>
                                </p:cTn>
                              </p:par>
                              <p:par>
                                <p:cTn id="86" presetID="22" presetClass="entr" presetSubtype="8" fill="hold" grpId="0" nodeType="withEffect">
                                  <p:stCondLst>
                                    <p:cond delay="30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8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3" grpId="0" animBg="1"/>
      <p:bldP spid="23" grpId="0" animBg="1"/>
      <p:bldP spid="24" grpId="0" animBg="1"/>
      <p:bldP spid="25" grpId="0" animBg="1"/>
      <p:bldP spid="28" grpId="0"/>
      <p:bldP spid="29" grpId="0"/>
      <p:bldP spid="30" grpId="0"/>
      <p:bldP spid="31" grpId="0"/>
      <p:bldP spid="32" grpId="0"/>
      <p:bldP spid="33" grpId="0"/>
      <p:bldP spid="34" grpId="0"/>
      <p:bldP spid="35" grpId="0"/>
      <p:bldP spid="36" grpId="0"/>
      <p:bldP spid="4"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文本框 3"/>
          <p:cNvSpPr txBox="1"/>
          <p:nvPr/>
        </p:nvSpPr>
        <p:spPr>
          <a:xfrm>
            <a:off x="776315" y="3751242"/>
            <a:ext cx="3117142" cy="707886"/>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PART ONE</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712577" y="2004394"/>
            <a:ext cx="5539213" cy="2308324"/>
          </a:xfrm>
          <a:prstGeom prst="rect">
            <a:avLst/>
          </a:prstGeom>
        </p:spPr>
        <p:txBody>
          <a:bodyPr wrap="square">
            <a:spAutoFit/>
          </a:bodyPr>
          <a:lstStyle/>
          <a:p>
            <a:r>
              <a:rPr lang="en-US" altLang="zh-CN" sz="2400" dirty="0">
                <a:solidFill>
                  <a:schemeClr val="tx2">
                    <a:lumMod val="75000"/>
                  </a:schemeClr>
                </a:solidFill>
              </a:rPr>
              <a:t>Someday, when we are no longer teachers, but the representatives of the world’s largest educational service cooperation, you may finally show us the respect we deserve, we won’t have to rely on lawsuit to communicate with each other . </a:t>
            </a:r>
            <a:endParaRPr lang="zh-CN" altLang="en-US" sz="2400" dirty="0">
              <a:solidFill>
                <a:schemeClr val="tx2">
                  <a:lumMod val="75000"/>
                </a:schemeClr>
              </a:solidFill>
            </a:endParaRPr>
          </a:p>
        </p:txBody>
      </p:sp>
      <p:sp>
        <p:nvSpPr>
          <p:cNvPr id="9" name="文本框 8"/>
          <p:cNvSpPr txBox="1"/>
          <p:nvPr/>
        </p:nvSpPr>
        <p:spPr>
          <a:xfrm>
            <a:off x="1565429" y="2628175"/>
            <a:ext cx="1538913" cy="1107996"/>
          </a:xfrm>
          <a:prstGeom prst="rect">
            <a:avLst/>
          </a:prstGeom>
          <a:noFill/>
        </p:spPr>
        <p:txBody>
          <a:bodyPr wrap="square" rtlCol="0">
            <a:spAutoFit/>
          </a:bodyPr>
          <a:lstStyle/>
          <a:p>
            <a:r>
              <a:rPr lang="en-US" altLang="zh-CN" sz="6600" spc="600" dirty="0">
                <a:solidFill>
                  <a:schemeClr val="bg1"/>
                </a:solidFill>
                <a:latin typeface="微软雅黑" panose="020B0503020204020204" pitchFamily="34" charset="-122"/>
                <a:ea typeface="微软雅黑" panose="020B0503020204020204" pitchFamily="34" charset="-122"/>
              </a:rPr>
              <a:t>04</a:t>
            </a:r>
            <a:endParaRPr lang="zh-CN" altLang="en-US" sz="6600" spc="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85800" y="2305050"/>
            <a:ext cx="2819400" cy="22479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85507" y="2036144"/>
            <a:ext cx="1068381" cy="82698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73966" y="2035140"/>
            <a:ext cx="96124" cy="414495"/>
          </a:xfrm>
          <a:prstGeom prst="rect">
            <a:avLst/>
          </a:prstGeom>
          <a:solidFill>
            <a:srgbClr val="7D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00"/>
                                        <p:tgtEl>
                                          <p:spTgt spid="10"/>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p:tgtEl>
                                          <p:spTgt spid="9"/>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9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5" grpId="0" animBg="1"/>
      <p:bldP spid="10"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3" name="菱形 42"/>
          <p:cNvSpPr/>
          <p:nvPr/>
        </p:nvSpPr>
        <p:spPr>
          <a:xfrm>
            <a:off x="3899920" y="3136296"/>
            <a:ext cx="4392159" cy="1756864"/>
          </a:xfrm>
          <a:prstGeom prst="diamond">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菱形 41"/>
          <p:cNvSpPr/>
          <p:nvPr/>
        </p:nvSpPr>
        <p:spPr>
          <a:xfrm>
            <a:off x="4519869" y="3111703"/>
            <a:ext cx="3152259" cy="1260904"/>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菱形 40"/>
          <p:cNvSpPr/>
          <p:nvPr/>
        </p:nvSpPr>
        <p:spPr>
          <a:xfrm>
            <a:off x="4961927" y="2955723"/>
            <a:ext cx="2268142" cy="907257"/>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2200" y="524551"/>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菱形 5"/>
          <p:cNvSpPr/>
          <p:nvPr/>
        </p:nvSpPr>
        <p:spPr>
          <a:xfrm>
            <a:off x="5361214" y="2809775"/>
            <a:ext cx="1469572" cy="587829"/>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777343" y="4372607"/>
            <a:ext cx="637314" cy="461665"/>
          </a:xfrm>
          <a:prstGeom prst="rect">
            <a:avLst/>
          </a:prstGeom>
        </p:spPr>
        <p:txBody>
          <a:bodyPr wrap="square">
            <a:spAutoFit/>
          </a:bodyPr>
          <a:lstStyle/>
          <a:p>
            <a:r>
              <a:rPr lang="en-US" altLang="zh-CN" sz="2400" spc="300" dirty="0">
                <a:solidFill>
                  <a:schemeClr val="bg1"/>
                </a:solidFill>
                <a:latin typeface="微软雅黑" panose="020B0503020204020204" pitchFamily="34" charset="-122"/>
                <a:ea typeface="微软雅黑" panose="020B0503020204020204" pitchFamily="34" charset="-122"/>
              </a:rPr>
              <a:t>01</a:t>
            </a:r>
            <a:endParaRPr lang="zh-CN" altLang="en-US" sz="2400" spc="3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5777343" y="3886961"/>
            <a:ext cx="637314" cy="461665"/>
          </a:xfrm>
          <a:prstGeom prst="rect">
            <a:avLst/>
          </a:prstGeom>
        </p:spPr>
        <p:txBody>
          <a:bodyPr wrap="square">
            <a:spAutoFit/>
          </a:bodyPr>
          <a:lstStyle/>
          <a:p>
            <a:r>
              <a:rPr lang="en-US" altLang="zh-CN" sz="2400" spc="300" dirty="0">
                <a:solidFill>
                  <a:schemeClr val="bg1"/>
                </a:solidFill>
                <a:latin typeface="微软雅黑" panose="020B0503020204020204" pitchFamily="34" charset="-122"/>
                <a:ea typeface="微软雅黑" panose="020B0503020204020204" pitchFamily="34" charset="-122"/>
              </a:rPr>
              <a:t>02</a:t>
            </a:r>
            <a:endParaRPr lang="zh-CN" altLang="en-US" sz="2400" spc="3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5777343" y="3400326"/>
            <a:ext cx="637314" cy="461665"/>
          </a:xfrm>
          <a:prstGeom prst="rect">
            <a:avLst/>
          </a:prstGeom>
        </p:spPr>
        <p:txBody>
          <a:bodyPr wrap="square">
            <a:spAutoFit/>
          </a:bodyPr>
          <a:lstStyle/>
          <a:p>
            <a:r>
              <a:rPr lang="en-US" altLang="zh-CN" sz="2400" spc="300" dirty="0">
                <a:solidFill>
                  <a:schemeClr val="bg1"/>
                </a:solidFill>
                <a:latin typeface="微软雅黑" panose="020B0503020204020204" pitchFamily="34" charset="-122"/>
                <a:ea typeface="微软雅黑" panose="020B0503020204020204" pitchFamily="34" charset="-122"/>
              </a:rPr>
              <a:t>03</a:t>
            </a:r>
            <a:endParaRPr lang="zh-CN" altLang="en-US" sz="2400" spc="3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5777341" y="2947929"/>
            <a:ext cx="637314" cy="461665"/>
          </a:xfrm>
          <a:prstGeom prst="rect">
            <a:avLst/>
          </a:prstGeom>
        </p:spPr>
        <p:txBody>
          <a:bodyPr wrap="square">
            <a:spAutoFit/>
          </a:bodyPr>
          <a:lstStyle/>
          <a:p>
            <a:r>
              <a:rPr lang="en-US" altLang="zh-CN" sz="2400" spc="300" dirty="0">
                <a:solidFill>
                  <a:schemeClr val="bg1"/>
                </a:solidFill>
                <a:latin typeface="微软雅黑" panose="020B0503020204020204" pitchFamily="34" charset="-122"/>
                <a:ea typeface="微软雅黑" panose="020B0503020204020204" pitchFamily="34" charset="-122"/>
              </a:rPr>
              <a:t>04</a:t>
            </a:r>
            <a:endParaRPr lang="zh-CN" altLang="en-US" sz="2400" spc="3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1149322" y="2076945"/>
            <a:ext cx="241030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01  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8148891" y="2076945"/>
            <a:ext cx="241030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02  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1149322" y="4662327"/>
            <a:ext cx="241030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03  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8148890" y="4662327"/>
            <a:ext cx="241030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04  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1167438" y="2567935"/>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
        <p:nvSpPr>
          <p:cNvPr id="54" name="矩形 53"/>
          <p:cNvSpPr/>
          <p:nvPr/>
        </p:nvSpPr>
        <p:spPr>
          <a:xfrm>
            <a:off x="8171111" y="2538610"/>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
        <p:nvSpPr>
          <p:cNvPr id="55" name="矩形 54"/>
          <p:cNvSpPr/>
          <p:nvPr/>
        </p:nvSpPr>
        <p:spPr>
          <a:xfrm>
            <a:off x="1167438" y="5123992"/>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
        <p:nvSpPr>
          <p:cNvPr id="56" name="矩形 55"/>
          <p:cNvSpPr/>
          <p:nvPr/>
        </p:nvSpPr>
        <p:spPr>
          <a:xfrm>
            <a:off x="8148890" y="5120672"/>
            <a:ext cx="3473399" cy="653904"/>
          </a:xfrm>
          <a:prstGeom prst="rect">
            <a:avLst/>
          </a:prstGeom>
        </p:spPr>
        <p:txBody>
          <a:bodyPr wrap="square">
            <a:spAutoFit/>
          </a:bodyPr>
          <a:lstStyle/>
          <a:p>
            <a:r>
              <a:rPr lang="en-US" altLang="zh-CN"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900" decel="100000" fill="hold"/>
                                        <p:tgtEl>
                                          <p:spTgt spid="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2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900" decel="100000" fill="hold"/>
                                        <p:tgtEl>
                                          <p:spTgt spid="4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4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900" decel="100000" fill="hold"/>
                                        <p:tgtEl>
                                          <p:spTgt spid="4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60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900" decel="100000" fill="hold"/>
                                        <p:tgtEl>
                                          <p:spTgt spid="4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32" presetID="22" presetClass="entr" presetSubtype="8" fill="hold" grpId="0" nodeType="withEffect">
                                  <p:stCondLst>
                                    <p:cond delay="130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22" presetClass="entr" presetSubtype="8" fill="hold" grpId="0" nodeType="withEffect">
                                  <p:stCondLst>
                                    <p:cond delay="170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par>
                                <p:cTn id="41" presetID="22" presetClass="entr" presetSubtype="8" fill="hold" grpId="0" nodeType="withEffect">
                                  <p:stCondLst>
                                    <p:cond delay="190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left)">
                                      <p:cBhvr>
                                        <p:cTn id="63" dur="500"/>
                                        <p:tgtEl>
                                          <p:spTgt spid="51"/>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15" grpId="0"/>
      <p:bldP spid="6" grpId="0" animBg="1"/>
      <p:bldP spid="44" grpId="0"/>
      <p:bldP spid="45" grpId="0"/>
      <p:bldP spid="46" grpId="0"/>
      <p:bldP spid="47" grpId="0"/>
      <p:bldP spid="49" grpId="0"/>
      <p:bldP spid="50" grpId="0"/>
      <p:bldP spid="51" grpId="0"/>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5" name="矩形 14"/>
          <p:cNvSpPr/>
          <p:nvPr/>
        </p:nvSpPr>
        <p:spPr>
          <a:xfrm>
            <a:off x="612200" y="524551"/>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96000" y="1824946"/>
            <a:ext cx="0" cy="4330925"/>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菱形 25"/>
          <p:cNvSpPr/>
          <p:nvPr/>
        </p:nvSpPr>
        <p:spPr>
          <a:xfrm rot="16200000">
            <a:off x="5948234" y="2342068"/>
            <a:ext cx="295531" cy="295531"/>
          </a:xfrm>
          <a:prstGeom prst="diamond">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426542" y="2289778"/>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菱形 28"/>
          <p:cNvSpPr/>
          <p:nvPr/>
        </p:nvSpPr>
        <p:spPr>
          <a:xfrm rot="16200000">
            <a:off x="5948234" y="3842640"/>
            <a:ext cx="295531" cy="295531"/>
          </a:xfrm>
          <a:prstGeom prst="diamond">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316839" y="3790350"/>
            <a:ext cx="2102387"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316839" y="4190460"/>
            <a:ext cx="4615056" cy="1975926"/>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480943" y="2742177"/>
            <a:ext cx="4615056" cy="1975926"/>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42" presetClass="entr" presetSubtype="0" fill="hold" grpId="0" nodeType="withEffect">
                                  <p:stCondLst>
                                    <p:cond delay="1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P spid="28" grpId="0"/>
      <p:bldP spid="29" grpId="0" animBg="1"/>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p:cNvSpPr/>
          <p:nvPr/>
        </p:nvSpPr>
        <p:spPr>
          <a:xfrm>
            <a:off x="4371076" y="1667564"/>
            <a:ext cx="3449848" cy="3449848"/>
          </a:xfrm>
          <a:prstGeom prst="diamon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4579392" y="1875880"/>
            <a:ext cx="3033215" cy="3033215"/>
          </a:xfrm>
          <a:prstGeom prst="diamond">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50813" y="3078189"/>
            <a:ext cx="2794951" cy="769441"/>
          </a:xfrm>
          <a:prstGeom prst="rect">
            <a:avLst/>
          </a:prstGeom>
          <a:noFill/>
        </p:spPr>
        <p:txBody>
          <a:bodyPr wrap="square" rtlCol="0">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THANKS</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3" name="菱形 12"/>
          <p:cNvSpPr/>
          <p:nvPr/>
        </p:nvSpPr>
        <p:spPr>
          <a:xfrm>
            <a:off x="4163219" y="1459707"/>
            <a:ext cx="3865561" cy="3865561"/>
          </a:xfrm>
          <a:prstGeom prst="diamon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p:nvSpPr>
        <p:spPr>
          <a:xfrm rot="16200000">
            <a:off x="3907376" y="1203864"/>
            <a:ext cx="4377245" cy="4377245"/>
          </a:xfrm>
          <a:prstGeom prst="diamond">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700" fill="hold"/>
                                        <p:tgtEl>
                                          <p:spTgt spid="6"/>
                                        </p:tgtEl>
                                        <p:attrNameLst>
                                          <p:attrName>ppt_w</p:attrName>
                                        </p:attrNameLst>
                                      </p:cBhvr>
                                      <p:tavLst>
                                        <p:tav tm="0">
                                          <p:val>
                                            <p:fltVal val="0"/>
                                          </p:val>
                                        </p:tav>
                                        <p:tav tm="100000">
                                          <p:val>
                                            <p:strVal val="#ppt_w"/>
                                          </p:val>
                                        </p:tav>
                                      </p:tavLst>
                                    </p:anim>
                                    <p:anim calcmode="lin" valueType="num">
                                      <p:cBhvr>
                                        <p:cTn id="8" dur="700" fill="hold"/>
                                        <p:tgtEl>
                                          <p:spTgt spid="6"/>
                                        </p:tgtEl>
                                        <p:attrNameLst>
                                          <p:attrName>ppt_h</p:attrName>
                                        </p:attrNameLst>
                                      </p:cBhvr>
                                      <p:tavLst>
                                        <p:tav tm="0">
                                          <p:val>
                                            <p:fltVal val="0"/>
                                          </p:val>
                                        </p:tav>
                                        <p:tav tm="100000">
                                          <p:val>
                                            <p:strVal val="#ppt_h"/>
                                          </p:val>
                                        </p:tav>
                                      </p:tavLst>
                                    </p:anim>
                                    <p:animEffect transition="in" filter="fade">
                                      <p:cBhvr>
                                        <p:cTn id="9" dur="700"/>
                                        <p:tgtEl>
                                          <p:spTgt spid="6"/>
                                        </p:tgtEl>
                                      </p:cBhvr>
                                    </p:animEffect>
                                  </p:childTnLst>
                                </p:cTn>
                              </p:par>
                              <p:par>
                                <p:cTn id="10" presetID="53" presetClass="entr" presetSubtype="16" fill="hold" grpId="0"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700" fill="hold"/>
                                        <p:tgtEl>
                                          <p:spTgt spid="2"/>
                                        </p:tgtEl>
                                        <p:attrNameLst>
                                          <p:attrName>ppt_w</p:attrName>
                                        </p:attrNameLst>
                                      </p:cBhvr>
                                      <p:tavLst>
                                        <p:tav tm="0">
                                          <p:val>
                                            <p:fltVal val="0"/>
                                          </p:val>
                                        </p:tav>
                                        <p:tav tm="100000">
                                          <p:val>
                                            <p:strVal val="#ppt_w"/>
                                          </p:val>
                                        </p:tav>
                                      </p:tavLst>
                                    </p:anim>
                                    <p:anim calcmode="lin" valueType="num">
                                      <p:cBhvr>
                                        <p:cTn id="13" dur="700" fill="hold"/>
                                        <p:tgtEl>
                                          <p:spTgt spid="2"/>
                                        </p:tgtEl>
                                        <p:attrNameLst>
                                          <p:attrName>ppt_h</p:attrName>
                                        </p:attrNameLst>
                                      </p:cBhvr>
                                      <p:tavLst>
                                        <p:tav tm="0">
                                          <p:val>
                                            <p:fltVal val="0"/>
                                          </p:val>
                                        </p:tav>
                                        <p:tav tm="100000">
                                          <p:val>
                                            <p:strVal val="#ppt_h"/>
                                          </p:val>
                                        </p:tav>
                                      </p:tavLst>
                                    </p:anim>
                                    <p:animEffect transition="in" filter="fade">
                                      <p:cBhvr>
                                        <p:cTn id="14" dur="700"/>
                                        <p:tgtEl>
                                          <p:spTgt spid="2"/>
                                        </p:tgtEl>
                                      </p:cBhvr>
                                    </p:animEffect>
                                  </p:childTnLst>
                                </p:cTn>
                              </p:par>
                              <p:par>
                                <p:cTn id="15" presetID="42" presetClass="entr" presetSubtype="0" fill="hold" grpId="0" nodeType="withEffect">
                                  <p:stCondLst>
                                    <p:cond delay="13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3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00" fill="hold"/>
                                        <p:tgtEl>
                                          <p:spTgt spid="13"/>
                                        </p:tgtEl>
                                        <p:attrNameLst>
                                          <p:attrName>ppt_w</p:attrName>
                                        </p:attrNameLst>
                                      </p:cBhvr>
                                      <p:tavLst>
                                        <p:tav tm="0">
                                          <p:val>
                                            <p:fltVal val="0"/>
                                          </p:val>
                                        </p:tav>
                                        <p:tav tm="100000">
                                          <p:val>
                                            <p:strVal val="#ppt_w"/>
                                          </p:val>
                                        </p:tav>
                                      </p:tavLst>
                                    </p:anim>
                                    <p:anim calcmode="lin" valueType="num">
                                      <p:cBhvr>
                                        <p:cTn id="23" dur="700" fill="hold"/>
                                        <p:tgtEl>
                                          <p:spTgt spid="13"/>
                                        </p:tgtEl>
                                        <p:attrNameLst>
                                          <p:attrName>ppt_h</p:attrName>
                                        </p:attrNameLst>
                                      </p:cBhvr>
                                      <p:tavLst>
                                        <p:tav tm="0">
                                          <p:val>
                                            <p:fltVal val="0"/>
                                          </p:val>
                                        </p:tav>
                                        <p:tav tm="100000">
                                          <p:val>
                                            <p:strVal val="#ppt_h"/>
                                          </p:val>
                                        </p:tav>
                                      </p:tavLst>
                                    </p:anim>
                                    <p:animEffect transition="in" filter="fade">
                                      <p:cBhvr>
                                        <p:cTn id="24" dur="700"/>
                                        <p:tgtEl>
                                          <p:spTgt spid="13"/>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700" fill="hold"/>
                                        <p:tgtEl>
                                          <p:spTgt spid="14"/>
                                        </p:tgtEl>
                                        <p:attrNameLst>
                                          <p:attrName>ppt_w</p:attrName>
                                        </p:attrNameLst>
                                      </p:cBhvr>
                                      <p:tavLst>
                                        <p:tav tm="0">
                                          <p:val>
                                            <p:fltVal val="0"/>
                                          </p:val>
                                        </p:tav>
                                        <p:tav tm="100000">
                                          <p:val>
                                            <p:strVal val="#ppt_w"/>
                                          </p:val>
                                        </p:tav>
                                      </p:tavLst>
                                    </p:anim>
                                    <p:anim calcmode="lin" valueType="num">
                                      <p:cBhvr>
                                        <p:cTn id="28" dur="700" fill="hold"/>
                                        <p:tgtEl>
                                          <p:spTgt spid="14"/>
                                        </p:tgtEl>
                                        <p:attrNameLst>
                                          <p:attrName>ppt_h</p:attrName>
                                        </p:attrNameLst>
                                      </p:cBhvr>
                                      <p:tavLst>
                                        <p:tav tm="0">
                                          <p:val>
                                            <p:fltVal val="0"/>
                                          </p:val>
                                        </p:tav>
                                        <p:tav tm="100000">
                                          <p:val>
                                            <p:strVal val="#ppt_h"/>
                                          </p:val>
                                        </p:tav>
                                      </p:tavLst>
                                    </p:anim>
                                    <p:animEffect transition="in" filter="fade">
                                      <p:cBhvr>
                                        <p:cTn id="29"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529" y="-297"/>
            <a:ext cx="12193057" cy="6858594"/>
          </a:xfrm>
          <a:prstGeom prst="rect">
            <a:avLst/>
          </a:prstGeom>
        </p:spPr>
      </p:pic>
      <p:sp>
        <p:nvSpPr>
          <p:cNvPr id="6" name="矩形 5"/>
          <p:cNvSpPr/>
          <p:nvPr/>
        </p:nvSpPr>
        <p:spPr>
          <a:xfrm>
            <a:off x="3331029" y="0"/>
            <a:ext cx="8860971" cy="6858000"/>
          </a:xfrm>
          <a:custGeom>
            <a:avLst/>
            <a:gdLst>
              <a:gd name="connsiteX0" fmla="*/ 0 w 8860971"/>
              <a:gd name="connsiteY0" fmla="*/ 0 h 6858000"/>
              <a:gd name="connsiteX1" fmla="*/ 8860971 w 8860971"/>
              <a:gd name="connsiteY1" fmla="*/ 0 h 6858000"/>
              <a:gd name="connsiteX2" fmla="*/ 8860971 w 8860971"/>
              <a:gd name="connsiteY2" fmla="*/ 6858000 h 6858000"/>
              <a:gd name="connsiteX3" fmla="*/ 0 w 8860971"/>
              <a:gd name="connsiteY3" fmla="*/ 6858000 h 6858000"/>
              <a:gd name="connsiteX4" fmla="*/ 0 w 8860971"/>
              <a:gd name="connsiteY4" fmla="*/ 0 h 6858000"/>
              <a:gd name="connsiteX0-1" fmla="*/ 1334530 w 8860971"/>
              <a:gd name="connsiteY0-2" fmla="*/ 0 h 6858000"/>
              <a:gd name="connsiteX1-3" fmla="*/ 8860971 w 8860971"/>
              <a:gd name="connsiteY1-4" fmla="*/ 0 h 6858000"/>
              <a:gd name="connsiteX2-5" fmla="*/ 8860971 w 8860971"/>
              <a:gd name="connsiteY2-6" fmla="*/ 6858000 h 6858000"/>
              <a:gd name="connsiteX3-7" fmla="*/ 0 w 8860971"/>
              <a:gd name="connsiteY3-8" fmla="*/ 6858000 h 6858000"/>
              <a:gd name="connsiteX4-9" fmla="*/ 1334530 w 8860971"/>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60971" h="6858000">
                <a:moveTo>
                  <a:pt x="1334530" y="0"/>
                </a:moveTo>
                <a:lnTo>
                  <a:pt x="8860971" y="0"/>
                </a:lnTo>
                <a:lnTo>
                  <a:pt x="8860971" y="6858000"/>
                </a:lnTo>
                <a:lnTo>
                  <a:pt x="0" y="6858000"/>
                </a:lnTo>
                <a:lnTo>
                  <a:pt x="1334530" y="0"/>
                </a:lnTo>
                <a:close/>
              </a:path>
            </a:pathLst>
          </a:custGeom>
          <a:gradFill flip="none" rotWithShape="1">
            <a:gsLst>
              <a:gs pos="0">
                <a:schemeClr val="tx1">
                  <a:lumMod val="92000"/>
                  <a:lumOff val="8000"/>
                  <a:alpha val="3000"/>
                </a:schemeClr>
              </a:gs>
              <a:gs pos="100000">
                <a:srgbClr val="535353">
                  <a:alpha val="3000"/>
                </a:srgbClr>
              </a:gs>
              <a:gs pos="56000">
                <a:srgbClr val="3C3C3C">
                  <a:lumMod val="92000"/>
                  <a:lumOff val="8000"/>
                  <a:alpha val="4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19876" y="2251280"/>
            <a:ext cx="3479131" cy="692459"/>
            <a:chOff x="4622525" y="3017393"/>
            <a:chExt cx="3479131" cy="811440"/>
          </a:xfrm>
        </p:grpSpPr>
        <p:sp>
          <p:nvSpPr>
            <p:cNvPr id="13" name="圆角矩形 12"/>
            <p:cNvSpPr/>
            <p:nvPr/>
          </p:nvSpPr>
          <p:spPr>
            <a:xfrm>
              <a:off x="4622525" y="3017393"/>
              <a:ext cx="3479131" cy="811440"/>
            </a:xfrm>
            <a:prstGeom prst="roundRect">
              <a:avLst>
                <a:gd name="adj" fmla="val 50000"/>
              </a:avLst>
            </a:prstGeom>
            <a:gradFill>
              <a:gsLst>
                <a:gs pos="0">
                  <a:schemeClr val="bg1"/>
                </a:gs>
                <a:gs pos="100000">
                  <a:schemeClr val="accent2">
                    <a:alpha val="32000"/>
                    <a:lumMod val="0"/>
                    <a:lumOff val="100000"/>
                  </a:schemeClr>
                </a:gs>
                <a:gs pos="56000">
                  <a:schemeClr val="tx1">
                    <a:lumMod val="12000"/>
                    <a:lumOff val="88000"/>
                    <a:alpha val="9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253726" y="3100607"/>
              <a:ext cx="2216728" cy="685253"/>
            </a:xfrm>
            <a:prstGeom prst="rect">
              <a:avLst/>
            </a:prstGeom>
            <a:noFill/>
          </p:spPr>
          <p:txBody>
            <a:bodyPr wrap="square" rtlCol="0">
              <a:spAutoFit/>
            </a:bodyPr>
            <a:lstStyle/>
            <a:p>
              <a:r>
                <a:rPr lang="en-US" altLang="zh-CN" sz="3200" dirty="0">
                  <a:solidFill>
                    <a:srgbClr val="3C3C3C"/>
                  </a:solidFill>
                  <a:latin typeface="微软雅黑" panose="020B0503020204020204" pitchFamily="34" charset="-122"/>
                  <a:ea typeface="微软雅黑" panose="020B0503020204020204" pitchFamily="34" charset="-122"/>
                </a:rPr>
                <a:t>PART ONE</a:t>
              </a:r>
              <a:endParaRPr lang="zh-CN" altLang="en-US" sz="3200" dirty="0">
                <a:solidFill>
                  <a:srgbClr val="3C3C3C"/>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468160" y="3350299"/>
            <a:ext cx="3479131" cy="692459"/>
            <a:chOff x="8374264" y="2041584"/>
            <a:chExt cx="3479131" cy="692459"/>
          </a:xfrm>
        </p:grpSpPr>
        <p:sp>
          <p:nvSpPr>
            <p:cNvPr id="25" name="圆角矩形 24"/>
            <p:cNvSpPr/>
            <p:nvPr/>
          </p:nvSpPr>
          <p:spPr>
            <a:xfrm>
              <a:off x="8374264" y="2041584"/>
              <a:ext cx="3479131" cy="692459"/>
            </a:xfrm>
            <a:prstGeom prst="roundRect">
              <a:avLst>
                <a:gd name="adj" fmla="val 50000"/>
              </a:avLst>
            </a:prstGeom>
            <a:gradFill>
              <a:gsLst>
                <a:gs pos="0">
                  <a:schemeClr val="bg1"/>
                </a:gs>
                <a:gs pos="100000">
                  <a:schemeClr val="accent2">
                    <a:alpha val="32000"/>
                    <a:lumMod val="0"/>
                    <a:lumOff val="100000"/>
                  </a:schemeClr>
                </a:gs>
                <a:gs pos="56000">
                  <a:schemeClr val="tx1">
                    <a:lumMod val="12000"/>
                    <a:lumOff val="88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944850" y="2098280"/>
              <a:ext cx="2337958" cy="584775"/>
            </a:xfrm>
            <a:prstGeom prst="rect">
              <a:avLst/>
            </a:prstGeom>
            <a:noFill/>
          </p:spPr>
          <p:txBody>
            <a:bodyPr wrap="square" rtlCol="0">
              <a:spAutoFit/>
            </a:bodyPr>
            <a:lstStyle/>
            <a:p>
              <a:r>
                <a:rPr lang="en-US" altLang="zh-CN" sz="3200" dirty="0">
                  <a:solidFill>
                    <a:srgbClr val="3C3C3C"/>
                  </a:solidFill>
                  <a:latin typeface="微软雅黑" panose="020B0503020204020204" pitchFamily="34" charset="-122"/>
                  <a:ea typeface="微软雅黑" panose="020B0503020204020204" pitchFamily="34" charset="-122"/>
                </a:rPr>
                <a:t>PART TWO</a:t>
              </a:r>
              <a:endParaRPr lang="zh-CN" altLang="en-US" sz="3200" dirty="0">
                <a:solidFill>
                  <a:srgbClr val="3C3C3C"/>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245544" y="4443289"/>
            <a:ext cx="3479131" cy="692459"/>
            <a:chOff x="8275895" y="558928"/>
            <a:chExt cx="3479131" cy="692459"/>
          </a:xfrm>
        </p:grpSpPr>
        <p:sp>
          <p:nvSpPr>
            <p:cNvPr id="26" name="圆角矩形 25"/>
            <p:cNvSpPr/>
            <p:nvPr/>
          </p:nvSpPr>
          <p:spPr>
            <a:xfrm>
              <a:off x="8275895" y="558928"/>
              <a:ext cx="3479131" cy="692459"/>
            </a:xfrm>
            <a:prstGeom prst="roundRect">
              <a:avLst>
                <a:gd name="adj" fmla="val 50000"/>
              </a:avLst>
            </a:prstGeom>
            <a:gradFill>
              <a:gsLst>
                <a:gs pos="0">
                  <a:schemeClr val="bg1"/>
                </a:gs>
                <a:gs pos="100000">
                  <a:schemeClr val="accent2">
                    <a:alpha val="32000"/>
                    <a:lumMod val="0"/>
                    <a:lumOff val="100000"/>
                  </a:schemeClr>
                </a:gs>
                <a:gs pos="56000">
                  <a:schemeClr val="tx1">
                    <a:lumMod val="12000"/>
                    <a:lumOff val="88000"/>
                    <a:alpha val="8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735591" y="612769"/>
              <a:ext cx="2559737" cy="584775"/>
            </a:xfrm>
            <a:prstGeom prst="rect">
              <a:avLst/>
            </a:prstGeom>
            <a:noFill/>
          </p:spPr>
          <p:txBody>
            <a:bodyPr wrap="square" rtlCol="0">
              <a:spAutoFit/>
            </a:bodyPr>
            <a:lstStyle/>
            <a:p>
              <a:r>
                <a:rPr lang="en-US" altLang="zh-CN" sz="3200" dirty="0">
                  <a:solidFill>
                    <a:srgbClr val="3C3C3C"/>
                  </a:solidFill>
                  <a:latin typeface="微软雅黑" panose="020B0503020204020204" pitchFamily="34" charset="-122"/>
                  <a:ea typeface="微软雅黑" panose="020B0503020204020204" pitchFamily="34" charset="-122"/>
                </a:rPr>
                <a:t>PART THREE</a:t>
              </a:r>
              <a:endParaRPr lang="zh-CN" altLang="en-US" sz="3200" dirty="0">
                <a:solidFill>
                  <a:srgbClr val="3C3C3C"/>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030939" y="5536279"/>
            <a:ext cx="3533570" cy="692459"/>
            <a:chOff x="7600366" y="319496"/>
            <a:chExt cx="3533570" cy="692459"/>
          </a:xfrm>
        </p:grpSpPr>
        <p:sp>
          <p:nvSpPr>
            <p:cNvPr id="27" name="圆角矩形 26"/>
            <p:cNvSpPr/>
            <p:nvPr/>
          </p:nvSpPr>
          <p:spPr>
            <a:xfrm>
              <a:off x="7600366" y="319496"/>
              <a:ext cx="3479131" cy="692459"/>
            </a:xfrm>
            <a:prstGeom prst="roundRect">
              <a:avLst>
                <a:gd name="adj" fmla="val 50000"/>
              </a:avLst>
            </a:prstGeom>
            <a:gradFill>
              <a:gsLst>
                <a:gs pos="0">
                  <a:schemeClr val="bg1"/>
                </a:gs>
                <a:gs pos="100000">
                  <a:schemeClr val="accent2">
                    <a:alpha val="32000"/>
                    <a:lumMod val="0"/>
                    <a:lumOff val="100000"/>
                  </a:schemeClr>
                </a:gs>
                <a:gs pos="56000">
                  <a:schemeClr val="tx1">
                    <a:lumMod val="12000"/>
                    <a:lumOff val="88000"/>
                    <a:alpha val="92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130115" y="374669"/>
              <a:ext cx="3003821" cy="584775"/>
            </a:xfrm>
            <a:prstGeom prst="rect">
              <a:avLst/>
            </a:prstGeom>
            <a:noFill/>
          </p:spPr>
          <p:txBody>
            <a:bodyPr wrap="square" rtlCol="0">
              <a:spAutoFit/>
            </a:bodyPr>
            <a:lstStyle/>
            <a:p>
              <a:r>
                <a:rPr lang="en-US" altLang="zh-CN" sz="3200" dirty="0">
                  <a:solidFill>
                    <a:srgbClr val="3C3C3C"/>
                  </a:solidFill>
                  <a:latin typeface="微软雅黑" panose="020B0503020204020204" pitchFamily="34" charset="-122"/>
                  <a:ea typeface="微软雅黑" panose="020B0503020204020204" pitchFamily="34" charset="-122"/>
                </a:rPr>
                <a:t>PART FOUR</a:t>
              </a:r>
              <a:endParaRPr lang="zh-CN" altLang="en-US" sz="3200" dirty="0">
                <a:solidFill>
                  <a:srgbClr val="3C3C3C"/>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0" y="0"/>
            <a:ext cx="4690802" cy="6858297"/>
          </a:xfrm>
          <a:custGeom>
            <a:avLst/>
            <a:gdLst>
              <a:gd name="connsiteX0" fmla="*/ 0 w 3331558"/>
              <a:gd name="connsiteY0" fmla="*/ 0 h 6858297"/>
              <a:gd name="connsiteX1" fmla="*/ 3331558 w 3331558"/>
              <a:gd name="connsiteY1" fmla="*/ 0 h 6858297"/>
              <a:gd name="connsiteX2" fmla="*/ 3331558 w 3331558"/>
              <a:gd name="connsiteY2" fmla="*/ 6858297 h 6858297"/>
              <a:gd name="connsiteX3" fmla="*/ 0 w 3331558"/>
              <a:gd name="connsiteY3" fmla="*/ 6858297 h 6858297"/>
              <a:gd name="connsiteX4" fmla="*/ 0 w 3331558"/>
              <a:gd name="connsiteY4" fmla="*/ 0 h 6858297"/>
              <a:gd name="connsiteX0-1" fmla="*/ 0 w 4690802"/>
              <a:gd name="connsiteY0-2" fmla="*/ 0 h 6858297"/>
              <a:gd name="connsiteX1-3" fmla="*/ 4690802 w 4690802"/>
              <a:gd name="connsiteY1-4" fmla="*/ 0 h 6858297"/>
              <a:gd name="connsiteX2-5" fmla="*/ 3331558 w 4690802"/>
              <a:gd name="connsiteY2-6" fmla="*/ 6858297 h 6858297"/>
              <a:gd name="connsiteX3-7" fmla="*/ 0 w 4690802"/>
              <a:gd name="connsiteY3-8" fmla="*/ 6858297 h 6858297"/>
              <a:gd name="connsiteX4-9" fmla="*/ 0 w 4690802"/>
              <a:gd name="connsiteY4-10" fmla="*/ 0 h 6858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90802" h="6858297">
                <a:moveTo>
                  <a:pt x="0" y="0"/>
                </a:moveTo>
                <a:lnTo>
                  <a:pt x="4690802" y="0"/>
                </a:lnTo>
                <a:lnTo>
                  <a:pt x="3331558" y="6858297"/>
                </a:lnTo>
                <a:lnTo>
                  <a:pt x="0" y="6858297"/>
                </a:lnTo>
                <a:lnTo>
                  <a:pt x="0" y="0"/>
                </a:lnTo>
                <a:close/>
              </a:path>
            </a:pathLst>
          </a:custGeom>
          <a:solidFill>
            <a:schemeClr val="tx1">
              <a:lumMod val="75000"/>
              <a:lumOff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15975" y="2422110"/>
            <a:ext cx="4252461" cy="1569660"/>
          </a:xfrm>
          <a:prstGeom prst="rect">
            <a:avLst/>
          </a:prstGeom>
          <a:noFill/>
        </p:spPr>
        <p:txBody>
          <a:bodyPr wrap="squar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C</a:t>
            </a:r>
            <a:r>
              <a:rPr lang="en-US" altLang="zh-CN" sz="4800" dirty="0">
                <a:solidFill>
                  <a:schemeClr val="bg1"/>
                </a:solidFill>
                <a:latin typeface="微软雅黑" panose="020B0503020204020204" pitchFamily="34" charset="-122"/>
                <a:ea typeface="微软雅黑" panose="020B0503020204020204" pitchFamily="34" charset="-122"/>
              </a:rPr>
              <a:t>ONTENS</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549993" y="2154567"/>
            <a:ext cx="1984424" cy="923330"/>
          </a:xfrm>
          <a:prstGeom prst="rect">
            <a:avLst/>
          </a:prstGeom>
          <a:noFill/>
        </p:spPr>
        <p:txBody>
          <a:bodyPr wrap="square" rtlCol="0">
            <a:spAutoFit/>
          </a:bodyPr>
          <a:lstStyle/>
          <a:p>
            <a:r>
              <a:rPr lang="zh-CN" altLang="en-US" sz="5400" spc="300" dirty="0">
                <a:solidFill>
                  <a:schemeClr val="bg1"/>
                </a:solidFill>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9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2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5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文本框 3"/>
          <p:cNvSpPr txBox="1"/>
          <p:nvPr/>
        </p:nvSpPr>
        <p:spPr>
          <a:xfrm>
            <a:off x="776315" y="3751242"/>
            <a:ext cx="3117142" cy="707886"/>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PART ONE</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712577" y="2004394"/>
            <a:ext cx="5539213" cy="2308324"/>
          </a:xfrm>
          <a:prstGeom prst="rect">
            <a:avLst/>
          </a:prstGeom>
        </p:spPr>
        <p:txBody>
          <a:bodyPr wrap="square">
            <a:spAutoFit/>
          </a:bodyPr>
          <a:lstStyle/>
          <a:p>
            <a:r>
              <a:rPr lang="en-US" altLang="zh-CN" sz="2400" dirty="0">
                <a:solidFill>
                  <a:schemeClr val="tx2">
                    <a:lumMod val="75000"/>
                  </a:schemeClr>
                </a:solidFill>
              </a:rPr>
              <a:t>Someday, when we are no longer teachers, but the representatives of the world’s largest educational service cooperation, you may finally show us the respect we deserve, we won’t have to rely on lawsuit to communicate with each other . </a:t>
            </a:r>
            <a:endParaRPr lang="zh-CN" altLang="en-US" sz="2400" dirty="0">
              <a:solidFill>
                <a:schemeClr val="tx2">
                  <a:lumMod val="75000"/>
                </a:schemeClr>
              </a:solidFill>
            </a:endParaRPr>
          </a:p>
        </p:txBody>
      </p:sp>
      <p:sp>
        <p:nvSpPr>
          <p:cNvPr id="9" name="文本框 8"/>
          <p:cNvSpPr txBox="1"/>
          <p:nvPr/>
        </p:nvSpPr>
        <p:spPr>
          <a:xfrm>
            <a:off x="1565429" y="2628175"/>
            <a:ext cx="1538913" cy="1107996"/>
          </a:xfrm>
          <a:prstGeom prst="rect">
            <a:avLst/>
          </a:prstGeom>
          <a:noFill/>
        </p:spPr>
        <p:txBody>
          <a:bodyPr wrap="square" rtlCol="0">
            <a:spAutoFit/>
          </a:bodyPr>
          <a:lstStyle/>
          <a:p>
            <a:r>
              <a:rPr lang="en-US" altLang="zh-CN" sz="6600" spc="600" dirty="0">
                <a:solidFill>
                  <a:schemeClr val="bg1"/>
                </a:solidFill>
                <a:latin typeface="微软雅黑" panose="020B0503020204020204" pitchFamily="34" charset="-122"/>
                <a:ea typeface="微软雅黑" panose="020B0503020204020204" pitchFamily="34" charset="-122"/>
              </a:rPr>
              <a:t>01</a:t>
            </a:r>
            <a:endParaRPr lang="zh-CN" altLang="en-US" sz="6600" spc="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85800" y="2305050"/>
            <a:ext cx="2819400" cy="22479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85507" y="2036144"/>
            <a:ext cx="1068381" cy="82698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73966" y="2035140"/>
            <a:ext cx="96124" cy="414495"/>
          </a:xfrm>
          <a:prstGeom prst="rect">
            <a:avLst/>
          </a:prstGeom>
          <a:solidFill>
            <a:srgbClr val="7D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00"/>
                                        <p:tgtEl>
                                          <p:spTgt spid="10"/>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p:tgtEl>
                                          <p:spTgt spid="9"/>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9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5" grpId="0" animBg="1"/>
      <p:bldP spid="10"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34371" b="30789"/>
          <a:stretch>
            <a:fillRect/>
          </a:stretch>
        </p:blipFill>
        <p:spPr>
          <a:xfrm>
            <a:off x="2" y="1495552"/>
            <a:ext cx="12191998" cy="2832100"/>
          </a:xfrm>
          <a:custGeom>
            <a:avLst/>
            <a:gdLst>
              <a:gd name="connsiteX0" fmla="*/ 0 w 12192000"/>
              <a:gd name="connsiteY0" fmla="*/ 0 h 2832100"/>
              <a:gd name="connsiteX1" fmla="*/ 12192000 w 12192000"/>
              <a:gd name="connsiteY1" fmla="*/ 0 h 2832100"/>
              <a:gd name="connsiteX2" fmla="*/ 12192000 w 12192000"/>
              <a:gd name="connsiteY2" fmla="*/ 2832100 h 2832100"/>
              <a:gd name="connsiteX3" fmla="*/ 0 w 12192000"/>
              <a:gd name="connsiteY3" fmla="*/ 2832100 h 2832100"/>
            </a:gdLst>
            <a:ahLst/>
            <a:cxnLst>
              <a:cxn ang="0">
                <a:pos x="connsiteX0" y="connsiteY0"/>
              </a:cxn>
              <a:cxn ang="0">
                <a:pos x="connsiteX1" y="connsiteY1"/>
              </a:cxn>
              <a:cxn ang="0">
                <a:pos x="connsiteX2" y="connsiteY2"/>
              </a:cxn>
              <a:cxn ang="0">
                <a:pos x="connsiteX3" y="connsiteY3"/>
              </a:cxn>
            </a:cxnLst>
            <a:rect l="l" t="t" r="r" b="b"/>
            <a:pathLst>
              <a:path w="12192000" h="2832100">
                <a:moveTo>
                  <a:pt x="0" y="0"/>
                </a:moveTo>
                <a:lnTo>
                  <a:pt x="12192000" y="0"/>
                </a:lnTo>
                <a:lnTo>
                  <a:pt x="12192000" y="2832100"/>
                </a:lnTo>
                <a:lnTo>
                  <a:pt x="0" y="2832100"/>
                </a:lnTo>
                <a:close/>
              </a:path>
            </a:pathLst>
          </a:custGeom>
        </p:spPr>
      </p:pic>
      <p:sp>
        <p:nvSpPr>
          <p:cNvPr id="9" name="矩形 8"/>
          <p:cNvSpPr/>
          <p:nvPr/>
        </p:nvSpPr>
        <p:spPr>
          <a:xfrm>
            <a:off x="4724557" y="431626"/>
            <a:ext cx="2742887" cy="584775"/>
          </a:xfrm>
          <a:prstGeom prst="rect">
            <a:avLst/>
          </a:prstGeom>
        </p:spPr>
        <p:txBody>
          <a:bodyPr wrap="square">
            <a:spAutoFit/>
          </a:bodyPr>
          <a:lstStyle/>
          <a:p>
            <a:r>
              <a:rPr lang="en-US" altLang="zh-CN" sz="3200" u="sng" dirty="0">
                <a:solidFill>
                  <a:schemeClr val="bg1">
                    <a:lumMod val="95000"/>
                  </a:schemeClr>
                </a:solidFill>
                <a:latin typeface="微软雅黑" panose="020B0503020204020204" pitchFamily="34" charset="-122"/>
                <a:ea typeface="微软雅黑" panose="020B0503020204020204" pitchFamily="34" charset="-122"/>
              </a:rPr>
              <a:t>YOUR POINT </a:t>
            </a:r>
            <a:endParaRPr lang="zh-CN" altLang="en-US" sz="3200" u="sng"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164416" y="2581975"/>
            <a:ext cx="914400" cy="914400"/>
            <a:chOff x="804672" y="2911602"/>
            <a:chExt cx="914400" cy="914400"/>
          </a:xfrm>
        </p:grpSpPr>
        <p:sp>
          <p:nvSpPr>
            <p:cNvPr id="18" name="椭圆 17"/>
            <p:cNvSpPr/>
            <p:nvPr/>
          </p:nvSpPr>
          <p:spPr>
            <a:xfrm>
              <a:off x="804672" y="2911602"/>
              <a:ext cx="914400" cy="914400"/>
            </a:xfrm>
            <a:prstGeom prst="ellipse">
              <a:avLst/>
            </a:prstGeom>
            <a:solidFill>
              <a:srgbClr val="3C3C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45037" y="3076413"/>
              <a:ext cx="774035" cy="584775"/>
            </a:xfrm>
            <a:prstGeom prst="rect">
              <a:avLst/>
            </a:prstGeom>
          </p:spPr>
          <p:txBody>
            <a:bodyPr wrap="square">
              <a:spAutoFit/>
            </a:bodyPr>
            <a:lstStyle/>
            <a:p>
              <a:r>
                <a:rPr lang="en-US" altLang="zh-CN" sz="3200"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884880" y="3661186"/>
            <a:ext cx="147347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087330" y="2514600"/>
            <a:ext cx="914400" cy="914400"/>
            <a:chOff x="3243072" y="2915632"/>
            <a:chExt cx="914400" cy="914400"/>
          </a:xfrm>
        </p:grpSpPr>
        <p:sp>
          <p:nvSpPr>
            <p:cNvPr id="20" name="椭圆 19"/>
            <p:cNvSpPr/>
            <p:nvPr/>
          </p:nvSpPr>
          <p:spPr>
            <a:xfrm>
              <a:off x="3243072" y="2915632"/>
              <a:ext cx="914400" cy="914400"/>
            </a:xfrm>
            <a:prstGeom prst="ellipse">
              <a:avLst/>
            </a:prstGeom>
            <a:solidFill>
              <a:srgbClr val="3C3C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383437" y="3080444"/>
              <a:ext cx="774035" cy="584775"/>
            </a:xfrm>
            <a:prstGeom prst="rect">
              <a:avLst/>
            </a:prstGeom>
          </p:spPr>
          <p:txBody>
            <a:bodyPr wrap="square">
              <a:spAutoFit/>
            </a:bodyPr>
            <a:lstStyle/>
            <a:p>
              <a:r>
                <a:rPr lang="en-US" altLang="zh-CN" sz="32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010244" y="2514599"/>
            <a:ext cx="914400" cy="914400"/>
            <a:chOff x="6400801" y="2911602"/>
            <a:chExt cx="914400" cy="914400"/>
          </a:xfrm>
        </p:grpSpPr>
        <p:sp>
          <p:nvSpPr>
            <p:cNvPr id="22" name="椭圆 21"/>
            <p:cNvSpPr/>
            <p:nvPr/>
          </p:nvSpPr>
          <p:spPr>
            <a:xfrm>
              <a:off x="6400801" y="2911602"/>
              <a:ext cx="914400" cy="914400"/>
            </a:xfrm>
            <a:prstGeom prst="ellipse">
              <a:avLst/>
            </a:prstGeom>
            <a:solidFill>
              <a:srgbClr val="3C3C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541166" y="3076414"/>
              <a:ext cx="774035" cy="584775"/>
            </a:xfrm>
            <a:prstGeom prst="rect">
              <a:avLst/>
            </a:prstGeom>
          </p:spPr>
          <p:txBody>
            <a:bodyPr wrap="square">
              <a:spAutoFit/>
            </a:bodyPr>
            <a:lstStyle/>
            <a:p>
              <a:r>
                <a:rPr lang="en-US" altLang="zh-CN" sz="3200"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9933158" y="2581975"/>
            <a:ext cx="914400" cy="914400"/>
            <a:chOff x="9589088" y="4349750"/>
            <a:chExt cx="914400" cy="914400"/>
          </a:xfrm>
        </p:grpSpPr>
        <p:sp>
          <p:nvSpPr>
            <p:cNvPr id="24" name="椭圆 23"/>
            <p:cNvSpPr/>
            <p:nvPr/>
          </p:nvSpPr>
          <p:spPr>
            <a:xfrm>
              <a:off x="9589088" y="4349750"/>
              <a:ext cx="914400" cy="914400"/>
            </a:xfrm>
            <a:prstGeom prst="ellipse">
              <a:avLst/>
            </a:prstGeom>
            <a:solidFill>
              <a:srgbClr val="3C3C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729453" y="4514562"/>
              <a:ext cx="774035" cy="584775"/>
            </a:xfrm>
            <a:prstGeom prst="rect">
              <a:avLst/>
            </a:prstGeom>
          </p:spPr>
          <p:txBody>
            <a:bodyPr wrap="square">
              <a:spAutoFit/>
            </a:bodyPr>
            <a:lstStyle/>
            <a:p>
              <a:r>
                <a:rPr lang="en-US" altLang="zh-CN" sz="3200"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3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3807794" y="3663791"/>
            <a:ext cx="147347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730708" y="3666394"/>
            <a:ext cx="147347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9653622" y="3661186"/>
            <a:ext cx="147347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164416" y="4746534"/>
            <a:ext cx="10686208" cy="1200329"/>
          </a:xfrm>
          <a:prstGeom prst="rect">
            <a:avLst/>
          </a:prstGeom>
        </p:spPr>
        <p:txBody>
          <a:bodyPr wrap="square">
            <a:spAutoFit/>
          </a:bodyPr>
          <a:lstStyle/>
          <a:p>
            <a:r>
              <a:rPr lang="en-US" altLang="zh-CN" sz="2400" dirty="0">
                <a:solidFill>
                  <a:schemeClr val="bg1">
                    <a:lumMod val="95000"/>
                  </a:schemeClr>
                </a:solidFill>
              </a:rPr>
              <a:t>Someday, when we are no longer teachers, but the representatives of the world’s largest educational service cooperation, you may finally show us the respect we deserve, we won’t have to rely on lawsuit to communicate with each other . </a:t>
            </a:r>
            <a:endParaRPr lang="zh-CN" altLang="en-US" sz="2400" dirty="0">
              <a:solidFill>
                <a:schemeClr val="bg1">
                  <a:lumMod val="95000"/>
                </a:schemeClr>
              </a:solidFill>
            </a:endParaRPr>
          </a:p>
        </p:txBody>
      </p:sp>
      <p:grpSp>
        <p:nvGrpSpPr>
          <p:cNvPr id="2" name="组合 1"/>
          <p:cNvGrpSpPr/>
          <p:nvPr/>
        </p:nvGrpSpPr>
        <p:grpSpPr>
          <a:xfrm>
            <a:off x="815010" y="4841381"/>
            <a:ext cx="244572" cy="505317"/>
            <a:chOff x="815010" y="4841381"/>
            <a:chExt cx="244572" cy="505317"/>
          </a:xfrm>
        </p:grpSpPr>
        <p:sp>
          <p:nvSpPr>
            <p:cNvPr id="33" name="圆角矩形 32"/>
            <p:cNvSpPr/>
            <p:nvPr/>
          </p:nvSpPr>
          <p:spPr>
            <a:xfrm>
              <a:off x="815010" y="4841381"/>
              <a:ext cx="139739" cy="50531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flipH="1">
              <a:off x="1002315" y="4950530"/>
              <a:ext cx="57267" cy="2870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anim calcmode="lin" valueType="num">
                                      <p:cBhvr>
                                        <p:cTn id="8" dur="700" fill="hold"/>
                                        <p:tgtEl>
                                          <p:spTgt spid="9"/>
                                        </p:tgtEl>
                                        <p:attrNameLst>
                                          <p:attrName>ppt_x</p:attrName>
                                        </p:attrNameLst>
                                      </p:cBhvr>
                                      <p:tavLst>
                                        <p:tav tm="0">
                                          <p:val>
                                            <p:strVal val="#ppt_x"/>
                                          </p:val>
                                        </p:tav>
                                        <p:tav tm="100000">
                                          <p:val>
                                            <p:strVal val="#ppt_x"/>
                                          </p:val>
                                        </p:tav>
                                      </p:tavLst>
                                    </p:anim>
                                    <p:anim calcmode="lin" valueType="num">
                                      <p:cBhvr>
                                        <p:cTn id="9" dur="7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800"/>
                                        <p:tgtEl>
                                          <p:spTgt spid="7"/>
                                        </p:tgtEl>
                                      </p:cBhvr>
                                    </p:animEffect>
                                  </p:childTnLst>
                                </p:cTn>
                              </p:par>
                              <p:par>
                                <p:cTn id="13" presetID="42" presetClass="entr" presetSubtype="0" fill="hold" nodeType="withEffect">
                                  <p:stCondLst>
                                    <p:cond delay="1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4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7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90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1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3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4"/>
                                        </p:tgtEl>
                                        <p:attrNameLst>
                                          <p:attrName>ppt_y</p:attrName>
                                        </p:attrNameLst>
                                      </p:cBhvr>
                                      <p:tavLst>
                                        <p:tav tm="0">
                                          <p:val>
                                            <p:strVal val="#ppt_y"/>
                                          </p:val>
                                        </p:tav>
                                        <p:tav tm="100000">
                                          <p:val>
                                            <p:strVal val="#ppt_y"/>
                                          </p:val>
                                        </p:tav>
                                      </p:tavLst>
                                    </p:anim>
                                    <p:anim calcmode="lin" valueType="num">
                                      <p:cBhvr>
                                        <p:cTn id="6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30" grpId="0"/>
      <p:bldP spid="31" grpId="0"/>
      <p:bldP spid="3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6" name="图片 55"/>
          <p:cNvPicPr>
            <a:picLocks noChangeAspect="1"/>
          </p:cNvPicPr>
          <p:nvPr/>
        </p:nvPicPr>
        <p:blipFill>
          <a:blip r:embed="rId2" cstate="print">
            <a:extLst>
              <a:ext uri="{28A0092B-C50C-407E-A947-70E740481C1C}">
                <a14:useLocalDpi xmlns:a14="http://schemas.microsoft.com/office/drawing/2010/main" val="0"/>
              </a:ext>
            </a:extLst>
          </a:blip>
          <a:srcRect l="67620" r="3570"/>
          <a:stretch>
            <a:fillRect/>
          </a:stretch>
        </p:blipFill>
        <p:spPr>
          <a:xfrm>
            <a:off x="0" y="0"/>
            <a:ext cx="2951407" cy="6858000"/>
          </a:xfrm>
          <a:custGeom>
            <a:avLst/>
            <a:gdLst>
              <a:gd name="connsiteX0" fmla="*/ 0 w 2951407"/>
              <a:gd name="connsiteY0" fmla="*/ 0 h 6858000"/>
              <a:gd name="connsiteX1" fmla="*/ 2951407 w 2951407"/>
              <a:gd name="connsiteY1" fmla="*/ 0 h 6858000"/>
              <a:gd name="connsiteX2" fmla="*/ 2951407 w 2951407"/>
              <a:gd name="connsiteY2" fmla="*/ 6858000 h 6858000"/>
              <a:gd name="connsiteX3" fmla="*/ 0 w 29514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951407" h="6858000">
                <a:moveTo>
                  <a:pt x="0" y="0"/>
                </a:moveTo>
                <a:lnTo>
                  <a:pt x="2951407" y="0"/>
                </a:lnTo>
                <a:lnTo>
                  <a:pt x="2951407" y="6858000"/>
                </a:lnTo>
                <a:lnTo>
                  <a:pt x="0" y="6858000"/>
                </a:lnTo>
                <a:close/>
              </a:path>
            </a:pathLst>
          </a:custGeom>
        </p:spPr>
      </p:pic>
      <p:sp>
        <p:nvSpPr>
          <p:cNvPr id="42" name="菱形 41"/>
          <p:cNvSpPr/>
          <p:nvPr/>
        </p:nvSpPr>
        <p:spPr>
          <a:xfrm>
            <a:off x="2582231" y="1042970"/>
            <a:ext cx="731520" cy="731520"/>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529820" y="1177897"/>
            <a:ext cx="1751758"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3529819" y="1661765"/>
            <a:ext cx="7997952" cy="1015663"/>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45" name="菱形 44"/>
          <p:cNvSpPr/>
          <p:nvPr/>
        </p:nvSpPr>
        <p:spPr>
          <a:xfrm>
            <a:off x="2582231" y="2936337"/>
            <a:ext cx="731520" cy="731520"/>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529819" y="3066703"/>
            <a:ext cx="1971215"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菱形 46"/>
          <p:cNvSpPr/>
          <p:nvPr/>
        </p:nvSpPr>
        <p:spPr>
          <a:xfrm>
            <a:off x="2582231" y="4829704"/>
            <a:ext cx="731520" cy="731520"/>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529819" y="3597716"/>
            <a:ext cx="7997952" cy="1015663"/>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50" name="矩形 49"/>
          <p:cNvSpPr/>
          <p:nvPr/>
        </p:nvSpPr>
        <p:spPr>
          <a:xfrm>
            <a:off x="3529820" y="4964631"/>
            <a:ext cx="1751758"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529819" y="5517051"/>
            <a:ext cx="7997952" cy="1015663"/>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54" name="矩形 53"/>
          <p:cNvSpPr/>
          <p:nvPr/>
        </p:nvSpPr>
        <p:spPr>
          <a:xfrm>
            <a:off x="3209096" y="140503"/>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5" name="菱形 54"/>
          <p:cNvSpPr/>
          <p:nvPr/>
        </p:nvSpPr>
        <p:spPr>
          <a:xfrm rot="4499958">
            <a:off x="779215" y="2117694"/>
            <a:ext cx="1620868" cy="1620868"/>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0" y="0"/>
            <a:ext cx="2951407" cy="6858000"/>
          </a:xfrm>
          <a:prstGeom prst="rect">
            <a:avLst/>
          </a:prstGeom>
          <a:gradFill flip="none" rotWithShape="1">
            <a:gsLst>
              <a:gs pos="0">
                <a:schemeClr val="tx1">
                  <a:lumMod val="85000"/>
                  <a:lumOff val="15000"/>
                  <a:alpha val="29000"/>
                </a:schemeClr>
              </a:gs>
              <a:gs pos="100000">
                <a:srgbClr val="363636">
                  <a:alpha val="10000"/>
                </a:srgbClr>
              </a:gs>
              <a:gs pos="55000">
                <a:schemeClr val="tx1">
                  <a:lumMod val="75000"/>
                  <a:lumOff val="25000"/>
                  <a:alpha val="2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菱形 57"/>
          <p:cNvSpPr/>
          <p:nvPr/>
        </p:nvSpPr>
        <p:spPr>
          <a:xfrm rot="4499958">
            <a:off x="430117" y="1776804"/>
            <a:ext cx="2319066" cy="2319066"/>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700" fill="hold"/>
                                        <p:tgtEl>
                                          <p:spTgt spid="42"/>
                                        </p:tgtEl>
                                        <p:attrNameLst>
                                          <p:attrName>ppt_w</p:attrName>
                                        </p:attrNameLst>
                                      </p:cBhvr>
                                      <p:tavLst>
                                        <p:tav tm="0">
                                          <p:val>
                                            <p:fltVal val="0"/>
                                          </p:val>
                                        </p:tav>
                                        <p:tav tm="100000">
                                          <p:val>
                                            <p:strVal val="#ppt_w"/>
                                          </p:val>
                                        </p:tav>
                                      </p:tavLst>
                                    </p:anim>
                                    <p:anim calcmode="lin" valueType="num">
                                      <p:cBhvr>
                                        <p:cTn id="12" dur="700" fill="hold"/>
                                        <p:tgtEl>
                                          <p:spTgt spid="42"/>
                                        </p:tgtEl>
                                        <p:attrNameLst>
                                          <p:attrName>ppt_h</p:attrName>
                                        </p:attrNameLst>
                                      </p:cBhvr>
                                      <p:tavLst>
                                        <p:tav tm="0">
                                          <p:val>
                                            <p:fltVal val="0"/>
                                          </p:val>
                                        </p:tav>
                                        <p:tav tm="100000">
                                          <p:val>
                                            <p:strVal val="#ppt_h"/>
                                          </p:val>
                                        </p:tav>
                                      </p:tavLst>
                                    </p:anim>
                                    <p:animEffect transition="in" filter="fade">
                                      <p:cBhvr>
                                        <p:cTn id="13" dur="700"/>
                                        <p:tgtEl>
                                          <p:spTgt spid="4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700" fill="hold"/>
                                        <p:tgtEl>
                                          <p:spTgt spid="55"/>
                                        </p:tgtEl>
                                        <p:attrNameLst>
                                          <p:attrName>ppt_w</p:attrName>
                                        </p:attrNameLst>
                                      </p:cBhvr>
                                      <p:tavLst>
                                        <p:tav tm="0">
                                          <p:val>
                                            <p:fltVal val="0"/>
                                          </p:val>
                                        </p:tav>
                                        <p:tav tm="100000">
                                          <p:val>
                                            <p:strVal val="#ppt_w"/>
                                          </p:val>
                                        </p:tav>
                                      </p:tavLst>
                                    </p:anim>
                                    <p:anim calcmode="lin" valueType="num">
                                      <p:cBhvr>
                                        <p:cTn id="18" dur="700" fill="hold"/>
                                        <p:tgtEl>
                                          <p:spTgt spid="55"/>
                                        </p:tgtEl>
                                        <p:attrNameLst>
                                          <p:attrName>ppt_h</p:attrName>
                                        </p:attrNameLst>
                                      </p:cBhvr>
                                      <p:tavLst>
                                        <p:tav tm="0">
                                          <p:val>
                                            <p:fltVal val="0"/>
                                          </p:val>
                                        </p:tav>
                                        <p:tav tm="100000">
                                          <p:val>
                                            <p:strVal val="#ppt_h"/>
                                          </p:val>
                                        </p:tav>
                                      </p:tavLst>
                                    </p:anim>
                                    <p:animEffect transition="in" filter="fade">
                                      <p:cBhvr>
                                        <p:cTn id="19" dur="700"/>
                                        <p:tgtEl>
                                          <p:spTgt spid="55"/>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58"/>
                                        </p:tgtEl>
                                        <p:attrNameLst>
                                          <p:attrName>style.visibility</p:attrName>
                                        </p:attrNameLst>
                                      </p:cBhvr>
                                      <p:to>
                                        <p:strVal val="visible"/>
                                      </p:to>
                                    </p:set>
                                    <p:anim calcmode="lin" valueType="num">
                                      <p:cBhvr>
                                        <p:cTn id="22" dur="700" fill="hold"/>
                                        <p:tgtEl>
                                          <p:spTgt spid="58"/>
                                        </p:tgtEl>
                                        <p:attrNameLst>
                                          <p:attrName>ppt_w</p:attrName>
                                        </p:attrNameLst>
                                      </p:cBhvr>
                                      <p:tavLst>
                                        <p:tav tm="0">
                                          <p:val>
                                            <p:fltVal val="0"/>
                                          </p:val>
                                        </p:tav>
                                        <p:tav tm="100000">
                                          <p:val>
                                            <p:strVal val="#ppt_w"/>
                                          </p:val>
                                        </p:tav>
                                      </p:tavLst>
                                    </p:anim>
                                    <p:anim calcmode="lin" valueType="num">
                                      <p:cBhvr>
                                        <p:cTn id="23" dur="700" fill="hold"/>
                                        <p:tgtEl>
                                          <p:spTgt spid="58"/>
                                        </p:tgtEl>
                                        <p:attrNameLst>
                                          <p:attrName>ppt_h</p:attrName>
                                        </p:attrNameLst>
                                      </p:cBhvr>
                                      <p:tavLst>
                                        <p:tav tm="0">
                                          <p:val>
                                            <p:fltVal val="0"/>
                                          </p:val>
                                        </p:tav>
                                        <p:tav tm="100000">
                                          <p:val>
                                            <p:strVal val="#ppt_h"/>
                                          </p:val>
                                        </p:tav>
                                      </p:tavLst>
                                    </p:anim>
                                    <p:animEffect transition="in" filter="fade">
                                      <p:cBhvr>
                                        <p:cTn id="24" dur="700"/>
                                        <p:tgtEl>
                                          <p:spTgt spid="5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700" fill="hold"/>
                                        <p:tgtEl>
                                          <p:spTgt spid="45"/>
                                        </p:tgtEl>
                                        <p:attrNameLst>
                                          <p:attrName>ppt_w</p:attrName>
                                        </p:attrNameLst>
                                      </p:cBhvr>
                                      <p:tavLst>
                                        <p:tav tm="0">
                                          <p:val>
                                            <p:fltVal val="0"/>
                                          </p:val>
                                        </p:tav>
                                        <p:tav tm="100000">
                                          <p:val>
                                            <p:strVal val="#ppt_w"/>
                                          </p:val>
                                        </p:tav>
                                      </p:tavLst>
                                    </p:anim>
                                    <p:anim calcmode="lin" valueType="num">
                                      <p:cBhvr>
                                        <p:cTn id="35" dur="700" fill="hold"/>
                                        <p:tgtEl>
                                          <p:spTgt spid="45"/>
                                        </p:tgtEl>
                                        <p:attrNameLst>
                                          <p:attrName>ppt_h</p:attrName>
                                        </p:attrNameLst>
                                      </p:cBhvr>
                                      <p:tavLst>
                                        <p:tav tm="0">
                                          <p:val>
                                            <p:fltVal val="0"/>
                                          </p:val>
                                        </p:tav>
                                        <p:tav tm="100000">
                                          <p:val>
                                            <p:strVal val="#ppt_h"/>
                                          </p:val>
                                        </p:tav>
                                      </p:tavLst>
                                    </p:anim>
                                    <p:animEffect transition="in" filter="fade">
                                      <p:cBhvr>
                                        <p:cTn id="36" dur="700"/>
                                        <p:tgtEl>
                                          <p:spTgt spid="45"/>
                                        </p:tgtEl>
                                      </p:cBhvr>
                                    </p:animEffect>
                                  </p:childTnLst>
                                </p:cTn>
                              </p:par>
                              <p:par>
                                <p:cTn id="37" presetID="22" presetClass="entr" presetSubtype="8" fill="hold" grpId="0" nodeType="withEffect">
                                  <p:stCondLst>
                                    <p:cond delay="30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600"/>
                                        <p:tgtEl>
                                          <p:spTgt spid="49"/>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700" fill="hold"/>
                                        <p:tgtEl>
                                          <p:spTgt spid="47"/>
                                        </p:tgtEl>
                                        <p:attrNameLst>
                                          <p:attrName>ppt_w</p:attrName>
                                        </p:attrNameLst>
                                      </p:cBhvr>
                                      <p:tavLst>
                                        <p:tav tm="0">
                                          <p:val>
                                            <p:fltVal val="0"/>
                                          </p:val>
                                        </p:tav>
                                        <p:tav tm="100000">
                                          <p:val>
                                            <p:strVal val="#ppt_w"/>
                                          </p:val>
                                        </p:tav>
                                      </p:tavLst>
                                    </p:anim>
                                    <p:anim calcmode="lin" valueType="num">
                                      <p:cBhvr>
                                        <p:cTn id="47" dur="700" fill="hold"/>
                                        <p:tgtEl>
                                          <p:spTgt spid="47"/>
                                        </p:tgtEl>
                                        <p:attrNameLst>
                                          <p:attrName>ppt_h</p:attrName>
                                        </p:attrNameLst>
                                      </p:cBhvr>
                                      <p:tavLst>
                                        <p:tav tm="0">
                                          <p:val>
                                            <p:fltVal val="0"/>
                                          </p:val>
                                        </p:tav>
                                        <p:tav tm="100000">
                                          <p:val>
                                            <p:strVal val="#ppt_h"/>
                                          </p:val>
                                        </p:tav>
                                      </p:tavLst>
                                    </p:anim>
                                    <p:animEffect transition="in" filter="fade">
                                      <p:cBhvr>
                                        <p:cTn id="48" dur="700"/>
                                        <p:tgtEl>
                                          <p:spTgt spid="47"/>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500"/>
                                        <p:tgtEl>
                                          <p:spTgt spid="5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animBg="1"/>
      <p:bldP spid="46" grpId="0"/>
      <p:bldP spid="47" grpId="0" animBg="1"/>
      <p:bldP spid="49" grpId="0"/>
      <p:bldP spid="50" grpId="0"/>
      <p:bldP spid="51" grpId="0"/>
      <p:bldP spid="54" grpId="0"/>
      <p:bldP spid="55"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4" name="矩形 23"/>
          <p:cNvSpPr/>
          <p:nvPr/>
        </p:nvSpPr>
        <p:spPr>
          <a:xfrm rot="10800000">
            <a:off x="771929" y="1738517"/>
            <a:ext cx="665407" cy="3059035"/>
          </a:xfrm>
          <a:prstGeom prst="rect">
            <a:avLst/>
          </a:prstGeom>
          <a:gradFill flip="none" rotWithShape="1">
            <a:gsLst>
              <a:gs pos="0">
                <a:schemeClr val="bg1">
                  <a:lumMod val="85000"/>
                  <a:alpha val="50000"/>
                </a:schemeClr>
              </a:gs>
              <a:gs pos="100000">
                <a:srgbClr val="363636">
                  <a:alpha val="10000"/>
                </a:srgbClr>
              </a:gs>
              <a:gs pos="42000">
                <a:schemeClr val="tx1">
                  <a:lumMod val="75000"/>
                  <a:lumOff val="25000"/>
                  <a:alpha val="2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2200" y="524551"/>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667170" y="1738518"/>
            <a:ext cx="244572" cy="505317"/>
            <a:chOff x="815010" y="4841381"/>
            <a:chExt cx="244572" cy="505317"/>
          </a:xfrm>
        </p:grpSpPr>
        <p:sp>
          <p:nvSpPr>
            <p:cNvPr id="17" name="圆角矩形 16"/>
            <p:cNvSpPr/>
            <p:nvPr/>
          </p:nvSpPr>
          <p:spPr>
            <a:xfrm>
              <a:off x="815010" y="4841381"/>
              <a:ext cx="139739" cy="50531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flipH="1">
              <a:off x="1002315" y="4950530"/>
              <a:ext cx="57267" cy="2870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7114032" y="1604405"/>
            <a:ext cx="4663440" cy="3308021"/>
          </a:xfrm>
          <a:prstGeom prst="rect">
            <a:avLst/>
          </a:prstGeom>
        </p:spPr>
        <p:txBody>
          <a:bodyPr wrap="square">
            <a:spAutoFit/>
          </a:bodyPr>
          <a:lstStyle/>
          <a:p>
            <a:pPr>
              <a:lnSpc>
                <a:spcPct val="120000"/>
              </a:lnSpc>
            </a:pPr>
            <a:r>
              <a:rPr lang="en-US" altLang="zh-CN" sz="22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representatives of the world’s largest educational service cooperation, you may finally show us the respect we deserve, we won’t have to rely on lawsuit to communicate with each other . </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104633" y="1738518"/>
            <a:ext cx="4567436" cy="3059035"/>
          </a:xfrm>
          <a:prstGeom prst="rect">
            <a:avLst/>
          </a:prstGeom>
        </p:spPr>
      </p:pic>
      <p:sp>
        <p:nvSpPr>
          <p:cNvPr id="23" name="矩形 22"/>
          <p:cNvSpPr/>
          <p:nvPr/>
        </p:nvSpPr>
        <p:spPr>
          <a:xfrm>
            <a:off x="923096" y="5434979"/>
            <a:ext cx="10854376" cy="1276696"/>
          </a:xfrm>
          <a:prstGeom prst="rect">
            <a:avLst/>
          </a:prstGeom>
        </p:spPr>
        <p:txBody>
          <a:bodyPr wrap="square">
            <a:spAutoFit/>
          </a:bodyPr>
          <a:lstStyle/>
          <a:p>
            <a:pPr>
              <a:lnSpc>
                <a:spcPct val="120000"/>
              </a:lnSpc>
            </a:pPr>
            <a:r>
              <a:rPr lang="en-US" altLang="zh-CN" sz="22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25" name="矩形 24"/>
          <p:cNvSpPr/>
          <p:nvPr/>
        </p:nvSpPr>
        <p:spPr>
          <a:xfrm>
            <a:off x="923096" y="4973314"/>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100"/>
                                        <p:tgtEl>
                                          <p:spTgt spid="24"/>
                                        </p:tgtEl>
                                      </p:cBhvr>
                                    </p:animEffect>
                                  </p:childTnLst>
                                </p:cTn>
                              </p:par>
                              <p:par>
                                <p:cTn id="11" presetID="22" presetClass="entr" presetSubtype="8"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900"/>
                                        <p:tgtEl>
                                          <p:spTgt spid="3"/>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19"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文本框 3"/>
          <p:cNvSpPr txBox="1"/>
          <p:nvPr/>
        </p:nvSpPr>
        <p:spPr>
          <a:xfrm>
            <a:off x="776315" y="3751242"/>
            <a:ext cx="3117142" cy="707886"/>
          </a:xfrm>
          <a:prstGeom prst="rect">
            <a:avLst/>
          </a:prstGeom>
          <a:noFill/>
        </p:spPr>
        <p:txBody>
          <a:bodyPr wrap="squar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PART ONE</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712577" y="2004394"/>
            <a:ext cx="5539213" cy="2308324"/>
          </a:xfrm>
          <a:prstGeom prst="rect">
            <a:avLst/>
          </a:prstGeom>
        </p:spPr>
        <p:txBody>
          <a:bodyPr wrap="square">
            <a:spAutoFit/>
          </a:bodyPr>
          <a:lstStyle/>
          <a:p>
            <a:r>
              <a:rPr lang="en-US" altLang="zh-CN" sz="2400" dirty="0">
                <a:solidFill>
                  <a:schemeClr val="tx2">
                    <a:lumMod val="75000"/>
                  </a:schemeClr>
                </a:solidFill>
              </a:rPr>
              <a:t>Someday, when we are no longer teachers, but the representatives of the world’s largest educational service cooperation, you may finally show us the respect we deserve, we won’t have to rely on lawsuit to communicate with each other . </a:t>
            </a:r>
            <a:endParaRPr lang="zh-CN" altLang="en-US" sz="2400" dirty="0">
              <a:solidFill>
                <a:schemeClr val="tx2">
                  <a:lumMod val="75000"/>
                </a:schemeClr>
              </a:solidFill>
            </a:endParaRPr>
          </a:p>
        </p:txBody>
      </p:sp>
      <p:sp>
        <p:nvSpPr>
          <p:cNvPr id="9" name="文本框 8"/>
          <p:cNvSpPr txBox="1"/>
          <p:nvPr/>
        </p:nvSpPr>
        <p:spPr>
          <a:xfrm>
            <a:off x="1565429" y="2628175"/>
            <a:ext cx="1538913" cy="1107996"/>
          </a:xfrm>
          <a:prstGeom prst="rect">
            <a:avLst/>
          </a:prstGeom>
          <a:noFill/>
        </p:spPr>
        <p:txBody>
          <a:bodyPr wrap="square" rtlCol="0">
            <a:spAutoFit/>
          </a:bodyPr>
          <a:lstStyle/>
          <a:p>
            <a:r>
              <a:rPr lang="en-US" altLang="zh-CN" sz="6600" spc="600" dirty="0">
                <a:solidFill>
                  <a:schemeClr val="bg1"/>
                </a:solidFill>
                <a:latin typeface="微软雅黑" panose="020B0503020204020204" pitchFamily="34" charset="-122"/>
                <a:ea typeface="微软雅黑" panose="020B0503020204020204" pitchFamily="34" charset="-122"/>
              </a:rPr>
              <a:t>02</a:t>
            </a:r>
            <a:endParaRPr lang="zh-CN" altLang="en-US" sz="6600" spc="6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85800" y="2305050"/>
            <a:ext cx="2819400" cy="22479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85507" y="2036144"/>
            <a:ext cx="1068381" cy="82698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473966" y="2035140"/>
            <a:ext cx="96124" cy="414495"/>
          </a:xfrm>
          <a:prstGeom prst="rect">
            <a:avLst/>
          </a:prstGeom>
          <a:solidFill>
            <a:srgbClr val="7D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00"/>
                                        <p:tgtEl>
                                          <p:spTgt spid="5"/>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00"/>
                                        <p:tgtEl>
                                          <p:spTgt spid="10"/>
                                        </p:tgtEl>
                                      </p:cBhvr>
                                    </p:animEffect>
                                  </p:childTnLst>
                                </p:cTn>
                              </p:par>
                              <p:par>
                                <p:cTn id="11" presetID="10" presetClass="entr" presetSubtype="0" fill="hold" grpId="0"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p:tgtEl>
                                          <p:spTgt spid="9"/>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9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5" grpId="0" animBg="1"/>
      <p:bldP spid="10"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矩形 10"/>
          <p:cNvSpPr/>
          <p:nvPr/>
        </p:nvSpPr>
        <p:spPr>
          <a:xfrm>
            <a:off x="0" y="0"/>
            <a:ext cx="12192000" cy="68580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0488" y="542839"/>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32688" y="1547343"/>
            <a:ext cx="751847" cy="751847"/>
            <a:chOff x="1060704" y="1624301"/>
            <a:chExt cx="751847" cy="751847"/>
          </a:xfrm>
        </p:grpSpPr>
        <p:sp>
          <p:nvSpPr>
            <p:cNvPr id="14" name="椭圆 13"/>
            <p:cNvSpPr/>
            <p:nvPr/>
          </p:nvSpPr>
          <p:spPr>
            <a:xfrm>
              <a:off x="1060704" y="1624301"/>
              <a:ext cx="751847" cy="7518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KSO_Shape"/>
            <p:cNvSpPr/>
            <p:nvPr/>
          </p:nvSpPr>
          <p:spPr bwMode="auto">
            <a:xfrm>
              <a:off x="1245292" y="1755648"/>
              <a:ext cx="345762" cy="466196"/>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22" name="矩形 21"/>
          <p:cNvSpPr/>
          <p:nvPr/>
        </p:nvSpPr>
        <p:spPr>
          <a:xfrm>
            <a:off x="1798341" y="1909522"/>
            <a:ext cx="6303243" cy="1717393"/>
          </a:xfrm>
          <a:prstGeom prst="rect">
            <a:avLst/>
          </a:prstGeom>
        </p:spPr>
        <p:txBody>
          <a:bodyPr wrap="square">
            <a:spAutoFit/>
          </a:bodyPr>
          <a:lstStyle/>
          <a:p>
            <a:pPr>
              <a:lnSpc>
                <a:spcPct val="120000"/>
              </a:lnSpc>
            </a:pPr>
            <a:r>
              <a:rPr lang="en-US" altLang="zh-CN" sz="2200" dirty="0">
                <a:solidFill>
                  <a:schemeClr val="bg1">
                    <a:lumMod val="95000"/>
                  </a:schemeClr>
                </a:solidFill>
                <a:latin typeface="微软雅黑" panose="020B0503020204020204" pitchFamily="34" charset="-122"/>
                <a:ea typeface="微软雅黑" panose="020B0503020204020204" pitchFamily="34" charset="-122"/>
              </a:rPr>
              <a:t>Someday, when we are no longer teachers, but the representative of the world’s largest educational service cooperation, you may finally show us the respect we deserve.</a:t>
            </a:r>
          </a:p>
        </p:txBody>
      </p:sp>
      <p:sp>
        <p:nvSpPr>
          <p:cNvPr id="23" name="矩形 22"/>
          <p:cNvSpPr/>
          <p:nvPr/>
        </p:nvSpPr>
        <p:spPr>
          <a:xfrm>
            <a:off x="1798342" y="1447857"/>
            <a:ext cx="3077864"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068583" y="4134916"/>
            <a:ext cx="3783577" cy="1996337"/>
            <a:chOff x="2068583" y="4134916"/>
            <a:chExt cx="3783577" cy="1996337"/>
          </a:xfrm>
        </p:grpSpPr>
        <p:sp>
          <p:nvSpPr>
            <p:cNvPr id="26" name="矩形 25"/>
            <p:cNvSpPr/>
            <p:nvPr/>
          </p:nvSpPr>
          <p:spPr>
            <a:xfrm>
              <a:off x="2377440" y="4610405"/>
              <a:ext cx="164592" cy="1520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499187" y="4829860"/>
              <a:ext cx="140125" cy="1301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035604" y="5433364"/>
              <a:ext cx="173798" cy="697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938324" y="5213907"/>
              <a:ext cx="164571" cy="917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605694" y="4409237"/>
              <a:ext cx="140125" cy="1722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a:off x="2068583" y="6131251"/>
              <a:ext cx="3783577" cy="0"/>
            </a:xfrm>
            <a:prstGeom prst="straightConnector1">
              <a:avLst/>
            </a:prstGeom>
            <a:ln>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2068583" y="4134916"/>
              <a:ext cx="8320" cy="1996335"/>
            </a:xfrm>
            <a:prstGeom prst="straightConnector1">
              <a:avLst/>
            </a:prstGeom>
            <a:ln>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8158986" y="1828273"/>
            <a:ext cx="3563622" cy="430297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8495827" y="2162212"/>
            <a:ext cx="522499" cy="522499"/>
            <a:chOff x="6639479" y="2893539"/>
            <a:chExt cx="422357" cy="422357"/>
          </a:xfrm>
        </p:grpSpPr>
        <p:sp>
          <p:nvSpPr>
            <p:cNvPr id="44" name="椭圆 43"/>
            <p:cNvSpPr/>
            <p:nvPr/>
          </p:nvSpPr>
          <p:spPr>
            <a:xfrm>
              <a:off x="6639479" y="2893539"/>
              <a:ext cx="422357" cy="4223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5" name="组合 44"/>
            <p:cNvGrpSpPr/>
            <p:nvPr/>
          </p:nvGrpSpPr>
          <p:grpSpPr>
            <a:xfrm>
              <a:off x="6754411" y="2998032"/>
              <a:ext cx="212641" cy="213370"/>
              <a:chOff x="13416445" y="3094038"/>
              <a:chExt cx="463550" cy="465138"/>
            </a:xfrm>
            <a:solidFill>
              <a:schemeClr val="bg1"/>
            </a:solidFill>
          </p:grpSpPr>
          <p:sp>
            <p:nvSpPr>
              <p:cNvPr id="46"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sp>
        <p:nvSpPr>
          <p:cNvPr id="50" name="矩形 49"/>
          <p:cNvSpPr/>
          <p:nvPr/>
        </p:nvSpPr>
        <p:spPr>
          <a:xfrm>
            <a:off x="9025789" y="2230314"/>
            <a:ext cx="2177910"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8463818" y="2856372"/>
            <a:ext cx="2946266" cy="3083921"/>
          </a:xfrm>
          <a:prstGeom prst="rect">
            <a:avLst/>
          </a:prstGeom>
        </p:spPr>
        <p:txBody>
          <a:bodyPr wrap="square">
            <a:spAutoFit/>
          </a:bodyPr>
          <a:lstStyle/>
          <a:p>
            <a:pPr>
              <a:lnSpc>
                <a:spcPct val="12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r>
              <a:rPr lang="en-US" altLang="zh-CN" sz="22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00" fill="hold"/>
                                        <p:tgtEl>
                                          <p:spTgt spid="22"/>
                                        </p:tgtEl>
                                        <p:attrNameLst>
                                          <p:attrName>ppt_x</p:attrName>
                                        </p:attrNameLst>
                                      </p:cBhvr>
                                      <p:tavLst>
                                        <p:tav tm="0">
                                          <p:val>
                                            <p:strVal val="#ppt_x"/>
                                          </p:val>
                                        </p:tav>
                                        <p:tav tm="100000">
                                          <p:val>
                                            <p:strVal val="#ppt_x"/>
                                          </p:val>
                                        </p:tav>
                                      </p:tavLst>
                                    </p:anim>
                                    <p:anim calcmode="lin" valueType="num">
                                      <p:cBhvr additive="base">
                                        <p:cTn id="22" dur="7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900"/>
                                        <p:tgtEl>
                                          <p:spTgt spid="3"/>
                                        </p:tgtEl>
                                      </p:cBhvr>
                                    </p:animEffect>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1700"/>
                                        <p:tgtEl>
                                          <p:spTgt spid="42"/>
                                        </p:tgtEl>
                                      </p:cBhvr>
                                    </p:animEffect>
                                  </p:childTnLst>
                                </p:cTn>
                              </p:par>
                              <p:par>
                                <p:cTn id="31" presetID="53" presetClass="entr" presetSubtype="16" fill="hold" nodeType="withEffect">
                                  <p:stCondLst>
                                    <p:cond delay="400"/>
                                  </p:stCondLst>
                                  <p:childTnLst>
                                    <p:set>
                                      <p:cBhvr>
                                        <p:cTn id="32" dur="1" fill="hold">
                                          <p:stCondLst>
                                            <p:cond delay="0"/>
                                          </p:stCondLst>
                                        </p:cTn>
                                        <p:tgtEl>
                                          <p:spTgt spid="43"/>
                                        </p:tgtEl>
                                        <p:attrNameLst>
                                          <p:attrName>style.visibility</p:attrName>
                                        </p:attrNameLst>
                                      </p:cBhvr>
                                      <p:to>
                                        <p:strVal val="visible"/>
                                      </p:to>
                                    </p:set>
                                    <p:anim calcmode="lin" valueType="num">
                                      <p:cBhvr>
                                        <p:cTn id="33" dur="900" fill="hold"/>
                                        <p:tgtEl>
                                          <p:spTgt spid="43"/>
                                        </p:tgtEl>
                                        <p:attrNameLst>
                                          <p:attrName>ppt_w</p:attrName>
                                        </p:attrNameLst>
                                      </p:cBhvr>
                                      <p:tavLst>
                                        <p:tav tm="0">
                                          <p:val>
                                            <p:fltVal val="0"/>
                                          </p:val>
                                        </p:tav>
                                        <p:tav tm="100000">
                                          <p:val>
                                            <p:strVal val="#ppt_w"/>
                                          </p:val>
                                        </p:tav>
                                      </p:tavLst>
                                    </p:anim>
                                    <p:anim calcmode="lin" valueType="num">
                                      <p:cBhvr>
                                        <p:cTn id="34" dur="900" fill="hold"/>
                                        <p:tgtEl>
                                          <p:spTgt spid="43"/>
                                        </p:tgtEl>
                                        <p:attrNameLst>
                                          <p:attrName>ppt_h</p:attrName>
                                        </p:attrNameLst>
                                      </p:cBhvr>
                                      <p:tavLst>
                                        <p:tav tm="0">
                                          <p:val>
                                            <p:fltVal val="0"/>
                                          </p:val>
                                        </p:tav>
                                        <p:tav tm="100000">
                                          <p:val>
                                            <p:strVal val="#ppt_h"/>
                                          </p:val>
                                        </p:tav>
                                      </p:tavLst>
                                    </p:anim>
                                    <p:animEffect transition="in" filter="fade">
                                      <p:cBhvr>
                                        <p:cTn id="35" dur="900"/>
                                        <p:tgtEl>
                                          <p:spTgt spid="43"/>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600"/>
                                        <p:tgtEl>
                                          <p:spTgt spid="50"/>
                                        </p:tgtEl>
                                      </p:cBhvr>
                                    </p:animEffect>
                                  </p:childTnLst>
                                </p:cTn>
                              </p:par>
                              <p:par>
                                <p:cTn id="39" presetID="42" presetClass="entr" presetSubtype="0" fill="hold" grpId="0" nodeType="withEffect">
                                  <p:stCondLst>
                                    <p:cond delay="110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42" grpId="0" animBg="1"/>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3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t="7536" b="7536"/>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矩形 10"/>
          <p:cNvSpPr/>
          <p:nvPr/>
        </p:nvSpPr>
        <p:spPr>
          <a:xfrm>
            <a:off x="0" y="0"/>
            <a:ext cx="12192000" cy="6858000"/>
          </a:xfrm>
          <a:prstGeom prst="rect">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975303" y="1813654"/>
            <a:ext cx="2840982" cy="2017951"/>
          </a:xfrm>
          <a:prstGeom prst="rect">
            <a:avLst/>
          </a:prstGeom>
        </p:spPr>
      </p:pic>
      <p:sp>
        <p:nvSpPr>
          <p:cNvPr id="41" name="矩形 40"/>
          <p:cNvSpPr/>
          <p:nvPr/>
        </p:nvSpPr>
        <p:spPr>
          <a:xfrm>
            <a:off x="630488" y="542839"/>
            <a:ext cx="4583877" cy="461665"/>
          </a:xfrm>
          <a:prstGeom prst="rect">
            <a:avLst/>
          </a:prstGeom>
        </p:spPr>
        <p:txBody>
          <a:bodyPr wrap="square">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Click Here Add Your Point </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862736" y="4800842"/>
            <a:ext cx="4788863" cy="1785104"/>
          </a:xfrm>
          <a:prstGeom prst="rect">
            <a:avLst/>
          </a:prstGeom>
        </p:spPr>
        <p:txBody>
          <a:bodyPr wrap="square">
            <a:spAutoFit/>
          </a:bodyPr>
          <a:lstStyle/>
          <a:p>
            <a:r>
              <a:rPr lang="en-US" altLang="zh-CN" sz="22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096000" y="1653378"/>
            <a:ext cx="0" cy="474267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菱形 52"/>
          <p:cNvSpPr/>
          <p:nvPr/>
        </p:nvSpPr>
        <p:spPr>
          <a:xfrm>
            <a:off x="6524501" y="1813654"/>
            <a:ext cx="571243" cy="571243"/>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菱形 53"/>
          <p:cNvSpPr/>
          <p:nvPr/>
        </p:nvSpPr>
        <p:spPr>
          <a:xfrm>
            <a:off x="6810122" y="2123143"/>
            <a:ext cx="261754" cy="261754"/>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176379" y="1899220"/>
            <a:ext cx="196762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7234541" y="2324142"/>
            <a:ext cx="4788863" cy="1785104"/>
          </a:xfrm>
          <a:prstGeom prst="rect">
            <a:avLst/>
          </a:prstGeom>
        </p:spPr>
        <p:txBody>
          <a:bodyPr wrap="square">
            <a:spAutoFit/>
          </a:bodyPr>
          <a:lstStyle/>
          <a:p>
            <a:r>
              <a:rPr lang="en-US" altLang="zh-CN" sz="22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7" name="菱形 56"/>
          <p:cNvSpPr/>
          <p:nvPr/>
        </p:nvSpPr>
        <p:spPr>
          <a:xfrm>
            <a:off x="6524501" y="4319570"/>
            <a:ext cx="571243" cy="571243"/>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菱形 57"/>
          <p:cNvSpPr/>
          <p:nvPr/>
        </p:nvSpPr>
        <p:spPr>
          <a:xfrm>
            <a:off x="6810122" y="4629059"/>
            <a:ext cx="261754" cy="261754"/>
          </a:xfrm>
          <a:prstGeom prst="diamond">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7176379" y="4405136"/>
            <a:ext cx="196762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7234541" y="4830058"/>
            <a:ext cx="4788863" cy="1785104"/>
          </a:xfrm>
          <a:prstGeom prst="rect">
            <a:avLst/>
          </a:prstGeom>
        </p:spPr>
        <p:txBody>
          <a:bodyPr wrap="square">
            <a:spAutoFit/>
          </a:bodyPr>
          <a:lstStyle/>
          <a:p>
            <a:r>
              <a:rPr lang="en-US" altLang="zh-CN" sz="2200" dirty="0">
                <a:solidFill>
                  <a:schemeClr val="bg1">
                    <a:lumMod val="95000"/>
                  </a:schemeClr>
                </a:solidFill>
                <a:latin typeface="微软雅黑" panose="020B0503020204020204" pitchFamily="34" charset="-122"/>
                <a:ea typeface="微软雅黑" panose="020B0503020204020204" pitchFamily="34" charset="-122"/>
              </a:rPr>
              <a:t>Now, I am standing here, terrified even as we speak, but as my friend once said, some things are so important that they force us to overcome our fears.</a:t>
            </a:r>
            <a:endParaRPr lang="zh-CN" altLang="en-US" sz="2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1418666" y="2594511"/>
            <a:ext cx="2215280" cy="523220"/>
          </a:xfrm>
          <a:prstGeom prst="rect">
            <a:avLst/>
          </a:prstGeom>
        </p:spPr>
        <p:txBody>
          <a:bodyPr wrap="square">
            <a:spAutoFit/>
          </a:bodyPr>
          <a:lstStyle/>
          <a:p>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rPr>
              <a:t>Click Here</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3273069" y="3611223"/>
            <a:ext cx="1068381" cy="82698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76948" y="4412407"/>
            <a:ext cx="1967621" cy="400110"/>
          </a:xfrm>
          <a:prstGeom prst="rect">
            <a:avLst/>
          </a:prstGeom>
        </p:spPr>
        <p:txBody>
          <a:bodyPr wrap="square">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Click Here</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600"/>
                                        <p:tgtEl>
                                          <p:spTgt spid="41"/>
                                        </p:tgtEl>
                                      </p:cBhvr>
                                    </p:animEffect>
                                  </p:childTnLst>
                                </p:cTn>
                              </p:par>
                              <p:par>
                                <p:cTn id="8" presetID="53" presetClass="entr" presetSubtype="16"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 calcmode="lin" valueType="num">
                                      <p:cBhvr>
                                        <p:cTn id="10" dur="900" fill="hold"/>
                                        <p:tgtEl>
                                          <p:spTgt spid="2"/>
                                        </p:tgtEl>
                                        <p:attrNameLst>
                                          <p:attrName>ppt_w</p:attrName>
                                        </p:attrNameLst>
                                      </p:cBhvr>
                                      <p:tavLst>
                                        <p:tav tm="0">
                                          <p:val>
                                            <p:fltVal val="0"/>
                                          </p:val>
                                        </p:tav>
                                        <p:tav tm="100000">
                                          <p:val>
                                            <p:strVal val="#ppt_w"/>
                                          </p:val>
                                        </p:tav>
                                      </p:tavLst>
                                    </p:anim>
                                    <p:anim calcmode="lin" valueType="num">
                                      <p:cBhvr>
                                        <p:cTn id="11" dur="900" fill="hold"/>
                                        <p:tgtEl>
                                          <p:spTgt spid="2"/>
                                        </p:tgtEl>
                                        <p:attrNameLst>
                                          <p:attrName>ppt_h</p:attrName>
                                        </p:attrNameLst>
                                      </p:cBhvr>
                                      <p:tavLst>
                                        <p:tav tm="0">
                                          <p:val>
                                            <p:fltVal val="0"/>
                                          </p:val>
                                        </p:tav>
                                        <p:tav tm="100000">
                                          <p:val>
                                            <p:strVal val="#ppt_h"/>
                                          </p:val>
                                        </p:tav>
                                      </p:tavLst>
                                    </p:anim>
                                    <p:animEffect transition="in" filter="fade">
                                      <p:cBhvr>
                                        <p:cTn id="12" dur="900"/>
                                        <p:tgtEl>
                                          <p:spTgt spid="2"/>
                                        </p:tgtEl>
                                      </p:cBhvr>
                                    </p:animEffect>
                                  </p:childTnLst>
                                </p:cTn>
                              </p:par>
                              <p:par>
                                <p:cTn id="13" presetID="6" presetClass="entr" presetSubtype="16" fill="hold" grpId="0" nodeType="withEffect">
                                  <p:stCondLst>
                                    <p:cond delay="700"/>
                                  </p:stCondLst>
                                  <p:childTnLst>
                                    <p:set>
                                      <p:cBhvr>
                                        <p:cTn id="14" dur="1" fill="hold">
                                          <p:stCondLst>
                                            <p:cond delay="0"/>
                                          </p:stCondLst>
                                        </p:cTn>
                                        <p:tgtEl>
                                          <p:spTgt spid="40"/>
                                        </p:tgtEl>
                                        <p:attrNameLst>
                                          <p:attrName>style.visibility</p:attrName>
                                        </p:attrNameLst>
                                      </p:cBhvr>
                                      <p:to>
                                        <p:strVal val="visible"/>
                                      </p:to>
                                    </p:set>
                                    <p:animEffect transition="in" filter="circle(in)">
                                      <p:cBhvr>
                                        <p:cTn id="15" dur="700"/>
                                        <p:tgtEl>
                                          <p:spTgt spid="40"/>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1200"/>
                                        <p:tgtEl>
                                          <p:spTgt spid="5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1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2" grpId="0"/>
      <p:bldP spid="53" grpId="0" animBg="1"/>
      <p:bldP spid="54" grpId="0" animBg="1"/>
      <p:bldP spid="55" grpId="0"/>
      <p:bldP spid="56" grpId="0"/>
      <p:bldP spid="57" grpId="0" animBg="1"/>
      <p:bldP spid="58" grpId="0" animBg="1"/>
      <p:bldP spid="59" grpId="0"/>
      <p:bldP spid="60" grpId="0"/>
      <p:bldP spid="40" grpId="0"/>
      <p:bldP spid="36" grpId="0" animBg="1"/>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宽屏</PresentationFormat>
  <Paragraphs>112</Paragraphs>
  <Slides>18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64</cp:revision>
  <dcterms:created xsi:type="dcterms:W3CDTF">2016-06-13T14:39:00Z</dcterms:created>
  <dcterms:modified xsi:type="dcterms:W3CDTF">2021-01-04T10:22:28Z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