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256" r:id="rId2"/>
    <p:sldId id="257" r:id="rId3"/>
    <p:sldId id="288" r:id="rId4"/>
    <p:sldId id="289" r:id="rId5"/>
    <p:sldId id="259" r:id="rId6"/>
    <p:sldId id="258" r:id="rId7"/>
    <p:sldId id="283" r:id="rId8"/>
    <p:sldId id="284" r:id="rId9"/>
    <p:sldId id="285" r:id="rId10"/>
    <p:sldId id="286" r:id="rId11"/>
    <p:sldId id="290" r:id="rId12"/>
    <p:sldId id="287" r:id="rId13"/>
    <p:sldId id="263" r:id="rId14"/>
    <p:sldId id="264" r:id="rId15"/>
    <p:sldId id="265" r:id="rId16"/>
    <p:sldId id="266" r:id="rId17"/>
    <p:sldId id="260" r:id="rId18"/>
    <p:sldId id="261" r:id="rId19"/>
    <p:sldId id="291" r:id="rId20"/>
    <p:sldId id="262" r:id="rId21"/>
    <p:sldId id="280" r:id="rId22"/>
    <p:sldId id="269" r:id="rId23"/>
    <p:sldId id="281" r:id="rId24"/>
    <p:sldId id="282" r:id="rId25"/>
    <p:sldId id="267" r:id="rId26"/>
    <p:sldId id="292" r:id="rId27"/>
    <p:sldId id="268" r:id="rId28"/>
    <p:sldId id="270" r:id="rId29"/>
    <p:sldId id="279" r:id="rId30"/>
    <p:sldId id="271" r:id="rId31"/>
    <p:sldId id="272" r:id="rId32"/>
    <p:sldId id="293" r:id="rId33"/>
    <p:sldId id="273" r:id="rId34"/>
    <p:sldId id="274" r:id="rId35"/>
    <p:sldId id="275" r:id="rId36"/>
    <p:sldId id="276" r:id="rId37"/>
    <p:sldId id="277" r:id="rId38"/>
    <p:sldId id="278" r:id="rId39"/>
    <p:sldId id="294" r:id="rId4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81B8"/>
    <a:srgbClr val="FD7A8A"/>
    <a:srgbClr val="92D4D8"/>
    <a:srgbClr val="70AB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22" autoAdjust="0"/>
    <p:restoredTop sz="94660"/>
  </p:normalViewPr>
  <p:slideViewPr>
    <p:cSldViewPr snapToGrid="0">
      <p:cViewPr varScale="1">
        <p:scale>
          <a:sx n="113" d="100"/>
          <a:sy n="113" d="100"/>
        </p:scale>
        <p:origin x="810" y="96"/>
      </p:cViewPr>
      <p:guideLst/>
    </p:cSldViewPr>
  </p:slideViewPr>
  <p:notesTextViewPr>
    <p:cViewPr>
      <p:scale>
        <a:sx n="1" d="1"/>
        <a:sy n="1" d="1"/>
      </p:scale>
      <p:origin x="0" y="0"/>
    </p:cViewPr>
  </p:notesTextViewPr>
  <p:sorterViewPr>
    <p:cViewPr>
      <p:scale>
        <a:sx n="47" d="100"/>
        <a:sy n="47"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lineChart>
        <c:grouping val="standard"/>
        <c:varyColors val="0"/>
        <c:ser>
          <c:idx val="0"/>
          <c:order val="0"/>
          <c:tx>
            <c:strRef>
              <c:f>Sheet1!$B$1</c:f>
              <c:strCache>
                <c:ptCount val="1"/>
                <c:pt idx="0">
                  <c:v>系列 1</c:v>
                </c:pt>
              </c:strCache>
            </c:strRef>
          </c:tx>
          <c:spPr>
            <a:ln w="38100" cap="rnd" cmpd="sng" algn="ctr">
              <a:solidFill>
                <a:schemeClr val="accent3"/>
              </a:solidFill>
              <a:prstDash val="solid"/>
              <a:round/>
            </a:ln>
            <a:effectLst/>
          </c:spPr>
          <c:marker>
            <c:symbol val="none"/>
          </c:marker>
          <c:cat>
            <c:numRef>
              <c:f>Sheet1!$A$2:$A$6</c:f>
              <c:numCache>
                <c:formatCode>yyyy/m/d</c:formatCode>
                <c:ptCount val="5"/>
                <c:pt idx="0">
                  <c:v>37261</c:v>
                </c:pt>
                <c:pt idx="1">
                  <c:v>37262</c:v>
                </c:pt>
                <c:pt idx="2">
                  <c:v>37263</c:v>
                </c:pt>
                <c:pt idx="3">
                  <c:v>37264</c:v>
                </c:pt>
                <c:pt idx="4">
                  <c:v>37265</c:v>
                </c:pt>
              </c:numCache>
            </c:numRef>
          </c:cat>
          <c:val>
            <c:numRef>
              <c:f>Sheet1!$B$2:$B$6</c:f>
              <c:numCache>
                <c:formatCode>General</c:formatCode>
                <c:ptCount val="5"/>
                <c:pt idx="0">
                  <c:v>12</c:v>
                </c:pt>
                <c:pt idx="1">
                  <c:v>32</c:v>
                </c:pt>
                <c:pt idx="2">
                  <c:v>21</c:v>
                </c:pt>
                <c:pt idx="3">
                  <c:v>12</c:v>
                </c:pt>
                <c:pt idx="4">
                  <c:v>15</c:v>
                </c:pt>
              </c:numCache>
            </c:numRef>
          </c:val>
          <c:smooth val="1"/>
          <c:extLst>
            <c:ext xmlns:c16="http://schemas.microsoft.com/office/drawing/2014/chart" uri="{C3380CC4-5D6E-409C-BE32-E72D297353CC}">
              <c16:uniqueId val="{00000000-4347-4B31-BFAF-F49FACA1A20B}"/>
            </c:ext>
          </c:extLst>
        </c:ser>
        <c:dLbls>
          <c:showLegendKey val="0"/>
          <c:showVal val="0"/>
          <c:showCatName val="0"/>
          <c:showSerName val="0"/>
          <c:showPercent val="0"/>
          <c:showBubbleSize val="0"/>
        </c:dLbls>
        <c:smooth val="0"/>
        <c:axId val="287701888"/>
        <c:axId val="287702448"/>
      </c:lineChart>
      <c:dateAx>
        <c:axId val="287701888"/>
        <c:scaling>
          <c:orientation val="minMax"/>
        </c:scaling>
        <c:delete val="0"/>
        <c:axPos val="b"/>
        <c:numFmt formatCode="yyyy/m/d" sourceLinked="1"/>
        <c:majorTickMark val="out"/>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defRPr>
            </a:pPr>
            <a:endParaRPr lang="zh-CN"/>
          </a:p>
        </c:txPr>
        <c:crossAx val="287702448"/>
        <c:crosses val="autoZero"/>
        <c:auto val="1"/>
        <c:lblOffset val="100"/>
        <c:baseTimeUnit val="days"/>
      </c:dateAx>
      <c:valAx>
        <c:axId val="287702448"/>
        <c:scaling>
          <c:orientation val="minMax"/>
        </c:scaling>
        <c:delete val="0"/>
        <c:axPos val="l"/>
        <c:majorGridlines>
          <c:spPr>
            <a:ln w="9525" cap="flat" cmpd="sng" algn="ctr">
              <a:solidFill>
                <a:schemeClr val="tx1">
                  <a:lumMod val="15000"/>
                  <a:lumOff val="85000"/>
                </a:schemeClr>
              </a:solidFill>
              <a:prstDash val="solid"/>
              <a:round/>
            </a:ln>
            <a:effectLst/>
          </c:spPr>
        </c:majorGridlines>
        <c:minorGridlines>
          <c:spPr>
            <a:ln w="9525" cap="flat" cmpd="sng" algn="ctr">
              <a:solidFill>
                <a:schemeClr val="tx1">
                  <a:lumMod val="5000"/>
                  <a:lumOff val="95000"/>
                </a:schemeClr>
              </a:solidFill>
              <a:prstDash val="solid"/>
              <a:round/>
            </a:ln>
            <a:effectLst/>
          </c:spPr>
        </c:minorGridlines>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defRPr>
            </a:pPr>
            <a:endParaRPr lang="zh-CN"/>
          </a:p>
        </c:txPr>
        <c:crossAx val="287701888"/>
        <c:crosses val="autoZero"/>
        <c:crossBetween val="between"/>
      </c:valAx>
      <c:spPr>
        <a:noFill/>
        <a:ln>
          <a:noFill/>
        </a:ln>
        <a:effectLst/>
      </c:spPr>
    </c:plotArea>
    <c:plotVisOnly val="1"/>
    <c:dispBlanksAs val="zero"/>
    <c:showDLblsOverMax val="0"/>
  </c:chart>
  <c:spPr>
    <a:noFill/>
    <a:ln>
      <a:noFill/>
    </a:ln>
    <a:effectLst/>
  </c:spPr>
  <c:txPr>
    <a:bodyPr/>
    <a:lstStyle/>
    <a:p>
      <a:pPr>
        <a:defRPr lang="zh-CN">
          <a:ea typeface="+mn-ea"/>
          <a:cs typeface="+mn-ea"/>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1A9ADE-05B3-4CB8-BD92-1240D6A71F76}"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354A5B-24AA-476F-907E-DD292D787E7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21</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23</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24</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t>29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t>36</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t>37</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t>38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userDrawn="1"/>
        </p:nvSpPr>
        <p:spPr>
          <a:xfrm>
            <a:off x="0" y="0"/>
            <a:ext cx="12192000" cy="685800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223058" y="265374"/>
            <a:ext cx="10515600" cy="466148"/>
          </a:xfrm>
        </p:spPr>
        <p:txBody>
          <a:bodyPr>
            <a:normAutofit/>
          </a:bodyPr>
          <a:lstStyle>
            <a:lvl1pPr marL="457200" indent="-457200">
              <a:buFont typeface="Wingdings" panose="05000000000000000000" pitchFamily="2" charset="2"/>
              <a:buChar char="ü"/>
              <a:defRPr sz="3200" b="1">
                <a:solidFill>
                  <a:srgbClr val="FD8194"/>
                </a:solidFill>
              </a:defRPr>
            </a:lvl1p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r="-9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xml"/><Relationship Id="rId5" Type="http://schemas.openxmlformats.org/officeDocument/2006/relationships/image" Target="../media/image24.emf"/><Relationship Id="rId4" Type="http://schemas.openxmlformats.org/officeDocument/2006/relationships/image" Target="../media/image23.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2798928" y="2513392"/>
            <a:ext cx="6981199" cy="677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6600">
                <a:gradFill flip="none" rotWithShape="1">
                  <a:gsLst>
                    <a:gs pos="0">
                      <a:srgbClr val="7381B8">
                        <a:shade val="30000"/>
                        <a:satMod val="115000"/>
                      </a:srgbClr>
                    </a:gs>
                    <a:gs pos="50000">
                      <a:srgbClr val="7381B8">
                        <a:shade val="67500"/>
                        <a:satMod val="115000"/>
                      </a:srgbClr>
                    </a:gs>
                    <a:gs pos="100000">
                      <a:srgbClr val="7381B8">
                        <a:shade val="100000"/>
                        <a:satMod val="115000"/>
                      </a:srgbClr>
                    </a:gs>
                  </a:gsLst>
                  <a:lin ang="16200000" scaled="1"/>
                  <a:tileRect/>
                </a:gradFill>
                <a:latin typeface="方正字迹-吕建德字体" panose="02010600010101010101" pitchFamily="2" charset="-122"/>
                <a:ea typeface="方正字迹-吕建德字体" panose="02010600010101010101" pitchFamily="2" charset="-122"/>
              </a:rPr>
              <a:t>唯美樱花工</a:t>
            </a:r>
            <a:r>
              <a:rPr lang="zh-CN" altLang="en-US" sz="6600" dirty="0">
                <a:gradFill flip="none" rotWithShape="1">
                  <a:gsLst>
                    <a:gs pos="0">
                      <a:srgbClr val="7381B8">
                        <a:shade val="30000"/>
                        <a:satMod val="115000"/>
                      </a:srgbClr>
                    </a:gs>
                    <a:gs pos="50000">
                      <a:srgbClr val="7381B8">
                        <a:shade val="67500"/>
                        <a:satMod val="115000"/>
                      </a:srgbClr>
                    </a:gs>
                    <a:gs pos="100000">
                      <a:srgbClr val="7381B8">
                        <a:shade val="100000"/>
                        <a:satMod val="115000"/>
                      </a:srgbClr>
                    </a:gs>
                  </a:gsLst>
                  <a:lin ang="16200000" scaled="1"/>
                  <a:tileRect/>
                </a:gradFill>
                <a:latin typeface="方正字迹-吕建德字体" panose="02010600010101010101" pitchFamily="2" charset="-122"/>
                <a:ea typeface="方正字迹-吕建德字体" panose="02010600010101010101" pitchFamily="2" charset="-122"/>
              </a:rPr>
              <a:t>作模板</a:t>
            </a:r>
          </a:p>
        </p:txBody>
      </p:sp>
      <p:sp>
        <p:nvSpPr>
          <p:cNvPr id="18" name="Rectangle 3"/>
          <p:cNvSpPr txBox="1">
            <a:spLocks noChangeArrowheads="1"/>
          </p:cNvSpPr>
          <p:nvPr/>
        </p:nvSpPr>
        <p:spPr bwMode="auto">
          <a:xfrm>
            <a:off x="4454748" y="1063496"/>
            <a:ext cx="3669558" cy="13252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en-US" altLang="zh-CN" sz="9600" dirty="0">
                <a:solidFill>
                  <a:srgbClr val="FD7A8A"/>
                </a:solidFill>
                <a:latin typeface="Impact" panose="020B0806030902050204" pitchFamily="34" charset="0"/>
              </a:rPr>
              <a:t>2020</a:t>
            </a:r>
            <a:endParaRPr lang="zh-CN" altLang="en-US" sz="9600" dirty="0">
              <a:solidFill>
                <a:srgbClr val="FD7A8A"/>
              </a:solidFill>
              <a:latin typeface="Impact" panose="020B0806030902050204" pitchFamily="34" charset="0"/>
            </a:endParaRPr>
          </a:p>
        </p:txBody>
      </p:sp>
      <p:sp>
        <p:nvSpPr>
          <p:cNvPr id="19" name="矩形 18"/>
          <p:cNvSpPr/>
          <p:nvPr/>
        </p:nvSpPr>
        <p:spPr>
          <a:xfrm>
            <a:off x="3274013" y="3318546"/>
            <a:ext cx="6031029" cy="646331"/>
          </a:xfrm>
          <a:prstGeom prst="rect">
            <a:avLst/>
          </a:prstGeom>
        </p:spPr>
        <p:txBody>
          <a:bodyPr wrap="square">
            <a:spAutoFit/>
          </a:bodyPr>
          <a:lstStyle/>
          <a:p>
            <a:pPr algn="ct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Your content to play here, or through your copy, paste in this box, and select only the text. Your content to play here, or through your copy, paste in this box, and select only the text.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
                                        </p:tgtEl>
                                        <p:attrNameLst>
                                          <p:attrName>ppt_y</p:attrName>
                                        </p:attrNameLst>
                                      </p:cBhvr>
                                      <p:tavLst>
                                        <p:tav tm="0">
                                          <p:val>
                                            <p:strVal val="#ppt_y"/>
                                          </p:val>
                                        </p:tav>
                                        <p:tav tm="100000">
                                          <p:val>
                                            <p:strVal val="#ppt_y"/>
                                          </p:val>
                                        </p:tav>
                                      </p:tavLst>
                                    </p:anim>
                                    <p:anim calcmode="lin" valueType="num">
                                      <p:cBhvr>
                                        <p:cTn id="9"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
                                        </p:tgtEl>
                                      </p:cBhvr>
                                    </p:animEffect>
                                  </p:childTnLst>
                                </p:cTn>
                              </p:par>
                            </p:childTnLst>
                          </p:cTn>
                        </p:par>
                        <p:par>
                          <p:cTn id="12" fill="hold">
                            <p:stCondLst>
                              <p:cond delay="649"/>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
                                        </p:tgtEl>
                                        <p:attrNameLst>
                                          <p:attrName>ppt_y</p:attrName>
                                        </p:attrNameLst>
                                      </p:cBhvr>
                                      <p:tavLst>
                                        <p:tav tm="0">
                                          <p:val>
                                            <p:strVal val="#ppt_y"/>
                                          </p:val>
                                        </p:tav>
                                        <p:tav tm="100000">
                                          <p:val>
                                            <p:strVal val="#ppt_y"/>
                                          </p:val>
                                        </p:tav>
                                      </p:tavLst>
                                    </p:anim>
                                    <p:anim calcmode="lin" valueType="num">
                                      <p:cBhvr>
                                        <p:cTn id="17"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
                                        </p:tgtEl>
                                      </p:cBhvr>
                                    </p:animEffect>
                                  </p:childTnLst>
                                </p:cTn>
                              </p:par>
                            </p:childTnLst>
                          </p:cTn>
                        </p:par>
                        <p:par>
                          <p:cTn id="20" fill="hold">
                            <p:stCondLst>
                              <p:cond delay="1500"/>
                            </p:stCondLst>
                            <p:childTnLst>
                              <p:par>
                                <p:cTn id="21" presetID="16" presetClass="entr" presetSubtype="21"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12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1068324" y="1860517"/>
            <a:ext cx="2969512" cy="2976565"/>
            <a:chOff x="800752" y="1176303"/>
            <a:chExt cx="2227424" cy="2232424"/>
          </a:xfrm>
        </p:grpSpPr>
        <p:grpSp>
          <p:nvGrpSpPr>
            <p:cNvPr id="3" name="组合 2"/>
            <p:cNvGrpSpPr/>
            <p:nvPr/>
          </p:nvGrpSpPr>
          <p:grpSpPr>
            <a:xfrm>
              <a:off x="800752" y="1176303"/>
              <a:ext cx="2227424" cy="2232424"/>
              <a:chOff x="1529375" y="1276859"/>
              <a:chExt cx="2373418" cy="2378746"/>
            </a:xfrm>
          </p:grpSpPr>
          <p:sp>
            <p:nvSpPr>
              <p:cNvPr id="8" name="椭圆 1"/>
              <p:cNvSpPr/>
              <p:nvPr/>
            </p:nvSpPr>
            <p:spPr>
              <a:xfrm>
                <a:off x="1529375" y="1276859"/>
                <a:ext cx="2373418" cy="2378746"/>
              </a:xfrm>
              <a:custGeom>
                <a:avLst/>
                <a:gdLst/>
                <a:ahLst/>
                <a:cxnLst/>
                <a:rect l="l" t="t" r="r" b="b"/>
                <a:pathLst>
                  <a:path w="2373418" h="2378746">
                    <a:moveTo>
                      <a:pt x="1189373" y="0"/>
                    </a:moveTo>
                    <a:lnTo>
                      <a:pt x="1189373" y="287688"/>
                    </a:lnTo>
                    <a:cubicBezTo>
                      <a:pt x="691386" y="287688"/>
                      <a:pt x="287688" y="691386"/>
                      <a:pt x="287688" y="1189373"/>
                    </a:cubicBezTo>
                    <a:cubicBezTo>
                      <a:pt x="287688" y="1687360"/>
                      <a:pt x="691386" y="2091058"/>
                      <a:pt x="1189373" y="2091058"/>
                    </a:cubicBezTo>
                    <a:cubicBezTo>
                      <a:pt x="1651642" y="2091058"/>
                      <a:pt x="2032663" y="1743194"/>
                      <a:pt x="2084369" y="1294891"/>
                    </a:cubicBezTo>
                    <a:lnTo>
                      <a:pt x="2373418" y="1294891"/>
                    </a:lnTo>
                    <a:cubicBezTo>
                      <a:pt x="2320695" y="1902370"/>
                      <a:pt x="1810666" y="2378746"/>
                      <a:pt x="1189373" y="2378746"/>
                    </a:cubicBezTo>
                    <a:cubicBezTo>
                      <a:pt x="532500" y="2378746"/>
                      <a:pt x="0" y="1846246"/>
                      <a:pt x="0" y="1189373"/>
                    </a:cubicBezTo>
                    <a:cubicBezTo>
                      <a:pt x="0" y="532500"/>
                      <a:pt x="532500" y="0"/>
                      <a:pt x="1189373" y="0"/>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latin typeface="+mj-ea"/>
                  <a:ea typeface="+mj-ea"/>
                </a:endParaRPr>
              </a:p>
            </p:txBody>
          </p:sp>
          <p:sp>
            <p:nvSpPr>
              <p:cNvPr id="9" name="椭圆 8"/>
              <p:cNvSpPr/>
              <p:nvPr/>
            </p:nvSpPr>
            <p:spPr>
              <a:xfrm>
                <a:off x="1636782" y="1386930"/>
                <a:ext cx="2158604" cy="2158604"/>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j-ea"/>
                  <a:ea typeface="+mj-ea"/>
                </a:endParaRPr>
              </a:p>
            </p:txBody>
          </p:sp>
        </p:grpSp>
        <p:sp>
          <p:nvSpPr>
            <p:cNvPr id="4" name="TextBox 3"/>
            <p:cNvSpPr txBox="1"/>
            <p:nvPr/>
          </p:nvSpPr>
          <p:spPr>
            <a:xfrm>
              <a:off x="1546202" y="1844450"/>
              <a:ext cx="773389" cy="438581"/>
            </a:xfrm>
            <a:prstGeom prst="rect">
              <a:avLst/>
            </a:prstGeom>
            <a:noFill/>
          </p:spPr>
          <p:txBody>
            <a:bodyPr wrap="none" rtlCol="0">
              <a:spAutoFit/>
            </a:bodyPr>
            <a:lstStyle/>
            <a:p>
              <a:r>
                <a:rPr lang="en-US" altLang="zh-CN" sz="3200" dirty="0">
                  <a:solidFill>
                    <a:schemeClr val="tx1">
                      <a:lumMod val="50000"/>
                      <a:lumOff val="50000"/>
                    </a:schemeClr>
                  </a:solidFill>
                  <a:latin typeface="+mj-ea"/>
                  <a:ea typeface="+mj-ea"/>
                </a:rPr>
                <a:t>76%</a:t>
              </a:r>
              <a:endParaRPr lang="zh-CN" altLang="en-US" sz="3200" dirty="0">
                <a:solidFill>
                  <a:schemeClr val="tx1">
                    <a:lumMod val="50000"/>
                    <a:lumOff val="50000"/>
                  </a:schemeClr>
                </a:solidFill>
                <a:latin typeface="+mj-ea"/>
                <a:ea typeface="+mj-ea"/>
              </a:endParaRPr>
            </a:p>
          </p:txBody>
        </p:sp>
        <p:sp>
          <p:nvSpPr>
            <p:cNvPr id="5" name="TextBox 4"/>
            <p:cNvSpPr txBox="1"/>
            <p:nvPr/>
          </p:nvSpPr>
          <p:spPr>
            <a:xfrm>
              <a:off x="1487883" y="2217359"/>
              <a:ext cx="869582" cy="288541"/>
            </a:xfrm>
            <a:prstGeom prst="rect">
              <a:avLst/>
            </a:prstGeom>
            <a:noFill/>
          </p:spPr>
          <p:txBody>
            <a:bodyPr wrap="none" rtlCol="0">
              <a:spAutoFit/>
            </a:bodyPr>
            <a:lstStyle/>
            <a:p>
              <a:r>
                <a:rPr lang="zh-CN" altLang="en-US" sz="1900" dirty="0">
                  <a:solidFill>
                    <a:schemeClr val="tx1">
                      <a:lumMod val="50000"/>
                      <a:lumOff val="50000"/>
                    </a:schemeClr>
                  </a:solidFill>
                  <a:latin typeface="+mj-ea"/>
                  <a:ea typeface="+mj-ea"/>
                </a:rPr>
                <a:t>添加标题</a:t>
              </a:r>
            </a:p>
          </p:txBody>
        </p:sp>
      </p:grpSp>
      <p:grpSp>
        <p:nvGrpSpPr>
          <p:cNvPr id="28" name="组合 27"/>
          <p:cNvGrpSpPr/>
          <p:nvPr/>
        </p:nvGrpSpPr>
        <p:grpSpPr>
          <a:xfrm>
            <a:off x="1073550" y="4937289"/>
            <a:ext cx="2964286" cy="938016"/>
            <a:chOff x="804672" y="3483883"/>
            <a:chExt cx="2223504" cy="703512"/>
          </a:xfrm>
        </p:grpSpPr>
        <p:sp>
          <p:nvSpPr>
            <p:cNvPr id="6" name="矩形 5"/>
            <p:cNvSpPr/>
            <p:nvPr/>
          </p:nvSpPr>
          <p:spPr>
            <a:xfrm>
              <a:off x="901552" y="3483883"/>
              <a:ext cx="2126624" cy="707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j-ea"/>
                <a:ea typeface="+mj-ea"/>
              </a:endParaRPr>
            </a:p>
          </p:txBody>
        </p:sp>
        <p:sp>
          <p:nvSpPr>
            <p:cNvPr id="7" name="矩形 6"/>
            <p:cNvSpPr/>
            <p:nvPr/>
          </p:nvSpPr>
          <p:spPr>
            <a:xfrm>
              <a:off x="804672" y="3633397"/>
              <a:ext cx="2198213" cy="553998"/>
            </a:xfrm>
            <a:prstGeom prst="rect">
              <a:avLst/>
            </a:prstGeom>
          </p:spPr>
          <p:txBody>
            <a:bodyPr wrap="square">
              <a:spAutoFit/>
            </a:bodyPr>
            <a:lstStyle/>
            <a:p>
              <a:pPr lvl="0"/>
              <a:r>
                <a:rPr lang="zh-CN" altLang="en-US" sz="1400" dirty="0">
                  <a:solidFill>
                    <a:schemeClr val="tx1">
                      <a:lumMod val="50000"/>
                      <a:lumOff val="50000"/>
                    </a:schemeClr>
                  </a:solidFill>
                  <a:latin typeface="+mj-ea"/>
                  <a:ea typeface="+mj-ea"/>
                  <a:cs typeface="华文黑体" pitchFamily="2" charset="-122"/>
                </a:rPr>
                <a:t>您的内容打在这里，</a:t>
              </a:r>
              <a:endParaRPr lang="en-US" altLang="zh-CN" sz="1400" dirty="0">
                <a:solidFill>
                  <a:schemeClr val="tx1">
                    <a:lumMod val="50000"/>
                    <a:lumOff val="50000"/>
                  </a:schemeClr>
                </a:solidFill>
                <a:latin typeface="+mj-ea"/>
                <a:ea typeface="+mj-ea"/>
                <a:cs typeface="华文黑体" pitchFamily="2" charset="-122"/>
              </a:endParaRPr>
            </a:p>
            <a:p>
              <a:pPr lvl="0"/>
              <a:r>
                <a:rPr lang="zh-CN" altLang="en-US" sz="1400" dirty="0">
                  <a:solidFill>
                    <a:schemeClr val="tx1">
                      <a:lumMod val="50000"/>
                      <a:lumOff val="50000"/>
                    </a:schemeClr>
                  </a:solidFill>
                  <a:latin typeface="+mj-ea"/>
                  <a:ea typeface="+mj-ea"/>
                  <a:cs typeface="华文黑体" pitchFamily="2" charset="-122"/>
                </a:rPr>
                <a:t>或者通过复制您的文本后，在此框中选择粘贴，并选择只保留文字。</a:t>
              </a:r>
            </a:p>
          </p:txBody>
        </p:sp>
      </p:grpSp>
      <p:grpSp>
        <p:nvGrpSpPr>
          <p:cNvPr id="25" name="组合 24"/>
          <p:cNvGrpSpPr/>
          <p:nvPr/>
        </p:nvGrpSpPr>
        <p:grpSpPr>
          <a:xfrm>
            <a:off x="4720407" y="1860516"/>
            <a:ext cx="2835131" cy="2838832"/>
            <a:chOff x="3540169" y="1176303"/>
            <a:chExt cx="2126625" cy="2129124"/>
          </a:xfrm>
        </p:grpSpPr>
        <p:sp>
          <p:nvSpPr>
            <p:cNvPr id="11" name="椭圆 10"/>
            <p:cNvSpPr/>
            <p:nvPr/>
          </p:nvSpPr>
          <p:spPr>
            <a:xfrm>
              <a:off x="3540169" y="1176303"/>
              <a:ext cx="2025824" cy="2025823"/>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j-ea"/>
                <a:ea typeface="+mj-ea"/>
              </a:endParaRPr>
            </a:p>
          </p:txBody>
        </p:sp>
        <p:sp>
          <p:nvSpPr>
            <p:cNvPr id="12" name="椭圆 1"/>
            <p:cNvSpPr/>
            <p:nvPr/>
          </p:nvSpPr>
          <p:spPr>
            <a:xfrm>
              <a:off x="3577963" y="2288243"/>
              <a:ext cx="2088831" cy="1017184"/>
            </a:xfrm>
            <a:custGeom>
              <a:avLst/>
              <a:gdLst/>
              <a:ahLst/>
              <a:cxnLst/>
              <a:rect l="l" t="t" r="r" b="b"/>
              <a:pathLst>
                <a:path w="2088831" h="1017184">
                  <a:moveTo>
                    <a:pt x="1817562" y="0"/>
                  </a:moveTo>
                  <a:lnTo>
                    <a:pt x="2088831" y="0"/>
                  </a:lnTo>
                  <a:cubicBezTo>
                    <a:pt x="2039351" y="570111"/>
                    <a:pt x="1560695" y="1017184"/>
                    <a:pt x="977619" y="1017184"/>
                  </a:cubicBezTo>
                  <a:cubicBezTo>
                    <a:pt x="556457" y="1017184"/>
                    <a:pt x="189775" y="783931"/>
                    <a:pt x="0" y="439399"/>
                  </a:cubicBezTo>
                  <a:lnTo>
                    <a:pt x="248210" y="323051"/>
                  </a:lnTo>
                  <a:cubicBezTo>
                    <a:pt x="391494" y="577373"/>
                    <a:pt x="664725" y="747193"/>
                    <a:pt x="977619" y="747193"/>
                  </a:cubicBezTo>
                  <a:cubicBezTo>
                    <a:pt x="1411453" y="747193"/>
                    <a:pt x="1769037" y="420726"/>
                    <a:pt x="181756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j-ea"/>
                <a:ea typeface="+mj-ea"/>
              </a:endParaRPr>
            </a:p>
          </p:txBody>
        </p:sp>
        <p:sp>
          <p:nvSpPr>
            <p:cNvPr id="13" name="TextBox 12"/>
            <p:cNvSpPr txBox="1"/>
            <p:nvPr/>
          </p:nvSpPr>
          <p:spPr>
            <a:xfrm>
              <a:off x="4223097" y="1741150"/>
              <a:ext cx="773389" cy="438581"/>
            </a:xfrm>
            <a:prstGeom prst="rect">
              <a:avLst/>
            </a:prstGeom>
            <a:noFill/>
          </p:spPr>
          <p:txBody>
            <a:bodyPr wrap="none" rtlCol="0">
              <a:spAutoFit/>
            </a:bodyPr>
            <a:lstStyle/>
            <a:p>
              <a:r>
                <a:rPr lang="en-US" altLang="zh-CN" sz="3200" dirty="0">
                  <a:solidFill>
                    <a:schemeClr val="tx1">
                      <a:lumMod val="50000"/>
                      <a:lumOff val="50000"/>
                    </a:schemeClr>
                  </a:solidFill>
                  <a:latin typeface="+mj-ea"/>
                  <a:ea typeface="+mj-ea"/>
                </a:rPr>
                <a:t>48%</a:t>
              </a:r>
              <a:endParaRPr lang="zh-CN" altLang="en-US" sz="3200" dirty="0">
                <a:solidFill>
                  <a:schemeClr val="tx1">
                    <a:lumMod val="50000"/>
                    <a:lumOff val="50000"/>
                  </a:schemeClr>
                </a:solidFill>
                <a:latin typeface="+mj-ea"/>
                <a:ea typeface="+mj-ea"/>
              </a:endParaRPr>
            </a:p>
          </p:txBody>
        </p:sp>
        <p:sp>
          <p:nvSpPr>
            <p:cNvPr id="14" name="TextBox 13"/>
            <p:cNvSpPr txBox="1"/>
            <p:nvPr/>
          </p:nvSpPr>
          <p:spPr>
            <a:xfrm>
              <a:off x="4134521" y="2114059"/>
              <a:ext cx="869582" cy="288541"/>
            </a:xfrm>
            <a:prstGeom prst="rect">
              <a:avLst/>
            </a:prstGeom>
            <a:noFill/>
          </p:spPr>
          <p:txBody>
            <a:bodyPr wrap="none" rtlCol="0">
              <a:spAutoFit/>
            </a:bodyPr>
            <a:lstStyle/>
            <a:p>
              <a:r>
                <a:rPr lang="zh-CN" altLang="en-US" sz="1900" dirty="0">
                  <a:solidFill>
                    <a:schemeClr val="tx1">
                      <a:lumMod val="50000"/>
                      <a:lumOff val="50000"/>
                    </a:schemeClr>
                  </a:solidFill>
                  <a:latin typeface="+mj-ea"/>
                  <a:ea typeface="+mj-ea"/>
                </a:rPr>
                <a:t>添加标题</a:t>
              </a:r>
            </a:p>
          </p:txBody>
        </p:sp>
      </p:grpSp>
      <p:grpSp>
        <p:nvGrpSpPr>
          <p:cNvPr id="29" name="组合 28"/>
          <p:cNvGrpSpPr/>
          <p:nvPr/>
        </p:nvGrpSpPr>
        <p:grpSpPr>
          <a:xfrm>
            <a:off x="4591249" y="4936211"/>
            <a:ext cx="3060802" cy="938016"/>
            <a:chOff x="3443290" y="3483074"/>
            <a:chExt cx="2295900" cy="703512"/>
          </a:xfrm>
        </p:grpSpPr>
        <p:sp>
          <p:nvSpPr>
            <p:cNvPr id="15" name="矩形 14"/>
            <p:cNvSpPr/>
            <p:nvPr/>
          </p:nvSpPr>
          <p:spPr>
            <a:xfrm>
              <a:off x="3540169" y="3483074"/>
              <a:ext cx="2126624" cy="707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j-ea"/>
                <a:ea typeface="+mj-ea"/>
              </a:endParaRPr>
            </a:p>
          </p:txBody>
        </p:sp>
        <p:sp>
          <p:nvSpPr>
            <p:cNvPr id="16" name="矩形 15"/>
            <p:cNvSpPr/>
            <p:nvPr/>
          </p:nvSpPr>
          <p:spPr>
            <a:xfrm>
              <a:off x="3443290" y="3632588"/>
              <a:ext cx="2295900" cy="553998"/>
            </a:xfrm>
            <a:prstGeom prst="rect">
              <a:avLst/>
            </a:prstGeom>
          </p:spPr>
          <p:txBody>
            <a:bodyPr wrap="square">
              <a:spAutoFit/>
            </a:bodyPr>
            <a:lstStyle/>
            <a:p>
              <a:pPr lvl="0"/>
              <a:r>
                <a:rPr lang="zh-CN" altLang="en-US" sz="1400" dirty="0">
                  <a:solidFill>
                    <a:schemeClr val="tx1">
                      <a:lumMod val="50000"/>
                      <a:lumOff val="50000"/>
                    </a:schemeClr>
                  </a:solidFill>
                  <a:latin typeface="+mj-ea"/>
                  <a:ea typeface="+mj-ea"/>
                  <a:cs typeface="华文黑体" pitchFamily="2" charset="-122"/>
                </a:rPr>
                <a:t>您的内容打在这里，</a:t>
              </a:r>
              <a:endParaRPr lang="en-US" altLang="zh-CN" sz="1400" dirty="0">
                <a:solidFill>
                  <a:schemeClr val="tx1">
                    <a:lumMod val="50000"/>
                    <a:lumOff val="50000"/>
                  </a:schemeClr>
                </a:solidFill>
                <a:latin typeface="+mj-ea"/>
                <a:ea typeface="+mj-ea"/>
                <a:cs typeface="华文黑体" pitchFamily="2" charset="-122"/>
              </a:endParaRPr>
            </a:p>
            <a:p>
              <a:pPr lvl="0"/>
              <a:r>
                <a:rPr lang="zh-CN" altLang="en-US" sz="1400" dirty="0">
                  <a:solidFill>
                    <a:schemeClr val="tx1">
                      <a:lumMod val="50000"/>
                      <a:lumOff val="50000"/>
                    </a:schemeClr>
                  </a:solidFill>
                  <a:latin typeface="+mj-ea"/>
                  <a:ea typeface="+mj-ea"/>
                  <a:cs typeface="华文黑体" pitchFamily="2" charset="-122"/>
                </a:rPr>
                <a:t>或者通过复制您的文本后，在此框中</a:t>
              </a:r>
              <a:endParaRPr lang="en-US" altLang="zh-CN" sz="1400" dirty="0">
                <a:solidFill>
                  <a:schemeClr val="tx1">
                    <a:lumMod val="50000"/>
                    <a:lumOff val="50000"/>
                  </a:schemeClr>
                </a:solidFill>
                <a:latin typeface="+mj-ea"/>
                <a:ea typeface="+mj-ea"/>
                <a:cs typeface="华文黑体" pitchFamily="2" charset="-122"/>
              </a:endParaRPr>
            </a:p>
            <a:p>
              <a:pPr lvl="0"/>
              <a:r>
                <a:rPr lang="zh-CN" altLang="en-US" sz="1400" dirty="0">
                  <a:solidFill>
                    <a:schemeClr val="tx1">
                      <a:lumMod val="50000"/>
                      <a:lumOff val="50000"/>
                    </a:schemeClr>
                  </a:solidFill>
                  <a:latin typeface="+mj-ea"/>
                  <a:ea typeface="+mj-ea"/>
                  <a:cs typeface="华文黑体" pitchFamily="2" charset="-122"/>
                </a:rPr>
                <a:t>选择粘贴，并选择只保留文字。</a:t>
              </a:r>
            </a:p>
          </p:txBody>
        </p:sp>
      </p:grpSp>
      <p:grpSp>
        <p:nvGrpSpPr>
          <p:cNvPr id="27" name="组合 26"/>
          <p:cNvGrpSpPr/>
          <p:nvPr/>
        </p:nvGrpSpPr>
        <p:grpSpPr>
          <a:xfrm>
            <a:off x="8238106" y="1860516"/>
            <a:ext cx="2829242" cy="2838832"/>
            <a:chOff x="6178788" y="1176303"/>
            <a:chExt cx="2122208" cy="2129124"/>
          </a:xfrm>
        </p:grpSpPr>
        <p:sp>
          <p:nvSpPr>
            <p:cNvPr id="18" name="椭圆 1"/>
            <p:cNvSpPr/>
            <p:nvPr/>
          </p:nvSpPr>
          <p:spPr>
            <a:xfrm>
              <a:off x="6178788" y="2276645"/>
              <a:ext cx="1173991" cy="1028782"/>
            </a:xfrm>
            <a:custGeom>
              <a:avLst/>
              <a:gdLst/>
              <a:ahLst/>
              <a:cxnLst/>
              <a:rect l="l" t="t" r="r" b="b"/>
              <a:pathLst>
                <a:path w="1173991" h="1028782">
                  <a:moveTo>
                    <a:pt x="0" y="0"/>
                  </a:moveTo>
                  <a:lnTo>
                    <a:pt x="270084" y="0"/>
                  </a:lnTo>
                  <a:cubicBezTo>
                    <a:pt x="313795" y="426278"/>
                    <a:pt x="673965" y="758791"/>
                    <a:pt x="1111797" y="758791"/>
                  </a:cubicBezTo>
                  <a:lnTo>
                    <a:pt x="1173991" y="755875"/>
                  </a:lnTo>
                  <a:lnTo>
                    <a:pt x="1173991" y="1025811"/>
                  </a:lnTo>
                  <a:cubicBezTo>
                    <a:pt x="1153450" y="1028208"/>
                    <a:pt x="1132691" y="1028782"/>
                    <a:pt x="1111797" y="1028782"/>
                  </a:cubicBezTo>
                  <a:cubicBezTo>
                    <a:pt x="524781" y="1028782"/>
                    <a:pt x="43600" y="575645"/>
                    <a:pt x="0" y="0"/>
                  </a:cubicBezTo>
                  <a:close/>
                </a:path>
              </a:pathLst>
            </a:custGeom>
            <a:solidFill>
              <a:schemeClr val="accent3"/>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latin typeface="+mj-ea"/>
                <a:ea typeface="+mj-ea"/>
              </a:endParaRPr>
            </a:p>
          </p:txBody>
        </p:sp>
        <p:sp>
          <p:nvSpPr>
            <p:cNvPr id="19" name="椭圆 18"/>
            <p:cNvSpPr/>
            <p:nvPr/>
          </p:nvSpPr>
          <p:spPr>
            <a:xfrm>
              <a:off x="6275172" y="1176303"/>
              <a:ext cx="2025824" cy="2025823"/>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j-ea"/>
                <a:ea typeface="+mj-ea"/>
              </a:endParaRPr>
            </a:p>
          </p:txBody>
        </p:sp>
        <p:sp>
          <p:nvSpPr>
            <p:cNvPr id="20" name="TextBox 19"/>
            <p:cNvSpPr txBox="1"/>
            <p:nvPr/>
          </p:nvSpPr>
          <p:spPr>
            <a:xfrm>
              <a:off x="6958100" y="1741150"/>
              <a:ext cx="773389" cy="438581"/>
            </a:xfrm>
            <a:prstGeom prst="rect">
              <a:avLst/>
            </a:prstGeom>
            <a:noFill/>
          </p:spPr>
          <p:txBody>
            <a:bodyPr wrap="none" rtlCol="0">
              <a:spAutoFit/>
            </a:bodyPr>
            <a:lstStyle/>
            <a:p>
              <a:r>
                <a:rPr lang="en-US" altLang="zh-CN" sz="3200" dirty="0">
                  <a:solidFill>
                    <a:schemeClr val="tx1">
                      <a:lumMod val="50000"/>
                      <a:lumOff val="50000"/>
                    </a:schemeClr>
                  </a:solidFill>
                  <a:latin typeface="+mj-ea"/>
                  <a:ea typeface="+mj-ea"/>
                </a:rPr>
                <a:t>22%</a:t>
              </a:r>
              <a:endParaRPr lang="zh-CN" altLang="en-US" sz="3200" dirty="0">
                <a:solidFill>
                  <a:schemeClr val="tx1">
                    <a:lumMod val="50000"/>
                    <a:lumOff val="50000"/>
                  </a:schemeClr>
                </a:solidFill>
                <a:latin typeface="+mj-ea"/>
                <a:ea typeface="+mj-ea"/>
              </a:endParaRPr>
            </a:p>
          </p:txBody>
        </p:sp>
        <p:sp>
          <p:nvSpPr>
            <p:cNvPr id="21" name="TextBox 20"/>
            <p:cNvSpPr txBox="1"/>
            <p:nvPr/>
          </p:nvSpPr>
          <p:spPr>
            <a:xfrm>
              <a:off x="6894560" y="2114059"/>
              <a:ext cx="869582" cy="288541"/>
            </a:xfrm>
            <a:prstGeom prst="rect">
              <a:avLst/>
            </a:prstGeom>
            <a:noFill/>
          </p:spPr>
          <p:txBody>
            <a:bodyPr wrap="none" rtlCol="0">
              <a:spAutoFit/>
            </a:bodyPr>
            <a:lstStyle/>
            <a:p>
              <a:r>
                <a:rPr lang="zh-CN" altLang="en-US" sz="1900" dirty="0">
                  <a:solidFill>
                    <a:schemeClr val="tx1">
                      <a:lumMod val="50000"/>
                      <a:lumOff val="50000"/>
                    </a:schemeClr>
                  </a:solidFill>
                  <a:latin typeface="+mj-ea"/>
                  <a:ea typeface="+mj-ea"/>
                </a:rPr>
                <a:t>添加标题</a:t>
              </a:r>
            </a:p>
          </p:txBody>
        </p:sp>
      </p:grpSp>
      <p:grpSp>
        <p:nvGrpSpPr>
          <p:cNvPr id="30" name="组合 29"/>
          <p:cNvGrpSpPr/>
          <p:nvPr/>
        </p:nvGrpSpPr>
        <p:grpSpPr>
          <a:xfrm>
            <a:off x="8268703" y="4939256"/>
            <a:ext cx="2966539" cy="938016"/>
            <a:chOff x="6201738" y="3485358"/>
            <a:chExt cx="2225194" cy="703512"/>
          </a:xfrm>
        </p:grpSpPr>
        <p:sp>
          <p:nvSpPr>
            <p:cNvPr id="22" name="矩形 21"/>
            <p:cNvSpPr/>
            <p:nvPr/>
          </p:nvSpPr>
          <p:spPr>
            <a:xfrm>
              <a:off x="6275172" y="3485358"/>
              <a:ext cx="2126624" cy="707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j-ea"/>
                <a:ea typeface="+mj-ea"/>
              </a:endParaRPr>
            </a:p>
          </p:txBody>
        </p:sp>
        <p:sp>
          <p:nvSpPr>
            <p:cNvPr id="23" name="矩形 22"/>
            <p:cNvSpPr/>
            <p:nvPr/>
          </p:nvSpPr>
          <p:spPr>
            <a:xfrm>
              <a:off x="6201738" y="3634872"/>
              <a:ext cx="2225194" cy="553998"/>
            </a:xfrm>
            <a:prstGeom prst="rect">
              <a:avLst/>
            </a:prstGeom>
          </p:spPr>
          <p:txBody>
            <a:bodyPr wrap="square">
              <a:spAutoFit/>
            </a:bodyPr>
            <a:lstStyle/>
            <a:p>
              <a:pPr lvl="0"/>
              <a:r>
                <a:rPr lang="zh-CN" altLang="en-US" sz="1400" dirty="0">
                  <a:solidFill>
                    <a:schemeClr val="tx1">
                      <a:lumMod val="50000"/>
                      <a:lumOff val="50000"/>
                    </a:schemeClr>
                  </a:solidFill>
                  <a:latin typeface="+mj-ea"/>
                  <a:ea typeface="+mj-ea"/>
                  <a:cs typeface="华文黑体" pitchFamily="2" charset="-122"/>
                </a:rPr>
                <a:t>您的内容打在这里，</a:t>
              </a:r>
              <a:endParaRPr lang="en-US" altLang="zh-CN" sz="1400" dirty="0">
                <a:solidFill>
                  <a:schemeClr val="tx1">
                    <a:lumMod val="50000"/>
                    <a:lumOff val="50000"/>
                  </a:schemeClr>
                </a:solidFill>
                <a:latin typeface="+mj-ea"/>
                <a:ea typeface="+mj-ea"/>
                <a:cs typeface="华文黑体" pitchFamily="2" charset="-122"/>
              </a:endParaRPr>
            </a:p>
            <a:p>
              <a:pPr lvl="0"/>
              <a:r>
                <a:rPr lang="zh-CN" altLang="en-US" sz="1400" dirty="0">
                  <a:solidFill>
                    <a:schemeClr val="tx1">
                      <a:lumMod val="50000"/>
                      <a:lumOff val="50000"/>
                    </a:schemeClr>
                  </a:solidFill>
                  <a:latin typeface="+mj-ea"/>
                  <a:ea typeface="+mj-ea"/>
                  <a:cs typeface="华文黑体" pitchFamily="2" charset="-122"/>
                </a:rPr>
                <a:t>或者通过复制您的文本后，在此框中选择粘贴，并选择只保留文字。</a:t>
              </a:r>
            </a:p>
          </p:txBody>
        </p:sp>
      </p:gr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360"/>
                                          </p:val>
                                        </p:tav>
                                        <p:tav tm="100000">
                                          <p:val>
                                            <p:fltVal val="0"/>
                                          </p:val>
                                        </p:tav>
                                      </p:tavLst>
                                    </p:anim>
                                    <p:animEffect transition="in" filter="fade">
                                      <p:cBhvr>
                                        <p:cTn id="10" dur="1000"/>
                                        <p:tgtEl>
                                          <p:spTgt spid="24"/>
                                        </p:tgtEl>
                                      </p:cBhvr>
                                    </p:animEffect>
                                  </p:childTnLst>
                                </p:cTn>
                              </p:par>
                              <p:par>
                                <p:cTn id="11" presetID="47" presetClass="entr" presetSubtype="0" fill="hold" nodeType="withEffect">
                                  <p:stCondLst>
                                    <p:cond delay="60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par>
                                <p:cTn id="16" presetID="49" presetClass="entr" presetSubtype="0" decel="100000" fill="hold" nodeType="withEffect">
                                  <p:stCondLst>
                                    <p:cond delay="700"/>
                                  </p:stCondLst>
                                  <p:childTnLst>
                                    <p:set>
                                      <p:cBhvr>
                                        <p:cTn id="17" dur="1" fill="hold">
                                          <p:stCondLst>
                                            <p:cond delay="0"/>
                                          </p:stCondLst>
                                        </p:cTn>
                                        <p:tgtEl>
                                          <p:spTgt spid="25"/>
                                        </p:tgtEl>
                                        <p:attrNameLst>
                                          <p:attrName>style.visibility</p:attrName>
                                        </p:attrNameLst>
                                      </p:cBhvr>
                                      <p:to>
                                        <p:strVal val="visible"/>
                                      </p:to>
                                    </p:set>
                                    <p:anim calcmode="lin" valueType="num">
                                      <p:cBhvr>
                                        <p:cTn id="18" dur="1000" fill="hold"/>
                                        <p:tgtEl>
                                          <p:spTgt spid="25"/>
                                        </p:tgtEl>
                                        <p:attrNameLst>
                                          <p:attrName>ppt_w</p:attrName>
                                        </p:attrNameLst>
                                      </p:cBhvr>
                                      <p:tavLst>
                                        <p:tav tm="0">
                                          <p:val>
                                            <p:fltVal val="0"/>
                                          </p:val>
                                        </p:tav>
                                        <p:tav tm="100000">
                                          <p:val>
                                            <p:strVal val="#ppt_w"/>
                                          </p:val>
                                        </p:tav>
                                      </p:tavLst>
                                    </p:anim>
                                    <p:anim calcmode="lin" valueType="num">
                                      <p:cBhvr>
                                        <p:cTn id="19" dur="1000" fill="hold"/>
                                        <p:tgtEl>
                                          <p:spTgt spid="25"/>
                                        </p:tgtEl>
                                        <p:attrNameLst>
                                          <p:attrName>ppt_h</p:attrName>
                                        </p:attrNameLst>
                                      </p:cBhvr>
                                      <p:tavLst>
                                        <p:tav tm="0">
                                          <p:val>
                                            <p:fltVal val="0"/>
                                          </p:val>
                                        </p:tav>
                                        <p:tav tm="100000">
                                          <p:val>
                                            <p:strVal val="#ppt_h"/>
                                          </p:val>
                                        </p:tav>
                                      </p:tavLst>
                                    </p:anim>
                                    <p:anim calcmode="lin" valueType="num">
                                      <p:cBhvr>
                                        <p:cTn id="20" dur="1000" fill="hold"/>
                                        <p:tgtEl>
                                          <p:spTgt spid="25"/>
                                        </p:tgtEl>
                                        <p:attrNameLst>
                                          <p:attrName>style.rotation</p:attrName>
                                        </p:attrNameLst>
                                      </p:cBhvr>
                                      <p:tavLst>
                                        <p:tav tm="0">
                                          <p:val>
                                            <p:fltVal val="360"/>
                                          </p:val>
                                        </p:tav>
                                        <p:tav tm="100000">
                                          <p:val>
                                            <p:fltVal val="0"/>
                                          </p:val>
                                        </p:tav>
                                      </p:tavLst>
                                    </p:anim>
                                    <p:animEffect transition="in" filter="fade">
                                      <p:cBhvr>
                                        <p:cTn id="21" dur="1000"/>
                                        <p:tgtEl>
                                          <p:spTgt spid="25"/>
                                        </p:tgtEl>
                                      </p:cBhvr>
                                    </p:animEffect>
                                  </p:childTnLst>
                                </p:cTn>
                              </p:par>
                              <p:par>
                                <p:cTn id="22" presetID="47" presetClass="entr" presetSubtype="0" fill="hold" nodeType="withEffect">
                                  <p:stCondLst>
                                    <p:cond delay="160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par>
                                <p:cTn id="27" presetID="49" presetClass="entr" presetSubtype="0" decel="100000" fill="hold" nodeType="withEffect">
                                  <p:stCondLst>
                                    <p:cond delay="1500"/>
                                  </p:stCondLst>
                                  <p:childTnLst>
                                    <p:set>
                                      <p:cBhvr>
                                        <p:cTn id="28" dur="1" fill="hold">
                                          <p:stCondLst>
                                            <p:cond delay="0"/>
                                          </p:stCondLst>
                                        </p:cTn>
                                        <p:tgtEl>
                                          <p:spTgt spid="27"/>
                                        </p:tgtEl>
                                        <p:attrNameLst>
                                          <p:attrName>style.visibility</p:attrName>
                                        </p:attrNameLst>
                                      </p:cBhvr>
                                      <p:to>
                                        <p:strVal val="visible"/>
                                      </p:to>
                                    </p:set>
                                    <p:anim calcmode="lin" valueType="num">
                                      <p:cBhvr>
                                        <p:cTn id="29" dur="1000" fill="hold"/>
                                        <p:tgtEl>
                                          <p:spTgt spid="27"/>
                                        </p:tgtEl>
                                        <p:attrNameLst>
                                          <p:attrName>ppt_w</p:attrName>
                                        </p:attrNameLst>
                                      </p:cBhvr>
                                      <p:tavLst>
                                        <p:tav tm="0">
                                          <p:val>
                                            <p:fltVal val="0"/>
                                          </p:val>
                                        </p:tav>
                                        <p:tav tm="100000">
                                          <p:val>
                                            <p:strVal val="#ppt_w"/>
                                          </p:val>
                                        </p:tav>
                                      </p:tavLst>
                                    </p:anim>
                                    <p:anim calcmode="lin" valueType="num">
                                      <p:cBhvr>
                                        <p:cTn id="30" dur="1000" fill="hold"/>
                                        <p:tgtEl>
                                          <p:spTgt spid="27"/>
                                        </p:tgtEl>
                                        <p:attrNameLst>
                                          <p:attrName>ppt_h</p:attrName>
                                        </p:attrNameLst>
                                      </p:cBhvr>
                                      <p:tavLst>
                                        <p:tav tm="0">
                                          <p:val>
                                            <p:fltVal val="0"/>
                                          </p:val>
                                        </p:tav>
                                        <p:tav tm="100000">
                                          <p:val>
                                            <p:strVal val="#ppt_h"/>
                                          </p:val>
                                        </p:tav>
                                      </p:tavLst>
                                    </p:anim>
                                    <p:anim calcmode="lin" valueType="num">
                                      <p:cBhvr>
                                        <p:cTn id="31" dur="1000" fill="hold"/>
                                        <p:tgtEl>
                                          <p:spTgt spid="27"/>
                                        </p:tgtEl>
                                        <p:attrNameLst>
                                          <p:attrName>style.rotation</p:attrName>
                                        </p:attrNameLst>
                                      </p:cBhvr>
                                      <p:tavLst>
                                        <p:tav tm="0">
                                          <p:val>
                                            <p:fltVal val="360"/>
                                          </p:val>
                                        </p:tav>
                                        <p:tav tm="100000">
                                          <p:val>
                                            <p:fltVal val="0"/>
                                          </p:val>
                                        </p:tav>
                                      </p:tavLst>
                                    </p:anim>
                                    <p:animEffect transition="in" filter="fade">
                                      <p:cBhvr>
                                        <p:cTn id="32" dur="1000"/>
                                        <p:tgtEl>
                                          <p:spTgt spid="27"/>
                                        </p:tgtEl>
                                      </p:cBhvr>
                                    </p:animEffect>
                                  </p:childTnLst>
                                </p:cTn>
                              </p:par>
                              <p:par>
                                <p:cTn id="33" presetID="47" presetClass="entr" presetSubtype="0" fill="hold" nodeType="withEffect">
                                  <p:stCondLst>
                                    <p:cond delay="230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p:nvPr/>
        </p:nvSpPr>
        <p:spPr>
          <a:xfrm>
            <a:off x="5213147" y="1944364"/>
            <a:ext cx="4185761" cy="830997"/>
          </a:xfrm>
          <a:prstGeom prst="rect">
            <a:avLst/>
          </a:prstGeom>
          <a:noFill/>
        </p:spPr>
        <p:txBody>
          <a:bodyPr wrap="none" rtlCol="0">
            <a:spAutoFit/>
          </a:bodyPr>
          <a:lstStyle/>
          <a:p>
            <a:pPr marL="0" lvl="1"/>
            <a:r>
              <a:rPr lang="zh-CN" altLang="en-US" sz="4800" b="1" spc="400" dirty="0">
                <a:solidFill>
                  <a:srgbClr val="7381B8"/>
                </a:solidFill>
                <a:latin typeface="微软雅黑" panose="020B0503020204020204" pitchFamily="34" charset="-122"/>
                <a:ea typeface="微软雅黑" panose="020B0503020204020204" pitchFamily="34" charset="-122"/>
              </a:rPr>
              <a:t>标题内容概述</a:t>
            </a:r>
          </a:p>
        </p:txBody>
      </p:sp>
      <p:cxnSp>
        <p:nvCxnSpPr>
          <p:cNvPr id="8" name="直接连接符 7"/>
          <p:cNvCxnSpPr/>
          <p:nvPr/>
        </p:nvCxnSpPr>
        <p:spPr>
          <a:xfrm>
            <a:off x="5272197" y="2912303"/>
            <a:ext cx="4357441" cy="0"/>
          </a:xfrm>
          <a:prstGeom prst="line">
            <a:avLst/>
          </a:prstGeom>
          <a:ln w="9525">
            <a:solidFill>
              <a:schemeClr val="tx2"/>
            </a:solidFill>
            <a:prstDash val="solid"/>
            <a:tailEnd type="diamond"/>
          </a:ln>
        </p:spPr>
        <p:style>
          <a:lnRef idx="1">
            <a:schemeClr val="accent1"/>
          </a:lnRef>
          <a:fillRef idx="0">
            <a:schemeClr val="accent1"/>
          </a:fillRef>
          <a:effectRef idx="0">
            <a:schemeClr val="accent1"/>
          </a:effectRef>
          <a:fontRef idx="minor">
            <a:schemeClr val="tx1"/>
          </a:fontRef>
        </p:style>
      </p:cxnSp>
      <p:sp>
        <p:nvSpPr>
          <p:cNvPr id="9" name="文本框 9"/>
          <p:cNvSpPr txBox="1"/>
          <p:nvPr/>
        </p:nvSpPr>
        <p:spPr>
          <a:xfrm>
            <a:off x="5353503" y="3099980"/>
            <a:ext cx="2677253" cy="266676"/>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735" dirty="0">
                <a:solidFill>
                  <a:srgbClr val="5F5F5F"/>
                </a:solidFill>
                <a:latin typeface="微软雅黑" panose="020B0503020204020204" pitchFamily="34" charset="-122"/>
                <a:ea typeface="微软雅黑" panose="020B0503020204020204" pitchFamily="34" charset="-122"/>
              </a:rPr>
              <a:t>标题文字内容</a:t>
            </a:r>
          </a:p>
        </p:txBody>
      </p:sp>
      <p:sp>
        <p:nvSpPr>
          <p:cNvPr id="10" name="文本框 9"/>
          <p:cNvSpPr txBox="1"/>
          <p:nvPr/>
        </p:nvSpPr>
        <p:spPr>
          <a:xfrm>
            <a:off x="5353502" y="3504715"/>
            <a:ext cx="2677253" cy="266676"/>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735" dirty="0">
                <a:solidFill>
                  <a:srgbClr val="5F5F5F"/>
                </a:solidFill>
                <a:latin typeface="微软雅黑" panose="020B0503020204020204" pitchFamily="34" charset="-122"/>
                <a:ea typeface="微软雅黑" panose="020B0503020204020204" pitchFamily="34" charset="-122"/>
              </a:rPr>
              <a:t>标题文字内容</a:t>
            </a:r>
          </a:p>
        </p:txBody>
      </p:sp>
      <p:sp>
        <p:nvSpPr>
          <p:cNvPr id="11" name="文本框 9"/>
          <p:cNvSpPr txBox="1"/>
          <p:nvPr/>
        </p:nvSpPr>
        <p:spPr>
          <a:xfrm>
            <a:off x="7624458" y="3104324"/>
            <a:ext cx="2677253" cy="266676"/>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735" dirty="0">
                <a:solidFill>
                  <a:srgbClr val="5F5F5F"/>
                </a:solidFill>
                <a:latin typeface="微软雅黑" panose="020B0503020204020204" pitchFamily="34" charset="-122"/>
                <a:ea typeface="微软雅黑" panose="020B0503020204020204" pitchFamily="34" charset="-122"/>
              </a:rPr>
              <a:t>标题文字内容</a:t>
            </a:r>
          </a:p>
        </p:txBody>
      </p:sp>
      <p:sp>
        <p:nvSpPr>
          <p:cNvPr id="12" name="文本框 9"/>
          <p:cNvSpPr txBox="1"/>
          <p:nvPr/>
        </p:nvSpPr>
        <p:spPr>
          <a:xfrm>
            <a:off x="7624459" y="3509659"/>
            <a:ext cx="2677253" cy="266676"/>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735" dirty="0">
                <a:solidFill>
                  <a:srgbClr val="5F5F5F"/>
                </a:solidFill>
                <a:latin typeface="微软雅黑" panose="020B0503020204020204" pitchFamily="34" charset="-122"/>
                <a:ea typeface="微软雅黑" panose="020B0503020204020204" pitchFamily="34" charset="-122"/>
              </a:rPr>
              <a:t>标题文字内容</a:t>
            </a:r>
          </a:p>
        </p:txBody>
      </p:sp>
      <p:grpSp>
        <p:nvGrpSpPr>
          <p:cNvPr id="13" name="组合 12"/>
          <p:cNvGrpSpPr/>
          <p:nvPr/>
        </p:nvGrpSpPr>
        <p:grpSpPr>
          <a:xfrm>
            <a:off x="2831637" y="1944364"/>
            <a:ext cx="2016224" cy="2016224"/>
            <a:chOff x="2118480" y="1316166"/>
            <a:chExt cx="1512168" cy="1512168"/>
          </a:xfrm>
        </p:grpSpPr>
        <p:sp>
          <p:nvSpPr>
            <p:cNvPr id="14" name="椭圆 13"/>
            <p:cNvSpPr/>
            <p:nvPr/>
          </p:nvSpPr>
          <p:spPr>
            <a:xfrm>
              <a:off x="2118480" y="1316166"/>
              <a:ext cx="1512168" cy="15121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TextBox 67"/>
            <p:cNvSpPr txBox="1"/>
            <p:nvPr/>
          </p:nvSpPr>
          <p:spPr>
            <a:xfrm>
              <a:off x="2396585" y="1556810"/>
              <a:ext cx="1022180" cy="992579"/>
            </a:xfrm>
            <a:prstGeom prst="rect">
              <a:avLst/>
            </a:prstGeom>
            <a:noFill/>
          </p:spPr>
          <p:txBody>
            <a:bodyPr wrap="square" rtlCol="0">
              <a:spAutoFit/>
            </a:bodyPr>
            <a:lstStyle/>
            <a:p>
              <a:pPr marL="0" lvl="1"/>
              <a:r>
                <a:rPr lang="en-US" altLang="zh-CN" sz="8000" spc="300" dirty="0">
                  <a:solidFill>
                    <a:schemeClr val="bg1"/>
                  </a:solidFill>
                  <a:latin typeface="Impact" panose="020B0806030902050204" pitchFamily="34" charset="0"/>
                  <a:ea typeface="微软雅黑" panose="020B0503020204020204" pitchFamily="34" charset="-122"/>
                </a:rPr>
                <a:t>02</a:t>
              </a:r>
              <a:endParaRPr lang="zh-CN" altLang="en-US" sz="8000" spc="300" dirty="0">
                <a:solidFill>
                  <a:schemeClr val="bg1"/>
                </a:solidFill>
                <a:latin typeface="Impact" panose="020B0806030902050204" pitchFamily="34" charset="0"/>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animEffect transition="in" filter="fade">
                                      <p:cBhvr>
                                        <p:cTn id="12" dur="500"/>
                                        <p:tgtEl>
                                          <p:spTgt spid="13"/>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ppt_x</p:attrName>
                                        </p:attrNameLst>
                                      </p:cBhvr>
                                      <p:tavLst>
                                        <p:tav tm="0">
                                          <p:val>
                                            <p:strVal val="#ppt_x-#ppt_w*1.125000"/>
                                          </p:val>
                                        </p:tav>
                                        <p:tav tm="100000">
                                          <p:val>
                                            <p:strVal val="#ppt_x"/>
                                          </p:val>
                                        </p:tav>
                                      </p:tavLst>
                                    </p:anim>
                                    <p:animEffect transition="in" filter="wipe(right)">
                                      <p:cBhvr>
                                        <p:cTn id="16" dur="500"/>
                                        <p:tgtEl>
                                          <p:spTgt spid="7"/>
                                        </p:tgtEl>
                                      </p:cBhvr>
                                    </p:animEffect>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20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2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40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4"/>
          <p:cNvGrpSpPr/>
          <p:nvPr/>
        </p:nvGrpSpPr>
        <p:grpSpPr>
          <a:xfrm>
            <a:off x="9143626" y="2212422"/>
            <a:ext cx="2379429" cy="3691779"/>
            <a:chOff x="6858016" y="1659316"/>
            <a:chExt cx="1784804" cy="2768834"/>
          </a:xfrm>
        </p:grpSpPr>
        <p:grpSp>
          <p:nvGrpSpPr>
            <p:cNvPr id="3" name="Group 49"/>
            <p:cNvGrpSpPr/>
            <p:nvPr/>
          </p:nvGrpSpPr>
          <p:grpSpPr>
            <a:xfrm>
              <a:off x="6858016" y="3357568"/>
              <a:ext cx="1643074" cy="1070582"/>
              <a:chOff x="6858016" y="3357568"/>
              <a:chExt cx="1643074" cy="1070582"/>
            </a:xfrm>
          </p:grpSpPr>
          <p:sp>
            <p:nvSpPr>
              <p:cNvPr id="23" name="Rectangle 22"/>
              <p:cNvSpPr/>
              <p:nvPr/>
            </p:nvSpPr>
            <p:spPr>
              <a:xfrm>
                <a:off x="6858016" y="3643320"/>
                <a:ext cx="1643074" cy="784830"/>
              </a:xfrm>
              <a:prstGeom prst="rect">
                <a:avLst/>
              </a:prstGeom>
            </p:spPr>
            <p:txBody>
              <a:bodyPr wrap="square">
                <a:spAutoFit/>
              </a:bodyPr>
              <a:lstStyle/>
              <a:p>
                <a:pPr algn="ctr"/>
                <a:r>
                  <a:rPr lang="zh-CN" altLang="en-US" sz="1200" dirty="0">
                    <a:solidFill>
                      <a:schemeClr val="tx1">
                        <a:lumMod val="50000"/>
                        <a:lumOff val="50000"/>
                      </a:schemeClr>
                    </a:solidFill>
                    <a:latin typeface="+mn-ea"/>
                    <a:cs typeface="Open Sans Light" pitchFamily="34" charset="0"/>
                  </a:rPr>
                  <a:t>此处添加详细文本描述，建议与标题相关并符合整体语言风格，语言描述尽量简洁生动尽量将每页幻灯片的字数控制在</a:t>
                </a:r>
                <a:r>
                  <a:rPr lang="en-US" altLang="zh-CN" sz="1200" dirty="0">
                    <a:solidFill>
                      <a:schemeClr val="tx1">
                        <a:lumMod val="50000"/>
                        <a:lumOff val="50000"/>
                      </a:schemeClr>
                    </a:solidFill>
                    <a:latin typeface="+mn-ea"/>
                    <a:cs typeface="Open Sans Light" pitchFamily="34" charset="0"/>
                  </a:rPr>
                  <a:t>200</a:t>
                </a:r>
                <a:r>
                  <a:rPr lang="zh-CN" altLang="en-US" sz="1200" dirty="0">
                    <a:solidFill>
                      <a:schemeClr val="tx1">
                        <a:lumMod val="50000"/>
                        <a:lumOff val="50000"/>
                      </a:schemeClr>
                    </a:solidFill>
                    <a:latin typeface="+mn-ea"/>
                    <a:cs typeface="Open Sans Light" pitchFamily="34" charset="0"/>
                  </a:rPr>
                  <a:t>字以内。</a:t>
                </a:r>
              </a:p>
            </p:txBody>
          </p:sp>
          <p:sp>
            <p:nvSpPr>
              <p:cNvPr id="24" name="Rectangle 23"/>
              <p:cNvSpPr/>
              <p:nvPr/>
            </p:nvSpPr>
            <p:spPr>
              <a:xfrm>
                <a:off x="7305357" y="3357568"/>
                <a:ext cx="754150" cy="253915"/>
              </a:xfrm>
              <a:prstGeom prst="rect">
                <a:avLst/>
              </a:prstGeom>
            </p:spPr>
            <p:txBody>
              <a:bodyPr wrap="none">
                <a:spAutoFit/>
              </a:bodyPr>
              <a:lstStyle/>
              <a:p>
                <a:pPr algn="ctr"/>
                <a:r>
                  <a:rPr lang="zh-CN" altLang="en-US" sz="1600" dirty="0">
                    <a:solidFill>
                      <a:schemeClr val="tx1">
                        <a:lumMod val="50000"/>
                        <a:lumOff val="50000"/>
                      </a:schemeClr>
                    </a:solidFill>
                    <a:latin typeface="+mn-ea"/>
                    <a:cs typeface="Open Sans" panose="020B0606030504020204" pitchFamily="34" charset="0"/>
                  </a:rPr>
                  <a:t>文件归档</a:t>
                </a:r>
                <a:endParaRPr lang="en-US" sz="1600" dirty="0">
                  <a:solidFill>
                    <a:schemeClr val="tx1">
                      <a:lumMod val="50000"/>
                      <a:lumOff val="50000"/>
                    </a:schemeClr>
                  </a:solidFill>
                  <a:latin typeface="+mn-ea"/>
                  <a:cs typeface="Open Sans" panose="020B0606030504020204" pitchFamily="34" charset="0"/>
                </a:endParaRPr>
              </a:p>
            </p:txBody>
          </p:sp>
        </p:grpSp>
        <p:sp>
          <p:nvSpPr>
            <p:cNvPr id="11" name="Rectangle 10"/>
            <p:cNvSpPr/>
            <p:nvPr/>
          </p:nvSpPr>
          <p:spPr>
            <a:xfrm rot="2700000">
              <a:off x="7088589" y="1659316"/>
              <a:ext cx="1113306" cy="1113306"/>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sp>
          <p:nvSpPr>
            <p:cNvPr id="16" name="Rectangle 15"/>
            <p:cNvSpPr/>
            <p:nvPr/>
          </p:nvSpPr>
          <p:spPr>
            <a:xfrm rot="13500000">
              <a:off x="8038786" y="2080739"/>
              <a:ext cx="94761" cy="11133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grpSp>
          <p:nvGrpSpPr>
            <p:cNvPr id="4" name="Group 39"/>
            <p:cNvGrpSpPr/>
            <p:nvPr/>
          </p:nvGrpSpPr>
          <p:grpSpPr>
            <a:xfrm>
              <a:off x="7429520" y="2000246"/>
              <a:ext cx="366050" cy="355413"/>
              <a:chOff x="6251143" y="1082816"/>
              <a:chExt cx="366050" cy="355413"/>
            </a:xfrm>
            <a:solidFill>
              <a:schemeClr val="accent6"/>
            </a:solidFill>
          </p:grpSpPr>
          <p:sp>
            <p:nvSpPr>
              <p:cNvPr id="25" name="AutoShape 16"/>
              <p:cNvSpPr/>
              <p:nvPr/>
            </p:nvSpPr>
            <p:spPr bwMode="auto">
              <a:xfrm>
                <a:off x="6434481" y="1277418"/>
                <a:ext cx="45678" cy="463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26" name="AutoShape 17"/>
              <p:cNvSpPr/>
              <p:nvPr/>
            </p:nvSpPr>
            <p:spPr bwMode="auto">
              <a:xfrm>
                <a:off x="6251143" y="1082816"/>
                <a:ext cx="366050" cy="355413"/>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grpSp>
      </p:grpSp>
      <p:grpSp>
        <p:nvGrpSpPr>
          <p:cNvPr id="5" name="Group 55"/>
          <p:cNvGrpSpPr/>
          <p:nvPr/>
        </p:nvGrpSpPr>
        <p:grpSpPr>
          <a:xfrm>
            <a:off x="6381715" y="1636401"/>
            <a:ext cx="2190480" cy="4267801"/>
            <a:chOff x="4786314" y="1227299"/>
            <a:chExt cx="1643074" cy="3200851"/>
          </a:xfrm>
        </p:grpSpPr>
        <p:grpSp>
          <p:nvGrpSpPr>
            <p:cNvPr id="6" name="Group 48"/>
            <p:cNvGrpSpPr/>
            <p:nvPr/>
          </p:nvGrpSpPr>
          <p:grpSpPr>
            <a:xfrm>
              <a:off x="4786314" y="3357568"/>
              <a:ext cx="1643074" cy="1070582"/>
              <a:chOff x="4786314" y="3357568"/>
              <a:chExt cx="1643074" cy="1070582"/>
            </a:xfrm>
          </p:grpSpPr>
          <p:sp>
            <p:nvSpPr>
              <p:cNvPr id="21" name="Rectangle 20"/>
              <p:cNvSpPr/>
              <p:nvPr/>
            </p:nvSpPr>
            <p:spPr>
              <a:xfrm>
                <a:off x="4786314" y="3643320"/>
                <a:ext cx="1643074" cy="784830"/>
              </a:xfrm>
              <a:prstGeom prst="rect">
                <a:avLst/>
              </a:prstGeom>
            </p:spPr>
            <p:txBody>
              <a:bodyPr wrap="square">
                <a:spAutoFit/>
              </a:bodyPr>
              <a:lstStyle/>
              <a:p>
                <a:pPr algn="ctr"/>
                <a:r>
                  <a:rPr lang="zh-CN" altLang="en-US" sz="1200" dirty="0">
                    <a:solidFill>
                      <a:schemeClr val="tx1">
                        <a:lumMod val="50000"/>
                        <a:lumOff val="50000"/>
                      </a:schemeClr>
                    </a:solidFill>
                    <a:latin typeface="+mn-ea"/>
                    <a:cs typeface="Open Sans Light" pitchFamily="34" charset="0"/>
                  </a:rPr>
                  <a:t>此处添加详细文本描述，建议与标题相关并符合整体语言风格，语言描述尽量简洁生动尽量将每页幻灯片的字数控制在</a:t>
                </a:r>
                <a:r>
                  <a:rPr lang="en-US" altLang="zh-CN" sz="1200" dirty="0">
                    <a:solidFill>
                      <a:schemeClr val="tx1">
                        <a:lumMod val="50000"/>
                        <a:lumOff val="50000"/>
                      </a:schemeClr>
                    </a:solidFill>
                    <a:latin typeface="+mn-ea"/>
                    <a:cs typeface="Open Sans Light" pitchFamily="34" charset="0"/>
                  </a:rPr>
                  <a:t>200</a:t>
                </a:r>
                <a:r>
                  <a:rPr lang="zh-CN" altLang="en-US" sz="1200" dirty="0">
                    <a:solidFill>
                      <a:schemeClr val="tx1">
                        <a:lumMod val="50000"/>
                        <a:lumOff val="50000"/>
                      </a:schemeClr>
                    </a:solidFill>
                    <a:latin typeface="+mn-ea"/>
                    <a:cs typeface="Open Sans Light" pitchFamily="34" charset="0"/>
                  </a:rPr>
                  <a:t>字以内。</a:t>
                </a:r>
              </a:p>
            </p:txBody>
          </p:sp>
          <p:sp>
            <p:nvSpPr>
              <p:cNvPr id="22" name="Rectangle 21"/>
              <p:cNvSpPr/>
              <p:nvPr/>
            </p:nvSpPr>
            <p:spPr>
              <a:xfrm>
                <a:off x="5252995" y="3357568"/>
                <a:ext cx="754150" cy="253915"/>
              </a:xfrm>
              <a:prstGeom prst="rect">
                <a:avLst/>
              </a:prstGeom>
            </p:spPr>
            <p:txBody>
              <a:bodyPr wrap="none">
                <a:spAutoFit/>
              </a:bodyPr>
              <a:lstStyle/>
              <a:p>
                <a:pPr algn="ctr"/>
                <a:r>
                  <a:rPr lang="zh-CN" altLang="en-US" sz="1600" dirty="0">
                    <a:solidFill>
                      <a:schemeClr val="tx1">
                        <a:lumMod val="50000"/>
                        <a:lumOff val="50000"/>
                      </a:schemeClr>
                    </a:solidFill>
                    <a:latin typeface="+mn-ea"/>
                    <a:cs typeface="Open Sans" panose="020B0606030504020204" pitchFamily="34" charset="0"/>
                  </a:rPr>
                  <a:t>日程安排</a:t>
                </a:r>
                <a:endParaRPr lang="en-US" sz="1600" dirty="0">
                  <a:solidFill>
                    <a:schemeClr val="tx1">
                      <a:lumMod val="50000"/>
                      <a:lumOff val="50000"/>
                    </a:schemeClr>
                  </a:solidFill>
                  <a:latin typeface="+mn-ea"/>
                  <a:cs typeface="Open Sans" panose="020B0606030504020204" pitchFamily="34" charset="0"/>
                </a:endParaRPr>
              </a:p>
            </p:txBody>
          </p:sp>
        </p:grpSp>
        <p:sp>
          <p:nvSpPr>
            <p:cNvPr id="10" name="Rectangle 9"/>
            <p:cNvSpPr/>
            <p:nvPr/>
          </p:nvSpPr>
          <p:spPr>
            <a:xfrm rot="2700000">
              <a:off x="5016887" y="1659315"/>
              <a:ext cx="1113306" cy="1113306"/>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sp>
          <p:nvSpPr>
            <p:cNvPr id="15" name="Rectangle 14"/>
            <p:cNvSpPr/>
            <p:nvPr/>
          </p:nvSpPr>
          <p:spPr>
            <a:xfrm rot="8100000">
              <a:off x="5954712" y="1227299"/>
              <a:ext cx="94761" cy="11133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grpSp>
          <p:nvGrpSpPr>
            <p:cNvPr id="7" name="Group 38"/>
            <p:cNvGrpSpPr/>
            <p:nvPr/>
          </p:nvGrpSpPr>
          <p:grpSpPr>
            <a:xfrm>
              <a:off x="5357818" y="2000246"/>
              <a:ext cx="366050" cy="366676"/>
              <a:chOff x="5519041" y="1071552"/>
              <a:chExt cx="366050" cy="366676"/>
            </a:xfrm>
            <a:solidFill>
              <a:schemeClr val="accent4"/>
            </a:solidFill>
          </p:grpSpPr>
          <p:sp>
            <p:nvSpPr>
              <p:cNvPr id="27" name="AutoShape 18"/>
              <p:cNvSpPr/>
              <p:nvPr/>
            </p:nvSpPr>
            <p:spPr bwMode="auto">
              <a:xfrm>
                <a:off x="5519041" y="1071552"/>
                <a:ext cx="366050"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28" name="AutoShape 19"/>
              <p:cNvSpPr/>
              <p:nvPr/>
            </p:nvSpPr>
            <p:spPr bwMode="auto">
              <a:xfrm>
                <a:off x="5599134" y="1209213"/>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29" name="AutoShape 20"/>
              <p:cNvSpPr/>
              <p:nvPr/>
            </p:nvSpPr>
            <p:spPr bwMode="auto">
              <a:xfrm>
                <a:off x="5599134" y="1266155"/>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30" name="AutoShape 21"/>
              <p:cNvSpPr/>
              <p:nvPr/>
            </p:nvSpPr>
            <p:spPr bwMode="auto">
              <a:xfrm>
                <a:off x="5599134" y="1323722"/>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31" name="AutoShape 22"/>
              <p:cNvSpPr/>
              <p:nvPr/>
            </p:nvSpPr>
            <p:spPr bwMode="auto">
              <a:xfrm>
                <a:off x="5679227" y="1323722"/>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32" name="AutoShape 23"/>
              <p:cNvSpPr/>
              <p:nvPr/>
            </p:nvSpPr>
            <p:spPr bwMode="auto">
              <a:xfrm>
                <a:off x="5679227" y="1266155"/>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33" name="AutoShape 24"/>
              <p:cNvSpPr/>
              <p:nvPr/>
            </p:nvSpPr>
            <p:spPr bwMode="auto">
              <a:xfrm>
                <a:off x="5679227" y="1209213"/>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34" name="AutoShape 25"/>
              <p:cNvSpPr/>
              <p:nvPr/>
            </p:nvSpPr>
            <p:spPr bwMode="auto">
              <a:xfrm>
                <a:off x="5759321" y="1323722"/>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35" name="AutoShape 26"/>
              <p:cNvSpPr/>
              <p:nvPr/>
            </p:nvSpPr>
            <p:spPr bwMode="auto">
              <a:xfrm>
                <a:off x="5759321" y="1266155"/>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sp>
            <p:nvSpPr>
              <p:cNvPr id="36" name="AutoShape 27"/>
              <p:cNvSpPr/>
              <p:nvPr/>
            </p:nvSpPr>
            <p:spPr bwMode="auto">
              <a:xfrm>
                <a:off x="5759321" y="1209213"/>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grpSp>
      </p:grpSp>
      <p:grpSp>
        <p:nvGrpSpPr>
          <p:cNvPr id="12" name="Group 56"/>
          <p:cNvGrpSpPr/>
          <p:nvPr/>
        </p:nvGrpSpPr>
        <p:grpSpPr>
          <a:xfrm>
            <a:off x="762658" y="2212419"/>
            <a:ext cx="2190480" cy="3691783"/>
            <a:chOff x="571472" y="1659313"/>
            <a:chExt cx="1643074" cy="2768837"/>
          </a:xfrm>
        </p:grpSpPr>
        <p:grpSp>
          <p:nvGrpSpPr>
            <p:cNvPr id="39" name="Group 46"/>
            <p:cNvGrpSpPr/>
            <p:nvPr/>
          </p:nvGrpSpPr>
          <p:grpSpPr>
            <a:xfrm>
              <a:off x="571472" y="3357568"/>
              <a:ext cx="1643074" cy="1070582"/>
              <a:chOff x="571472" y="3357568"/>
              <a:chExt cx="1643074" cy="1070582"/>
            </a:xfrm>
          </p:grpSpPr>
          <p:sp>
            <p:nvSpPr>
              <p:cNvPr id="17" name="Rectangle 16"/>
              <p:cNvSpPr/>
              <p:nvPr/>
            </p:nvSpPr>
            <p:spPr>
              <a:xfrm>
                <a:off x="571472" y="3643320"/>
                <a:ext cx="1643074" cy="784830"/>
              </a:xfrm>
              <a:prstGeom prst="rect">
                <a:avLst/>
              </a:prstGeom>
            </p:spPr>
            <p:txBody>
              <a:bodyPr wrap="square">
                <a:spAutoFit/>
              </a:bodyPr>
              <a:lstStyle/>
              <a:p>
                <a:pPr algn="ctr"/>
                <a:r>
                  <a:rPr lang="zh-CN" altLang="en-US" sz="1200" dirty="0">
                    <a:solidFill>
                      <a:schemeClr val="tx1">
                        <a:lumMod val="50000"/>
                        <a:lumOff val="50000"/>
                      </a:schemeClr>
                    </a:solidFill>
                    <a:latin typeface="+mn-ea"/>
                    <a:cs typeface="Open Sans Light" pitchFamily="34" charset="0"/>
                  </a:rPr>
                  <a:t>此处添加详细文本描述，建议与标题相关并符合整体语言风格，语言描述尽量简洁生动尽量将每页幻灯片的字数控制在</a:t>
                </a:r>
                <a:r>
                  <a:rPr lang="en-US" altLang="zh-CN" sz="1200" dirty="0">
                    <a:solidFill>
                      <a:schemeClr val="tx1">
                        <a:lumMod val="50000"/>
                        <a:lumOff val="50000"/>
                      </a:schemeClr>
                    </a:solidFill>
                    <a:latin typeface="+mn-ea"/>
                    <a:cs typeface="Open Sans Light" pitchFamily="34" charset="0"/>
                  </a:rPr>
                  <a:t>200</a:t>
                </a:r>
                <a:r>
                  <a:rPr lang="zh-CN" altLang="en-US" sz="1200" dirty="0">
                    <a:solidFill>
                      <a:schemeClr val="tx1">
                        <a:lumMod val="50000"/>
                        <a:lumOff val="50000"/>
                      </a:schemeClr>
                    </a:solidFill>
                    <a:latin typeface="+mn-ea"/>
                    <a:cs typeface="Open Sans Light" pitchFamily="34" charset="0"/>
                  </a:rPr>
                  <a:t>字以内。</a:t>
                </a:r>
              </a:p>
            </p:txBody>
          </p:sp>
          <p:sp>
            <p:nvSpPr>
              <p:cNvPr id="18" name="Rectangle 17"/>
              <p:cNvSpPr/>
              <p:nvPr/>
            </p:nvSpPr>
            <p:spPr>
              <a:xfrm>
                <a:off x="1012505" y="3357568"/>
                <a:ext cx="754150" cy="253915"/>
              </a:xfrm>
              <a:prstGeom prst="rect">
                <a:avLst/>
              </a:prstGeom>
            </p:spPr>
            <p:txBody>
              <a:bodyPr wrap="none">
                <a:spAutoFit/>
              </a:bodyPr>
              <a:lstStyle/>
              <a:p>
                <a:pPr algn="ctr"/>
                <a:r>
                  <a:rPr lang="zh-CN" altLang="en-US" sz="1600" dirty="0">
                    <a:solidFill>
                      <a:schemeClr val="tx1">
                        <a:lumMod val="50000"/>
                        <a:lumOff val="50000"/>
                      </a:schemeClr>
                    </a:solidFill>
                    <a:latin typeface="+mn-ea"/>
                    <a:cs typeface="Open Sans" panose="020B0606030504020204" pitchFamily="34" charset="0"/>
                  </a:rPr>
                  <a:t>在线购物</a:t>
                </a:r>
                <a:endParaRPr lang="en-US" sz="1600" dirty="0">
                  <a:solidFill>
                    <a:schemeClr val="tx1">
                      <a:lumMod val="50000"/>
                      <a:lumOff val="50000"/>
                    </a:schemeClr>
                  </a:solidFill>
                  <a:latin typeface="+mn-ea"/>
                  <a:cs typeface="Open Sans" panose="020B0606030504020204" pitchFamily="34" charset="0"/>
                </a:endParaRPr>
              </a:p>
            </p:txBody>
          </p:sp>
        </p:grpSp>
        <p:sp>
          <p:nvSpPr>
            <p:cNvPr id="8" name="Rectangle 7"/>
            <p:cNvSpPr/>
            <p:nvPr/>
          </p:nvSpPr>
          <p:spPr>
            <a:xfrm rot="2700000">
              <a:off x="944922" y="1659313"/>
              <a:ext cx="1113306" cy="111330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sp>
          <p:nvSpPr>
            <p:cNvPr id="13" name="Rectangle 12"/>
            <p:cNvSpPr/>
            <p:nvPr/>
          </p:nvSpPr>
          <p:spPr>
            <a:xfrm rot="2700000">
              <a:off x="506439" y="2604190"/>
              <a:ext cx="1113306" cy="1020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sp>
          <p:nvSpPr>
            <p:cNvPr id="37" name="AutoShape 28"/>
            <p:cNvSpPr/>
            <p:nvPr/>
          </p:nvSpPr>
          <p:spPr bwMode="auto">
            <a:xfrm>
              <a:off x="1285852" y="2000246"/>
              <a:ext cx="366676"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grpSp>
      <p:grpSp>
        <p:nvGrpSpPr>
          <p:cNvPr id="40" name="Group 57"/>
          <p:cNvGrpSpPr/>
          <p:nvPr/>
        </p:nvGrpSpPr>
        <p:grpSpPr>
          <a:xfrm>
            <a:off x="3405688" y="2212420"/>
            <a:ext cx="2309361" cy="3691781"/>
            <a:chOff x="2554002" y="1659314"/>
            <a:chExt cx="1732246" cy="2768836"/>
          </a:xfrm>
        </p:grpSpPr>
        <p:grpSp>
          <p:nvGrpSpPr>
            <p:cNvPr id="42" name="Group 47"/>
            <p:cNvGrpSpPr/>
            <p:nvPr/>
          </p:nvGrpSpPr>
          <p:grpSpPr>
            <a:xfrm>
              <a:off x="2643174" y="3357568"/>
              <a:ext cx="1643074" cy="1070582"/>
              <a:chOff x="2643174" y="3357568"/>
              <a:chExt cx="1643074" cy="1070582"/>
            </a:xfrm>
          </p:grpSpPr>
          <p:sp>
            <p:nvSpPr>
              <p:cNvPr id="19" name="Rectangle 18"/>
              <p:cNvSpPr/>
              <p:nvPr/>
            </p:nvSpPr>
            <p:spPr>
              <a:xfrm>
                <a:off x="2643174" y="3643320"/>
                <a:ext cx="1643074" cy="784830"/>
              </a:xfrm>
              <a:prstGeom prst="rect">
                <a:avLst/>
              </a:prstGeom>
            </p:spPr>
            <p:txBody>
              <a:bodyPr wrap="square">
                <a:spAutoFit/>
              </a:bodyPr>
              <a:lstStyle/>
              <a:p>
                <a:pPr algn="ctr"/>
                <a:r>
                  <a:rPr lang="zh-CN" altLang="en-US" sz="1200" dirty="0">
                    <a:solidFill>
                      <a:schemeClr val="tx1">
                        <a:lumMod val="50000"/>
                        <a:lumOff val="50000"/>
                      </a:schemeClr>
                    </a:solidFill>
                    <a:latin typeface="+mn-ea"/>
                    <a:cs typeface="Open Sans Light" pitchFamily="34" charset="0"/>
                  </a:rPr>
                  <a:t>此处添加详细文本描述，建议与标题相关并符合整体语言风格，语言描述尽量简洁生动尽量将每页幻灯片的字数控制在</a:t>
                </a:r>
                <a:r>
                  <a:rPr lang="en-US" altLang="zh-CN" sz="1200" dirty="0">
                    <a:solidFill>
                      <a:schemeClr val="tx1">
                        <a:lumMod val="50000"/>
                        <a:lumOff val="50000"/>
                      </a:schemeClr>
                    </a:solidFill>
                    <a:latin typeface="+mn-ea"/>
                    <a:cs typeface="Open Sans Light" pitchFamily="34" charset="0"/>
                  </a:rPr>
                  <a:t>200</a:t>
                </a:r>
                <a:r>
                  <a:rPr lang="zh-CN" altLang="en-US" sz="1200" dirty="0">
                    <a:solidFill>
                      <a:schemeClr val="tx1">
                        <a:lumMod val="50000"/>
                        <a:lumOff val="50000"/>
                      </a:schemeClr>
                    </a:solidFill>
                    <a:latin typeface="+mn-ea"/>
                    <a:cs typeface="Open Sans Light" pitchFamily="34" charset="0"/>
                  </a:rPr>
                  <a:t>字以内。</a:t>
                </a:r>
              </a:p>
            </p:txBody>
          </p:sp>
          <p:sp>
            <p:nvSpPr>
              <p:cNvPr id="20" name="Rectangle 19"/>
              <p:cNvSpPr/>
              <p:nvPr/>
            </p:nvSpPr>
            <p:spPr>
              <a:xfrm>
                <a:off x="3084864" y="3357568"/>
                <a:ext cx="754150" cy="253915"/>
              </a:xfrm>
              <a:prstGeom prst="rect">
                <a:avLst/>
              </a:prstGeom>
            </p:spPr>
            <p:txBody>
              <a:bodyPr wrap="none">
                <a:spAutoFit/>
              </a:bodyPr>
              <a:lstStyle/>
              <a:p>
                <a:pPr algn="ctr"/>
                <a:r>
                  <a:rPr lang="zh-CN" altLang="en-US" sz="1600" dirty="0">
                    <a:solidFill>
                      <a:schemeClr val="tx1">
                        <a:lumMod val="50000"/>
                        <a:lumOff val="50000"/>
                      </a:schemeClr>
                    </a:solidFill>
                    <a:latin typeface="+mn-ea"/>
                    <a:cs typeface="Open Sans" panose="020B0606030504020204" pitchFamily="34" charset="0"/>
                  </a:rPr>
                  <a:t>产品研发</a:t>
                </a:r>
                <a:endParaRPr lang="en-US" sz="1600" dirty="0">
                  <a:solidFill>
                    <a:schemeClr val="tx1">
                      <a:lumMod val="50000"/>
                      <a:lumOff val="50000"/>
                    </a:schemeClr>
                  </a:solidFill>
                  <a:latin typeface="+mn-ea"/>
                  <a:cs typeface="Open Sans" panose="020B0606030504020204" pitchFamily="34" charset="0"/>
                </a:endParaRPr>
              </a:p>
            </p:txBody>
          </p:sp>
        </p:grpSp>
        <p:sp>
          <p:nvSpPr>
            <p:cNvPr id="9" name="Rectangle 8"/>
            <p:cNvSpPr/>
            <p:nvPr/>
          </p:nvSpPr>
          <p:spPr>
            <a:xfrm rot="2700000">
              <a:off x="2986644" y="1659314"/>
              <a:ext cx="1113306" cy="1113306"/>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sp>
          <p:nvSpPr>
            <p:cNvPr id="14" name="Rectangle 13"/>
            <p:cNvSpPr/>
            <p:nvPr/>
          </p:nvSpPr>
          <p:spPr>
            <a:xfrm rot="2700000">
              <a:off x="3063274" y="1231258"/>
              <a:ext cx="94761" cy="11133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latin typeface="+mn-ea"/>
              </a:endParaRPr>
            </a:p>
          </p:txBody>
        </p:sp>
        <p:sp>
          <p:nvSpPr>
            <p:cNvPr id="38" name="AutoShape 100"/>
            <p:cNvSpPr/>
            <p:nvPr/>
          </p:nvSpPr>
          <p:spPr bwMode="auto">
            <a:xfrm>
              <a:off x="3357554" y="2000246"/>
              <a:ext cx="320373"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6750"/>
                  </a:moveTo>
                  <a:lnTo>
                    <a:pt x="1542" y="6750"/>
                  </a:lnTo>
                  <a:lnTo>
                    <a:pt x="1542" y="4725"/>
                  </a:lnTo>
                  <a:lnTo>
                    <a:pt x="20057" y="4725"/>
                  </a:lnTo>
                  <a:cubicBezTo>
                    <a:pt x="20057" y="4725"/>
                    <a:pt x="20057" y="6750"/>
                    <a:pt x="20057" y="6750"/>
                  </a:cubicBezTo>
                  <a:close/>
                  <a:moveTo>
                    <a:pt x="17485" y="10124"/>
                  </a:moveTo>
                  <a:lnTo>
                    <a:pt x="4113" y="10124"/>
                  </a:lnTo>
                  <a:lnTo>
                    <a:pt x="3857" y="8100"/>
                  </a:lnTo>
                  <a:lnTo>
                    <a:pt x="17742" y="8100"/>
                  </a:lnTo>
                  <a:cubicBezTo>
                    <a:pt x="17742" y="8100"/>
                    <a:pt x="17485" y="10124"/>
                    <a:pt x="17485" y="10124"/>
                  </a:cubicBezTo>
                  <a:close/>
                  <a:moveTo>
                    <a:pt x="16542" y="17549"/>
                  </a:moveTo>
                  <a:lnTo>
                    <a:pt x="5057" y="17549"/>
                  </a:lnTo>
                  <a:lnTo>
                    <a:pt x="4199" y="10800"/>
                  </a:lnTo>
                  <a:lnTo>
                    <a:pt x="17399" y="10800"/>
                  </a:lnTo>
                  <a:cubicBezTo>
                    <a:pt x="17399" y="10800"/>
                    <a:pt x="16542" y="17549"/>
                    <a:pt x="16542" y="17549"/>
                  </a:cubicBezTo>
                  <a:close/>
                  <a:moveTo>
                    <a:pt x="5400" y="20249"/>
                  </a:moveTo>
                  <a:lnTo>
                    <a:pt x="5142" y="18225"/>
                  </a:lnTo>
                  <a:lnTo>
                    <a:pt x="16456" y="18225"/>
                  </a:lnTo>
                  <a:lnTo>
                    <a:pt x="16200" y="20249"/>
                  </a:lnTo>
                  <a:cubicBezTo>
                    <a:pt x="16200" y="20249"/>
                    <a:pt x="5400" y="20249"/>
                    <a:pt x="5400" y="20249"/>
                  </a:cubicBezTo>
                  <a:close/>
                  <a:moveTo>
                    <a:pt x="3857" y="1350"/>
                  </a:moveTo>
                  <a:lnTo>
                    <a:pt x="17742" y="1350"/>
                  </a:lnTo>
                  <a:lnTo>
                    <a:pt x="18514" y="3375"/>
                  </a:lnTo>
                  <a:lnTo>
                    <a:pt x="3085" y="3375"/>
                  </a:lnTo>
                  <a:cubicBezTo>
                    <a:pt x="3085" y="3375"/>
                    <a:pt x="3857" y="1350"/>
                    <a:pt x="3857" y="1350"/>
                  </a:cubicBezTo>
                  <a:close/>
                  <a:moveTo>
                    <a:pt x="20143" y="3389"/>
                  </a:moveTo>
                  <a:lnTo>
                    <a:pt x="19205" y="922"/>
                  </a:lnTo>
                  <a:cubicBezTo>
                    <a:pt x="18996" y="371"/>
                    <a:pt x="18407" y="0"/>
                    <a:pt x="17742" y="0"/>
                  </a:cubicBezTo>
                  <a:lnTo>
                    <a:pt x="3857" y="0"/>
                  </a:lnTo>
                  <a:cubicBezTo>
                    <a:pt x="3192" y="0"/>
                    <a:pt x="2603" y="371"/>
                    <a:pt x="2393" y="922"/>
                  </a:cubicBezTo>
                  <a:lnTo>
                    <a:pt x="1448" y="3391"/>
                  </a:lnTo>
                  <a:cubicBezTo>
                    <a:pt x="643" y="3436"/>
                    <a:pt x="0" y="4008"/>
                    <a:pt x="0" y="4725"/>
                  </a:cubicBezTo>
                  <a:lnTo>
                    <a:pt x="0" y="6750"/>
                  </a:lnTo>
                  <a:cubicBezTo>
                    <a:pt x="0" y="7495"/>
                    <a:pt x="690" y="8100"/>
                    <a:pt x="1542" y="8100"/>
                  </a:cubicBezTo>
                  <a:lnTo>
                    <a:pt x="2340" y="8100"/>
                  </a:lnTo>
                  <a:cubicBezTo>
                    <a:pt x="2340" y="8150"/>
                    <a:pt x="2317" y="8198"/>
                    <a:pt x="2323" y="8249"/>
                  </a:cubicBezTo>
                  <a:lnTo>
                    <a:pt x="3866" y="20398"/>
                  </a:lnTo>
                  <a:cubicBezTo>
                    <a:pt x="3953" y="21082"/>
                    <a:pt x="4614" y="21599"/>
                    <a:pt x="5400" y="21599"/>
                  </a:cubicBezTo>
                  <a:lnTo>
                    <a:pt x="16200" y="21599"/>
                  </a:lnTo>
                  <a:cubicBezTo>
                    <a:pt x="16986" y="21599"/>
                    <a:pt x="17646" y="21082"/>
                    <a:pt x="17732" y="20398"/>
                  </a:cubicBezTo>
                  <a:lnTo>
                    <a:pt x="19275" y="8249"/>
                  </a:lnTo>
                  <a:cubicBezTo>
                    <a:pt x="19282" y="8198"/>
                    <a:pt x="19258" y="8150"/>
                    <a:pt x="19258" y="8100"/>
                  </a:cubicBezTo>
                  <a:lnTo>
                    <a:pt x="20057" y="8100"/>
                  </a:lnTo>
                  <a:cubicBezTo>
                    <a:pt x="20908" y="8100"/>
                    <a:pt x="21600" y="7495"/>
                    <a:pt x="21600" y="6750"/>
                  </a:cubicBezTo>
                  <a:lnTo>
                    <a:pt x="21600" y="4725"/>
                  </a:lnTo>
                  <a:cubicBezTo>
                    <a:pt x="21600" y="4006"/>
                    <a:pt x="20952" y="3431"/>
                    <a:pt x="20143" y="3389"/>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latin typeface="+mn-ea"/>
              </a:endParaRPr>
            </a:p>
          </p:txBody>
        </p:sp>
      </p:grpSp>
      <p:sp>
        <p:nvSpPr>
          <p:cNvPr id="41" name="标题 40"/>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Top)">
                                      <p:cBhvr>
                                        <p:cTn id="7" dur="500"/>
                                        <p:tgtEl>
                                          <p:spTgt spid="12"/>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lide(fromTop)">
                                      <p:cBhvr>
                                        <p:cTn id="11" dur="500"/>
                                        <p:tgtEl>
                                          <p:spTgt spid="40"/>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lide(fromTop)">
                                      <p:cBhvr>
                                        <p:cTn id="15" dur="500"/>
                                        <p:tgtEl>
                                          <p:spTgt spid="5"/>
                                        </p:tgtEl>
                                      </p:cBhvr>
                                    </p:animEffect>
                                  </p:childTnLst>
                                </p:cTn>
                              </p:par>
                            </p:childTnLst>
                          </p:cTn>
                        </p:par>
                        <p:par>
                          <p:cTn id="16" fill="hold">
                            <p:stCondLst>
                              <p:cond delay="1500"/>
                            </p:stCondLst>
                            <p:childTnLst>
                              <p:par>
                                <p:cTn id="17" presetID="12" presetClass="entr" presetSubtype="1"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slide(fromTop)">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rot="5400000">
            <a:off x="7171274" y="1996249"/>
            <a:ext cx="1833563" cy="1641261"/>
          </a:xfrm>
          <a:custGeom>
            <a:avLst/>
            <a:gdLst>
              <a:gd name="connsiteX0" fmla="*/ 0 w 1834305"/>
              <a:gd name="connsiteY0" fmla="*/ 1078825 h 1640637"/>
              <a:gd name="connsiteX1" fmla="*/ 1834305 w 1834305"/>
              <a:gd name="connsiteY1" fmla="*/ 0 h 1640637"/>
              <a:gd name="connsiteX2" fmla="*/ 1834305 w 1834305"/>
              <a:gd name="connsiteY2" fmla="*/ 1399285 h 1640637"/>
              <a:gd name="connsiteX3" fmla="*/ 1774909 w 1834305"/>
              <a:gd name="connsiteY3" fmla="*/ 1396286 h 1640637"/>
              <a:gd name="connsiteX4" fmla="*/ 1034741 w 1834305"/>
              <a:gd name="connsiteY4" fmla="*/ 1622376 h 1640637"/>
              <a:gd name="connsiteX5" fmla="*/ 1010322 w 1834305"/>
              <a:gd name="connsiteY5" fmla="*/ 1640637 h 164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4305" h="1640637">
                <a:moveTo>
                  <a:pt x="0" y="1078825"/>
                </a:moveTo>
                <a:cubicBezTo>
                  <a:pt x="370288" y="412925"/>
                  <a:pt x="1072376" y="0"/>
                  <a:pt x="1834305" y="0"/>
                </a:cubicBezTo>
                <a:lnTo>
                  <a:pt x="1834305" y="1399285"/>
                </a:lnTo>
                <a:lnTo>
                  <a:pt x="1774909" y="1396286"/>
                </a:lnTo>
                <a:cubicBezTo>
                  <a:pt x="1500734" y="1396286"/>
                  <a:pt x="1246027" y="1479635"/>
                  <a:pt x="1034741" y="1622376"/>
                </a:cubicBezTo>
                <a:lnTo>
                  <a:pt x="1010322" y="164063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endParaRPr>
          </a:p>
        </p:txBody>
      </p:sp>
      <p:sp>
        <p:nvSpPr>
          <p:cNvPr id="12" name="任意多边形 11"/>
          <p:cNvSpPr/>
          <p:nvPr/>
        </p:nvSpPr>
        <p:spPr>
          <a:xfrm rot="9058301">
            <a:off x="7326154" y="3633646"/>
            <a:ext cx="1834911" cy="1765300"/>
          </a:xfrm>
          <a:custGeom>
            <a:avLst/>
            <a:gdLst>
              <a:gd name="connsiteX0" fmla="*/ 1234014 w 1834305"/>
              <a:gd name="connsiteY0" fmla="*/ 1765026 h 1765026"/>
              <a:gd name="connsiteX1" fmla="*/ 0 w 1834305"/>
              <a:gd name="connsiteY1" fmla="*/ 1078825 h 1765026"/>
              <a:gd name="connsiteX2" fmla="*/ 1834305 w 1834305"/>
              <a:gd name="connsiteY2" fmla="*/ 0 h 1765026"/>
              <a:gd name="connsiteX3" fmla="*/ 1834305 w 1834305"/>
              <a:gd name="connsiteY3" fmla="*/ 1269819 h 1765026"/>
              <a:gd name="connsiteX4" fmla="*/ 1737433 w 1834305"/>
              <a:gd name="connsiteY4" fmla="*/ 1313321 h 1765026"/>
              <a:gd name="connsiteX5" fmla="*/ 1252240 w 1834305"/>
              <a:gd name="connsiteY5" fmla="*/ 1735766 h 176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4305" h="1765026">
                <a:moveTo>
                  <a:pt x="1234014" y="1765026"/>
                </a:moveTo>
                <a:lnTo>
                  <a:pt x="0" y="1078825"/>
                </a:lnTo>
                <a:cubicBezTo>
                  <a:pt x="370288" y="412925"/>
                  <a:pt x="1072376" y="0"/>
                  <a:pt x="1834305" y="0"/>
                </a:cubicBezTo>
                <a:lnTo>
                  <a:pt x="1834305" y="1269819"/>
                </a:lnTo>
                <a:lnTo>
                  <a:pt x="1737433" y="1313321"/>
                </a:lnTo>
                <a:cubicBezTo>
                  <a:pt x="1547988" y="1409553"/>
                  <a:pt x="1379974" y="1552166"/>
                  <a:pt x="1252240" y="173576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endParaRPr>
          </a:p>
        </p:txBody>
      </p:sp>
      <p:sp>
        <p:nvSpPr>
          <p:cNvPr id="13" name="任意多边形 12"/>
          <p:cNvSpPr/>
          <p:nvPr/>
        </p:nvSpPr>
        <p:spPr>
          <a:xfrm rot="16200000">
            <a:off x="3174468" y="3891723"/>
            <a:ext cx="1835150" cy="1626975"/>
          </a:xfrm>
          <a:custGeom>
            <a:avLst/>
            <a:gdLst>
              <a:gd name="connsiteX0" fmla="*/ 1834305 w 1834305"/>
              <a:gd name="connsiteY0" fmla="*/ 0 h 1626600"/>
              <a:gd name="connsiteX1" fmla="*/ 1834305 w 1834305"/>
              <a:gd name="connsiteY1" fmla="*/ 1331393 h 1626600"/>
              <a:gd name="connsiteX2" fmla="*/ 1818726 w 1834305"/>
              <a:gd name="connsiteY2" fmla="*/ 1330606 h 1626600"/>
              <a:gd name="connsiteX3" fmla="*/ 1078559 w 1834305"/>
              <a:gd name="connsiteY3" fmla="*/ 1556696 h 1626600"/>
              <a:gd name="connsiteX4" fmla="*/ 985078 w 1834305"/>
              <a:gd name="connsiteY4" fmla="*/ 1626600 h 1626600"/>
              <a:gd name="connsiteX5" fmla="*/ 0 w 1834305"/>
              <a:gd name="connsiteY5" fmla="*/ 1078825 h 1626600"/>
              <a:gd name="connsiteX6" fmla="*/ 1834305 w 1834305"/>
              <a:gd name="connsiteY6" fmla="*/ 0 h 162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4305" h="1626600">
                <a:moveTo>
                  <a:pt x="1834305" y="0"/>
                </a:moveTo>
                <a:lnTo>
                  <a:pt x="1834305" y="1331393"/>
                </a:lnTo>
                <a:lnTo>
                  <a:pt x="1818726" y="1330606"/>
                </a:lnTo>
                <a:cubicBezTo>
                  <a:pt x="1544551" y="1330606"/>
                  <a:pt x="1289844" y="1413955"/>
                  <a:pt x="1078559" y="1556696"/>
                </a:cubicBezTo>
                <a:lnTo>
                  <a:pt x="985078" y="1626600"/>
                </a:lnTo>
                <a:lnTo>
                  <a:pt x="0" y="1078825"/>
                </a:lnTo>
                <a:cubicBezTo>
                  <a:pt x="370288" y="412925"/>
                  <a:pt x="1072376" y="0"/>
                  <a:pt x="183430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endParaRPr>
          </a:p>
        </p:txBody>
      </p:sp>
      <p:sp>
        <p:nvSpPr>
          <p:cNvPr id="14" name="任意多边形 13"/>
          <p:cNvSpPr/>
          <p:nvPr/>
        </p:nvSpPr>
        <p:spPr>
          <a:xfrm rot="19800000">
            <a:off x="3040462" y="2173148"/>
            <a:ext cx="1834911" cy="1725613"/>
          </a:xfrm>
          <a:custGeom>
            <a:avLst/>
            <a:gdLst>
              <a:gd name="connsiteX0" fmla="*/ 1834305 w 1834305"/>
              <a:gd name="connsiteY0" fmla="*/ 0 h 1725513"/>
              <a:gd name="connsiteX1" fmla="*/ 1834305 w 1834305"/>
              <a:gd name="connsiteY1" fmla="*/ 1154275 h 1725513"/>
              <a:gd name="connsiteX2" fmla="*/ 1727097 w 1834305"/>
              <a:gd name="connsiteY2" fmla="*/ 1200250 h 1725513"/>
              <a:gd name="connsiteX3" fmla="*/ 1234810 w 1834305"/>
              <a:gd name="connsiteY3" fmla="*/ 1614406 h 1725513"/>
              <a:gd name="connsiteX4" fmla="*/ 1162957 w 1834305"/>
              <a:gd name="connsiteY4" fmla="*/ 1725513 h 1725513"/>
              <a:gd name="connsiteX5" fmla="*/ 0 w 1834305"/>
              <a:gd name="connsiteY5" fmla="*/ 1078825 h 1725513"/>
              <a:gd name="connsiteX6" fmla="*/ 1834305 w 1834305"/>
              <a:gd name="connsiteY6" fmla="*/ 0 h 172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4305" h="1725513">
                <a:moveTo>
                  <a:pt x="1834305" y="0"/>
                </a:moveTo>
                <a:lnTo>
                  <a:pt x="1834305" y="1154275"/>
                </a:lnTo>
                <a:lnTo>
                  <a:pt x="1727097" y="1200250"/>
                </a:lnTo>
                <a:cubicBezTo>
                  <a:pt x="1536047" y="1293256"/>
                  <a:pt x="1365639" y="1432999"/>
                  <a:pt x="1234810" y="1614406"/>
                </a:cubicBezTo>
                <a:lnTo>
                  <a:pt x="1162957" y="1725513"/>
                </a:lnTo>
                <a:lnTo>
                  <a:pt x="0" y="1078825"/>
                </a:lnTo>
                <a:cubicBezTo>
                  <a:pt x="370288" y="412925"/>
                  <a:pt x="1072376" y="0"/>
                  <a:pt x="183430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endParaRPr>
          </a:p>
        </p:txBody>
      </p:sp>
      <p:sp>
        <p:nvSpPr>
          <p:cNvPr id="15" name="椭圆 14"/>
          <p:cNvSpPr/>
          <p:nvPr/>
        </p:nvSpPr>
        <p:spPr>
          <a:xfrm>
            <a:off x="4718231" y="2369996"/>
            <a:ext cx="2647605" cy="264795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grpSp>
        <p:nvGrpSpPr>
          <p:cNvPr id="26636" name="组合 15"/>
          <p:cNvGrpSpPr/>
          <p:nvPr/>
        </p:nvGrpSpPr>
        <p:grpSpPr bwMode="auto">
          <a:xfrm>
            <a:off x="5210292" y="2935792"/>
            <a:ext cx="1746023" cy="1752233"/>
            <a:chOff x="237305" y="1722403"/>
            <a:chExt cx="1746372" cy="1752913"/>
          </a:xfrm>
        </p:grpSpPr>
        <p:sp>
          <p:nvSpPr>
            <p:cNvPr id="26645" name="TextBox 10"/>
            <p:cNvSpPr txBox="1">
              <a:spLocks noChangeArrowheads="1"/>
            </p:cNvSpPr>
            <p:nvPr/>
          </p:nvSpPr>
          <p:spPr bwMode="auto">
            <a:xfrm>
              <a:off x="237305" y="2182152"/>
              <a:ext cx="1746372" cy="1293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solidFill>
                    <a:schemeClr val="bg1"/>
                  </a:solidFill>
                </a:rPr>
                <a:t>文字内容需概括精炼，建议与标题相关并符合整体语言风格，语言描述尽量简洁生动。</a:t>
              </a:r>
              <a:endParaRPr lang="en-US" altLang="zh-CN" dirty="0">
                <a:solidFill>
                  <a:schemeClr val="bg1"/>
                </a:solidFill>
              </a:endParaRPr>
            </a:p>
          </p:txBody>
        </p:sp>
        <p:sp>
          <p:nvSpPr>
            <p:cNvPr id="26646" name="文本框 17"/>
            <p:cNvSpPr txBox="1">
              <a:spLocks noChangeArrowheads="1"/>
            </p:cNvSpPr>
            <p:nvPr/>
          </p:nvSpPr>
          <p:spPr bwMode="auto">
            <a:xfrm>
              <a:off x="402967" y="1722403"/>
              <a:ext cx="1309787" cy="492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algn="ctr"/>
              <a:r>
                <a:rPr lang="zh-CN" altLang="en-US" sz="2000" b="1" dirty="0">
                  <a:solidFill>
                    <a:schemeClr val="bg1"/>
                  </a:solidFill>
                </a:rPr>
                <a:t>添加标题</a:t>
              </a:r>
            </a:p>
          </p:txBody>
        </p:sp>
      </p:grpSp>
      <p:sp>
        <p:nvSpPr>
          <p:cNvPr id="26637" name="文本框 18"/>
          <p:cNvSpPr txBox="1">
            <a:spLocks noChangeArrowheads="1"/>
          </p:cNvSpPr>
          <p:nvPr/>
        </p:nvSpPr>
        <p:spPr bwMode="auto">
          <a:xfrm>
            <a:off x="7734088" y="2835134"/>
            <a:ext cx="80634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bg1"/>
                </a:solidFill>
                <a:latin typeface="+mn-ea"/>
                <a:ea typeface="+mn-ea"/>
                <a:cs typeface="+mn-ea"/>
              </a:rPr>
              <a:t>文本</a:t>
            </a:r>
          </a:p>
        </p:txBody>
      </p:sp>
      <p:sp>
        <p:nvSpPr>
          <p:cNvPr id="26638" name="文本框 19"/>
          <p:cNvSpPr txBox="1">
            <a:spLocks noChangeArrowheads="1"/>
          </p:cNvSpPr>
          <p:nvPr/>
        </p:nvSpPr>
        <p:spPr bwMode="auto">
          <a:xfrm>
            <a:off x="7734088" y="4462321"/>
            <a:ext cx="80634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bg1"/>
                </a:solidFill>
                <a:latin typeface="+mn-ea"/>
                <a:ea typeface="+mn-ea"/>
                <a:cs typeface="+mn-ea"/>
              </a:rPr>
              <a:t>文本</a:t>
            </a:r>
          </a:p>
        </p:txBody>
      </p:sp>
      <p:sp>
        <p:nvSpPr>
          <p:cNvPr id="26639" name="文本框 20"/>
          <p:cNvSpPr txBox="1">
            <a:spLocks noChangeArrowheads="1"/>
          </p:cNvSpPr>
          <p:nvPr/>
        </p:nvSpPr>
        <p:spPr bwMode="auto">
          <a:xfrm>
            <a:off x="3670617" y="2835134"/>
            <a:ext cx="80634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bg1"/>
                </a:solidFill>
                <a:latin typeface="+mn-ea"/>
                <a:ea typeface="+mn-ea"/>
                <a:cs typeface="+mn-ea"/>
              </a:rPr>
              <a:t>文本</a:t>
            </a:r>
          </a:p>
        </p:txBody>
      </p:sp>
      <p:sp>
        <p:nvSpPr>
          <p:cNvPr id="26640" name="文本框 21"/>
          <p:cNvSpPr txBox="1">
            <a:spLocks noChangeArrowheads="1"/>
          </p:cNvSpPr>
          <p:nvPr/>
        </p:nvSpPr>
        <p:spPr bwMode="auto">
          <a:xfrm>
            <a:off x="3670617" y="4462321"/>
            <a:ext cx="80634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bg1"/>
                </a:solidFill>
                <a:latin typeface="+mn-ea"/>
                <a:ea typeface="+mn-ea"/>
                <a:cs typeface="+mn-ea"/>
              </a:rPr>
              <a:t>文本</a:t>
            </a:r>
          </a:p>
        </p:txBody>
      </p:sp>
      <p:sp>
        <p:nvSpPr>
          <p:cNvPr id="26641" name="TextBox 10"/>
          <p:cNvSpPr txBox="1">
            <a:spLocks noChangeArrowheads="1"/>
          </p:cNvSpPr>
          <p:nvPr/>
        </p:nvSpPr>
        <p:spPr bwMode="auto">
          <a:xfrm>
            <a:off x="8908685" y="2496996"/>
            <a:ext cx="2861890"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6642" name="TextBox 10"/>
          <p:cNvSpPr txBox="1">
            <a:spLocks noChangeArrowheads="1"/>
          </p:cNvSpPr>
          <p:nvPr/>
        </p:nvSpPr>
        <p:spPr bwMode="auto">
          <a:xfrm>
            <a:off x="8918209" y="4424221"/>
            <a:ext cx="2861890"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6643" name="TextBox 10"/>
          <p:cNvSpPr txBox="1">
            <a:spLocks noChangeArrowheads="1"/>
          </p:cNvSpPr>
          <p:nvPr/>
        </p:nvSpPr>
        <p:spPr bwMode="auto">
          <a:xfrm>
            <a:off x="430952" y="2447785"/>
            <a:ext cx="2861889"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6644" name="TextBox 10"/>
          <p:cNvSpPr txBox="1">
            <a:spLocks noChangeArrowheads="1"/>
          </p:cNvSpPr>
          <p:nvPr/>
        </p:nvSpPr>
        <p:spPr bwMode="auto">
          <a:xfrm>
            <a:off x="443651" y="4336910"/>
            <a:ext cx="2861889"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636"/>
                                        </p:tgtEl>
                                        <p:attrNameLst>
                                          <p:attrName>style.visibility</p:attrName>
                                        </p:attrNameLst>
                                      </p:cBhvr>
                                      <p:to>
                                        <p:strVal val="visible"/>
                                      </p:to>
                                    </p:set>
                                    <p:anim calcmode="lin" valueType="num">
                                      <p:cBhvr>
                                        <p:cTn id="7" dur="500" fill="hold"/>
                                        <p:tgtEl>
                                          <p:spTgt spid="26636"/>
                                        </p:tgtEl>
                                        <p:attrNameLst>
                                          <p:attrName>ppt_w</p:attrName>
                                        </p:attrNameLst>
                                      </p:cBhvr>
                                      <p:tavLst>
                                        <p:tav tm="0">
                                          <p:val>
                                            <p:fltVal val="0"/>
                                          </p:val>
                                        </p:tav>
                                        <p:tav tm="100000">
                                          <p:val>
                                            <p:strVal val="#ppt_w"/>
                                          </p:val>
                                        </p:tav>
                                      </p:tavLst>
                                    </p:anim>
                                    <p:anim calcmode="lin" valueType="num">
                                      <p:cBhvr>
                                        <p:cTn id="8" dur="500" fill="hold"/>
                                        <p:tgtEl>
                                          <p:spTgt spid="26636"/>
                                        </p:tgtEl>
                                        <p:attrNameLst>
                                          <p:attrName>ppt_h</p:attrName>
                                        </p:attrNameLst>
                                      </p:cBhvr>
                                      <p:tavLst>
                                        <p:tav tm="0">
                                          <p:val>
                                            <p:fltVal val="0"/>
                                          </p:val>
                                        </p:tav>
                                        <p:tav tm="100000">
                                          <p:val>
                                            <p:strVal val="#ppt_h"/>
                                          </p:val>
                                        </p:tav>
                                      </p:tavLst>
                                    </p:anim>
                                    <p:animEffect transition="in" filter="fade">
                                      <p:cBhvr>
                                        <p:cTn id="9" dur="500"/>
                                        <p:tgtEl>
                                          <p:spTgt spid="26636"/>
                                        </p:tgtEl>
                                      </p:cBhvr>
                                    </p:animEffect>
                                  </p:childTnLst>
                                </p:cTn>
                              </p:par>
                              <p:par>
                                <p:cTn id="10" presetID="53" presetClass="entr" presetSubtype="16" fill="hold" grpId="0" nodeType="withEffect">
                                  <p:stCondLst>
                                    <p:cond delay="30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528" fill="hold" grpId="0" nodeType="withEffect">
                                  <p:stCondLst>
                                    <p:cond delay="600"/>
                                  </p:stCondLst>
                                  <p:childTnLst>
                                    <p:set>
                                      <p:cBhvr>
                                        <p:cTn id="16" dur="1" fill="hold">
                                          <p:stCondLst>
                                            <p:cond delay="0"/>
                                          </p:stCondLst>
                                        </p:cTn>
                                        <p:tgtEl>
                                          <p:spTgt spid="26639"/>
                                        </p:tgtEl>
                                        <p:attrNameLst>
                                          <p:attrName>style.visibility</p:attrName>
                                        </p:attrNameLst>
                                      </p:cBhvr>
                                      <p:to>
                                        <p:strVal val="visible"/>
                                      </p:to>
                                    </p:set>
                                    <p:anim calcmode="lin" valueType="num">
                                      <p:cBhvr>
                                        <p:cTn id="17" dur="500" fill="hold"/>
                                        <p:tgtEl>
                                          <p:spTgt spid="26639"/>
                                        </p:tgtEl>
                                        <p:attrNameLst>
                                          <p:attrName>ppt_w</p:attrName>
                                        </p:attrNameLst>
                                      </p:cBhvr>
                                      <p:tavLst>
                                        <p:tav tm="0">
                                          <p:val>
                                            <p:fltVal val="0"/>
                                          </p:val>
                                        </p:tav>
                                        <p:tav tm="100000">
                                          <p:val>
                                            <p:strVal val="#ppt_w"/>
                                          </p:val>
                                        </p:tav>
                                      </p:tavLst>
                                    </p:anim>
                                    <p:anim calcmode="lin" valueType="num">
                                      <p:cBhvr>
                                        <p:cTn id="18" dur="500" fill="hold"/>
                                        <p:tgtEl>
                                          <p:spTgt spid="26639"/>
                                        </p:tgtEl>
                                        <p:attrNameLst>
                                          <p:attrName>ppt_h</p:attrName>
                                        </p:attrNameLst>
                                      </p:cBhvr>
                                      <p:tavLst>
                                        <p:tav tm="0">
                                          <p:val>
                                            <p:fltVal val="0"/>
                                          </p:val>
                                        </p:tav>
                                        <p:tav tm="100000">
                                          <p:val>
                                            <p:strVal val="#ppt_h"/>
                                          </p:val>
                                        </p:tav>
                                      </p:tavLst>
                                    </p:anim>
                                    <p:animEffect transition="in" filter="fade">
                                      <p:cBhvr>
                                        <p:cTn id="19" dur="500"/>
                                        <p:tgtEl>
                                          <p:spTgt spid="26639"/>
                                        </p:tgtEl>
                                      </p:cBhvr>
                                    </p:animEffect>
                                    <p:anim calcmode="lin" valueType="num">
                                      <p:cBhvr>
                                        <p:cTn id="20" dur="500" fill="hold"/>
                                        <p:tgtEl>
                                          <p:spTgt spid="26639"/>
                                        </p:tgtEl>
                                        <p:attrNameLst>
                                          <p:attrName>ppt_x</p:attrName>
                                        </p:attrNameLst>
                                      </p:cBhvr>
                                      <p:tavLst>
                                        <p:tav tm="0">
                                          <p:val>
                                            <p:fltVal val="0.5"/>
                                          </p:val>
                                        </p:tav>
                                        <p:tav tm="100000">
                                          <p:val>
                                            <p:strVal val="#ppt_x"/>
                                          </p:val>
                                        </p:tav>
                                      </p:tavLst>
                                    </p:anim>
                                    <p:anim calcmode="lin" valueType="num">
                                      <p:cBhvr>
                                        <p:cTn id="21" dur="500" fill="hold"/>
                                        <p:tgtEl>
                                          <p:spTgt spid="26639"/>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90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anim calcmode="lin" valueType="num">
                                      <p:cBhvr>
                                        <p:cTn id="27" dur="500" fill="hold"/>
                                        <p:tgtEl>
                                          <p:spTgt spid="14"/>
                                        </p:tgtEl>
                                        <p:attrNameLst>
                                          <p:attrName>ppt_x</p:attrName>
                                        </p:attrNameLst>
                                      </p:cBhvr>
                                      <p:tavLst>
                                        <p:tav tm="0">
                                          <p:val>
                                            <p:fltVal val="0.5"/>
                                          </p:val>
                                        </p:tav>
                                        <p:tav tm="100000">
                                          <p:val>
                                            <p:strVal val="#ppt_x"/>
                                          </p:val>
                                        </p:tav>
                                      </p:tavLst>
                                    </p:anim>
                                    <p:anim calcmode="lin" valueType="num">
                                      <p:cBhvr>
                                        <p:cTn id="28" dur="500" fill="hold"/>
                                        <p:tgtEl>
                                          <p:spTgt spid="14"/>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1200"/>
                                  </p:stCondLst>
                                  <p:childTnLst>
                                    <p:set>
                                      <p:cBhvr>
                                        <p:cTn id="30" dur="1" fill="hold">
                                          <p:stCondLst>
                                            <p:cond delay="0"/>
                                          </p:stCondLst>
                                        </p:cTn>
                                        <p:tgtEl>
                                          <p:spTgt spid="26640"/>
                                        </p:tgtEl>
                                        <p:attrNameLst>
                                          <p:attrName>style.visibility</p:attrName>
                                        </p:attrNameLst>
                                      </p:cBhvr>
                                      <p:to>
                                        <p:strVal val="visible"/>
                                      </p:to>
                                    </p:set>
                                    <p:anim calcmode="lin" valueType="num">
                                      <p:cBhvr>
                                        <p:cTn id="31" dur="500" fill="hold"/>
                                        <p:tgtEl>
                                          <p:spTgt spid="26640"/>
                                        </p:tgtEl>
                                        <p:attrNameLst>
                                          <p:attrName>ppt_w</p:attrName>
                                        </p:attrNameLst>
                                      </p:cBhvr>
                                      <p:tavLst>
                                        <p:tav tm="0">
                                          <p:val>
                                            <p:fltVal val="0"/>
                                          </p:val>
                                        </p:tav>
                                        <p:tav tm="100000">
                                          <p:val>
                                            <p:strVal val="#ppt_w"/>
                                          </p:val>
                                        </p:tav>
                                      </p:tavLst>
                                    </p:anim>
                                    <p:anim calcmode="lin" valueType="num">
                                      <p:cBhvr>
                                        <p:cTn id="32" dur="500" fill="hold"/>
                                        <p:tgtEl>
                                          <p:spTgt spid="26640"/>
                                        </p:tgtEl>
                                        <p:attrNameLst>
                                          <p:attrName>ppt_h</p:attrName>
                                        </p:attrNameLst>
                                      </p:cBhvr>
                                      <p:tavLst>
                                        <p:tav tm="0">
                                          <p:val>
                                            <p:fltVal val="0"/>
                                          </p:val>
                                        </p:tav>
                                        <p:tav tm="100000">
                                          <p:val>
                                            <p:strVal val="#ppt_h"/>
                                          </p:val>
                                        </p:tav>
                                      </p:tavLst>
                                    </p:anim>
                                    <p:animEffect transition="in" filter="fade">
                                      <p:cBhvr>
                                        <p:cTn id="33" dur="500"/>
                                        <p:tgtEl>
                                          <p:spTgt spid="26640"/>
                                        </p:tgtEl>
                                      </p:cBhvr>
                                    </p:animEffect>
                                    <p:anim calcmode="lin" valueType="num">
                                      <p:cBhvr>
                                        <p:cTn id="34" dur="500" fill="hold"/>
                                        <p:tgtEl>
                                          <p:spTgt spid="26640"/>
                                        </p:tgtEl>
                                        <p:attrNameLst>
                                          <p:attrName>ppt_x</p:attrName>
                                        </p:attrNameLst>
                                      </p:cBhvr>
                                      <p:tavLst>
                                        <p:tav tm="0">
                                          <p:val>
                                            <p:fltVal val="0.5"/>
                                          </p:val>
                                        </p:tav>
                                        <p:tav tm="100000">
                                          <p:val>
                                            <p:strVal val="#ppt_x"/>
                                          </p:val>
                                        </p:tav>
                                      </p:tavLst>
                                    </p:anim>
                                    <p:anim calcmode="lin" valueType="num">
                                      <p:cBhvr>
                                        <p:cTn id="35" dur="500" fill="hold"/>
                                        <p:tgtEl>
                                          <p:spTgt spid="26640"/>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150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Effect transition="in" filter="fade">
                                      <p:cBhvr>
                                        <p:cTn id="40" dur="500"/>
                                        <p:tgtEl>
                                          <p:spTgt spid="13"/>
                                        </p:tgtEl>
                                      </p:cBhvr>
                                    </p:animEffect>
                                    <p:anim calcmode="lin" valueType="num">
                                      <p:cBhvr>
                                        <p:cTn id="41" dur="500" fill="hold"/>
                                        <p:tgtEl>
                                          <p:spTgt spid="13"/>
                                        </p:tgtEl>
                                        <p:attrNameLst>
                                          <p:attrName>ppt_x</p:attrName>
                                        </p:attrNameLst>
                                      </p:cBhvr>
                                      <p:tavLst>
                                        <p:tav tm="0">
                                          <p:val>
                                            <p:fltVal val="0.5"/>
                                          </p:val>
                                        </p:tav>
                                        <p:tav tm="100000">
                                          <p:val>
                                            <p:strVal val="#ppt_x"/>
                                          </p:val>
                                        </p:tav>
                                      </p:tavLst>
                                    </p:anim>
                                    <p:anim calcmode="lin" valueType="num">
                                      <p:cBhvr>
                                        <p:cTn id="42" dur="500" fill="hold"/>
                                        <p:tgtEl>
                                          <p:spTgt spid="13"/>
                                        </p:tgtEl>
                                        <p:attrNameLst>
                                          <p:attrName>ppt_y</p:attrName>
                                        </p:attrNameLst>
                                      </p:cBhvr>
                                      <p:tavLst>
                                        <p:tav tm="0">
                                          <p:val>
                                            <p:fltVal val="0.5"/>
                                          </p:val>
                                        </p:tav>
                                        <p:tav tm="100000">
                                          <p:val>
                                            <p:strVal val="#ppt_y"/>
                                          </p:val>
                                        </p:tav>
                                      </p:tavLst>
                                    </p:anim>
                                  </p:childTnLst>
                                </p:cTn>
                              </p:par>
                              <p:par>
                                <p:cTn id="43" presetID="53" presetClass="entr" presetSubtype="528" fill="hold" grpId="0" nodeType="withEffect">
                                  <p:stCondLst>
                                    <p:cond delay="1800"/>
                                  </p:stCondLst>
                                  <p:childTnLst>
                                    <p:set>
                                      <p:cBhvr>
                                        <p:cTn id="44" dur="1" fill="hold">
                                          <p:stCondLst>
                                            <p:cond delay="0"/>
                                          </p:stCondLst>
                                        </p:cTn>
                                        <p:tgtEl>
                                          <p:spTgt spid="26637"/>
                                        </p:tgtEl>
                                        <p:attrNameLst>
                                          <p:attrName>style.visibility</p:attrName>
                                        </p:attrNameLst>
                                      </p:cBhvr>
                                      <p:to>
                                        <p:strVal val="visible"/>
                                      </p:to>
                                    </p:set>
                                    <p:anim calcmode="lin" valueType="num">
                                      <p:cBhvr>
                                        <p:cTn id="45" dur="500" fill="hold"/>
                                        <p:tgtEl>
                                          <p:spTgt spid="26637"/>
                                        </p:tgtEl>
                                        <p:attrNameLst>
                                          <p:attrName>ppt_w</p:attrName>
                                        </p:attrNameLst>
                                      </p:cBhvr>
                                      <p:tavLst>
                                        <p:tav tm="0">
                                          <p:val>
                                            <p:fltVal val="0"/>
                                          </p:val>
                                        </p:tav>
                                        <p:tav tm="100000">
                                          <p:val>
                                            <p:strVal val="#ppt_w"/>
                                          </p:val>
                                        </p:tav>
                                      </p:tavLst>
                                    </p:anim>
                                    <p:anim calcmode="lin" valueType="num">
                                      <p:cBhvr>
                                        <p:cTn id="46" dur="500" fill="hold"/>
                                        <p:tgtEl>
                                          <p:spTgt spid="26637"/>
                                        </p:tgtEl>
                                        <p:attrNameLst>
                                          <p:attrName>ppt_h</p:attrName>
                                        </p:attrNameLst>
                                      </p:cBhvr>
                                      <p:tavLst>
                                        <p:tav tm="0">
                                          <p:val>
                                            <p:fltVal val="0"/>
                                          </p:val>
                                        </p:tav>
                                        <p:tav tm="100000">
                                          <p:val>
                                            <p:strVal val="#ppt_h"/>
                                          </p:val>
                                        </p:tav>
                                      </p:tavLst>
                                    </p:anim>
                                    <p:animEffect transition="in" filter="fade">
                                      <p:cBhvr>
                                        <p:cTn id="47" dur="500"/>
                                        <p:tgtEl>
                                          <p:spTgt spid="26637"/>
                                        </p:tgtEl>
                                      </p:cBhvr>
                                    </p:animEffect>
                                    <p:anim calcmode="lin" valueType="num">
                                      <p:cBhvr>
                                        <p:cTn id="48" dur="500" fill="hold"/>
                                        <p:tgtEl>
                                          <p:spTgt spid="26637"/>
                                        </p:tgtEl>
                                        <p:attrNameLst>
                                          <p:attrName>ppt_x</p:attrName>
                                        </p:attrNameLst>
                                      </p:cBhvr>
                                      <p:tavLst>
                                        <p:tav tm="0">
                                          <p:val>
                                            <p:fltVal val="0.5"/>
                                          </p:val>
                                        </p:tav>
                                        <p:tav tm="100000">
                                          <p:val>
                                            <p:strVal val="#ppt_x"/>
                                          </p:val>
                                        </p:tav>
                                      </p:tavLst>
                                    </p:anim>
                                    <p:anim calcmode="lin" valueType="num">
                                      <p:cBhvr>
                                        <p:cTn id="49" dur="500" fill="hold"/>
                                        <p:tgtEl>
                                          <p:spTgt spid="26637"/>
                                        </p:tgtEl>
                                        <p:attrNameLst>
                                          <p:attrName>ppt_y</p:attrName>
                                        </p:attrNameLst>
                                      </p:cBhvr>
                                      <p:tavLst>
                                        <p:tav tm="0">
                                          <p:val>
                                            <p:fltVal val="0.5"/>
                                          </p:val>
                                        </p:tav>
                                        <p:tav tm="100000">
                                          <p:val>
                                            <p:strVal val="#ppt_y"/>
                                          </p:val>
                                        </p:tav>
                                      </p:tavLst>
                                    </p:anim>
                                  </p:childTnLst>
                                </p:cTn>
                              </p:par>
                              <p:par>
                                <p:cTn id="50" presetID="53" presetClass="entr" presetSubtype="528" fill="hold" grpId="0" nodeType="withEffect">
                                  <p:stCondLst>
                                    <p:cond delay="210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ppt_w</p:attrName>
                                        </p:attrNameLst>
                                      </p:cBhvr>
                                      <p:tavLst>
                                        <p:tav tm="0">
                                          <p:val>
                                            <p:fltVal val="0"/>
                                          </p:val>
                                        </p:tav>
                                        <p:tav tm="100000">
                                          <p:val>
                                            <p:strVal val="#ppt_w"/>
                                          </p:val>
                                        </p:tav>
                                      </p:tavLst>
                                    </p:anim>
                                    <p:anim calcmode="lin" valueType="num">
                                      <p:cBhvr>
                                        <p:cTn id="53" dur="500" fill="hold"/>
                                        <p:tgtEl>
                                          <p:spTgt spid="11"/>
                                        </p:tgtEl>
                                        <p:attrNameLst>
                                          <p:attrName>ppt_h</p:attrName>
                                        </p:attrNameLst>
                                      </p:cBhvr>
                                      <p:tavLst>
                                        <p:tav tm="0">
                                          <p:val>
                                            <p:fltVal val="0"/>
                                          </p:val>
                                        </p:tav>
                                        <p:tav tm="100000">
                                          <p:val>
                                            <p:strVal val="#ppt_h"/>
                                          </p:val>
                                        </p:tav>
                                      </p:tavLst>
                                    </p:anim>
                                    <p:animEffect transition="in" filter="fade">
                                      <p:cBhvr>
                                        <p:cTn id="54" dur="500"/>
                                        <p:tgtEl>
                                          <p:spTgt spid="11"/>
                                        </p:tgtEl>
                                      </p:cBhvr>
                                    </p:animEffect>
                                    <p:anim calcmode="lin" valueType="num">
                                      <p:cBhvr>
                                        <p:cTn id="55" dur="500" fill="hold"/>
                                        <p:tgtEl>
                                          <p:spTgt spid="11"/>
                                        </p:tgtEl>
                                        <p:attrNameLst>
                                          <p:attrName>ppt_x</p:attrName>
                                        </p:attrNameLst>
                                      </p:cBhvr>
                                      <p:tavLst>
                                        <p:tav tm="0">
                                          <p:val>
                                            <p:fltVal val="0.5"/>
                                          </p:val>
                                        </p:tav>
                                        <p:tav tm="100000">
                                          <p:val>
                                            <p:strVal val="#ppt_x"/>
                                          </p:val>
                                        </p:tav>
                                      </p:tavLst>
                                    </p:anim>
                                    <p:anim calcmode="lin" valueType="num">
                                      <p:cBhvr>
                                        <p:cTn id="56" dur="500" fill="hold"/>
                                        <p:tgtEl>
                                          <p:spTgt spid="11"/>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2400"/>
                                  </p:stCondLst>
                                  <p:childTnLst>
                                    <p:set>
                                      <p:cBhvr>
                                        <p:cTn id="58" dur="1" fill="hold">
                                          <p:stCondLst>
                                            <p:cond delay="0"/>
                                          </p:stCondLst>
                                        </p:cTn>
                                        <p:tgtEl>
                                          <p:spTgt spid="26638"/>
                                        </p:tgtEl>
                                        <p:attrNameLst>
                                          <p:attrName>style.visibility</p:attrName>
                                        </p:attrNameLst>
                                      </p:cBhvr>
                                      <p:to>
                                        <p:strVal val="visible"/>
                                      </p:to>
                                    </p:set>
                                    <p:anim calcmode="lin" valueType="num">
                                      <p:cBhvr>
                                        <p:cTn id="59" dur="500" fill="hold"/>
                                        <p:tgtEl>
                                          <p:spTgt spid="26638"/>
                                        </p:tgtEl>
                                        <p:attrNameLst>
                                          <p:attrName>ppt_w</p:attrName>
                                        </p:attrNameLst>
                                      </p:cBhvr>
                                      <p:tavLst>
                                        <p:tav tm="0">
                                          <p:val>
                                            <p:fltVal val="0"/>
                                          </p:val>
                                        </p:tav>
                                        <p:tav tm="100000">
                                          <p:val>
                                            <p:strVal val="#ppt_w"/>
                                          </p:val>
                                        </p:tav>
                                      </p:tavLst>
                                    </p:anim>
                                    <p:anim calcmode="lin" valueType="num">
                                      <p:cBhvr>
                                        <p:cTn id="60" dur="500" fill="hold"/>
                                        <p:tgtEl>
                                          <p:spTgt spid="26638"/>
                                        </p:tgtEl>
                                        <p:attrNameLst>
                                          <p:attrName>ppt_h</p:attrName>
                                        </p:attrNameLst>
                                      </p:cBhvr>
                                      <p:tavLst>
                                        <p:tav tm="0">
                                          <p:val>
                                            <p:fltVal val="0"/>
                                          </p:val>
                                        </p:tav>
                                        <p:tav tm="100000">
                                          <p:val>
                                            <p:strVal val="#ppt_h"/>
                                          </p:val>
                                        </p:tav>
                                      </p:tavLst>
                                    </p:anim>
                                    <p:animEffect transition="in" filter="fade">
                                      <p:cBhvr>
                                        <p:cTn id="61" dur="500"/>
                                        <p:tgtEl>
                                          <p:spTgt spid="26638"/>
                                        </p:tgtEl>
                                      </p:cBhvr>
                                    </p:animEffect>
                                    <p:anim calcmode="lin" valueType="num">
                                      <p:cBhvr>
                                        <p:cTn id="62" dur="500" fill="hold"/>
                                        <p:tgtEl>
                                          <p:spTgt spid="26638"/>
                                        </p:tgtEl>
                                        <p:attrNameLst>
                                          <p:attrName>ppt_x</p:attrName>
                                        </p:attrNameLst>
                                      </p:cBhvr>
                                      <p:tavLst>
                                        <p:tav tm="0">
                                          <p:val>
                                            <p:fltVal val="0.5"/>
                                          </p:val>
                                        </p:tav>
                                        <p:tav tm="100000">
                                          <p:val>
                                            <p:strVal val="#ppt_x"/>
                                          </p:val>
                                        </p:tav>
                                      </p:tavLst>
                                    </p:anim>
                                    <p:anim calcmode="lin" valueType="num">
                                      <p:cBhvr>
                                        <p:cTn id="63" dur="500" fill="hold"/>
                                        <p:tgtEl>
                                          <p:spTgt spid="26638"/>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2700"/>
                                  </p:stCondLst>
                                  <p:childTnLst>
                                    <p:set>
                                      <p:cBhvr>
                                        <p:cTn id="65" dur="1" fill="hold">
                                          <p:stCondLst>
                                            <p:cond delay="0"/>
                                          </p:stCondLst>
                                        </p:cTn>
                                        <p:tgtEl>
                                          <p:spTgt spid="12"/>
                                        </p:tgtEl>
                                        <p:attrNameLst>
                                          <p:attrName>style.visibility</p:attrName>
                                        </p:attrNameLst>
                                      </p:cBhvr>
                                      <p:to>
                                        <p:strVal val="visible"/>
                                      </p:to>
                                    </p:set>
                                    <p:anim calcmode="lin" valueType="num">
                                      <p:cBhvr>
                                        <p:cTn id="66" dur="500" fill="hold"/>
                                        <p:tgtEl>
                                          <p:spTgt spid="12"/>
                                        </p:tgtEl>
                                        <p:attrNameLst>
                                          <p:attrName>ppt_w</p:attrName>
                                        </p:attrNameLst>
                                      </p:cBhvr>
                                      <p:tavLst>
                                        <p:tav tm="0">
                                          <p:val>
                                            <p:fltVal val="0"/>
                                          </p:val>
                                        </p:tav>
                                        <p:tav tm="100000">
                                          <p:val>
                                            <p:strVal val="#ppt_w"/>
                                          </p:val>
                                        </p:tav>
                                      </p:tavLst>
                                    </p:anim>
                                    <p:anim calcmode="lin" valueType="num">
                                      <p:cBhvr>
                                        <p:cTn id="67" dur="500" fill="hold"/>
                                        <p:tgtEl>
                                          <p:spTgt spid="12"/>
                                        </p:tgtEl>
                                        <p:attrNameLst>
                                          <p:attrName>ppt_h</p:attrName>
                                        </p:attrNameLst>
                                      </p:cBhvr>
                                      <p:tavLst>
                                        <p:tav tm="0">
                                          <p:val>
                                            <p:fltVal val="0"/>
                                          </p:val>
                                        </p:tav>
                                        <p:tav tm="100000">
                                          <p:val>
                                            <p:strVal val="#ppt_h"/>
                                          </p:val>
                                        </p:tav>
                                      </p:tavLst>
                                    </p:anim>
                                    <p:animEffect transition="in" filter="fade">
                                      <p:cBhvr>
                                        <p:cTn id="68" dur="500"/>
                                        <p:tgtEl>
                                          <p:spTgt spid="12"/>
                                        </p:tgtEl>
                                      </p:cBhvr>
                                    </p:animEffect>
                                    <p:anim calcmode="lin" valueType="num">
                                      <p:cBhvr>
                                        <p:cTn id="69" dur="500" fill="hold"/>
                                        <p:tgtEl>
                                          <p:spTgt spid="12"/>
                                        </p:tgtEl>
                                        <p:attrNameLst>
                                          <p:attrName>ppt_x</p:attrName>
                                        </p:attrNameLst>
                                      </p:cBhvr>
                                      <p:tavLst>
                                        <p:tav tm="0">
                                          <p:val>
                                            <p:fltVal val="0.5"/>
                                          </p:val>
                                        </p:tav>
                                        <p:tav tm="100000">
                                          <p:val>
                                            <p:strVal val="#ppt_x"/>
                                          </p:val>
                                        </p:tav>
                                      </p:tavLst>
                                    </p:anim>
                                    <p:anim calcmode="lin" valueType="num">
                                      <p:cBhvr>
                                        <p:cTn id="70" dur="500" fill="hold"/>
                                        <p:tgtEl>
                                          <p:spTgt spid="12"/>
                                        </p:tgtEl>
                                        <p:attrNameLst>
                                          <p:attrName>ppt_y</p:attrName>
                                        </p:attrNameLst>
                                      </p:cBhvr>
                                      <p:tavLst>
                                        <p:tav tm="0">
                                          <p:val>
                                            <p:fltVal val="0.5"/>
                                          </p:val>
                                        </p:tav>
                                        <p:tav tm="100000">
                                          <p:val>
                                            <p:strVal val="#ppt_y"/>
                                          </p:val>
                                        </p:tav>
                                      </p:tavLst>
                                    </p:anim>
                                  </p:childTnLst>
                                </p:cTn>
                              </p:par>
                              <p:par>
                                <p:cTn id="71" presetID="10" presetClass="entr" presetSubtype="0" fill="hold" grpId="0" nodeType="withEffect">
                                  <p:stCondLst>
                                    <p:cond delay="3000"/>
                                  </p:stCondLst>
                                  <p:childTnLst>
                                    <p:set>
                                      <p:cBhvr>
                                        <p:cTn id="72" dur="1" fill="hold">
                                          <p:stCondLst>
                                            <p:cond delay="0"/>
                                          </p:stCondLst>
                                        </p:cTn>
                                        <p:tgtEl>
                                          <p:spTgt spid="26643"/>
                                        </p:tgtEl>
                                        <p:attrNameLst>
                                          <p:attrName>style.visibility</p:attrName>
                                        </p:attrNameLst>
                                      </p:cBhvr>
                                      <p:to>
                                        <p:strVal val="visible"/>
                                      </p:to>
                                    </p:set>
                                    <p:animEffect transition="in" filter="fade">
                                      <p:cBhvr>
                                        <p:cTn id="73" dur="500"/>
                                        <p:tgtEl>
                                          <p:spTgt spid="26643"/>
                                        </p:tgtEl>
                                      </p:cBhvr>
                                    </p:animEffect>
                                  </p:childTnLst>
                                </p:cTn>
                              </p:par>
                              <p:par>
                                <p:cTn id="74" presetID="10" presetClass="entr" presetSubtype="0" fill="hold" grpId="0" nodeType="withEffect">
                                  <p:stCondLst>
                                    <p:cond delay="3300"/>
                                  </p:stCondLst>
                                  <p:childTnLst>
                                    <p:set>
                                      <p:cBhvr>
                                        <p:cTn id="75" dur="1" fill="hold">
                                          <p:stCondLst>
                                            <p:cond delay="0"/>
                                          </p:stCondLst>
                                        </p:cTn>
                                        <p:tgtEl>
                                          <p:spTgt spid="26641"/>
                                        </p:tgtEl>
                                        <p:attrNameLst>
                                          <p:attrName>style.visibility</p:attrName>
                                        </p:attrNameLst>
                                      </p:cBhvr>
                                      <p:to>
                                        <p:strVal val="visible"/>
                                      </p:to>
                                    </p:set>
                                    <p:animEffect transition="in" filter="fade">
                                      <p:cBhvr>
                                        <p:cTn id="76" dur="500"/>
                                        <p:tgtEl>
                                          <p:spTgt spid="26641"/>
                                        </p:tgtEl>
                                      </p:cBhvr>
                                    </p:animEffect>
                                  </p:childTnLst>
                                </p:cTn>
                              </p:par>
                              <p:par>
                                <p:cTn id="77" presetID="10" presetClass="entr" presetSubtype="0" fill="hold" grpId="0" nodeType="withEffect">
                                  <p:stCondLst>
                                    <p:cond delay="3600"/>
                                  </p:stCondLst>
                                  <p:childTnLst>
                                    <p:set>
                                      <p:cBhvr>
                                        <p:cTn id="78" dur="1" fill="hold">
                                          <p:stCondLst>
                                            <p:cond delay="0"/>
                                          </p:stCondLst>
                                        </p:cTn>
                                        <p:tgtEl>
                                          <p:spTgt spid="26644"/>
                                        </p:tgtEl>
                                        <p:attrNameLst>
                                          <p:attrName>style.visibility</p:attrName>
                                        </p:attrNameLst>
                                      </p:cBhvr>
                                      <p:to>
                                        <p:strVal val="visible"/>
                                      </p:to>
                                    </p:set>
                                    <p:animEffect transition="in" filter="fade">
                                      <p:cBhvr>
                                        <p:cTn id="79" dur="500"/>
                                        <p:tgtEl>
                                          <p:spTgt spid="26644"/>
                                        </p:tgtEl>
                                      </p:cBhvr>
                                    </p:animEffect>
                                  </p:childTnLst>
                                </p:cTn>
                              </p:par>
                              <p:par>
                                <p:cTn id="80" presetID="10" presetClass="entr" presetSubtype="0" fill="hold" grpId="0" nodeType="withEffect">
                                  <p:stCondLst>
                                    <p:cond delay="3900"/>
                                  </p:stCondLst>
                                  <p:childTnLst>
                                    <p:set>
                                      <p:cBhvr>
                                        <p:cTn id="81" dur="1" fill="hold">
                                          <p:stCondLst>
                                            <p:cond delay="0"/>
                                          </p:stCondLst>
                                        </p:cTn>
                                        <p:tgtEl>
                                          <p:spTgt spid="26642"/>
                                        </p:tgtEl>
                                        <p:attrNameLst>
                                          <p:attrName>style.visibility</p:attrName>
                                        </p:attrNameLst>
                                      </p:cBhvr>
                                      <p:to>
                                        <p:strVal val="visible"/>
                                      </p:to>
                                    </p:set>
                                    <p:animEffect transition="in" filter="fade">
                                      <p:cBhvr>
                                        <p:cTn id="82" dur="500"/>
                                        <p:tgtEl>
                                          <p:spTgt spid="26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26637" grpId="0"/>
      <p:bldP spid="26638" grpId="0"/>
      <p:bldP spid="26639" grpId="0"/>
      <p:bldP spid="26640" grpId="0"/>
      <p:bldP spid="26641" grpId="0"/>
      <p:bldP spid="26642" grpId="0"/>
      <p:bldP spid="26643" grpId="0"/>
      <p:bldP spid="2664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rot="17630668">
            <a:off x="4232597" y="2010283"/>
            <a:ext cx="3779837" cy="3763473"/>
          </a:xfrm>
          <a:custGeom>
            <a:avLst/>
            <a:gdLst>
              <a:gd name="connsiteX0" fmla="*/ 1869900 w 4739938"/>
              <a:gd name="connsiteY0" fmla="*/ 2041838 h 4719939"/>
              <a:gd name="connsiteX1" fmla="*/ 1839624 w 4739938"/>
              <a:gd name="connsiteY1" fmla="*/ 2572003 h 4719939"/>
              <a:gd name="connsiteX2" fmla="*/ 245010 w 4739938"/>
              <a:gd name="connsiteY2" fmla="*/ 3369850 h 4719939"/>
              <a:gd name="connsiteX3" fmla="*/ 373445 w 4739938"/>
              <a:gd name="connsiteY3" fmla="*/ 1070923 h 4719939"/>
              <a:gd name="connsiteX4" fmla="*/ 2301832 w 4739938"/>
              <a:gd name="connsiteY4" fmla="*/ 2959036 h 4719939"/>
              <a:gd name="connsiteX5" fmla="*/ 2176324 w 4739938"/>
              <a:gd name="connsiteY5" fmla="*/ 4719939 h 4719939"/>
              <a:gd name="connsiteX6" fmla="*/ 264204 w 4739938"/>
              <a:gd name="connsiteY6" fmla="*/ 3437222 h 4719939"/>
              <a:gd name="connsiteX7" fmla="*/ 1834669 w 4739938"/>
              <a:gd name="connsiteY7" fmla="*/ 2658775 h 4719939"/>
              <a:gd name="connsiteX8" fmla="*/ 1832880 w 4739938"/>
              <a:gd name="connsiteY8" fmla="*/ 2690102 h 4719939"/>
              <a:gd name="connsiteX9" fmla="*/ 2504962 w 4739938"/>
              <a:gd name="connsiteY9" fmla="*/ 9198 h 4719939"/>
              <a:gd name="connsiteX10" fmla="*/ 2375608 w 4739938"/>
              <a:gd name="connsiteY10" fmla="*/ 1813728 h 4719939"/>
              <a:gd name="connsiteX11" fmla="*/ 1899598 w 4739938"/>
              <a:gd name="connsiteY11" fmla="*/ 2018698 h 4719939"/>
              <a:gd name="connsiteX12" fmla="*/ 429840 w 4739938"/>
              <a:gd name="connsiteY12" fmla="*/ 1006911 h 4719939"/>
              <a:gd name="connsiteX13" fmla="*/ 2504962 w 4739938"/>
              <a:gd name="connsiteY13" fmla="*/ 9198 h 4719939"/>
              <a:gd name="connsiteX14" fmla="*/ 4319856 w 4739938"/>
              <a:gd name="connsiteY14" fmla="*/ 3704637 h 4719939"/>
              <a:gd name="connsiteX15" fmla="*/ 2244735 w 4739938"/>
              <a:gd name="connsiteY15" fmla="*/ 4702350 h 4719939"/>
              <a:gd name="connsiteX16" fmla="*/ 2367860 w 4739938"/>
              <a:gd name="connsiteY16" fmla="*/ 2984715 h 4719939"/>
              <a:gd name="connsiteX17" fmla="*/ 2909300 w 4739938"/>
              <a:gd name="connsiteY17" fmla="*/ 2751571 h 4719939"/>
              <a:gd name="connsiteX18" fmla="*/ 2910287 w 4739938"/>
              <a:gd name="connsiteY18" fmla="*/ 2734286 h 4719939"/>
              <a:gd name="connsiteX19" fmla="*/ 4471347 w 4739938"/>
              <a:gd name="connsiteY19" fmla="*/ 1282715 h 4719939"/>
              <a:gd name="connsiteX20" fmla="*/ 2896089 w 4739938"/>
              <a:gd name="connsiteY20" fmla="*/ 2063540 h 4719939"/>
              <a:gd name="connsiteX21" fmla="*/ 2431153 w 4739938"/>
              <a:gd name="connsiteY21" fmla="*/ 1796909 h 4719939"/>
              <a:gd name="connsiteX22" fmla="*/ 2559227 w 4739938"/>
              <a:gd name="connsiteY22" fmla="*/ 0 h 4719939"/>
              <a:gd name="connsiteX23" fmla="*/ 4471347 w 4739938"/>
              <a:gd name="connsiteY23" fmla="*/ 1282715 h 4719939"/>
              <a:gd name="connsiteX24" fmla="*/ 4736325 w 4739938"/>
              <a:gd name="connsiteY24" fmla="*/ 2496368 h 4719939"/>
              <a:gd name="connsiteX25" fmla="*/ 4366492 w 4739938"/>
              <a:gd name="connsiteY25" fmla="*/ 3628757 h 4719939"/>
              <a:gd name="connsiteX26" fmla="*/ 2913058 w 4739938"/>
              <a:gd name="connsiteY26" fmla="*/ 2685755 h 4719939"/>
              <a:gd name="connsiteX27" fmla="*/ 2946239 w 4739938"/>
              <a:gd name="connsiteY27" fmla="*/ 2104699 h 4719939"/>
              <a:gd name="connsiteX28" fmla="*/ 4494928 w 4739938"/>
              <a:gd name="connsiteY28" fmla="*/ 1329830 h 4719939"/>
              <a:gd name="connsiteX29" fmla="*/ 4736325 w 4739938"/>
              <a:gd name="connsiteY29" fmla="*/ 2496368 h 4719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739938" h="4719939">
                <a:moveTo>
                  <a:pt x="1869900" y="2041838"/>
                </a:moveTo>
                <a:lnTo>
                  <a:pt x="1839624" y="2572003"/>
                </a:lnTo>
                <a:lnTo>
                  <a:pt x="245010" y="3369850"/>
                </a:lnTo>
                <a:cubicBezTo>
                  <a:pt x="-122692" y="2634946"/>
                  <a:pt x="-73827" y="1760296"/>
                  <a:pt x="373445" y="1070923"/>
                </a:cubicBezTo>
                <a:close/>
                <a:moveTo>
                  <a:pt x="2301832" y="2959036"/>
                </a:moveTo>
                <a:lnTo>
                  <a:pt x="2176324" y="4719939"/>
                </a:lnTo>
                <a:cubicBezTo>
                  <a:pt x="1356645" y="4661517"/>
                  <a:pt x="629159" y="4173493"/>
                  <a:pt x="264204" y="3437222"/>
                </a:cubicBezTo>
                <a:lnTo>
                  <a:pt x="1834669" y="2658775"/>
                </a:lnTo>
                <a:lnTo>
                  <a:pt x="1832880" y="2690102"/>
                </a:lnTo>
                <a:close/>
                <a:moveTo>
                  <a:pt x="2504962" y="9198"/>
                </a:moveTo>
                <a:lnTo>
                  <a:pt x="2375608" y="1813728"/>
                </a:lnTo>
                <a:lnTo>
                  <a:pt x="1899598" y="2018698"/>
                </a:lnTo>
                <a:lnTo>
                  <a:pt x="429840" y="1006911"/>
                </a:lnTo>
                <a:cubicBezTo>
                  <a:pt x="895805" y="330033"/>
                  <a:pt x="1685306" y="-49557"/>
                  <a:pt x="2504962" y="9198"/>
                </a:cubicBezTo>
                <a:close/>
                <a:moveTo>
                  <a:pt x="4319856" y="3704637"/>
                </a:moveTo>
                <a:cubicBezTo>
                  <a:pt x="3853891" y="4381518"/>
                  <a:pt x="3064390" y="4761106"/>
                  <a:pt x="2244735" y="4702350"/>
                </a:cubicBezTo>
                <a:lnTo>
                  <a:pt x="2367860" y="2984715"/>
                </a:lnTo>
                <a:lnTo>
                  <a:pt x="2909300" y="2751571"/>
                </a:lnTo>
                <a:lnTo>
                  <a:pt x="2910287" y="2734286"/>
                </a:lnTo>
                <a:close/>
                <a:moveTo>
                  <a:pt x="4471347" y="1282715"/>
                </a:moveTo>
                <a:lnTo>
                  <a:pt x="2896089" y="2063540"/>
                </a:lnTo>
                <a:lnTo>
                  <a:pt x="2431153" y="1796909"/>
                </a:lnTo>
                <a:lnTo>
                  <a:pt x="2559227" y="0"/>
                </a:lnTo>
                <a:cubicBezTo>
                  <a:pt x="3378907" y="58422"/>
                  <a:pt x="4106392" y="546444"/>
                  <a:pt x="4471347" y="1282715"/>
                </a:cubicBezTo>
                <a:close/>
                <a:moveTo>
                  <a:pt x="4736325" y="2496368"/>
                </a:moveTo>
                <a:cubicBezTo>
                  <a:pt x="4714162" y="2893065"/>
                  <a:pt x="4590128" y="3284071"/>
                  <a:pt x="4366492" y="3628757"/>
                </a:cubicBezTo>
                <a:lnTo>
                  <a:pt x="2913058" y="2685755"/>
                </a:lnTo>
                <a:lnTo>
                  <a:pt x="2946239" y="2104699"/>
                </a:lnTo>
                <a:lnTo>
                  <a:pt x="4494928" y="1329830"/>
                </a:lnTo>
                <a:cubicBezTo>
                  <a:pt x="4678779" y="1697282"/>
                  <a:pt x="4758488" y="2099671"/>
                  <a:pt x="4736325" y="2496368"/>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endParaRPr>
          </a:p>
        </p:txBody>
      </p:sp>
      <p:sp>
        <p:nvSpPr>
          <p:cNvPr id="27656" name="文本框 11"/>
          <p:cNvSpPr txBox="1">
            <a:spLocks noChangeArrowheads="1"/>
          </p:cNvSpPr>
          <p:nvPr/>
        </p:nvSpPr>
        <p:spPr bwMode="auto">
          <a:xfrm>
            <a:off x="5794739" y="3678499"/>
            <a:ext cx="792059"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tx2"/>
                </a:solidFill>
                <a:latin typeface="+mn-ea"/>
                <a:ea typeface="+mn-ea"/>
                <a:cs typeface="+mn-ea"/>
              </a:rPr>
              <a:t>文本</a:t>
            </a:r>
          </a:p>
        </p:txBody>
      </p:sp>
      <p:grpSp>
        <p:nvGrpSpPr>
          <p:cNvPr id="27657" name="组合 12"/>
          <p:cNvGrpSpPr/>
          <p:nvPr/>
        </p:nvGrpSpPr>
        <p:grpSpPr bwMode="auto">
          <a:xfrm>
            <a:off x="7797903" y="1705236"/>
            <a:ext cx="2861889" cy="1181888"/>
            <a:chOff x="533628" y="1580986"/>
            <a:chExt cx="2861835" cy="1181804"/>
          </a:xfrm>
        </p:grpSpPr>
        <p:sp>
          <p:nvSpPr>
            <p:cNvPr id="27673" name="TextBox 10"/>
            <p:cNvSpPr txBox="1">
              <a:spLocks noChangeArrowheads="1"/>
            </p:cNvSpPr>
            <p:nvPr/>
          </p:nvSpPr>
          <p:spPr bwMode="auto">
            <a:xfrm>
              <a:off x="533628" y="1950318"/>
              <a:ext cx="2861835" cy="812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7674" name="文本框 14"/>
            <p:cNvSpPr txBox="1">
              <a:spLocks noChangeArrowheads="1"/>
            </p:cNvSpPr>
            <p:nvPr/>
          </p:nvSpPr>
          <p:spPr bwMode="auto">
            <a:xfrm>
              <a:off x="533628" y="1580986"/>
              <a:ext cx="887105" cy="3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a:t>标题</a:t>
              </a:r>
            </a:p>
          </p:txBody>
        </p:sp>
      </p:grpSp>
      <p:grpSp>
        <p:nvGrpSpPr>
          <p:cNvPr id="27658" name="组合 15"/>
          <p:cNvGrpSpPr/>
          <p:nvPr/>
        </p:nvGrpSpPr>
        <p:grpSpPr bwMode="auto">
          <a:xfrm>
            <a:off x="8202662" y="3348299"/>
            <a:ext cx="2861890" cy="1181888"/>
            <a:chOff x="533628" y="1580986"/>
            <a:chExt cx="2861835" cy="1181804"/>
          </a:xfrm>
        </p:grpSpPr>
        <p:sp>
          <p:nvSpPr>
            <p:cNvPr id="27671" name="TextBox 10"/>
            <p:cNvSpPr txBox="1">
              <a:spLocks noChangeArrowheads="1"/>
            </p:cNvSpPr>
            <p:nvPr/>
          </p:nvSpPr>
          <p:spPr bwMode="auto">
            <a:xfrm>
              <a:off x="533628" y="1950318"/>
              <a:ext cx="2861835" cy="812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7672" name="文本框 17"/>
            <p:cNvSpPr txBox="1">
              <a:spLocks noChangeArrowheads="1"/>
            </p:cNvSpPr>
            <p:nvPr/>
          </p:nvSpPr>
          <p:spPr bwMode="auto">
            <a:xfrm>
              <a:off x="533628" y="1580986"/>
              <a:ext cx="887105" cy="3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a:t>标题</a:t>
              </a:r>
            </a:p>
          </p:txBody>
        </p:sp>
      </p:grpSp>
      <p:grpSp>
        <p:nvGrpSpPr>
          <p:cNvPr id="27659" name="组合 18"/>
          <p:cNvGrpSpPr/>
          <p:nvPr/>
        </p:nvGrpSpPr>
        <p:grpSpPr bwMode="auto">
          <a:xfrm>
            <a:off x="7809013" y="4918338"/>
            <a:ext cx="2861890" cy="1181889"/>
            <a:chOff x="533628" y="1580986"/>
            <a:chExt cx="2861835" cy="1181804"/>
          </a:xfrm>
        </p:grpSpPr>
        <p:sp>
          <p:nvSpPr>
            <p:cNvPr id="27669" name="TextBox 10"/>
            <p:cNvSpPr txBox="1">
              <a:spLocks noChangeArrowheads="1"/>
            </p:cNvSpPr>
            <p:nvPr/>
          </p:nvSpPr>
          <p:spPr bwMode="auto">
            <a:xfrm>
              <a:off x="533628" y="1950318"/>
              <a:ext cx="2861835" cy="812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7670" name="文本框 20"/>
            <p:cNvSpPr txBox="1">
              <a:spLocks noChangeArrowheads="1"/>
            </p:cNvSpPr>
            <p:nvPr/>
          </p:nvSpPr>
          <p:spPr bwMode="auto">
            <a:xfrm>
              <a:off x="533628" y="1580986"/>
              <a:ext cx="887105" cy="3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a:t>标题</a:t>
              </a:r>
            </a:p>
          </p:txBody>
        </p:sp>
      </p:grpSp>
      <p:grpSp>
        <p:nvGrpSpPr>
          <p:cNvPr id="27660" name="组合 21"/>
          <p:cNvGrpSpPr/>
          <p:nvPr/>
        </p:nvGrpSpPr>
        <p:grpSpPr bwMode="auto">
          <a:xfrm>
            <a:off x="1426508" y="1698888"/>
            <a:ext cx="3011095" cy="1188984"/>
            <a:chOff x="533628" y="1573511"/>
            <a:chExt cx="3011622" cy="1190100"/>
          </a:xfrm>
        </p:grpSpPr>
        <p:sp>
          <p:nvSpPr>
            <p:cNvPr id="27667" name="TextBox 10"/>
            <p:cNvSpPr txBox="1">
              <a:spLocks noChangeArrowheads="1"/>
            </p:cNvSpPr>
            <p:nvPr/>
          </p:nvSpPr>
          <p:spPr bwMode="auto">
            <a:xfrm>
              <a:off x="533628" y="1950318"/>
              <a:ext cx="2861835" cy="81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7668" name="文本框 23"/>
            <p:cNvSpPr txBox="1">
              <a:spLocks noChangeArrowheads="1"/>
            </p:cNvSpPr>
            <p:nvPr/>
          </p:nvSpPr>
          <p:spPr bwMode="auto">
            <a:xfrm>
              <a:off x="2658145" y="1573511"/>
              <a:ext cx="887105" cy="33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标题</a:t>
              </a:r>
            </a:p>
          </p:txBody>
        </p:sp>
      </p:grpSp>
      <p:grpSp>
        <p:nvGrpSpPr>
          <p:cNvPr id="27661" name="组合 24"/>
          <p:cNvGrpSpPr/>
          <p:nvPr/>
        </p:nvGrpSpPr>
        <p:grpSpPr bwMode="auto">
          <a:xfrm>
            <a:off x="1243967" y="3348300"/>
            <a:ext cx="3011096" cy="1189519"/>
            <a:chOff x="533628" y="1573511"/>
            <a:chExt cx="3011622" cy="1188943"/>
          </a:xfrm>
        </p:grpSpPr>
        <p:sp>
          <p:nvSpPr>
            <p:cNvPr id="27665" name="TextBox 10"/>
            <p:cNvSpPr txBox="1">
              <a:spLocks noChangeArrowheads="1"/>
            </p:cNvSpPr>
            <p:nvPr/>
          </p:nvSpPr>
          <p:spPr bwMode="auto">
            <a:xfrm>
              <a:off x="533628" y="1950318"/>
              <a:ext cx="2861835" cy="812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7666" name="文本框 26"/>
            <p:cNvSpPr txBox="1">
              <a:spLocks noChangeArrowheads="1"/>
            </p:cNvSpPr>
            <p:nvPr/>
          </p:nvSpPr>
          <p:spPr bwMode="auto">
            <a:xfrm>
              <a:off x="2658145" y="1573511"/>
              <a:ext cx="887105" cy="33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a:t>标题</a:t>
              </a:r>
            </a:p>
          </p:txBody>
        </p:sp>
      </p:grpSp>
      <p:grpSp>
        <p:nvGrpSpPr>
          <p:cNvPr id="27662" name="组合 27"/>
          <p:cNvGrpSpPr/>
          <p:nvPr/>
        </p:nvGrpSpPr>
        <p:grpSpPr bwMode="auto">
          <a:xfrm>
            <a:off x="1650314" y="4921511"/>
            <a:ext cx="3011096" cy="1189520"/>
            <a:chOff x="533628" y="1573511"/>
            <a:chExt cx="3011622" cy="1188943"/>
          </a:xfrm>
        </p:grpSpPr>
        <p:sp>
          <p:nvSpPr>
            <p:cNvPr id="27663" name="TextBox 10"/>
            <p:cNvSpPr txBox="1">
              <a:spLocks noChangeArrowheads="1"/>
            </p:cNvSpPr>
            <p:nvPr/>
          </p:nvSpPr>
          <p:spPr bwMode="auto">
            <a:xfrm>
              <a:off x="533628" y="1950318"/>
              <a:ext cx="2861835" cy="812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7664" name="文本框 29"/>
            <p:cNvSpPr txBox="1">
              <a:spLocks noChangeArrowheads="1"/>
            </p:cNvSpPr>
            <p:nvPr/>
          </p:nvSpPr>
          <p:spPr bwMode="auto">
            <a:xfrm>
              <a:off x="2658145" y="1573511"/>
              <a:ext cx="887105" cy="33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a:t>标题</a:t>
              </a:r>
            </a:p>
          </p:txBody>
        </p:sp>
      </p:gr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7656"/>
                                        </p:tgtEl>
                                        <p:attrNameLst>
                                          <p:attrName>style.visibility</p:attrName>
                                        </p:attrNameLst>
                                      </p:cBhvr>
                                      <p:to>
                                        <p:strVal val="visible"/>
                                      </p:to>
                                    </p:set>
                                    <p:anim calcmode="lin" valueType="num">
                                      <p:cBhvr>
                                        <p:cTn id="12" dur="500" fill="hold"/>
                                        <p:tgtEl>
                                          <p:spTgt spid="27656"/>
                                        </p:tgtEl>
                                        <p:attrNameLst>
                                          <p:attrName>ppt_w</p:attrName>
                                        </p:attrNameLst>
                                      </p:cBhvr>
                                      <p:tavLst>
                                        <p:tav tm="0">
                                          <p:val>
                                            <p:fltVal val="0"/>
                                          </p:val>
                                        </p:tav>
                                        <p:tav tm="100000">
                                          <p:val>
                                            <p:strVal val="#ppt_w"/>
                                          </p:val>
                                        </p:tav>
                                      </p:tavLst>
                                    </p:anim>
                                    <p:anim calcmode="lin" valueType="num">
                                      <p:cBhvr>
                                        <p:cTn id="13" dur="500" fill="hold"/>
                                        <p:tgtEl>
                                          <p:spTgt spid="27656"/>
                                        </p:tgtEl>
                                        <p:attrNameLst>
                                          <p:attrName>ppt_h</p:attrName>
                                        </p:attrNameLst>
                                      </p:cBhvr>
                                      <p:tavLst>
                                        <p:tav tm="0">
                                          <p:val>
                                            <p:fltVal val="0"/>
                                          </p:val>
                                        </p:tav>
                                        <p:tav tm="100000">
                                          <p:val>
                                            <p:strVal val="#ppt_h"/>
                                          </p:val>
                                        </p:tav>
                                      </p:tavLst>
                                    </p:anim>
                                    <p:animEffect transition="in" filter="fade">
                                      <p:cBhvr>
                                        <p:cTn id="14" dur="500"/>
                                        <p:tgtEl>
                                          <p:spTgt spid="27656"/>
                                        </p:tgtEl>
                                      </p:cBhvr>
                                    </p:animEffect>
                                  </p:childTnLst>
                                </p:cTn>
                              </p:par>
                              <p:par>
                                <p:cTn id="15" presetID="8" presetClass="emph" presetSubtype="0" fill="hold" grpId="1" nodeType="withEffect">
                                  <p:stCondLst>
                                    <p:cond delay="0"/>
                                  </p:stCondLst>
                                  <p:childTnLst>
                                    <p:animRot by="21600000">
                                      <p:cBhvr>
                                        <p:cTn id="16" dur="2000" fill="hold"/>
                                        <p:tgtEl>
                                          <p:spTgt spid="11"/>
                                        </p:tgtEl>
                                        <p:attrNameLst>
                                          <p:attrName>r</p:attrName>
                                        </p:attrNameLst>
                                      </p:cBhvr>
                                    </p:animRot>
                                  </p:childTnLst>
                                </p:cTn>
                              </p:par>
                              <p:par>
                                <p:cTn id="17" presetID="2" presetClass="entr" presetSubtype="8" fill="hold" nodeType="withEffect">
                                  <p:stCondLst>
                                    <p:cond delay="1000"/>
                                  </p:stCondLst>
                                  <p:childTnLst>
                                    <p:set>
                                      <p:cBhvr>
                                        <p:cTn id="18" dur="1" fill="hold">
                                          <p:stCondLst>
                                            <p:cond delay="0"/>
                                          </p:stCondLst>
                                        </p:cTn>
                                        <p:tgtEl>
                                          <p:spTgt spid="27660"/>
                                        </p:tgtEl>
                                        <p:attrNameLst>
                                          <p:attrName>style.visibility</p:attrName>
                                        </p:attrNameLst>
                                      </p:cBhvr>
                                      <p:to>
                                        <p:strVal val="visible"/>
                                      </p:to>
                                    </p:set>
                                    <p:anim calcmode="lin" valueType="num">
                                      <p:cBhvr additive="base">
                                        <p:cTn id="19" dur="500" fill="hold"/>
                                        <p:tgtEl>
                                          <p:spTgt spid="27660"/>
                                        </p:tgtEl>
                                        <p:attrNameLst>
                                          <p:attrName>ppt_x</p:attrName>
                                        </p:attrNameLst>
                                      </p:cBhvr>
                                      <p:tavLst>
                                        <p:tav tm="0">
                                          <p:val>
                                            <p:strVal val="0-#ppt_w/2"/>
                                          </p:val>
                                        </p:tav>
                                        <p:tav tm="100000">
                                          <p:val>
                                            <p:strVal val="#ppt_x"/>
                                          </p:val>
                                        </p:tav>
                                      </p:tavLst>
                                    </p:anim>
                                    <p:anim calcmode="lin" valueType="num">
                                      <p:cBhvr additive="base">
                                        <p:cTn id="20" dur="500" fill="hold"/>
                                        <p:tgtEl>
                                          <p:spTgt spid="27660"/>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300"/>
                                  </p:stCondLst>
                                  <p:childTnLst>
                                    <p:set>
                                      <p:cBhvr>
                                        <p:cTn id="22" dur="1" fill="hold">
                                          <p:stCondLst>
                                            <p:cond delay="0"/>
                                          </p:stCondLst>
                                        </p:cTn>
                                        <p:tgtEl>
                                          <p:spTgt spid="27661"/>
                                        </p:tgtEl>
                                        <p:attrNameLst>
                                          <p:attrName>style.visibility</p:attrName>
                                        </p:attrNameLst>
                                      </p:cBhvr>
                                      <p:to>
                                        <p:strVal val="visible"/>
                                      </p:to>
                                    </p:set>
                                    <p:anim calcmode="lin" valueType="num">
                                      <p:cBhvr additive="base">
                                        <p:cTn id="23" dur="500" fill="hold"/>
                                        <p:tgtEl>
                                          <p:spTgt spid="27661"/>
                                        </p:tgtEl>
                                        <p:attrNameLst>
                                          <p:attrName>ppt_x</p:attrName>
                                        </p:attrNameLst>
                                      </p:cBhvr>
                                      <p:tavLst>
                                        <p:tav tm="0">
                                          <p:val>
                                            <p:strVal val="0-#ppt_w/2"/>
                                          </p:val>
                                        </p:tav>
                                        <p:tav tm="100000">
                                          <p:val>
                                            <p:strVal val="#ppt_x"/>
                                          </p:val>
                                        </p:tav>
                                      </p:tavLst>
                                    </p:anim>
                                    <p:anim calcmode="lin" valueType="num">
                                      <p:cBhvr additive="base">
                                        <p:cTn id="24" dur="500" fill="hold"/>
                                        <p:tgtEl>
                                          <p:spTgt spid="27661"/>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1600"/>
                                  </p:stCondLst>
                                  <p:childTnLst>
                                    <p:set>
                                      <p:cBhvr>
                                        <p:cTn id="26" dur="1" fill="hold">
                                          <p:stCondLst>
                                            <p:cond delay="0"/>
                                          </p:stCondLst>
                                        </p:cTn>
                                        <p:tgtEl>
                                          <p:spTgt spid="27662"/>
                                        </p:tgtEl>
                                        <p:attrNameLst>
                                          <p:attrName>style.visibility</p:attrName>
                                        </p:attrNameLst>
                                      </p:cBhvr>
                                      <p:to>
                                        <p:strVal val="visible"/>
                                      </p:to>
                                    </p:set>
                                    <p:anim calcmode="lin" valueType="num">
                                      <p:cBhvr additive="base">
                                        <p:cTn id="27" dur="500" fill="hold"/>
                                        <p:tgtEl>
                                          <p:spTgt spid="27662"/>
                                        </p:tgtEl>
                                        <p:attrNameLst>
                                          <p:attrName>ppt_x</p:attrName>
                                        </p:attrNameLst>
                                      </p:cBhvr>
                                      <p:tavLst>
                                        <p:tav tm="0">
                                          <p:val>
                                            <p:strVal val="0-#ppt_w/2"/>
                                          </p:val>
                                        </p:tav>
                                        <p:tav tm="100000">
                                          <p:val>
                                            <p:strVal val="#ppt_x"/>
                                          </p:val>
                                        </p:tav>
                                      </p:tavLst>
                                    </p:anim>
                                    <p:anim calcmode="lin" valueType="num">
                                      <p:cBhvr additive="base">
                                        <p:cTn id="28" dur="500" fill="hold"/>
                                        <p:tgtEl>
                                          <p:spTgt spid="27662"/>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1900"/>
                                  </p:stCondLst>
                                  <p:childTnLst>
                                    <p:set>
                                      <p:cBhvr>
                                        <p:cTn id="30" dur="1" fill="hold">
                                          <p:stCondLst>
                                            <p:cond delay="0"/>
                                          </p:stCondLst>
                                        </p:cTn>
                                        <p:tgtEl>
                                          <p:spTgt spid="27657"/>
                                        </p:tgtEl>
                                        <p:attrNameLst>
                                          <p:attrName>style.visibility</p:attrName>
                                        </p:attrNameLst>
                                      </p:cBhvr>
                                      <p:to>
                                        <p:strVal val="visible"/>
                                      </p:to>
                                    </p:set>
                                    <p:anim calcmode="lin" valueType="num">
                                      <p:cBhvr additive="base">
                                        <p:cTn id="31" dur="500" fill="hold"/>
                                        <p:tgtEl>
                                          <p:spTgt spid="27657"/>
                                        </p:tgtEl>
                                        <p:attrNameLst>
                                          <p:attrName>ppt_x</p:attrName>
                                        </p:attrNameLst>
                                      </p:cBhvr>
                                      <p:tavLst>
                                        <p:tav tm="0">
                                          <p:val>
                                            <p:strVal val="1+#ppt_w/2"/>
                                          </p:val>
                                        </p:tav>
                                        <p:tav tm="100000">
                                          <p:val>
                                            <p:strVal val="#ppt_x"/>
                                          </p:val>
                                        </p:tav>
                                      </p:tavLst>
                                    </p:anim>
                                    <p:anim calcmode="lin" valueType="num">
                                      <p:cBhvr additive="base">
                                        <p:cTn id="32" dur="500" fill="hold"/>
                                        <p:tgtEl>
                                          <p:spTgt spid="27657"/>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2200"/>
                                  </p:stCondLst>
                                  <p:childTnLst>
                                    <p:set>
                                      <p:cBhvr>
                                        <p:cTn id="34" dur="1" fill="hold">
                                          <p:stCondLst>
                                            <p:cond delay="0"/>
                                          </p:stCondLst>
                                        </p:cTn>
                                        <p:tgtEl>
                                          <p:spTgt spid="27658"/>
                                        </p:tgtEl>
                                        <p:attrNameLst>
                                          <p:attrName>style.visibility</p:attrName>
                                        </p:attrNameLst>
                                      </p:cBhvr>
                                      <p:to>
                                        <p:strVal val="visible"/>
                                      </p:to>
                                    </p:set>
                                    <p:anim calcmode="lin" valueType="num">
                                      <p:cBhvr additive="base">
                                        <p:cTn id="35" dur="500" fill="hold"/>
                                        <p:tgtEl>
                                          <p:spTgt spid="27658"/>
                                        </p:tgtEl>
                                        <p:attrNameLst>
                                          <p:attrName>ppt_x</p:attrName>
                                        </p:attrNameLst>
                                      </p:cBhvr>
                                      <p:tavLst>
                                        <p:tav tm="0">
                                          <p:val>
                                            <p:strVal val="1+#ppt_w/2"/>
                                          </p:val>
                                        </p:tav>
                                        <p:tav tm="100000">
                                          <p:val>
                                            <p:strVal val="#ppt_x"/>
                                          </p:val>
                                        </p:tav>
                                      </p:tavLst>
                                    </p:anim>
                                    <p:anim calcmode="lin" valueType="num">
                                      <p:cBhvr additive="base">
                                        <p:cTn id="36" dur="500" fill="hold"/>
                                        <p:tgtEl>
                                          <p:spTgt spid="27658"/>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2500"/>
                                  </p:stCondLst>
                                  <p:childTnLst>
                                    <p:set>
                                      <p:cBhvr>
                                        <p:cTn id="38" dur="1" fill="hold">
                                          <p:stCondLst>
                                            <p:cond delay="0"/>
                                          </p:stCondLst>
                                        </p:cTn>
                                        <p:tgtEl>
                                          <p:spTgt spid="27659"/>
                                        </p:tgtEl>
                                        <p:attrNameLst>
                                          <p:attrName>style.visibility</p:attrName>
                                        </p:attrNameLst>
                                      </p:cBhvr>
                                      <p:to>
                                        <p:strVal val="visible"/>
                                      </p:to>
                                    </p:set>
                                    <p:anim calcmode="lin" valueType="num">
                                      <p:cBhvr additive="base">
                                        <p:cTn id="39" dur="500" fill="hold"/>
                                        <p:tgtEl>
                                          <p:spTgt spid="27659"/>
                                        </p:tgtEl>
                                        <p:attrNameLst>
                                          <p:attrName>ppt_x</p:attrName>
                                        </p:attrNameLst>
                                      </p:cBhvr>
                                      <p:tavLst>
                                        <p:tav tm="0">
                                          <p:val>
                                            <p:strVal val="1+#ppt_w/2"/>
                                          </p:val>
                                        </p:tav>
                                        <p:tav tm="100000">
                                          <p:val>
                                            <p:strVal val="#ppt_x"/>
                                          </p:val>
                                        </p:tav>
                                      </p:tavLst>
                                    </p:anim>
                                    <p:anim calcmode="lin" valueType="num">
                                      <p:cBhvr additive="base">
                                        <p:cTn id="40" dur="500" fill="hold"/>
                                        <p:tgtEl>
                                          <p:spTgt spid="276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2765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5159896" y="1366524"/>
            <a:ext cx="5086150" cy="5086812"/>
            <a:chOff x="4761793" y="1193377"/>
            <a:chExt cx="5086812" cy="5086812"/>
          </a:xfrm>
          <a:solidFill>
            <a:srgbClr val="088EFB"/>
          </a:solidFill>
        </p:grpSpPr>
        <p:sp>
          <p:nvSpPr>
            <p:cNvPr id="18" name="空心弧 17"/>
            <p:cNvSpPr/>
            <p:nvPr/>
          </p:nvSpPr>
          <p:spPr>
            <a:xfrm rot="18932598">
              <a:off x="4761793" y="1193377"/>
              <a:ext cx="5086812" cy="5086812"/>
            </a:xfrm>
            <a:prstGeom prst="blockArc">
              <a:avLst>
                <a:gd name="adj1" fmla="val 5631562"/>
                <a:gd name="adj2" fmla="val 21573093"/>
                <a:gd name="adj3" fmla="val 142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endParaRPr>
            </a:p>
          </p:txBody>
        </p:sp>
        <p:sp>
          <p:nvSpPr>
            <p:cNvPr id="19" name="等腰三角形 18"/>
            <p:cNvSpPr/>
            <p:nvPr/>
          </p:nvSpPr>
          <p:spPr>
            <a:xfrm rot="7800137">
              <a:off x="8984404" y="1884169"/>
              <a:ext cx="269694" cy="23249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grpSp>
      <p:grpSp>
        <p:nvGrpSpPr>
          <p:cNvPr id="7" name="组合 6"/>
          <p:cNvGrpSpPr/>
          <p:nvPr/>
        </p:nvGrpSpPr>
        <p:grpSpPr>
          <a:xfrm>
            <a:off x="8366887" y="2514161"/>
            <a:ext cx="3309508" cy="2754313"/>
            <a:chOff x="8366093" y="2514160"/>
            <a:chExt cx="3309508" cy="2754313"/>
          </a:xfrm>
        </p:grpSpPr>
        <p:sp>
          <p:nvSpPr>
            <p:cNvPr id="12" name="六边形 11"/>
            <p:cNvSpPr/>
            <p:nvPr/>
          </p:nvSpPr>
          <p:spPr bwMode="auto">
            <a:xfrm>
              <a:off x="8366093" y="2514160"/>
              <a:ext cx="3309508" cy="2754313"/>
            </a:xfrm>
            <a:prstGeom prst="hexagon">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28681" name="文本框 19"/>
            <p:cNvSpPr txBox="1">
              <a:spLocks noChangeArrowheads="1"/>
            </p:cNvSpPr>
            <p:nvPr/>
          </p:nvSpPr>
          <p:spPr bwMode="auto">
            <a:xfrm>
              <a:off x="8856568" y="3639697"/>
              <a:ext cx="232697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dirty="0">
                  <a:solidFill>
                    <a:schemeClr val="bg1"/>
                  </a:solidFill>
                  <a:latin typeface="+mn-ea"/>
                  <a:ea typeface="+mn-ea"/>
                  <a:cs typeface="+mn-ea"/>
                </a:rPr>
                <a:t>添加您的文字信息</a:t>
              </a:r>
            </a:p>
          </p:txBody>
        </p:sp>
      </p:grpSp>
      <p:grpSp>
        <p:nvGrpSpPr>
          <p:cNvPr id="6" name="组合 5"/>
          <p:cNvGrpSpPr/>
          <p:nvPr/>
        </p:nvGrpSpPr>
        <p:grpSpPr>
          <a:xfrm>
            <a:off x="7471655" y="1834710"/>
            <a:ext cx="1576183" cy="1358900"/>
            <a:chOff x="7470860" y="1834710"/>
            <a:chExt cx="1576183" cy="1358900"/>
          </a:xfrm>
        </p:grpSpPr>
        <p:sp>
          <p:nvSpPr>
            <p:cNvPr id="13" name="六边形 12"/>
            <p:cNvSpPr/>
            <p:nvPr/>
          </p:nvSpPr>
          <p:spPr bwMode="auto">
            <a:xfrm>
              <a:off x="7470860" y="1834710"/>
              <a:ext cx="1576183" cy="1358900"/>
            </a:xfrm>
            <a:prstGeom prst="hexagon">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28682" name="文本框 20"/>
            <p:cNvSpPr txBox="1">
              <a:spLocks noChangeArrowheads="1"/>
            </p:cNvSpPr>
            <p:nvPr/>
          </p:nvSpPr>
          <p:spPr bwMode="auto">
            <a:xfrm>
              <a:off x="7880382" y="2328423"/>
              <a:ext cx="88571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mn-ea"/>
                  <a:ea typeface="+mn-ea"/>
                  <a:cs typeface="+mn-ea"/>
                </a:rPr>
                <a:t>文本</a:t>
              </a:r>
            </a:p>
          </p:txBody>
        </p:sp>
      </p:grpSp>
      <p:grpSp>
        <p:nvGrpSpPr>
          <p:cNvPr id="5" name="组合 4"/>
          <p:cNvGrpSpPr/>
          <p:nvPr/>
        </p:nvGrpSpPr>
        <p:grpSpPr>
          <a:xfrm>
            <a:off x="6198646" y="2522098"/>
            <a:ext cx="1576183" cy="1357312"/>
            <a:chOff x="6197851" y="2522098"/>
            <a:chExt cx="1576183" cy="1357312"/>
          </a:xfrm>
        </p:grpSpPr>
        <p:sp>
          <p:nvSpPr>
            <p:cNvPr id="14" name="六边形 13"/>
            <p:cNvSpPr/>
            <p:nvPr/>
          </p:nvSpPr>
          <p:spPr bwMode="auto">
            <a:xfrm>
              <a:off x="6197851" y="2522098"/>
              <a:ext cx="1576183" cy="1357312"/>
            </a:xfrm>
            <a:prstGeom prst="hexagon">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28683" name="文本框 21"/>
            <p:cNvSpPr txBox="1">
              <a:spLocks noChangeArrowheads="1"/>
            </p:cNvSpPr>
            <p:nvPr/>
          </p:nvSpPr>
          <p:spPr bwMode="auto">
            <a:xfrm>
              <a:off x="6631183" y="3099947"/>
              <a:ext cx="887296"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mn-ea"/>
                  <a:ea typeface="+mn-ea"/>
                  <a:cs typeface="+mn-ea"/>
                </a:rPr>
                <a:t>文本</a:t>
              </a:r>
            </a:p>
          </p:txBody>
        </p:sp>
      </p:grpSp>
      <p:grpSp>
        <p:nvGrpSpPr>
          <p:cNvPr id="4" name="组合 3"/>
          <p:cNvGrpSpPr/>
          <p:nvPr/>
        </p:nvGrpSpPr>
        <p:grpSpPr>
          <a:xfrm>
            <a:off x="6198646" y="3911161"/>
            <a:ext cx="1576183" cy="1357313"/>
            <a:chOff x="6197851" y="3911160"/>
            <a:chExt cx="1576183" cy="1357313"/>
          </a:xfrm>
        </p:grpSpPr>
        <p:sp>
          <p:nvSpPr>
            <p:cNvPr id="15" name="六边形 14"/>
            <p:cNvSpPr/>
            <p:nvPr/>
          </p:nvSpPr>
          <p:spPr bwMode="auto">
            <a:xfrm>
              <a:off x="6197851" y="3911160"/>
              <a:ext cx="1576183" cy="1357313"/>
            </a:xfrm>
            <a:prstGeom prst="hexagon">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28684" name="文本框 22"/>
            <p:cNvSpPr txBox="1">
              <a:spLocks noChangeArrowheads="1"/>
            </p:cNvSpPr>
            <p:nvPr/>
          </p:nvSpPr>
          <p:spPr bwMode="auto">
            <a:xfrm>
              <a:off x="6583564" y="4404872"/>
              <a:ext cx="887296"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mn-ea"/>
                  <a:ea typeface="+mn-ea"/>
                  <a:cs typeface="+mn-ea"/>
                </a:rPr>
                <a:t>文本</a:t>
              </a:r>
            </a:p>
          </p:txBody>
        </p:sp>
      </p:grpSp>
      <p:grpSp>
        <p:nvGrpSpPr>
          <p:cNvPr id="3" name="组合 2"/>
          <p:cNvGrpSpPr/>
          <p:nvPr/>
        </p:nvGrpSpPr>
        <p:grpSpPr>
          <a:xfrm>
            <a:off x="7458957" y="4619185"/>
            <a:ext cx="1576183" cy="1358900"/>
            <a:chOff x="7458162" y="4619185"/>
            <a:chExt cx="1576183" cy="1358900"/>
          </a:xfrm>
        </p:grpSpPr>
        <p:sp>
          <p:nvSpPr>
            <p:cNvPr id="16" name="六边形 15"/>
            <p:cNvSpPr/>
            <p:nvPr/>
          </p:nvSpPr>
          <p:spPr bwMode="auto">
            <a:xfrm>
              <a:off x="7458162" y="4619185"/>
              <a:ext cx="1576183" cy="1358900"/>
            </a:xfrm>
            <a:prstGeom prst="hexagon">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28685" name="文本框 23"/>
            <p:cNvSpPr txBox="1">
              <a:spLocks noChangeArrowheads="1"/>
            </p:cNvSpPr>
            <p:nvPr/>
          </p:nvSpPr>
          <p:spPr bwMode="auto">
            <a:xfrm>
              <a:off x="7891493" y="5122423"/>
              <a:ext cx="887296"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chemeClr val="bg1"/>
                  </a:solidFill>
                  <a:latin typeface="+mn-ea"/>
                  <a:ea typeface="+mn-ea"/>
                  <a:cs typeface="+mn-ea"/>
                </a:rPr>
                <a:t>文本</a:t>
              </a:r>
            </a:p>
          </p:txBody>
        </p:sp>
      </p:grpSp>
      <p:grpSp>
        <p:nvGrpSpPr>
          <p:cNvPr id="28686" name="组合 24"/>
          <p:cNvGrpSpPr/>
          <p:nvPr/>
        </p:nvGrpSpPr>
        <p:grpSpPr bwMode="auto">
          <a:xfrm>
            <a:off x="591267" y="1923607"/>
            <a:ext cx="4253946" cy="990292"/>
            <a:chOff x="533628" y="1510707"/>
            <a:chExt cx="4254545" cy="989650"/>
          </a:xfrm>
        </p:grpSpPr>
        <p:sp>
          <p:nvSpPr>
            <p:cNvPr id="28696" name="TextBox 10"/>
            <p:cNvSpPr txBox="1">
              <a:spLocks noChangeArrowheads="1"/>
            </p:cNvSpPr>
            <p:nvPr/>
          </p:nvSpPr>
          <p:spPr bwMode="auto">
            <a:xfrm>
              <a:off x="533628" y="1928264"/>
              <a:ext cx="4254545" cy="57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8697" name="文本框 26"/>
            <p:cNvSpPr txBox="1">
              <a:spLocks noChangeArrowheads="1"/>
            </p:cNvSpPr>
            <p:nvPr/>
          </p:nvSpPr>
          <p:spPr bwMode="auto">
            <a:xfrm>
              <a:off x="533628" y="1510707"/>
              <a:ext cx="887105" cy="332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a:t>标题</a:t>
              </a:r>
            </a:p>
          </p:txBody>
        </p:sp>
      </p:grpSp>
      <p:grpSp>
        <p:nvGrpSpPr>
          <p:cNvPr id="28687" name="组合 27"/>
          <p:cNvGrpSpPr/>
          <p:nvPr/>
        </p:nvGrpSpPr>
        <p:grpSpPr bwMode="auto">
          <a:xfrm>
            <a:off x="591267" y="4011173"/>
            <a:ext cx="4253946" cy="989587"/>
            <a:chOff x="533628" y="1510707"/>
            <a:chExt cx="4254545" cy="990616"/>
          </a:xfrm>
        </p:grpSpPr>
        <p:sp>
          <p:nvSpPr>
            <p:cNvPr id="28694" name="TextBox 10"/>
            <p:cNvSpPr txBox="1">
              <a:spLocks noChangeArrowheads="1"/>
            </p:cNvSpPr>
            <p:nvPr/>
          </p:nvSpPr>
          <p:spPr bwMode="auto">
            <a:xfrm>
              <a:off x="533628" y="1928264"/>
              <a:ext cx="4254545" cy="573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8695" name="文本框 29"/>
            <p:cNvSpPr txBox="1">
              <a:spLocks noChangeArrowheads="1"/>
            </p:cNvSpPr>
            <p:nvPr/>
          </p:nvSpPr>
          <p:spPr bwMode="auto">
            <a:xfrm>
              <a:off x="533628" y="1510707"/>
              <a:ext cx="887105" cy="332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a:t>标题</a:t>
              </a:r>
            </a:p>
          </p:txBody>
        </p:sp>
      </p:grpSp>
      <p:grpSp>
        <p:nvGrpSpPr>
          <p:cNvPr id="28688" name="组合 30"/>
          <p:cNvGrpSpPr/>
          <p:nvPr/>
        </p:nvGrpSpPr>
        <p:grpSpPr bwMode="auto">
          <a:xfrm>
            <a:off x="591267" y="2966599"/>
            <a:ext cx="4253946" cy="990292"/>
            <a:chOff x="533628" y="1510707"/>
            <a:chExt cx="4254545" cy="989650"/>
          </a:xfrm>
        </p:grpSpPr>
        <p:sp>
          <p:nvSpPr>
            <p:cNvPr id="28692" name="TextBox 10"/>
            <p:cNvSpPr txBox="1">
              <a:spLocks noChangeArrowheads="1"/>
            </p:cNvSpPr>
            <p:nvPr/>
          </p:nvSpPr>
          <p:spPr bwMode="auto">
            <a:xfrm>
              <a:off x="533628" y="1928264"/>
              <a:ext cx="4254545" cy="57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8693" name="文本框 32"/>
            <p:cNvSpPr txBox="1">
              <a:spLocks noChangeArrowheads="1"/>
            </p:cNvSpPr>
            <p:nvPr/>
          </p:nvSpPr>
          <p:spPr bwMode="auto">
            <a:xfrm>
              <a:off x="533628" y="1510707"/>
              <a:ext cx="887105" cy="332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a:t>标题</a:t>
              </a:r>
            </a:p>
          </p:txBody>
        </p:sp>
      </p:grpSp>
      <p:grpSp>
        <p:nvGrpSpPr>
          <p:cNvPr id="28689" name="组合 33"/>
          <p:cNvGrpSpPr/>
          <p:nvPr/>
        </p:nvGrpSpPr>
        <p:grpSpPr bwMode="auto">
          <a:xfrm>
            <a:off x="591267" y="5054160"/>
            <a:ext cx="4253946" cy="989587"/>
            <a:chOff x="533628" y="1510707"/>
            <a:chExt cx="4254545" cy="990616"/>
          </a:xfrm>
        </p:grpSpPr>
        <p:sp>
          <p:nvSpPr>
            <p:cNvPr id="28690" name="TextBox 10"/>
            <p:cNvSpPr txBox="1">
              <a:spLocks noChangeArrowheads="1"/>
            </p:cNvSpPr>
            <p:nvPr/>
          </p:nvSpPr>
          <p:spPr bwMode="auto">
            <a:xfrm>
              <a:off x="533628" y="1928264"/>
              <a:ext cx="4254545" cy="573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8691" name="文本框 35"/>
            <p:cNvSpPr txBox="1">
              <a:spLocks noChangeArrowheads="1"/>
            </p:cNvSpPr>
            <p:nvPr/>
          </p:nvSpPr>
          <p:spPr bwMode="auto">
            <a:xfrm>
              <a:off x="533628" y="1510707"/>
              <a:ext cx="887105" cy="332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a:t>标题</a:t>
              </a:r>
            </a:p>
          </p:txBody>
        </p:sp>
      </p:gr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3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6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90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120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22" presetClass="entr" presetSubtype="8" fill="hold" nodeType="withEffect">
                                  <p:stCondLst>
                                    <p:cond delay="1500"/>
                                  </p:stCondLst>
                                  <p:childTnLst>
                                    <p:set>
                                      <p:cBhvr>
                                        <p:cTn id="27" dur="1" fill="hold">
                                          <p:stCondLst>
                                            <p:cond delay="0"/>
                                          </p:stCondLst>
                                        </p:cTn>
                                        <p:tgtEl>
                                          <p:spTgt spid="28686"/>
                                        </p:tgtEl>
                                        <p:attrNameLst>
                                          <p:attrName>style.visibility</p:attrName>
                                        </p:attrNameLst>
                                      </p:cBhvr>
                                      <p:to>
                                        <p:strVal val="visible"/>
                                      </p:to>
                                    </p:set>
                                    <p:animEffect transition="in" filter="wipe(left)">
                                      <p:cBhvr>
                                        <p:cTn id="28" dur="500"/>
                                        <p:tgtEl>
                                          <p:spTgt spid="28686"/>
                                        </p:tgtEl>
                                      </p:cBhvr>
                                    </p:animEffect>
                                  </p:childTnLst>
                                </p:cTn>
                              </p:par>
                              <p:par>
                                <p:cTn id="29" presetID="22" presetClass="entr" presetSubtype="8" fill="hold" nodeType="withEffect">
                                  <p:stCondLst>
                                    <p:cond delay="1800"/>
                                  </p:stCondLst>
                                  <p:childTnLst>
                                    <p:set>
                                      <p:cBhvr>
                                        <p:cTn id="30" dur="1" fill="hold">
                                          <p:stCondLst>
                                            <p:cond delay="0"/>
                                          </p:stCondLst>
                                        </p:cTn>
                                        <p:tgtEl>
                                          <p:spTgt spid="28688"/>
                                        </p:tgtEl>
                                        <p:attrNameLst>
                                          <p:attrName>style.visibility</p:attrName>
                                        </p:attrNameLst>
                                      </p:cBhvr>
                                      <p:to>
                                        <p:strVal val="visible"/>
                                      </p:to>
                                    </p:set>
                                    <p:animEffect transition="in" filter="wipe(left)">
                                      <p:cBhvr>
                                        <p:cTn id="31" dur="500"/>
                                        <p:tgtEl>
                                          <p:spTgt spid="28688"/>
                                        </p:tgtEl>
                                      </p:cBhvr>
                                    </p:animEffect>
                                  </p:childTnLst>
                                </p:cTn>
                              </p:par>
                              <p:par>
                                <p:cTn id="32" presetID="22" presetClass="entr" presetSubtype="8" fill="hold" nodeType="withEffect">
                                  <p:stCondLst>
                                    <p:cond delay="2100"/>
                                  </p:stCondLst>
                                  <p:childTnLst>
                                    <p:set>
                                      <p:cBhvr>
                                        <p:cTn id="33" dur="1" fill="hold">
                                          <p:stCondLst>
                                            <p:cond delay="0"/>
                                          </p:stCondLst>
                                        </p:cTn>
                                        <p:tgtEl>
                                          <p:spTgt spid="28687"/>
                                        </p:tgtEl>
                                        <p:attrNameLst>
                                          <p:attrName>style.visibility</p:attrName>
                                        </p:attrNameLst>
                                      </p:cBhvr>
                                      <p:to>
                                        <p:strVal val="visible"/>
                                      </p:to>
                                    </p:set>
                                    <p:animEffect transition="in" filter="wipe(left)">
                                      <p:cBhvr>
                                        <p:cTn id="34" dur="500"/>
                                        <p:tgtEl>
                                          <p:spTgt spid="28687"/>
                                        </p:tgtEl>
                                      </p:cBhvr>
                                    </p:animEffect>
                                  </p:childTnLst>
                                </p:cTn>
                              </p:par>
                              <p:par>
                                <p:cTn id="35" presetID="22" presetClass="entr" presetSubtype="8" fill="hold" nodeType="withEffect">
                                  <p:stCondLst>
                                    <p:cond delay="2400"/>
                                  </p:stCondLst>
                                  <p:childTnLst>
                                    <p:set>
                                      <p:cBhvr>
                                        <p:cTn id="36" dur="1" fill="hold">
                                          <p:stCondLst>
                                            <p:cond delay="0"/>
                                          </p:stCondLst>
                                        </p:cTn>
                                        <p:tgtEl>
                                          <p:spTgt spid="28689"/>
                                        </p:tgtEl>
                                        <p:attrNameLst>
                                          <p:attrName>style.visibility</p:attrName>
                                        </p:attrNameLst>
                                      </p:cBhvr>
                                      <p:to>
                                        <p:strVal val="visible"/>
                                      </p:to>
                                    </p:set>
                                    <p:animEffect transition="in" filter="wipe(left)">
                                      <p:cBhvr>
                                        <p:cTn id="37" dur="500"/>
                                        <p:tgtEl>
                                          <p:spTgt spid="28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3" name="图片 10"/>
          <p:cNvPicPr>
            <a:picLocks noChangeAspect="1"/>
          </p:cNvPicPr>
          <p:nvPr/>
        </p:nvPicPr>
        <p:blipFill>
          <a:blip r:embed="rId2">
            <a:extLst>
              <a:ext uri="{28A0092B-C50C-407E-A947-70E740481C1C}">
                <a14:useLocalDpi xmlns:a14="http://schemas.microsoft.com/office/drawing/2010/main" val="0"/>
              </a:ext>
            </a:extLst>
          </a:blip>
          <a:srcRect l="3770" r="3268" b="7008"/>
          <a:stretch>
            <a:fillRect/>
          </a:stretch>
        </p:blipFill>
        <p:spPr bwMode="auto">
          <a:xfrm>
            <a:off x="1602375" y="2006280"/>
            <a:ext cx="3099983" cy="3489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29704" name="组合 11"/>
          <p:cNvGrpSpPr/>
          <p:nvPr/>
        </p:nvGrpSpPr>
        <p:grpSpPr bwMode="auto">
          <a:xfrm>
            <a:off x="5667433" y="1760215"/>
            <a:ext cx="4841245" cy="438150"/>
            <a:chOff x="5383369" y="1584101"/>
            <a:chExt cx="4842456" cy="437882"/>
          </a:xfrm>
        </p:grpSpPr>
        <p:sp>
          <p:nvSpPr>
            <p:cNvPr id="13" name="矩形 12"/>
            <p:cNvSpPr/>
            <p:nvPr/>
          </p:nvSpPr>
          <p:spPr>
            <a:xfrm>
              <a:off x="5383369" y="1584101"/>
              <a:ext cx="1919518" cy="4378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latin typeface="+mn-ea"/>
                  <a:cs typeface="+mn-ea"/>
                </a:rPr>
                <a:t>点击添加文字</a:t>
              </a:r>
            </a:p>
          </p:txBody>
        </p:sp>
        <p:cxnSp>
          <p:nvCxnSpPr>
            <p:cNvPr id="14" name="直接连接符 13"/>
            <p:cNvCxnSpPr/>
            <p:nvPr/>
          </p:nvCxnSpPr>
          <p:spPr>
            <a:xfrm>
              <a:off x="7147294" y="1993534"/>
              <a:ext cx="307853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9705" name="TextBox 10"/>
          <p:cNvSpPr txBox="1">
            <a:spLocks noChangeArrowheads="1"/>
          </p:cNvSpPr>
          <p:nvPr/>
        </p:nvSpPr>
        <p:spPr bwMode="auto">
          <a:xfrm>
            <a:off x="5575370" y="2304729"/>
            <a:ext cx="4701563" cy="1772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文字内容需概括精炼，建议与标题相关并符合整体语言风格，语言描述尽量简洁生动。文字内容需概括精炼，建议与标题相关并符合整体语言风格，语言描述尽量简洁生动。</a:t>
            </a:r>
            <a:endParaRPr lang="en-US" altLang="zh-CN" dirty="0"/>
          </a:p>
          <a:p>
            <a:endParaRPr lang="en-US" altLang="zh-CN" dirty="0"/>
          </a:p>
          <a:p>
            <a:endParaRPr lang="en-US" altLang="zh-CN" dirty="0"/>
          </a:p>
        </p:txBody>
      </p:sp>
      <p:grpSp>
        <p:nvGrpSpPr>
          <p:cNvPr id="29706" name="组合 15"/>
          <p:cNvGrpSpPr/>
          <p:nvPr/>
        </p:nvGrpSpPr>
        <p:grpSpPr bwMode="auto">
          <a:xfrm>
            <a:off x="5848384" y="3593924"/>
            <a:ext cx="906345" cy="906462"/>
            <a:chOff x="7984517" y="3067117"/>
            <a:chExt cx="906265" cy="906265"/>
          </a:xfrm>
        </p:grpSpPr>
        <p:sp>
          <p:nvSpPr>
            <p:cNvPr id="17" name="椭圆 16"/>
            <p:cNvSpPr/>
            <p:nvPr/>
          </p:nvSpPr>
          <p:spPr>
            <a:xfrm>
              <a:off x="7984517" y="3067117"/>
              <a:ext cx="906265" cy="906265"/>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50000"/>
                    <a:lumOff val="50000"/>
                  </a:schemeClr>
                </a:solidFill>
                <a:cs typeface="+mn-ea"/>
              </a:endParaRPr>
            </a:p>
          </p:txBody>
        </p:sp>
        <p:sp>
          <p:nvSpPr>
            <p:cNvPr id="29718" name="文本框 17"/>
            <p:cNvSpPr txBox="1">
              <a:spLocks noChangeArrowheads="1"/>
            </p:cNvSpPr>
            <p:nvPr/>
          </p:nvSpPr>
          <p:spPr bwMode="auto">
            <a:xfrm>
              <a:off x="8102991" y="3334043"/>
              <a:ext cx="7877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tx1">
                      <a:lumMod val="50000"/>
                      <a:lumOff val="50000"/>
                    </a:schemeClr>
                  </a:solidFill>
                  <a:latin typeface="+mn-ea"/>
                  <a:ea typeface="+mn-ea"/>
                  <a:cs typeface="+mn-ea"/>
                </a:rPr>
                <a:t>文本</a:t>
              </a:r>
            </a:p>
          </p:txBody>
        </p:sp>
      </p:grpSp>
      <p:grpSp>
        <p:nvGrpSpPr>
          <p:cNvPr id="29707" name="组合 18"/>
          <p:cNvGrpSpPr/>
          <p:nvPr/>
        </p:nvGrpSpPr>
        <p:grpSpPr bwMode="auto">
          <a:xfrm>
            <a:off x="7605517" y="3593924"/>
            <a:ext cx="906344" cy="906462"/>
            <a:chOff x="7984517" y="3067117"/>
            <a:chExt cx="906265" cy="906265"/>
          </a:xfrm>
        </p:grpSpPr>
        <p:sp>
          <p:nvSpPr>
            <p:cNvPr id="20" name="椭圆 19"/>
            <p:cNvSpPr/>
            <p:nvPr/>
          </p:nvSpPr>
          <p:spPr>
            <a:xfrm>
              <a:off x="7984517" y="3067117"/>
              <a:ext cx="906265" cy="906265"/>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50000"/>
                    <a:lumOff val="50000"/>
                  </a:schemeClr>
                </a:solidFill>
                <a:cs typeface="+mn-ea"/>
              </a:endParaRPr>
            </a:p>
          </p:txBody>
        </p:sp>
        <p:sp>
          <p:nvSpPr>
            <p:cNvPr id="29716" name="文本框 20"/>
            <p:cNvSpPr txBox="1">
              <a:spLocks noChangeArrowheads="1"/>
            </p:cNvSpPr>
            <p:nvPr/>
          </p:nvSpPr>
          <p:spPr bwMode="auto">
            <a:xfrm>
              <a:off x="8102991" y="3334043"/>
              <a:ext cx="7877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tx1">
                      <a:lumMod val="50000"/>
                      <a:lumOff val="50000"/>
                    </a:schemeClr>
                  </a:solidFill>
                  <a:latin typeface="+mn-ea"/>
                  <a:ea typeface="+mn-ea"/>
                  <a:cs typeface="+mn-ea"/>
                </a:rPr>
                <a:t>文本</a:t>
              </a:r>
            </a:p>
          </p:txBody>
        </p:sp>
      </p:grpSp>
      <p:grpSp>
        <p:nvGrpSpPr>
          <p:cNvPr id="29708" name="组合 21"/>
          <p:cNvGrpSpPr/>
          <p:nvPr/>
        </p:nvGrpSpPr>
        <p:grpSpPr bwMode="auto">
          <a:xfrm>
            <a:off x="9362652" y="3593924"/>
            <a:ext cx="906345" cy="906462"/>
            <a:chOff x="7984517" y="3067117"/>
            <a:chExt cx="906265" cy="906265"/>
          </a:xfrm>
        </p:grpSpPr>
        <p:sp>
          <p:nvSpPr>
            <p:cNvPr id="23" name="椭圆 22"/>
            <p:cNvSpPr/>
            <p:nvPr/>
          </p:nvSpPr>
          <p:spPr>
            <a:xfrm>
              <a:off x="7984517" y="3067117"/>
              <a:ext cx="906265" cy="906265"/>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50000"/>
                    <a:lumOff val="50000"/>
                  </a:schemeClr>
                </a:solidFill>
                <a:cs typeface="+mn-ea"/>
              </a:endParaRPr>
            </a:p>
          </p:txBody>
        </p:sp>
        <p:sp>
          <p:nvSpPr>
            <p:cNvPr id="29714" name="文本框 23"/>
            <p:cNvSpPr txBox="1">
              <a:spLocks noChangeArrowheads="1"/>
            </p:cNvSpPr>
            <p:nvPr/>
          </p:nvSpPr>
          <p:spPr bwMode="auto">
            <a:xfrm>
              <a:off x="8102991" y="3334043"/>
              <a:ext cx="7877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tx1">
                      <a:lumMod val="50000"/>
                      <a:lumOff val="50000"/>
                    </a:schemeClr>
                  </a:solidFill>
                  <a:latin typeface="+mn-ea"/>
                  <a:ea typeface="+mn-ea"/>
                  <a:cs typeface="+mn-ea"/>
                </a:rPr>
                <a:t>文本</a:t>
              </a:r>
            </a:p>
          </p:txBody>
        </p:sp>
      </p:grpSp>
      <p:grpSp>
        <p:nvGrpSpPr>
          <p:cNvPr id="29709" name="组合 24"/>
          <p:cNvGrpSpPr/>
          <p:nvPr/>
        </p:nvGrpSpPr>
        <p:grpSpPr bwMode="auto">
          <a:xfrm>
            <a:off x="5675370" y="4640086"/>
            <a:ext cx="4841245" cy="438150"/>
            <a:chOff x="5383369" y="1584101"/>
            <a:chExt cx="4842456" cy="437882"/>
          </a:xfrm>
        </p:grpSpPr>
        <p:sp>
          <p:nvSpPr>
            <p:cNvPr id="26" name="矩形 25"/>
            <p:cNvSpPr/>
            <p:nvPr/>
          </p:nvSpPr>
          <p:spPr>
            <a:xfrm>
              <a:off x="5383369" y="1584101"/>
              <a:ext cx="1919517" cy="4378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latin typeface="+mn-ea"/>
                  <a:cs typeface="+mn-ea"/>
                </a:rPr>
                <a:t>点击添加文字</a:t>
              </a:r>
            </a:p>
          </p:txBody>
        </p:sp>
        <p:cxnSp>
          <p:nvCxnSpPr>
            <p:cNvPr id="27" name="直接连接符 26"/>
            <p:cNvCxnSpPr/>
            <p:nvPr/>
          </p:nvCxnSpPr>
          <p:spPr>
            <a:xfrm>
              <a:off x="7147293" y="2009291"/>
              <a:ext cx="307853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9710" name="TextBox 10"/>
          <p:cNvSpPr txBox="1">
            <a:spLocks noChangeArrowheads="1"/>
          </p:cNvSpPr>
          <p:nvPr/>
        </p:nvSpPr>
        <p:spPr bwMode="auto">
          <a:xfrm>
            <a:off x="5581719" y="5184600"/>
            <a:ext cx="4703151" cy="1772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文字内容需概括精炼，建议与标题相关并符合整体语言风格，语言描述尽量简洁生动。文字内容需概括精炼，建议与标题相关并符合整体语言风格，语言描述尽量简洁生动。</a:t>
            </a:r>
            <a:endParaRPr lang="en-US" altLang="zh-CN" dirty="0"/>
          </a:p>
          <a:p>
            <a:endParaRPr lang="en-US" altLang="zh-CN" dirty="0"/>
          </a:p>
          <a:p>
            <a:endParaRPr lang="en-US" altLang="zh-CN" dirty="0"/>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703"/>
                                        </p:tgtEl>
                                        <p:attrNameLst>
                                          <p:attrName>style.visibility</p:attrName>
                                        </p:attrNameLst>
                                      </p:cBhvr>
                                      <p:to>
                                        <p:strVal val="visible"/>
                                      </p:to>
                                    </p:set>
                                    <p:animEffect transition="in" filter="fade">
                                      <p:cBhvr>
                                        <p:cTn id="7" dur="1000"/>
                                        <p:tgtEl>
                                          <p:spTgt spid="29703"/>
                                        </p:tgtEl>
                                      </p:cBhvr>
                                    </p:animEffect>
                                    <p:anim calcmode="lin" valueType="num">
                                      <p:cBhvr>
                                        <p:cTn id="8" dur="1000" fill="hold"/>
                                        <p:tgtEl>
                                          <p:spTgt spid="29703"/>
                                        </p:tgtEl>
                                        <p:attrNameLst>
                                          <p:attrName>ppt_x</p:attrName>
                                        </p:attrNameLst>
                                      </p:cBhvr>
                                      <p:tavLst>
                                        <p:tav tm="0">
                                          <p:val>
                                            <p:strVal val="#ppt_x"/>
                                          </p:val>
                                        </p:tav>
                                        <p:tav tm="100000">
                                          <p:val>
                                            <p:strVal val="#ppt_x"/>
                                          </p:val>
                                        </p:tav>
                                      </p:tavLst>
                                    </p:anim>
                                    <p:anim calcmode="lin" valueType="num">
                                      <p:cBhvr>
                                        <p:cTn id="9" dur="1000" fill="hold"/>
                                        <p:tgtEl>
                                          <p:spTgt spid="29703"/>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300"/>
                                  </p:stCondLst>
                                  <p:childTnLst>
                                    <p:set>
                                      <p:cBhvr>
                                        <p:cTn id="11" dur="1" fill="hold">
                                          <p:stCondLst>
                                            <p:cond delay="0"/>
                                          </p:stCondLst>
                                        </p:cTn>
                                        <p:tgtEl>
                                          <p:spTgt spid="29704"/>
                                        </p:tgtEl>
                                        <p:attrNameLst>
                                          <p:attrName>style.visibility</p:attrName>
                                        </p:attrNameLst>
                                      </p:cBhvr>
                                      <p:to>
                                        <p:strVal val="visible"/>
                                      </p:to>
                                    </p:set>
                                    <p:animEffect transition="in" filter="wipe(left)">
                                      <p:cBhvr>
                                        <p:cTn id="12" dur="500"/>
                                        <p:tgtEl>
                                          <p:spTgt spid="29704"/>
                                        </p:tgtEl>
                                      </p:cBhvr>
                                    </p:animEffect>
                                  </p:childTnLst>
                                </p:cTn>
                              </p:par>
                              <p:par>
                                <p:cTn id="13" presetID="42" presetClass="entr" presetSubtype="0" fill="hold" grpId="0" nodeType="withEffect">
                                  <p:stCondLst>
                                    <p:cond delay="600"/>
                                  </p:stCondLst>
                                  <p:childTnLst>
                                    <p:set>
                                      <p:cBhvr>
                                        <p:cTn id="14" dur="1" fill="hold">
                                          <p:stCondLst>
                                            <p:cond delay="0"/>
                                          </p:stCondLst>
                                        </p:cTn>
                                        <p:tgtEl>
                                          <p:spTgt spid="29705"/>
                                        </p:tgtEl>
                                        <p:attrNameLst>
                                          <p:attrName>style.visibility</p:attrName>
                                        </p:attrNameLst>
                                      </p:cBhvr>
                                      <p:to>
                                        <p:strVal val="visible"/>
                                      </p:to>
                                    </p:set>
                                    <p:animEffect transition="in" filter="fade">
                                      <p:cBhvr>
                                        <p:cTn id="15" dur="1000"/>
                                        <p:tgtEl>
                                          <p:spTgt spid="29705"/>
                                        </p:tgtEl>
                                      </p:cBhvr>
                                    </p:animEffect>
                                    <p:anim calcmode="lin" valueType="num">
                                      <p:cBhvr>
                                        <p:cTn id="16" dur="1000" fill="hold"/>
                                        <p:tgtEl>
                                          <p:spTgt spid="29705"/>
                                        </p:tgtEl>
                                        <p:attrNameLst>
                                          <p:attrName>ppt_x</p:attrName>
                                        </p:attrNameLst>
                                      </p:cBhvr>
                                      <p:tavLst>
                                        <p:tav tm="0">
                                          <p:val>
                                            <p:strVal val="#ppt_x"/>
                                          </p:val>
                                        </p:tav>
                                        <p:tav tm="100000">
                                          <p:val>
                                            <p:strVal val="#ppt_x"/>
                                          </p:val>
                                        </p:tav>
                                      </p:tavLst>
                                    </p:anim>
                                    <p:anim calcmode="lin" valueType="num">
                                      <p:cBhvr>
                                        <p:cTn id="17" dur="1000" fill="hold"/>
                                        <p:tgtEl>
                                          <p:spTgt spid="29705"/>
                                        </p:tgtEl>
                                        <p:attrNameLst>
                                          <p:attrName>ppt_y</p:attrName>
                                        </p:attrNameLst>
                                      </p:cBhvr>
                                      <p:tavLst>
                                        <p:tav tm="0">
                                          <p:val>
                                            <p:strVal val="#ppt_y+.1"/>
                                          </p:val>
                                        </p:tav>
                                        <p:tav tm="100000">
                                          <p:val>
                                            <p:strVal val="#ppt_y"/>
                                          </p:val>
                                        </p:tav>
                                      </p:tavLst>
                                    </p:anim>
                                  </p:childTnLst>
                                </p:cTn>
                              </p:par>
                              <p:par>
                                <p:cTn id="18" presetID="53" presetClass="entr" presetSubtype="16" fill="hold" nodeType="withEffect">
                                  <p:stCondLst>
                                    <p:cond delay="900"/>
                                  </p:stCondLst>
                                  <p:childTnLst>
                                    <p:set>
                                      <p:cBhvr>
                                        <p:cTn id="19" dur="1" fill="hold">
                                          <p:stCondLst>
                                            <p:cond delay="0"/>
                                          </p:stCondLst>
                                        </p:cTn>
                                        <p:tgtEl>
                                          <p:spTgt spid="29706"/>
                                        </p:tgtEl>
                                        <p:attrNameLst>
                                          <p:attrName>style.visibility</p:attrName>
                                        </p:attrNameLst>
                                      </p:cBhvr>
                                      <p:to>
                                        <p:strVal val="visible"/>
                                      </p:to>
                                    </p:set>
                                    <p:anim calcmode="lin" valueType="num">
                                      <p:cBhvr>
                                        <p:cTn id="20" dur="500" fill="hold"/>
                                        <p:tgtEl>
                                          <p:spTgt spid="29706"/>
                                        </p:tgtEl>
                                        <p:attrNameLst>
                                          <p:attrName>ppt_w</p:attrName>
                                        </p:attrNameLst>
                                      </p:cBhvr>
                                      <p:tavLst>
                                        <p:tav tm="0">
                                          <p:val>
                                            <p:fltVal val="0"/>
                                          </p:val>
                                        </p:tav>
                                        <p:tav tm="100000">
                                          <p:val>
                                            <p:strVal val="#ppt_w"/>
                                          </p:val>
                                        </p:tav>
                                      </p:tavLst>
                                    </p:anim>
                                    <p:anim calcmode="lin" valueType="num">
                                      <p:cBhvr>
                                        <p:cTn id="21" dur="500" fill="hold"/>
                                        <p:tgtEl>
                                          <p:spTgt spid="29706"/>
                                        </p:tgtEl>
                                        <p:attrNameLst>
                                          <p:attrName>ppt_h</p:attrName>
                                        </p:attrNameLst>
                                      </p:cBhvr>
                                      <p:tavLst>
                                        <p:tav tm="0">
                                          <p:val>
                                            <p:fltVal val="0"/>
                                          </p:val>
                                        </p:tav>
                                        <p:tav tm="100000">
                                          <p:val>
                                            <p:strVal val="#ppt_h"/>
                                          </p:val>
                                        </p:tav>
                                      </p:tavLst>
                                    </p:anim>
                                    <p:animEffect transition="in" filter="fade">
                                      <p:cBhvr>
                                        <p:cTn id="22" dur="500"/>
                                        <p:tgtEl>
                                          <p:spTgt spid="29706"/>
                                        </p:tgtEl>
                                      </p:cBhvr>
                                    </p:animEffect>
                                  </p:childTnLst>
                                </p:cTn>
                              </p:par>
                              <p:par>
                                <p:cTn id="23" presetID="53" presetClass="entr" presetSubtype="16" fill="hold" nodeType="withEffect">
                                  <p:stCondLst>
                                    <p:cond delay="1200"/>
                                  </p:stCondLst>
                                  <p:childTnLst>
                                    <p:set>
                                      <p:cBhvr>
                                        <p:cTn id="24" dur="1" fill="hold">
                                          <p:stCondLst>
                                            <p:cond delay="0"/>
                                          </p:stCondLst>
                                        </p:cTn>
                                        <p:tgtEl>
                                          <p:spTgt spid="29707"/>
                                        </p:tgtEl>
                                        <p:attrNameLst>
                                          <p:attrName>style.visibility</p:attrName>
                                        </p:attrNameLst>
                                      </p:cBhvr>
                                      <p:to>
                                        <p:strVal val="visible"/>
                                      </p:to>
                                    </p:set>
                                    <p:anim calcmode="lin" valueType="num">
                                      <p:cBhvr>
                                        <p:cTn id="25" dur="500" fill="hold"/>
                                        <p:tgtEl>
                                          <p:spTgt spid="29707"/>
                                        </p:tgtEl>
                                        <p:attrNameLst>
                                          <p:attrName>ppt_w</p:attrName>
                                        </p:attrNameLst>
                                      </p:cBhvr>
                                      <p:tavLst>
                                        <p:tav tm="0">
                                          <p:val>
                                            <p:fltVal val="0"/>
                                          </p:val>
                                        </p:tav>
                                        <p:tav tm="100000">
                                          <p:val>
                                            <p:strVal val="#ppt_w"/>
                                          </p:val>
                                        </p:tav>
                                      </p:tavLst>
                                    </p:anim>
                                    <p:anim calcmode="lin" valueType="num">
                                      <p:cBhvr>
                                        <p:cTn id="26" dur="500" fill="hold"/>
                                        <p:tgtEl>
                                          <p:spTgt spid="29707"/>
                                        </p:tgtEl>
                                        <p:attrNameLst>
                                          <p:attrName>ppt_h</p:attrName>
                                        </p:attrNameLst>
                                      </p:cBhvr>
                                      <p:tavLst>
                                        <p:tav tm="0">
                                          <p:val>
                                            <p:fltVal val="0"/>
                                          </p:val>
                                        </p:tav>
                                        <p:tav tm="100000">
                                          <p:val>
                                            <p:strVal val="#ppt_h"/>
                                          </p:val>
                                        </p:tav>
                                      </p:tavLst>
                                    </p:anim>
                                    <p:animEffect transition="in" filter="fade">
                                      <p:cBhvr>
                                        <p:cTn id="27" dur="500"/>
                                        <p:tgtEl>
                                          <p:spTgt spid="29707"/>
                                        </p:tgtEl>
                                      </p:cBhvr>
                                    </p:animEffect>
                                  </p:childTnLst>
                                </p:cTn>
                              </p:par>
                              <p:par>
                                <p:cTn id="28" presetID="53" presetClass="entr" presetSubtype="16" fill="hold" nodeType="withEffect">
                                  <p:stCondLst>
                                    <p:cond delay="1500"/>
                                  </p:stCondLst>
                                  <p:childTnLst>
                                    <p:set>
                                      <p:cBhvr>
                                        <p:cTn id="29" dur="1" fill="hold">
                                          <p:stCondLst>
                                            <p:cond delay="0"/>
                                          </p:stCondLst>
                                        </p:cTn>
                                        <p:tgtEl>
                                          <p:spTgt spid="29708"/>
                                        </p:tgtEl>
                                        <p:attrNameLst>
                                          <p:attrName>style.visibility</p:attrName>
                                        </p:attrNameLst>
                                      </p:cBhvr>
                                      <p:to>
                                        <p:strVal val="visible"/>
                                      </p:to>
                                    </p:set>
                                    <p:anim calcmode="lin" valueType="num">
                                      <p:cBhvr>
                                        <p:cTn id="30" dur="500" fill="hold"/>
                                        <p:tgtEl>
                                          <p:spTgt spid="29708"/>
                                        </p:tgtEl>
                                        <p:attrNameLst>
                                          <p:attrName>ppt_w</p:attrName>
                                        </p:attrNameLst>
                                      </p:cBhvr>
                                      <p:tavLst>
                                        <p:tav tm="0">
                                          <p:val>
                                            <p:fltVal val="0"/>
                                          </p:val>
                                        </p:tav>
                                        <p:tav tm="100000">
                                          <p:val>
                                            <p:strVal val="#ppt_w"/>
                                          </p:val>
                                        </p:tav>
                                      </p:tavLst>
                                    </p:anim>
                                    <p:anim calcmode="lin" valueType="num">
                                      <p:cBhvr>
                                        <p:cTn id="31" dur="500" fill="hold"/>
                                        <p:tgtEl>
                                          <p:spTgt spid="29708"/>
                                        </p:tgtEl>
                                        <p:attrNameLst>
                                          <p:attrName>ppt_h</p:attrName>
                                        </p:attrNameLst>
                                      </p:cBhvr>
                                      <p:tavLst>
                                        <p:tav tm="0">
                                          <p:val>
                                            <p:fltVal val="0"/>
                                          </p:val>
                                        </p:tav>
                                        <p:tav tm="100000">
                                          <p:val>
                                            <p:strVal val="#ppt_h"/>
                                          </p:val>
                                        </p:tav>
                                      </p:tavLst>
                                    </p:anim>
                                    <p:animEffect transition="in" filter="fade">
                                      <p:cBhvr>
                                        <p:cTn id="32" dur="500"/>
                                        <p:tgtEl>
                                          <p:spTgt spid="29708"/>
                                        </p:tgtEl>
                                      </p:cBhvr>
                                    </p:animEffect>
                                  </p:childTnLst>
                                </p:cTn>
                              </p:par>
                              <p:par>
                                <p:cTn id="33" presetID="22" presetClass="entr" presetSubtype="8" fill="hold" nodeType="withEffect">
                                  <p:stCondLst>
                                    <p:cond delay="1800"/>
                                  </p:stCondLst>
                                  <p:childTnLst>
                                    <p:set>
                                      <p:cBhvr>
                                        <p:cTn id="34" dur="1" fill="hold">
                                          <p:stCondLst>
                                            <p:cond delay="0"/>
                                          </p:stCondLst>
                                        </p:cTn>
                                        <p:tgtEl>
                                          <p:spTgt spid="29709"/>
                                        </p:tgtEl>
                                        <p:attrNameLst>
                                          <p:attrName>style.visibility</p:attrName>
                                        </p:attrNameLst>
                                      </p:cBhvr>
                                      <p:to>
                                        <p:strVal val="visible"/>
                                      </p:to>
                                    </p:set>
                                    <p:animEffect transition="in" filter="wipe(left)">
                                      <p:cBhvr>
                                        <p:cTn id="35" dur="500"/>
                                        <p:tgtEl>
                                          <p:spTgt spid="29709"/>
                                        </p:tgtEl>
                                      </p:cBhvr>
                                    </p:animEffect>
                                  </p:childTnLst>
                                </p:cTn>
                              </p:par>
                              <p:par>
                                <p:cTn id="36" presetID="42" presetClass="entr" presetSubtype="0" fill="hold" grpId="0" nodeType="withEffect">
                                  <p:stCondLst>
                                    <p:cond delay="2100"/>
                                  </p:stCondLst>
                                  <p:childTnLst>
                                    <p:set>
                                      <p:cBhvr>
                                        <p:cTn id="37" dur="1" fill="hold">
                                          <p:stCondLst>
                                            <p:cond delay="0"/>
                                          </p:stCondLst>
                                        </p:cTn>
                                        <p:tgtEl>
                                          <p:spTgt spid="29710"/>
                                        </p:tgtEl>
                                        <p:attrNameLst>
                                          <p:attrName>style.visibility</p:attrName>
                                        </p:attrNameLst>
                                      </p:cBhvr>
                                      <p:to>
                                        <p:strVal val="visible"/>
                                      </p:to>
                                    </p:set>
                                    <p:animEffect transition="in" filter="fade">
                                      <p:cBhvr>
                                        <p:cTn id="38" dur="1000"/>
                                        <p:tgtEl>
                                          <p:spTgt spid="29710"/>
                                        </p:tgtEl>
                                      </p:cBhvr>
                                    </p:animEffect>
                                    <p:anim calcmode="lin" valueType="num">
                                      <p:cBhvr>
                                        <p:cTn id="39" dur="1000" fill="hold"/>
                                        <p:tgtEl>
                                          <p:spTgt spid="29710"/>
                                        </p:tgtEl>
                                        <p:attrNameLst>
                                          <p:attrName>ppt_x</p:attrName>
                                        </p:attrNameLst>
                                      </p:cBhvr>
                                      <p:tavLst>
                                        <p:tav tm="0">
                                          <p:val>
                                            <p:strVal val="#ppt_x"/>
                                          </p:val>
                                        </p:tav>
                                        <p:tav tm="100000">
                                          <p:val>
                                            <p:strVal val="#ppt_x"/>
                                          </p:val>
                                        </p:tav>
                                      </p:tavLst>
                                    </p:anim>
                                    <p:anim calcmode="lin" valueType="num">
                                      <p:cBhvr>
                                        <p:cTn id="40" dur="1000" fill="hold"/>
                                        <p:tgtEl>
                                          <p:spTgt spid="297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5" grpId="0"/>
      <p:bldP spid="297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193682" y="1772816"/>
            <a:ext cx="5358702" cy="992188"/>
            <a:chOff x="4192888" y="1772816"/>
            <a:chExt cx="5358702" cy="992188"/>
          </a:xfrm>
        </p:grpSpPr>
        <p:sp>
          <p:nvSpPr>
            <p:cNvPr id="12" name="任意多边形 11"/>
            <p:cNvSpPr/>
            <p:nvPr/>
          </p:nvSpPr>
          <p:spPr>
            <a:xfrm>
              <a:off x="4192888" y="1772816"/>
              <a:ext cx="5358702" cy="992188"/>
            </a:xfrm>
            <a:custGeom>
              <a:avLst/>
              <a:gdLst>
                <a:gd name="connsiteX0" fmla="*/ 209245 w 1255447"/>
                <a:gd name="connsiteY0" fmla="*/ 0 h 6775979"/>
                <a:gd name="connsiteX1" fmla="*/ 1046202 w 1255447"/>
                <a:gd name="connsiteY1" fmla="*/ 0 h 6775979"/>
                <a:gd name="connsiteX2" fmla="*/ 1255447 w 1255447"/>
                <a:gd name="connsiteY2" fmla="*/ 209245 h 6775979"/>
                <a:gd name="connsiteX3" fmla="*/ 1255447 w 1255447"/>
                <a:gd name="connsiteY3" fmla="*/ 6775979 h 6775979"/>
                <a:gd name="connsiteX4" fmla="*/ 1255447 w 1255447"/>
                <a:gd name="connsiteY4" fmla="*/ 6775979 h 6775979"/>
                <a:gd name="connsiteX5" fmla="*/ 0 w 1255447"/>
                <a:gd name="connsiteY5" fmla="*/ 6775979 h 6775979"/>
                <a:gd name="connsiteX6" fmla="*/ 0 w 1255447"/>
                <a:gd name="connsiteY6" fmla="*/ 6775979 h 6775979"/>
                <a:gd name="connsiteX7" fmla="*/ 0 w 1255447"/>
                <a:gd name="connsiteY7" fmla="*/ 209245 h 6775979"/>
                <a:gd name="connsiteX8" fmla="*/ 209245 w 1255447"/>
                <a:gd name="connsiteY8" fmla="*/ 0 h 677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447" h="6775979">
                  <a:moveTo>
                    <a:pt x="1255447" y="1129352"/>
                  </a:moveTo>
                  <a:lnTo>
                    <a:pt x="1255447" y="5646627"/>
                  </a:lnTo>
                  <a:cubicBezTo>
                    <a:pt x="1255447" y="6270350"/>
                    <a:pt x="1238090" y="6775976"/>
                    <a:pt x="1216678" y="6775976"/>
                  </a:cubicBezTo>
                  <a:lnTo>
                    <a:pt x="0" y="6775976"/>
                  </a:lnTo>
                  <a:lnTo>
                    <a:pt x="0" y="6775976"/>
                  </a:lnTo>
                  <a:lnTo>
                    <a:pt x="0" y="3"/>
                  </a:lnTo>
                  <a:lnTo>
                    <a:pt x="0" y="3"/>
                  </a:lnTo>
                  <a:lnTo>
                    <a:pt x="1216678" y="3"/>
                  </a:lnTo>
                  <a:cubicBezTo>
                    <a:pt x="1238090" y="3"/>
                    <a:pt x="1255447" y="505629"/>
                    <a:pt x="1255447" y="1129352"/>
                  </a:cubicBezTo>
                  <a:close/>
                </a:path>
              </a:pathLst>
            </a:custGeom>
            <a:ln>
              <a:solidFill>
                <a:schemeClr val="tx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34696" tIns="82241" rIns="82241" bIns="82241" spcCol="1270" anchor="ctr"/>
            <a:lstStyle/>
            <a:p>
              <a:pPr marL="285750" lvl="1" indent="-285750" defTabSz="1466850">
                <a:lnSpc>
                  <a:spcPct val="90000"/>
                </a:lnSpc>
                <a:spcAft>
                  <a:spcPct val="15000"/>
                </a:spcAft>
                <a:buFontTx/>
                <a:buChar char="•"/>
                <a:defRPr/>
              </a:pPr>
              <a:endParaRPr lang="zh-CN" altLang="en-US" sz="3300">
                <a:cs typeface="+mn-ea"/>
              </a:endParaRPr>
            </a:p>
            <a:p>
              <a:pPr marL="285750" lvl="1" indent="-285750" defTabSz="1466850">
                <a:lnSpc>
                  <a:spcPct val="90000"/>
                </a:lnSpc>
                <a:spcAft>
                  <a:spcPct val="15000"/>
                </a:spcAft>
                <a:buFontTx/>
                <a:buChar char="•"/>
                <a:defRPr/>
              </a:pPr>
              <a:endParaRPr lang="zh-CN" altLang="en-US" sz="3300">
                <a:cs typeface="+mn-ea"/>
              </a:endParaRPr>
            </a:p>
          </p:txBody>
        </p:sp>
        <p:sp>
          <p:nvSpPr>
            <p:cNvPr id="17" name="TextBox 10"/>
            <p:cNvSpPr txBox="1"/>
            <p:nvPr/>
          </p:nvSpPr>
          <p:spPr>
            <a:xfrm>
              <a:off x="4340506" y="1987129"/>
              <a:ext cx="5065053" cy="646112"/>
            </a:xfrm>
            <a:prstGeom prst="rect">
              <a:avLst/>
            </a:prstGeom>
            <a:noFill/>
          </p:spPr>
          <p:txBody>
            <a:bodyPr>
              <a:spAutoFit/>
            </a:bodyPr>
            <a:lstStyle/>
            <a:p>
              <a:pPr algn="just"/>
              <a:r>
                <a:rPr lang="zh-CN" altLang="en-US" sz="1200" kern="3000" spc="31" dirty="0">
                  <a:solidFill>
                    <a:schemeClr val="tx1">
                      <a:lumMod val="50000"/>
                      <a:lumOff val="50000"/>
                    </a:schemeClr>
                  </a:solidFill>
                  <a:latin typeface="+mj-ea"/>
                </a:rPr>
                <a:t>文字内容需概括精炼，建议与标题相关并符合整体语言风格，语言描述尽量简洁生动。文字内容需概括精炼，建议与标题相关并符合整体语言风格，语言描述尽量简洁生动。</a:t>
              </a:r>
              <a:endParaRPr lang="en-US" altLang="zh-CN" sz="1200" dirty="0">
                <a:solidFill>
                  <a:srgbClr val="000000"/>
                </a:solidFill>
                <a:latin typeface="+mn-ea"/>
                <a:cs typeface="+mn-ea"/>
              </a:endParaRPr>
            </a:p>
          </p:txBody>
        </p:sp>
      </p:grpSp>
      <p:grpSp>
        <p:nvGrpSpPr>
          <p:cNvPr id="7" name="组合 6"/>
          <p:cNvGrpSpPr/>
          <p:nvPr/>
        </p:nvGrpSpPr>
        <p:grpSpPr>
          <a:xfrm>
            <a:off x="4193682" y="3149181"/>
            <a:ext cx="5358702" cy="992187"/>
            <a:chOff x="4192888" y="3149180"/>
            <a:chExt cx="5358702" cy="992187"/>
          </a:xfrm>
        </p:grpSpPr>
        <p:sp>
          <p:nvSpPr>
            <p:cNvPr id="14" name="任意多边形 13"/>
            <p:cNvSpPr/>
            <p:nvPr/>
          </p:nvSpPr>
          <p:spPr>
            <a:xfrm>
              <a:off x="4192888" y="3149180"/>
              <a:ext cx="5358702" cy="992187"/>
            </a:xfrm>
            <a:custGeom>
              <a:avLst/>
              <a:gdLst>
                <a:gd name="connsiteX0" fmla="*/ 209245 w 1255447"/>
                <a:gd name="connsiteY0" fmla="*/ 0 h 6775979"/>
                <a:gd name="connsiteX1" fmla="*/ 1046202 w 1255447"/>
                <a:gd name="connsiteY1" fmla="*/ 0 h 6775979"/>
                <a:gd name="connsiteX2" fmla="*/ 1255447 w 1255447"/>
                <a:gd name="connsiteY2" fmla="*/ 209245 h 6775979"/>
                <a:gd name="connsiteX3" fmla="*/ 1255447 w 1255447"/>
                <a:gd name="connsiteY3" fmla="*/ 6775979 h 6775979"/>
                <a:gd name="connsiteX4" fmla="*/ 1255447 w 1255447"/>
                <a:gd name="connsiteY4" fmla="*/ 6775979 h 6775979"/>
                <a:gd name="connsiteX5" fmla="*/ 0 w 1255447"/>
                <a:gd name="connsiteY5" fmla="*/ 6775979 h 6775979"/>
                <a:gd name="connsiteX6" fmla="*/ 0 w 1255447"/>
                <a:gd name="connsiteY6" fmla="*/ 6775979 h 6775979"/>
                <a:gd name="connsiteX7" fmla="*/ 0 w 1255447"/>
                <a:gd name="connsiteY7" fmla="*/ 209245 h 6775979"/>
                <a:gd name="connsiteX8" fmla="*/ 209245 w 1255447"/>
                <a:gd name="connsiteY8" fmla="*/ 0 h 677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447" h="6775979">
                  <a:moveTo>
                    <a:pt x="1255447" y="1129352"/>
                  </a:moveTo>
                  <a:lnTo>
                    <a:pt x="1255447" y="5646627"/>
                  </a:lnTo>
                  <a:cubicBezTo>
                    <a:pt x="1255447" y="6270350"/>
                    <a:pt x="1238090" y="6775976"/>
                    <a:pt x="1216678" y="6775976"/>
                  </a:cubicBezTo>
                  <a:lnTo>
                    <a:pt x="0" y="6775976"/>
                  </a:lnTo>
                  <a:lnTo>
                    <a:pt x="0" y="6775976"/>
                  </a:lnTo>
                  <a:lnTo>
                    <a:pt x="0" y="3"/>
                  </a:lnTo>
                  <a:lnTo>
                    <a:pt x="0" y="3"/>
                  </a:lnTo>
                  <a:lnTo>
                    <a:pt x="1216678" y="3"/>
                  </a:lnTo>
                  <a:cubicBezTo>
                    <a:pt x="1238090" y="3"/>
                    <a:pt x="1255447" y="505629"/>
                    <a:pt x="1255447" y="1129352"/>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34696" tIns="82241" rIns="82241" bIns="82241" spcCol="1270" anchor="ctr"/>
            <a:lstStyle/>
            <a:p>
              <a:pPr marL="285750" lvl="1" indent="-285750" defTabSz="1466850">
                <a:lnSpc>
                  <a:spcPct val="90000"/>
                </a:lnSpc>
                <a:spcAft>
                  <a:spcPct val="15000"/>
                </a:spcAft>
                <a:buFontTx/>
                <a:buChar char="•"/>
                <a:defRPr/>
              </a:pPr>
              <a:endParaRPr lang="zh-CN" altLang="en-US" sz="3300" dirty="0">
                <a:cs typeface="+mn-ea"/>
              </a:endParaRPr>
            </a:p>
            <a:p>
              <a:pPr marL="285750" lvl="1" indent="-285750" defTabSz="1466850">
                <a:lnSpc>
                  <a:spcPct val="90000"/>
                </a:lnSpc>
                <a:spcAft>
                  <a:spcPct val="15000"/>
                </a:spcAft>
                <a:buFontTx/>
                <a:buChar char="•"/>
                <a:defRPr/>
              </a:pPr>
              <a:endParaRPr lang="zh-CN" altLang="en-US" sz="3300" dirty="0">
                <a:cs typeface="+mn-ea"/>
              </a:endParaRPr>
            </a:p>
          </p:txBody>
        </p:sp>
        <p:sp>
          <p:nvSpPr>
            <p:cNvPr id="18" name="TextBox 10"/>
            <p:cNvSpPr txBox="1"/>
            <p:nvPr/>
          </p:nvSpPr>
          <p:spPr>
            <a:xfrm>
              <a:off x="4340506" y="3376192"/>
              <a:ext cx="5065053" cy="646113"/>
            </a:xfrm>
            <a:prstGeom prst="rect">
              <a:avLst/>
            </a:prstGeom>
            <a:noFill/>
          </p:spPr>
          <p:txBody>
            <a:bodyPr>
              <a:spAutoFit/>
            </a:bodyPr>
            <a:lstStyle/>
            <a:p>
              <a:pPr algn="just"/>
              <a:r>
                <a:rPr lang="zh-CN" altLang="en-US" sz="1200" kern="3000" spc="31" dirty="0">
                  <a:solidFill>
                    <a:schemeClr val="tx1">
                      <a:lumMod val="50000"/>
                      <a:lumOff val="50000"/>
                    </a:schemeClr>
                  </a:solidFill>
                  <a:latin typeface="+mj-ea"/>
                </a:rPr>
                <a:t>文字内容需概括精炼，建议与标题相关并符合整体语言风格，语言描述尽量简洁生动。文字内容需概括精炼，建议与标题相关并符合整体语言风格，语言描述尽量简洁生动。</a:t>
              </a:r>
              <a:endParaRPr lang="en-US" altLang="zh-CN" sz="1200" dirty="0">
                <a:solidFill>
                  <a:srgbClr val="000000"/>
                </a:solidFill>
                <a:latin typeface="+mn-ea"/>
                <a:cs typeface="+mn-ea"/>
              </a:endParaRPr>
            </a:p>
          </p:txBody>
        </p:sp>
      </p:grpSp>
      <p:grpSp>
        <p:nvGrpSpPr>
          <p:cNvPr id="8" name="组合 7"/>
          <p:cNvGrpSpPr/>
          <p:nvPr/>
        </p:nvGrpSpPr>
        <p:grpSpPr>
          <a:xfrm>
            <a:off x="4193682" y="4525543"/>
            <a:ext cx="5358702" cy="993775"/>
            <a:chOff x="4192888" y="4525542"/>
            <a:chExt cx="5358702" cy="993775"/>
          </a:xfrm>
        </p:grpSpPr>
        <p:sp>
          <p:nvSpPr>
            <p:cNvPr id="16" name="任意多边形 15"/>
            <p:cNvSpPr/>
            <p:nvPr/>
          </p:nvSpPr>
          <p:spPr>
            <a:xfrm>
              <a:off x="4192888" y="4525542"/>
              <a:ext cx="5358702" cy="993775"/>
            </a:xfrm>
            <a:custGeom>
              <a:avLst/>
              <a:gdLst>
                <a:gd name="connsiteX0" fmla="*/ 209245 w 1255447"/>
                <a:gd name="connsiteY0" fmla="*/ 0 h 6775979"/>
                <a:gd name="connsiteX1" fmla="*/ 1046202 w 1255447"/>
                <a:gd name="connsiteY1" fmla="*/ 0 h 6775979"/>
                <a:gd name="connsiteX2" fmla="*/ 1255447 w 1255447"/>
                <a:gd name="connsiteY2" fmla="*/ 209245 h 6775979"/>
                <a:gd name="connsiteX3" fmla="*/ 1255447 w 1255447"/>
                <a:gd name="connsiteY3" fmla="*/ 6775979 h 6775979"/>
                <a:gd name="connsiteX4" fmla="*/ 1255447 w 1255447"/>
                <a:gd name="connsiteY4" fmla="*/ 6775979 h 6775979"/>
                <a:gd name="connsiteX5" fmla="*/ 0 w 1255447"/>
                <a:gd name="connsiteY5" fmla="*/ 6775979 h 6775979"/>
                <a:gd name="connsiteX6" fmla="*/ 0 w 1255447"/>
                <a:gd name="connsiteY6" fmla="*/ 6775979 h 6775979"/>
                <a:gd name="connsiteX7" fmla="*/ 0 w 1255447"/>
                <a:gd name="connsiteY7" fmla="*/ 209245 h 6775979"/>
                <a:gd name="connsiteX8" fmla="*/ 209245 w 1255447"/>
                <a:gd name="connsiteY8" fmla="*/ 0 h 677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447" h="6775979">
                  <a:moveTo>
                    <a:pt x="1255447" y="1129352"/>
                  </a:moveTo>
                  <a:lnTo>
                    <a:pt x="1255447" y="5646627"/>
                  </a:lnTo>
                  <a:cubicBezTo>
                    <a:pt x="1255447" y="6270350"/>
                    <a:pt x="1238090" y="6775976"/>
                    <a:pt x="1216678" y="6775976"/>
                  </a:cubicBezTo>
                  <a:lnTo>
                    <a:pt x="0" y="6775976"/>
                  </a:lnTo>
                  <a:lnTo>
                    <a:pt x="0" y="6775976"/>
                  </a:lnTo>
                  <a:lnTo>
                    <a:pt x="0" y="3"/>
                  </a:lnTo>
                  <a:lnTo>
                    <a:pt x="0" y="3"/>
                  </a:lnTo>
                  <a:lnTo>
                    <a:pt x="1216678" y="3"/>
                  </a:lnTo>
                  <a:cubicBezTo>
                    <a:pt x="1238090" y="3"/>
                    <a:pt x="1255447" y="505629"/>
                    <a:pt x="1255447" y="1129352"/>
                  </a:cubicBezTo>
                  <a:close/>
                </a:path>
              </a:pathLst>
            </a:custGeom>
            <a:ln>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34696" tIns="82241" rIns="82241" bIns="82241" spcCol="1270" anchor="ctr"/>
            <a:lstStyle/>
            <a:p>
              <a:pPr marL="285750" lvl="1" indent="-285750" defTabSz="1466850">
                <a:lnSpc>
                  <a:spcPct val="90000"/>
                </a:lnSpc>
                <a:spcAft>
                  <a:spcPct val="15000"/>
                </a:spcAft>
                <a:buFontTx/>
                <a:buChar char="•"/>
                <a:defRPr/>
              </a:pPr>
              <a:endParaRPr lang="zh-CN" altLang="en-US" sz="3300">
                <a:cs typeface="+mn-ea"/>
              </a:endParaRPr>
            </a:p>
            <a:p>
              <a:pPr marL="285750" lvl="1" indent="-285750" defTabSz="1466850">
                <a:lnSpc>
                  <a:spcPct val="90000"/>
                </a:lnSpc>
                <a:spcAft>
                  <a:spcPct val="15000"/>
                </a:spcAft>
                <a:buFontTx/>
                <a:buChar char="•"/>
                <a:defRPr/>
              </a:pPr>
              <a:endParaRPr lang="zh-CN" altLang="en-US" sz="3300">
                <a:cs typeface="+mn-ea"/>
              </a:endParaRPr>
            </a:p>
          </p:txBody>
        </p:sp>
        <p:sp>
          <p:nvSpPr>
            <p:cNvPr id="19" name="TextBox 10"/>
            <p:cNvSpPr txBox="1"/>
            <p:nvPr/>
          </p:nvSpPr>
          <p:spPr>
            <a:xfrm>
              <a:off x="4340506" y="4698579"/>
              <a:ext cx="5065053" cy="647700"/>
            </a:xfrm>
            <a:prstGeom prst="rect">
              <a:avLst/>
            </a:prstGeom>
            <a:noFill/>
          </p:spPr>
          <p:txBody>
            <a:bodyPr>
              <a:spAutoFit/>
            </a:bodyPr>
            <a:lstStyle/>
            <a:p>
              <a:pPr algn="just"/>
              <a:r>
                <a:rPr lang="zh-CN" altLang="en-US" sz="1200" kern="3000" spc="31" dirty="0">
                  <a:solidFill>
                    <a:schemeClr val="tx1">
                      <a:lumMod val="50000"/>
                      <a:lumOff val="50000"/>
                    </a:schemeClr>
                  </a:solidFill>
                  <a:latin typeface="+mj-ea"/>
                </a:rPr>
                <a:t>文字内容需概括精炼，建议与标题相关并符合整体语言风格，语言描述尽量简洁生动。文字内容需概括精炼，建议与标题相关并符合整体语言风格，语言描述尽量简洁生动。</a:t>
              </a:r>
              <a:endParaRPr lang="en-US" altLang="zh-CN" sz="1200" dirty="0">
                <a:solidFill>
                  <a:srgbClr val="000000"/>
                </a:solidFill>
                <a:latin typeface="+mn-ea"/>
                <a:cs typeface="+mn-ea"/>
              </a:endParaRPr>
            </a:p>
          </p:txBody>
        </p:sp>
      </p:grpSp>
      <p:grpSp>
        <p:nvGrpSpPr>
          <p:cNvPr id="3" name="组合 2"/>
          <p:cNvGrpSpPr/>
          <p:nvPr/>
        </p:nvGrpSpPr>
        <p:grpSpPr>
          <a:xfrm>
            <a:off x="3123846" y="1772818"/>
            <a:ext cx="1069836" cy="1527175"/>
            <a:chOff x="3123052" y="1772817"/>
            <a:chExt cx="1069836" cy="1527175"/>
          </a:xfrm>
        </p:grpSpPr>
        <p:sp>
          <p:nvSpPr>
            <p:cNvPr id="11" name="任意多边形 10"/>
            <p:cNvSpPr/>
            <p:nvPr/>
          </p:nvSpPr>
          <p:spPr>
            <a:xfrm>
              <a:off x="3123052" y="1772817"/>
              <a:ext cx="1069836" cy="1527175"/>
            </a:xfrm>
            <a:custGeom>
              <a:avLst/>
              <a:gdLst>
                <a:gd name="connsiteX0" fmla="*/ 0 w 1931458"/>
                <a:gd name="connsiteY0" fmla="*/ 0 h 1352020"/>
                <a:gd name="connsiteX1" fmla="*/ 1255448 w 1931458"/>
                <a:gd name="connsiteY1" fmla="*/ 0 h 1352020"/>
                <a:gd name="connsiteX2" fmla="*/ 1931458 w 1931458"/>
                <a:gd name="connsiteY2" fmla="*/ 676010 h 1352020"/>
                <a:gd name="connsiteX3" fmla="*/ 1255448 w 1931458"/>
                <a:gd name="connsiteY3" fmla="*/ 1352020 h 1352020"/>
                <a:gd name="connsiteX4" fmla="*/ 0 w 1931458"/>
                <a:gd name="connsiteY4" fmla="*/ 1352020 h 1352020"/>
                <a:gd name="connsiteX5" fmla="*/ 676010 w 1931458"/>
                <a:gd name="connsiteY5" fmla="*/ 676010 h 1352020"/>
                <a:gd name="connsiteX6" fmla="*/ 0 w 1931458"/>
                <a:gd name="connsiteY6" fmla="*/ 0 h 13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1458" h="1352020">
                  <a:moveTo>
                    <a:pt x="1931457" y="0"/>
                  </a:moveTo>
                  <a:lnTo>
                    <a:pt x="1931457" y="878813"/>
                  </a:lnTo>
                  <a:lnTo>
                    <a:pt x="965729" y="1352020"/>
                  </a:lnTo>
                  <a:lnTo>
                    <a:pt x="1" y="878813"/>
                  </a:lnTo>
                  <a:lnTo>
                    <a:pt x="1" y="0"/>
                  </a:lnTo>
                  <a:lnTo>
                    <a:pt x="965729" y="473207"/>
                  </a:lnTo>
                  <a:lnTo>
                    <a:pt x="1931457" y="0"/>
                  </a:lnTo>
                  <a:close/>
                </a:path>
              </a:pathLst>
            </a:custGeom>
            <a:solidFill>
              <a:schemeClr val="tx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2225" tIns="698236" rIns="22225" bIns="698235" spcCol="1270" anchor="ctr"/>
            <a:lstStyle/>
            <a:p>
              <a:pPr algn="ctr" defTabSz="1555750">
                <a:lnSpc>
                  <a:spcPct val="90000"/>
                </a:lnSpc>
                <a:spcAft>
                  <a:spcPct val="35000"/>
                </a:spcAft>
                <a:defRPr/>
              </a:pPr>
              <a:endParaRPr lang="zh-CN" altLang="en-US" sz="3500">
                <a:cs typeface="+mn-ea"/>
              </a:endParaRPr>
            </a:p>
          </p:txBody>
        </p:sp>
        <p:sp>
          <p:nvSpPr>
            <p:cNvPr id="23568" name="文本框 19"/>
            <p:cNvSpPr txBox="1">
              <a:spLocks noChangeArrowheads="1"/>
            </p:cNvSpPr>
            <p:nvPr/>
          </p:nvSpPr>
          <p:spPr bwMode="auto">
            <a:xfrm>
              <a:off x="3329400" y="2433216"/>
              <a:ext cx="863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bg1"/>
                  </a:solidFill>
                  <a:latin typeface="+mn-ea"/>
                  <a:ea typeface="+mn-ea"/>
                  <a:cs typeface="+mn-ea"/>
                </a:rPr>
                <a:t>文本</a:t>
              </a:r>
            </a:p>
          </p:txBody>
        </p:sp>
      </p:grpSp>
      <p:grpSp>
        <p:nvGrpSpPr>
          <p:cNvPr id="4" name="组合 3"/>
          <p:cNvGrpSpPr/>
          <p:nvPr/>
        </p:nvGrpSpPr>
        <p:grpSpPr>
          <a:xfrm>
            <a:off x="3123846" y="3149181"/>
            <a:ext cx="1069836" cy="1527175"/>
            <a:chOff x="3123052" y="3149180"/>
            <a:chExt cx="1069836" cy="1527175"/>
          </a:xfrm>
        </p:grpSpPr>
        <p:sp>
          <p:nvSpPr>
            <p:cNvPr id="13" name="任意多边形 12"/>
            <p:cNvSpPr/>
            <p:nvPr/>
          </p:nvSpPr>
          <p:spPr>
            <a:xfrm>
              <a:off x="3123052" y="3149180"/>
              <a:ext cx="1069836" cy="1527175"/>
            </a:xfrm>
            <a:custGeom>
              <a:avLst/>
              <a:gdLst>
                <a:gd name="connsiteX0" fmla="*/ 0 w 1931458"/>
                <a:gd name="connsiteY0" fmla="*/ 0 h 1352020"/>
                <a:gd name="connsiteX1" fmla="*/ 1255448 w 1931458"/>
                <a:gd name="connsiteY1" fmla="*/ 0 h 1352020"/>
                <a:gd name="connsiteX2" fmla="*/ 1931458 w 1931458"/>
                <a:gd name="connsiteY2" fmla="*/ 676010 h 1352020"/>
                <a:gd name="connsiteX3" fmla="*/ 1255448 w 1931458"/>
                <a:gd name="connsiteY3" fmla="*/ 1352020 h 1352020"/>
                <a:gd name="connsiteX4" fmla="*/ 0 w 1931458"/>
                <a:gd name="connsiteY4" fmla="*/ 1352020 h 1352020"/>
                <a:gd name="connsiteX5" fmla="*/ 676010 w 1931458"/>
                <a:gd name="connsiteY5" fmla="*/ 676010 h 1352020"/>
                <a:gd name="connsiteX6" fmla="*/ 0 w 1931458"/>
                <a:gd name="connsiteY6" fmla="*/ 0 h 13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1458" h="1352020">
                  <a:moveTo>
                    <a:pt x="1931457" y="0"/>
                  </a:moveTo>
                  <a:lnTo>
                    <a:pt x="1931457" y="878813"/>
                  </a:lnTo>
                  <a:lnTo>
                    <a:pt x="965729" y="1352020"/>
                  </a:lnTo>
                  <a:lnTo>
                    <a:pt x="1" y="878813"/>
                  </a:lnTo>
                  <a:lnTo>
                    <a:pt x="1" y="0"/>
                  </a:lnTo>
                  <a:lnTo>
                    <a:pt x="965729" y="473207"/>
                  </a:lnTo>
                  <a:lnTo>
                    <a:pt x="1931457" y="0"/>
                  </a:lnTo>
                  <a:close/>
                </a:path>
              </a:pathLst>
            </a:cu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2225" tIns="698235" rIns="22225" bIns="698235" spcCol="1270" anchor="ctr"/>
            <a:lstStyle/>
            <a:p>
              <a:pPr algn="ctr" defTabSz="1555750">
                <a:lnSpc>
                  <a:spcPct val="90000"/>
                </a:lnSpc>
                <a:spcAft>
                  <a:spcPct val="35000"/>
                </a:spcAft>
                <a:defRPr/>
              </a:pPr>
              <a:endParaRPr lang="zh-CN" altLang="en-US" sz="3500">
                <a:cs typeface="+mn-ea"/>
              </a:endParaRPr>
            </a:p>
          </p:txBody>
        </p:sp>
        <p:sp>
          <p:nvSpPr>
            <p:cNvPr id="23569" name="文本框 20"/>
            <p:cNvSpPr txBox="1">
              <a:spLocks noChangeArrowheads="1"/>
            </p:cNvSpPr>
            <p:nvPr/>
          </p:nvSpPr>
          <p:spPr bwMode="auto">
            <a:xfrm>
              <a:off x="3329400" y="3860379"/>
              <a:ext cx="863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bg1"/>
                  </a:solidFill>
                  <a:latin typeface="+mn-ea"/>
                  <a:ea typeface="+mn-ea"/>
                  <a:cs typeface="+mn-ea"/>
                </a:rPr>
                <a:t>文本</a:t>
              </a:r>
            </a:p>
          </p:txBody>
        </p:sp>
      </p:grpSp>
      <p:grpSp>
        <p:nvGrpSpPr>
          <p:cNvPr id="5" name="组合 4"/>
          <p:cNvGrpSpPr/>
          <p:nvPr/>
        </p:nvGrpSpPr>
        <p:grpSpPr>
          <a:xfrm>
            <a:off x="3123846" y="4525543"/>
            <a:ext cx="1069836" cy="1528763"/>
            <a:chOff x="3123052" y="4525542"/>
            <a:chExt cx="1069836" cy="1528763"/>
          </a:xfrm>
        </p:grpSpPr>
        <p:sp>
          <p:nvSpPr>
            <p:cNvPr id="15" name="任意多边形 14"/>
            <p:cNvSpPr/>
            <p:nvPr/>
          </p:nvSpPr>
          <p:spPr>
            <a:xfrm>
              <a:off x="3123052" y="4525542"/>
              <a:ext cx="1069836" cy="1528763"/>
            </a:xfrm>
            <a:custGeom>
              <a:avLst/>
              <a:gdLst>
                <a:gd name="connsiteX0" fmla="*/ 0 w 1931458"/>
                <a:gd name="connsiteY0" fmla="*/ 0 h 1352020"/>
                <a:gd name="connsiteX1" fmla="*/ 1255448 w 1931458"/>
                <a:gd name="connsiteY1" fmla="*/ 0 h 1352020"/>
                <a:gd name="connsiteX2" fmla="*/ 1931458 w 1931458"/>
                <a:gd name="connsiteY2" fmla="*/ 676010 h 1352020"/>
                <a:gd name="connsiteX3" fmla="*/ 1255448 w 1931458"/>
                <a:gd name="connsiteY3" fmla="*/ 1352020 h 1352020"/>
                <a:gd name="connsiteX4" fmla="*/ 0 w 1931458"/>
                <a:gd name="connsiteY4" fmla="*/ 1352020 h 1352020"/>
                <a:gd name="connsiteX5" fmla="*/ 676010 w 1931458"/>
                <a:gd name="connsiteY5" fmla="*/ 676010 h 1352020"/>
                <a:gd name="connsiteX6" fmla="*/ 0 w 1931458"/>
                <a:gd name="connsiteY6" fmla="*/ 0 h 13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1458" h="1352020">
                  <a:moveTo>
                    <a:pt x="1931457" y="0"/>
                  </a:moveTo>
                  <a:lnTo>
                    <a:pt x="1931457" y="878813"/>
                  </a:lnTo>
                  <a:lnTo>
                    <a:pt x="965729" y="1352020"/>
                  </a:lnTo>
                  <a:lnTo>
                    <a:pt x="1" y="878813"/>
                  </a:lnTo>
                  <a:lnTo>
                    <a:pt x="1" y="0"/>
                  </a:lnTo>
                  <a:lnTo>
                    <a:pt x="965729" y="473207"/>
                  </a:lnTo>
                  <a:lnTo>
                    <a:pt x="1931457" y="0"/>
                  </a:lnTo>
                  <a:close/>
                </a:path>
              </a:pathLst>
            </a:custGeom>
            <a:solidFill>
              <a:schemeClr val="accent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2225" tIns="698235" rIns="22225" bIns="698235" spcCol="1270" anchor="ctr"/>
            <a:lstStyle/>
            <a:p>
              <a:pPr algn="ctr" defTabSz="1555750">
                <a:lnSpc>
                  <a:spcPct val="90000"/>
                </a:lnSpc>
                <a:spcAft>
                  <a:spcPct val="35000"/>
                </a:spcAft>
                <a:defRPr/>
              </a:pPr>
              <a:endParaRPr lang="zh-CN" altLang="en-US" sz="3500">
                <a:cs typeface="+mn-ea"/>
              </a:endParaRPr>
            </a:p>
          </p:txBody>
        </p:sp>
        <p:sp>
          <p:nvSpPr>
            <p:cNvPr id="23570" name="文本框 21"/>
            <p:cNvSpPr txBox="1">
              <a:spLocks noChangeArrowheads="1"/>
            </p:cNvSpPr>
            <p:nvPr/>
          </p:nvSpPr>
          <p:spPr bwMode="auto">
            <a:xfrm>
              <a:off x="3329400" y="5189116"/>
              <a:ext cx="863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bg1"/>
                  </a:solidFill>
                  <a:latin typeface="+mn-ea"/>
                  <a:ea typeface="+mn-ea"/>
                  <a:cs typeface="+mn-ea"/>
                </a:rPr>
                <a:t>文本</a:t>
              </a:r>
            </a:p>
          </p:txBody>
        </p:sp>
      </p:gr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decel="10000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decel="10000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940451" y="1947190"/>
            <a:ext cx="4880928" cy="901702"/>
            <a:chOff x="4939657" y="1947190"/>
            <a:chExt cx="4880928" cy="901702"/>
          </a:xfrm>
        </p:grpSpPr>
        <p:grpSp>
          <p:nvGrpSpPr>
            <p:cNvPr id="24583" name="组合 10"/>
            <p:cNvGrpSpPr/>
            <p:nvPr/>
          </p:nvGrpSpPr>
          <p:grpSpPr bwMode="auto">
            <a:xfrm>
              <a:off x="4939657" y="1947190"/>
              <a:ext cx="4880928" cy="901702"/>
              <a:chOff x="3477295" y="3554567"/>
              <a:chExt cx="4881094" cy="901523"/>
            </a:xfrm>
          </p:grpSpPr>
          <p:sp>
            <p:nvSpPr>
              <p:cNvPr id="12" name="圆角矩形 11"/>
              <p:cNvSpPr/>
              <p:nvPr/>
            </p:nvSpPr>
            <p:spPr>
              <a:xfrm>
                <a:off x="3477295" y="3554569"/>
                <a:ext cx="4881094" cy="901521"/>
              </a:xfrm>
              <a:prstGeom prst="roundRect">
                <a:avLst>
                  <a:gd name="adj" fmla="val 50000"/>
                </a:avLst>
              </a:prstGeom>
              <a:no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13" name="任意多边形 12"/>
              <p:cNvSpPr/>
              <p:nvPr/>
            </p:nvSpPr>
            <p:spPr>
              <a:xfrm>
                <a:off x="3477295" y="3554567"/>
                <a:ext cx="944472" cy="901521"/>
              </a:xfrm>
              <a:custGeom>
                <a:avLst/>
                <a:gdLst>
                  <a:gd name="connsiteX0" fmla="*/ 0 w 824612"/>
                  <a:gd name="connsiteY0" fmla="*/ 450760 h 901521"/>
                  <a:gd name="connsiteX1" fmla="*/ 0 w 824612"/>
                  <a:gd name="connsiteY1" fmla="*/ 450761 h 901521"/>
                  <a:gd name="connsiteX2" fmla="*/ 0 w 824612"/>
                  <a:gd name="connsiteY2" fmla="*/ 450761 h 901521"/>
                  <a:gd name="connsiteX3" fmla="*/ 450761 w 824612"/>
                  <a:gd name="connsiteY3" fmla="*/ 0 h 901521"/>
                  <a:gd name="connsiteX4" fmla="*/ 824612 w 824612"/>
                  <a:gd name="connsiteY4" fmla="*/ 0 h 901521"/>
                  <a:gd name="connsiteX5" fmla="*/ 813351 w 824612"/>
                  <a:gd name="connsiteY5" fmla="*/ 55775 h 901521"/>
                  <a:gd name="connsiteX6" fmla="*/ 813351 w 824612"/>
                  <a:gd name="connsiteY6" fmla="*/ 845745 h 901521"/>
                  <a:gd name="connsiteX7" fmla="*/ 824612 w 824612"/>
                  <a:gd name="connsiteY7" fmla="*/ 901521 h 901521"/>
                  <a:gd name="connsiteX8" fmla="*/ 450761 w 824612"/>
                  <a:gd name="connsiteY8" fmla="*/ 901521 h 901521"/>
                  <a:gd name="connsiteX9" fmla="*/ 9158 w 824612"/>
                  <a:gd name="connsiteY9" fmla="*/ 541604 h 901521"/>
                  <a:gd name="connsiteX10" fmla="*/ 0 w 824612"/>
                  <a:gd name="connsiteY10" fmla="*/ 450761 h 901521"/>
                  <a:gd name="connsiteX11" fmla="*/ 9158 w 824612"/>
                  <a:gd name="connsiteY11" fmla="*/ 359917 h 901521"/>
                  <a:gd name="connsiteX12" fmla="*/ 450761 w 824612"/>
                  <a:gd name="connsiteY12" fmla="*/ 0 h 901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4612" h="901521">
                    <a:moveTo>
                      <a:pt x="0" y="450760"/>
                    </a:moveTo>
                    <a:lnTo>
                      <a:pt x="0" y="450761"/>
                    </a:lnTo>
                    <a:lnTo>
                      <a:pt x="0" y="450761"/>
                    </a:lnTo>
                    <a:close/>
                    <a:moveTo>
                      <a:pt x="450761" y="0"/>
                    </a:moveTo>
                    <a:lnTo>
                      <a:pt x="824612" y="0"/>
                    </a:lnTo>
                    <a:lnTo>
                      <a:pt x="813351" y="55775"/>
                    </a:lnTo>
                    <a:lnTo>
                      <a:pt x="813351" y="845745"/>
                    </a:lnTo>
                    <a:lnTo>
                      <a:pt x="824612" y="901521"/>
                    </a:lnTo>
                    <a:lnTo>
                      <a:pt x="450761" y="901521"/>
                    </a:lnTo>
                    <a:cubicBezTo>
                      <a:pt x="232932" y="901521"/>
                      <a:pt x="51190" y="747008"/>
                      <a:pt x="9158" y="541604"/>
                    </a:cubicBezTo>
                    <a:lnTo>
                      <a:pt x="0" y="450761"/>
                    </a:lnTo>
                    <a:lnTo>
                      <a:pt x="9158" y="359917"/>
                    </a:lnTo>
                    <a:cubicBezTo>
                      <a:pt x="51190" y="154513"/>
                      <a:pt x="232932" y="0"/>
                      <a:pt x="450761"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cs typeface="+mn-ea"/>
                  </a:rPr>
                  <a:t> </a:t>
                </a:r>
                <a:endParaRPr lang="zh-CN" altLang="en-US" sz="3600" dirty="0">
                  <a:cs typeface="+mn-ea"/>
                </a:endParaRPr>
              </a:p>
            </p:txBody>
          </p:sp>
        </p:grpSp>
        <p:sp>
          <p:nvSpPr>
            <p:cNvPr id="24587" name="文本框 22"/>
            <p:cNvSpPr txBox="1">
              <a:spLocks noChangeArrowheads="1"/>
            </p:cNvSpPr>
            <p:nvPr/>
          </p:nvSpPr>
          <p:spPr bwMode="auto">
            <a:xfrm>
              <a:off x="5266640" y="2121817"/>
              <a:ext cx="56349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a:solidFill>
                    <a:schemeClr val="bg1"/>
                  </a:solidFill>
                  <a:ea typeface="+mn-ea"/>
                  <a:cs typeface="+mn-ea"/>
                </a:rPr>
                <a:t>1</a:t>
              </a:r>
              <a:endParaRPr lang="zh-CN" altLang="en-US" sz="3200">
                <a:solidFill>
                  <a:schemeClr val="bg1"/>
                </a:solidFill>
                <a:ea typeface="+mn-ea"/>
                <a:cs typeface="+mn-ea"/>
              </a:endParaRPr>
            </a:p>
          </p:txBody>
        </p:sp>
        <p:sp>
          <p:nvSpPr>
            <p:cNvPr id="24591" name="TextBox 10"/>
            <p:cNvSpPr txBox="1">
              <a:spLocks noChangeArrowheads="1"/>
            </p:cNvSpPr>
            <p:nvPr/>
          </p:nvSpPr>
          <p:spPr bwMode="auto">
            <a:xfrm>
              <a:off x="6004731" y="2059904"/>
              <a:ext cx="3606331" cy="5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grpSp>
      <p:grpSp>
        <p:nvGrpSpPr>
          <p:cNvPr id="5" name="组合 4"/>
          <p:cNvGrpSpPr/>
          <p:nvPr/>
        </p:nvGrpSpPr>
        <p:grpSpPr>
          <a:xfrm>
            <a:off x="4940451" y="4025230"/>
            <a:ext cx="4880928" cy="901701"/>
            <a:chOff x="4939657" y="4025229"/>
            <a:chExt cx="4880928" cy="901701"/>
          </a:xfrm>
        </p:grpSpPr>
        <p:grpSp>
          <p:nvGrpSpPr>
            <p:cNvPr id="24586" name="组合 19"/>
            <p:cNvGrpSpPr/>
            <p:nvPr/>
          </p:nvGrpSpPr>
          <p:grpSpPr bwMode="auto">
            <a:xfrm>
              <a:off x="4939657" y="4025229"/>
              <a:ext cx="4880928" cy="901701"/>
              <a:chOff x="3477295" y="3554569"/>
              <a:chExt cx="4881094" cy="901522"/>
            </a:xfrm>
          </p:grpSpPr>
          <p:sp>
            <p:nvSpPr>
              <p:cNvPr id="21" name="圆角矩形 20"/>
              <p:cNvSpPr/>
              <p:nvPr/>
            </p:nvSpPr>
            <p:spPr>
              <a:xfrm>
                <a:off x="3477295" y="3554569"/>
                <a:ext cx="4881094" cy="901521"/>
              </a:xfrm>
              <a:prstGeom prst="roundRect">
                <a:avLst>
                  <a:gd name="adj" fmla="val 50000"/>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22" name="任意多边形 21"/>
              <p:cNvSpPr/>
              <p:nvPr/>
            </p:nvSpPr>
            <p:spPr>
              <a:xfrm>
                <a:off x="3477295" y="3554570"/>
                <a:ext cx="944472" cy="901521"/>
              </a:xfrm>
              <a:custGeom>
                <a:avLst/>
                <a:gdLst>
                  <a:gd name="connsiteX0" fmla="*/ 0 w 824612"/>
                  <a:gd name="connsiteY0" fmla="*/ 450760 h 901521"/>
                  <a:gd name="connsiteX1" fmla="*/ 0 w 824612"/>
                  <a:gd name="connsiteY1" fmla="*/ 450761 h 901521"/>
                  <a:gd name="connsiteX2" fmla="*/ 0 w 824612"/>
                  <a:gd name="connsiteY2" fmla="*/ 450761 h 901521"/>
                  <a:gd name="connsiteX3" fmla="*/ 450761 w 824612"/>
                  <a:gd name="connsiteY3" fmla="*/ 0 h 901521"/>
                  <a:gd name="connsiteX4" fmla="*/ 824612 w 824612"/>
                  <a:gd name="connsiteY4" fmla="*/ 0 h 901521"/>
                  <a:gd name="connsiteX5" fmla="*/ 813351 w 824612"/>
                  <a:gd name="connsiteY5" fmla="*/ 55775 h 901521"/>
                  <a:gd name="connsiteX6" fmla="*/ 813351 w 824612"/>
                  <a:gd name="connsiteY6" fmla="*/ 845745 h 901521"/>
                  <a:gd name="connsiteX7" fmla="*/ 824612 w 824612"/>
                  <a:gd name="connsiteY7" fmla="*/ 901521 h 901521"/>
                  <a:gd name="connsiteX8" fmla="*/ 450761 w 824612"/>
                  <a:gd name="connsiteY8" fmla="*/ 901521 h 901521"/>
                  <a:gd name="connsiteX9" fmla="*/ 9158 w 824612"/>
                  <a:gd name="connsiteY9" fmla="*/ 541604 h 901521"/>
                  <a:gd name="connsiteX10" fmla="*/ 0 w 824612"/>
                  <a:gd name="connsiteY10" fmla="*/ 450761 h 901521"/>
                  <a:gd name="connsiteX11" fmla="*/ 9158 w 824612"/>
                  <a:gd name="connsiteY11" fmla="*/ 359917 h 901521"/>
                  <a:gd name="connsiteX12" fmla="*/ 450761 w 824612"/>
                  <a:gd name="connsiteY12" fmla="*/ 0 h 901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4612" h="901521">
                    <a:moveTo>
                      <a:pt x="0" y="450760"/>
                    </a:moveTo>
                    <a:lnTo>
                      <a:pt x="0" y="450761"/>
                    </a:lnTo>
                    <a:lnTo>
                      <a:pt x="0" y="450761"/>
                    </a:lnTo>
                    <a:close/>
                    <a:moveTo>
                      <a:pt x="450761" y="0"/>
                    </a:moveTo>
                    <a:lnTo>
                      <a:pt x="824612" y="0"/>
                    </a:lnTo>
                    <a:lnTo>
                      <a:pt x="813351" y="55775"/>
                    </a:lnTo>
                    <a:lnTo>
                      <a:pt x="813351" y="845745"/>
                    </a:lnTo>
                    <a:lnTo>
                      <a:pt x="824612" y="901521"/>
                    </a:lnTo>
                    <a:lnTo>
                      <a:pt x="450761" y="901521"/>
                    </a:lnTo>
                    <a:cubicBezTo>
                      <a:pt x="232932" y="901521"/>
                      <a:pt x="51190" y="747008"/>
                      <a:pt x="9158" y="541604"/>
                    </a:cubicBezTo>
                    <a:lnTo>
                      <a:pt x="0" y="450761"/>
                    </a:lnTo>
                    <a:lnTo>
                      <a:pt x="9158" y="359917"/>
                    </a:lnTo>
                    <a:cubicBezTo>
                      <a:pt x="51190" y="154513"/>
                      <a:pt x="232932" y="0"/>
                      <a:pt x="4507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grpSp>
        <p:sp>
          <p:nvSpPr>
            <p:cNvPr id="24589" name="文本框 24"/>
            <p:cNvSpPr txBox="1">
              <a:spLocks noChangeArrowheads="1"/>
            </p:cNvSpPr>
            <p:nvPr/>
          </p:nvSpPr>
          <p:spPr bwMode="auto">
            <a:xfrm>
              <a:off x="5266640" y="4183979"/>
              <a:ext cx="56349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a:solidFill>
                    <a:schemeClr val="bg1"/>
                  </a:solidFill>
                  <a:ea typeface="+mn-ea"/>
                  <a:cs typeface="+mn-ea"/>
                </a:rPr>
                <a:t>3</a:t>
              </a:r>
              <a:endParaRPr lang="zh-CN" altLang="en-US" sz="3200">
                <a:solidFill>
                  <a:schemeClr val="bg1"/>
                </a:solidFill>
                <a:ea typeface="+mn-ea"/>
                <a:cs typeface="+mn-ea"/>
              </a:endParaRPr>
            </a:p>
          </p:txBody>
        </p:sp>
        <p:sp>
          <p:nvSpPr>
            <p:cNvPr id="24592" name="TextBox 10"/>
            <p:cNvSpPr txBox="1">
              <a:spLocks noChangeArrowheads="1"/>
            </p:cNvSpPr>
            <p:nvPr/>
          </p:nvSpPr>
          <p:spPr bwMode="auto">
            <a:xfrm>
              <a:off x="6004731" y="4141118"/>
              <a:ext cx="3606331" cy="5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grpSp>
      <p:grpSp>
        <p:nvGrpSpPr>
          <p:cNvPr id="4" name="组合 3"/>
          <p:cNvGrpSpPr/>
          <p:nvPr/>
        </p:nvGrpSpPr>
        <p:grpSpPr>
          <a:xfrm>
            <a:off x="1935706" y="3017167"/>
            <a:ext cx="4880927" cy="901701"/>
            <a:chOff x="1934911" y="3017166"/>
            <a:chExt cx="4880927" cy="901701"/>
          </a:xfrm>
        </p:grpSpPr>
        <p:grpSp>
          <p:nvGrpSpPr>
            <p:cNvPr id="24584" name="组合 13"/>
            <p:cNvGrpSpPr/>
            <p:nvPr/>
          </p:nvGrpSpPr>
          <p:grpSpPr bwMode="auto">
            <a:xfrm rot="10800000">
              <a:off x="1934911" y="3017166"/>
              <a:ext cx="4880927" cy="901701"/>
              <a:chOff x="3477295" y="3554569"/>
              <a:chExt cx="4881094" cy="901522"/>
            </a:xfrm>
          </p:grpSpPr>
          <p:sp>
            <p:nvSpPr>
              <p:cNvPr id="15" name="圆角矩形 14"/>
              <p:cNvSpPr/>
              <p:nvPr/>
            </p:nvSpPr>
            <p:spPr>
              <a:xfrm>
                <a:off x="3477295" y="3554569"/>
                <a:ext cx="4881094" cy="901521"/>
              </a:xfrm>
              <a:prstGeom prst="roundRect">
                <a:avLst>
                  <a:gd name="adj" fmla="val 50000"/>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16" name="任意多边形 15"/>
              <p:cNvSpPr/>
              <p:nvPr/>
            </p:nvSpPr>
            <p:spPr>
              <a:xfrm>
                <a:off x="3478882" y="3554570"/>
                <a:ext cx="944472" cy="901521"/>
              </a:xfrm>
              <a:custGeom>
                <a:avLst/>
                <a:gdLst>
                  <a:gd name="connsiteX0" fmla="*/ 0 w 824612"/>
                  <a:gd name="connsiteY0" fmla="*/ 450760 h 901521"/>
                  <a:gd name="connsiteX1" fmla="*/ 0 w 824612"/>
                  <a:gd name="connsiteY1" fmla="*/ 450761 h 901521"/>
                  <a:gd name="connsiteX2" fmla="*/ 0 w 824612"/>
                  <a:gd name="connsiteY2" fmla="*/ 450761 h 901521"/>
                  <a:gd name="connsiteX3" fmla="*/ 450761 w 824612"/>
                  <a:gd name="connsiteY3" fmla="*/ 0 h 901521"/>
                  <a:gd name="connsiteX4" fmla="*/ 824612 w 824612"/>
                  <a:gd name="connsiteY4" fmla="*/ 0 h 901521"/>
                  <a:gd name="connsiteX5" fmla="*/ 813351 w 824612"/>
                  <a:gd name="connsiteY5" fmla="*/ 55775 h 901521"/>
                  <a:gd name="connsiteX6" fmla="*/ 813351 w 824612"/>
                  <a:gd name="connsiteY6" fmla="*/ 845745 h 901521"/>
                  <a:gd name="connsiteX7" fmla="*/ 824612 w 824612"/>
                  <a:gd name="connsiteY7" fmla="*/ 901521 h 901521"/>
                  <a:gd name="connsiteX8" fmla="*/ 450761 w 824612"/>
                  <a:gd name="connsiteY8" fmla="*/ 901521 h 901521"/>
                  <a:gd name="connsiteX9" fmla="*/ 9158 w 824612"/>
                  <a:gd name="connsiteY9" fmla="*/ 541604 h 901521"/>
                  <a:gd name="connsiteX10" fmla="*/ 0 w 824612"/>
                  <a:gd name="connsiteY10" fmla="*/ 450761 h 901521"/>
                  <a:gd name="connsiteX11" fmla="*/ 9158 w 824612"/>
                  <a:gd name="connsiteY11" fmla="*/ 359917 h 901521"/>
                  <a:gd name="connsiteX12" fmla="*/ 450761 w 824612"/>
                  <a:gd name="connsiteY12" fmla="*/ 0 h 901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4612" h="901521">
                    <a:moveTo>
                      <a:pt x="0" y="450760"/>
                    </a:moveTo>
                    <a:lnTo>
                      <a:pt x="0" y="450761"/>
                    </a:lnTo>
                    <a:lnTo>
                      <a:pt x="0" y="450761"/>
                    </a:lnTo>
                    <a:close/>
                    <a:moveTo>
                      <a:pt x="450761" y="0"/>
                    </a:moveTo>
                    <a:lnTo>
                      <a:pt x="824612" y="0"/>
                    </a:lnTo>
                    <a:lnTo>
                      <a:pt x="813351" y="55775"/>
                    </a:lnTo>
                    <a:lnTo>
                      <a:pt x="813351" y="845745"/>
                    </a:lnTo>
                    <a:lnTo>
                      <a:pt x="824612" y="901521"/>
                    </a:lnTo>
                    <a:lnTo>
                      <a:pt x="450761" y="901521"/>
                    </a:lnTo>
                    <a:cubicBezTo>
                      <a:pt x="232932" y="901521"/>
                      <a:pt x="51190" y="747008"/>
                      <a:pt x="9158" y="541604"/>
                    </a:cubicBezTo>
                    <a:lnTo>
                      <a:pt x="0" y="450761"/>
                    </a:lnTo>
                    <a:lnTo>
                      <a:pt x="9158" y="359917"/>
                    </a:lnTo>
                    <a:cubicBezTo>
                      <a:pt x="51190" y="154513"/>
                      <a:pt x="232932" y="0"/>
                      <a:pt x="45076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cs typeface="+mn-ea"/>
                </a:endParaRPr>
              </a:p>
            </p:txBody>
          </p:sp>
        </p:grpSp>
        <p:sp>
          <p:nvSpPr>
            <p:cNvPr id="24588" name="文本框 23"/>
            <p:cNvSpPr txBox="1">
              <a:spLocks noChangeArrowheads="1"/>
            </p:cNvSpPr>
            <p:nvPr/>
          </p:nvSpPr>
          <p:spPr bwMode="auto">
            <a:xfrm>
              <a:off x="6133302" y="3166393"/>
              <a:ext cx="56190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a:solidFill>
                    <a:schemeClr val="bg1"/>
                  </a:solidFill>
                  <a:ea typeface="+mn-ea"/>
                  <a:cs typeface="+mn-ea"/>
                </a:rPr>
                <a:t>2</a:t>
              </a:r>
              <a:endParaRPr lang="zh-CN" altLang="en-US" sz="3200">
                <a:solidFill>
                  <a:schemeClr val="bg1"/>
                </a:solidFill>
                <a:ea typeface="+mn-ea"/>
                <a:cs typeface="+mn-ea"/>
              </a:endParaRPr>
            </a:p>
          </p:txBody>
        </p:sp>
        <p:sp>
          <p:nvSpPr>
            <p:cNvPr id="24593" name="TextBox 10"/>
            <p:cNvSpPr txBox="1">
              <a:spLocks noChangeArrowheads="1"/>
            </p:cNvSpPr>
            <p:nvPr/>
          </p:nvSpPr>
          <p:spPr bwMode="auto">
            <a:xfrm>
              <a:off x="2277766" y="3128293"/>
              <a:ext cx="3606331" cy="5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grpSp>
      <p:grpSp>
        <p:nvGrpSpPr>
          <p:cNvPr id="6" name="组合 5"/>
          <p:cNvGrpSpPr/>
          <p:nvPr/>
        </p:nvGrpSpPr>
        <p:grpSpPr>
          <a:xfrm>
            <a:off x="1935706" y="5047579"/>
            <a:ext cx="4880927" cy="901701"/>
            <a:chOff x="1934911" y="5047578"/>
            <a:chExt cx="4880927" cy="901701"/>
          </a:xfrm>
        </p:grpSpPr>
        <p:grpSp>
          <p:nvGrpSpPr>
            <p:cNvPr id="24585" name="组合 16"/>
            <p:cNvGrpSpPr/>
            <p:nvPr/>
          </p:nvGrpSpPr>
          <p:grpSpPr bwMode="auto">
            <a:xfrm rot="10800000">
              <a:off x="1934911" y="5047578"/>
              <a:ext cx="4880927" cy="901701"/>
              <a:chOff x="3477295" y="3554569"/>
              <a:chExt cx="4881094" cy="901522"/>
            </a:xfrm>
          </p:grpSpPr>
          <p:sp>
            <p:nvSpPr>
              <p:cNvPr id="18" name="圆角矩形 17"/>
              <p:cNvSpPr/>
              <p:nvPr/>
            </p:nvSpPr>
            <p:spPr>
              <a:xfrm>
                <a:off x="3477295" y="3554569"/>
                <a:ext cx="4881094" cy="901521"/>
              </a:xfrm>
              <a:prstGeom prst="roundRect">
                <a:avLst>
                  <a:gd name="adj" fmla="val 50000"/>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19" name="任意多边形 18"/>
              <p:cNvSpPr/>
              <p:nvPr/>
            </p:nvSpPr>
            <p:spPr>
              <a:xfrm>
                <a:off x="3478882" y="3554570"/>
                <a:ext cx="944472" cy="901521"/>
              </a:xfrm>
              <a:custGeom>
                <a:avLst/>
                <a:gdLst>
                  <a:gd name="connsiteX0" fmla="*/ 0 w 824612"/>
                  <a:gd name="connsiteY0" fmla="*/ 450760 h 901521"/>
                  <a:gd name="connsiteX1" fmla="*/ 0 w 824612"/>
                  <a:gd name="connsiteY1" fmla="*/ 450761 h 901521"/>
                  <a:gd name="connsiteX2" fmla="*/ 0 w 824612"/>
                  <a:gd name="connsiteY2" fmla="*/ 450761 h 901521"/>
                  <a:gd name="connsiteX3" fmla="*/ 450761 w 824612"/>
                  <a:gd name="connsiteY3" fmla="*/ 0 h 901521"/>
                  <a:gd name="connsiteX4" fmla="*/ 824612 w 824612"/>
                  <a:gd name="connsiteY4" fmla="*/ 0 h 901521"/>
                  <a:gd name="connsiteX5" fmla="*/ 813351 w 824612"/>
                  <a:gd name="connsiteY5" fmla="*/ 55775 h 901521"/>
                  <a:gd name="connsiteX6" fmla="*/ 813351 w 824612"/>
                  <a:gd name="connsiteY6" fmla="*/ 845745 h 901521"/>
                  <a:gd name="connsiteX7" fmla="*/ 824612 w 824612"/>
                  <a:gd name="connsiteY7" fmla="*/ 901521 h 901521"/>
                  <a:gd name="connsiteX8" fmla="*/ 450761 w 824612"/>
                  <a:gd name="connsiteY8" fmla="*/ 901521 h 901521"/>
                  <a:gd name="connsiteX9" fmla="*/ 9158 w 824612"/>
                  <a:gd name="connsiteY9" fmla="*/ 541604 h 901521"/>
                  <a:gd name="connsiteX10" fmla="*/ 0 w 824612"/>
                  <a:gd name="connsiteY10" fmla="*/ 450761 h 901521"/>
                  <a:gd name="connsiteX11" fmla="*/ 9158 w 824612"/>
                  <a:gd name="connsiteY11" fmla="*/ 359917 h 901521"/>
                  <a:gd name="connsiteX12" fmla="*/ 450761 w 824612"/>
                  <a:gd name="connsiteY12" fmla="*/ 0 h 901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4612" h="901521">
                    <a:moveTo>
                      <a:pt x="0" y="450760"/>
                    </a:moveTo>
                    <a:lnTo>
                      <a:pt x="0" y="450761"/>
                    </a:lnTo>
                    <a:lnTo>
                      <a:pt x="0" y="450761"/>
                    </a:lnTo>
                    <a:close/>
                    <a:moveTo>
                      <a:pt x="450761" y="0"/>
                    </a:moveTo>
                    <a:lnTo>
                      <a:pt x="824612" y="0"/>
                    </a:lnTo>
                    <a:lnTo>
                      <a:pt x="813351" y="55775"/>
                    </a:lnTo>
                    <a:lnTo>
                      <a:pt x="813351" y="845745"/>
                    </a:lnTo>
                    <a:lnTo>
                      <a:pt x="824612" y="901521"/>
                    </a:lnTo>
                    <a:lnTo>
                      <a:pt x="450761" y="901521"/>
                    </a:lnTo>
                    <a:cubicBezTo>
                      <a:pt x="232932" y="901521"/>
                      <a:pt x="51190" y="747008"/>
                      <a:pt x="9158" y="541604"/>
                    </a:cubicBezTo>
                    <a:lnTo>
                      <a:pt x="0" y="450761"/>
                    </a:lnTo>
                    <a:lnTo>
                      <a:pt x="9158" y="359917"/>
                    </a:lnTo>
                    <a:cubicBezTo>
                      <a:pt x="51190" y="154513"/>
                      <a:pt x="232932" y="0"/>
                      <a:pt x="45076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grpSp>
        <p:sp>
          <p:nvSpPr>
            <p:cNvPr id="24590" name="文本框 25"/>
            <p:cNvSpPr txBox="1">
              <a:spLocks noChangeArrowheads="1"/>
            </p:cNvSpPr>
            <p:nvPr/>
          </p:nvSpPr>
          <p:spPr bwMode="auto">
            <a:xfrm>
              <a:off x="6133302" y="5206329"/>
              <a:ext cx="56190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a:solidFill>
                    <a:schemeClr val="bg1"/>
                  </a:solidFill>
                  <a:ea typeface="+mn-ea"/>
                  <a:cs typeface="+mn-ea"/>
                </a:rPr>
                <a:t>4</a:t>
              </a:r>
              <a:endParaRPr lang="zh-CN" altLang="en-US" sz="3200">
                <a:solidFill>
                  <a:schemeClr val="bg1"/>
                </a:solidFill>
                <a:ea typeface="+mn-ea"/>
                <a:cs typeface="+mn-ea"/>
              </a:endParaRPr>
            </a:p>
          </p:txBody>
        </p:sp>
        <p:sp>
          <p:nvSpPr>
            <p:cNvPr id="24594" name="TextBox 10"/>
            <p:cNvSpPr txBox="1">
              <a:spLocks noChangeArrowheads="1"/>
            </p:cNvSpPr>
            <p:nvPr/>
          </p:nvSpPr>
          <p:spPr bwMode="auto">
            <a:xfrm>
              <a:off x="2266655" y="5160293"/>
              <a:ext cx="3604744" cy="5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gr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3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6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9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0-#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p:nvPr/>
        </p:nvSpPr>
        <p:spPr>
          <a:xfrm>
            <a:off x="5213147" y="1944364"/>
            <a:ext cx="4185761" cy="830997"/>
          </a:xfrm>
          <a:prstGeom prst="rect">
            <a:avLst/>
          </a:prstGeom>
          <a:noFill/>
        </p:spPr>
        <p:txBody>
          <a:bodyPr wrap="none" rtlCol="0">
            <a:spAutoFit/>
          </a:bodyPr>
          <a:lstStyle/>
          <a:p>
            <a:pPr marL="0" lvl="1"/>
            <a:r>
              <a:rPr lang="zh-CN" altLang="en-US" sz="4800" b="1" spc="400" dirty="0">
                <a:solidFill>
                  <a:srgbClr val="7381B8"/>
                </a:solidFill>
                <a:latin typeface="微软雅黑" panose="020B0503020204020204" pitchFamily="34" charset="-122"/>
                <a:ea typeface="微软雅黑" panose="020B0503020204020204" pitchFamily="34" charset="-122"/>
              </a:rPr>
              <a:t>标题内容概述</a:t>
            </a:r>
          </a:p>
        </p:txBody>
      </p:sp>
      <p:cxnSp>
        <p:nvCxnSpPr>
          <p:cNvPr id="8" name="直接连接符 7"/>
          <p:cNvCxnSpPr/>
          <p:nvPr/>
        </p:nvCxnSpPr>
        <p:spPr>
          <a:xfrm>
            <a:off x="5272197" y="2912303"/>
            <a:ext cx="4357441" cy="0"/>
          </a:xfrm>
          <a:prstGeom prst="line">
            <a:avLst/>
          </a:prstGeom>
          <a:ln w="9525">
            <a:solidFill>
              <a:schemeClr val="tx2"/>
            </a:solidFill>
            <a:prstDash val="solid"/>
            <a:tailEnd type="diamond"/>
          </a:ln>
        </p:spPr>
        <p:style>
          <a:lnRef idx="1">
            <a:schemeClr val="accent1"/>
          </a:lnRef>
          <a:fillRef idx="0">
            <a:schemeClr val="accent1"/>
          </a:fillRef>
          <a:effectRef idx="0">
            <a:schemeClr val="accent1"/>
          </a:effectRef>
          <a:fontRef idx="minor">
            <a:schemeClr val="tx1"/>
          </a:fontRef>
        </p:style>
      </p:cxnSp>
      <p:sp>
        <p:nvSpPr>
          <p:cNvPr id="9" name="文本框 9"/>
          <p:cNvSpPr txBox="1"/>
          <p:nvPr/>
        </p:nvSpPr>
        <p:spPr>
          <a:xfrm>
            <a:off x="5353503" y="3099980"/>
            <a:ext cx="2677253" cy="266676"/>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735" dirty="0">
                <a:solidFill>
                  <a:srgbClr val="5F5F5F"/>
                </a:solidFill>
                <a:latin typeface="微软雅黑" panose="020B0503020204020204" pitchFamily="34" charset="-122"/>
                <a:ea typeface="微软雅黑" panose="020B0503020204020204" pitchFamily="34" charset="-122"/>
              </a:rPr>
              <a:t>标题文字内容</a:t>
            </a:r>
          </a:p>
        </p:txBody>
      </p:sp>
      <p:sp>
        <p:nvSpPr>
          <p:cNvPr id="10" name="文本框 9"/>
          <p:cNvSpPr txBox="1"/>
          <p:nvPr/>
        </p:nvSpPr>
        <p:spPr>
          <a:xfrm>
            <a:off x="5353502" y="3504715"/>
            <a:ext cx="2677253" cy="266676"/>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735" dirty="0">
                <a:solidFill>
                  <a:srgbClr val="5F5F5F"/>
                </a:solidFill>
                <a:latin typeface="微软雅黑" panose="020B0503020204020204" pitchFamily="34" charset="-122"/>
                <a:ea typeface="微软雅黑" panose="020B0503020204020204" pitchFamily="34" charset="-122"/>
              </a:rPr>
              <a:t>标题文字内容</a:t>
            </a:r>
          </a:p>
        </p:txBody>
      </p:sp>
      <p:sp>
        <p:nvSpPr>
          <p:cNvPr id="11" name="文本框 9"/>
          <p:cNvSpPr txBox="1"/>
          <p:nvPr/>
        </p:nvSpPr>
        <p:spPr>
          <a:xfrm>
            <a:off x="7624458" y="3104324"/>
            <a:ext cx="2677253" cy="266676"/>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735" dirty="0">
                <a:solidFill>
                  <a:srgbClr val="5F5F5F"/>
                </a:solidFill>
                <a:latin typeface="微软雅黑" panose="020B0503020204020204" pitchFamily="34" charset="-122"/>
                <a:ea typeface="微软雅黑" panose="020B0503020204020204" pitchFamily="34" charset="-122"/>
              </a:rPr>
              <a:t>标题文字内容</a:t>
            </a:r>
          </a:p>
        </p:txBody>
      </p:sp>
      <p:sp>
        <p:nvSpPr>
          <p:cNvPr id="12" name="文本框 9"/>
          <p:cNvSpPr txBox="1"/>
          <p:nvPr/>
        </p:nvSpPr>
        <p:spPr>
          <a:xfrm>
            <a:off x="7624459" y="3509659"/>
            <a:ext cx="2677253" cy="266676"/>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735" dirty="0">
                <a:solidFill>
                  <a:srgbClr val="5F5F5F"/>
                </a:solidFill>
                <a:latin typeface="微软雅黑" panose="020B0503020204020204" pitchFamily="34" charset="-122"/>
                <a:ea typeface="微软雅黑" panose="020B0503020204020204" pitchFamily="34" charset="-122"/>
              </a:rPr>
              <a:t>标题文字内容</a:t>
            </a:r>
          </a:p>
        </p:txBody>
      </p:sp>
      <p:grpSp>
        <p:nvGrpSpPr>
          <p:cNvPr id="13" name="组合 12"/>
          <p:cNvGrpSpPr/>
          <p:nvPr/>
        </p:nvGrpSpPr>
        <p:grpSpPr>
          <a:xfrm>
            <a:off x="2831637" y="1944364"/>
            <a:ext cx="2016224" cy="2016224"/>
            <a:chOff x="2118480" y="1316166"/>
            <a:chExt cx="1512168" cy="1512168"/>
          </a:xfrm>
        </p:grpSpPr>
        <p:sp>
          <p:nvSpPr>
            <p:cNvPr id="14" name="椭圆 13"/>
            <p:cNvSpPr/>
            <p:nvPr/>
          </p:nvSpPr>
          <p:spPr>
            <a:xfrm>
              <a:off x="2118480" y="1316166"/>
              <a:ext cx="1512168" cy="15121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TextBox 67"/>
            <p:cNvSpPr txBox="1"/>
            <p:nvPr/>
          </p:nvSpPr>
          <p:spPr>
            <a:xfrm>
              <a:off x="2396585" y="1556810"/>
              <a:ext cx="1022180" cy="992579"/>
            </a:xfrm>
            <a:prstGeom prst="rect">
              <a:avLst/>
            </a:prstGeom>
            <a:noFill/>
          </p:spPr>
          <p:txBody>
            <a:bodyPr wrap="square" rtlCol="0">
              <a:spAutoFit/>
            </a:bodyPr>
            <a:lstStyle/>
            <a:p>
              <a:pPr marL="0" lvl="1"/>
              <a:r>
                <a:rPr lang="en-US" altLang="zh-CN" sz="8000" spc="300" dirty="0">
                  <a:solidFill>
                    <a:schemeClr val="bg1"/>
                  </a:solidFill>
                  <a:latin typeface="Impact" panose="020B0806030902050204" pitchFamily="34" charset="0"/>
                  <a:ea typeface="微软雅黑" panose="020B0503020204020204" pitchFamily="34" charset="-122"/>
                </a:rPr>
                <a:t>03</a:t>
              </a:r>
              <a:endParaRPr lang="zh-CN" altLang="en-US" sz="8000" spc="300" dirty="0">
                <a:solidFill>
                  <a:schemeClr val="bg1"/>
                </a:solidFill>
                <a:latin typeface="Impact" panose="020B0806030902050204" pitchFamily="34" charset="0"/>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animEffect transition="in" filter="fade">
                                      <p:cBhvr>
                                        <p:cTn id="12" dur="500"/>
                                        <p:tgtEl>
                                          <p:spTgt spid="13"/>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ppt_x</p:attrName>
                                        </p:attrNameLst>
                                      </p:cBhvr>
                                      <p:tavLst>
                                        <p:tav tm="0">
                                          <p:val>
                                            <p:strVal val="#ppt_x-#ppt_w*1.125000"/>
                                          </p:val>
                                        </p:tav>
                                        <p:tav tm="100000">
                                          <p:val>
                                            <p:strVal val="#ppt_x"/>
                                          </p:val>
                                        </p:tav>
                                      </p:tavLst>
                                    </p:anim>
                                    <p:animEffect transition="in" filter="wipe(right)">
                                      <p:cBhvr>
                                        <p:cTn id="16" dur="500"/>
                                        <p:tgtEl>
                                          <p:spTgt spid="7"/>
                                        </p:tgtEl>
                                      </p:cBhvr>
                                    </p:animEffect>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20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2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40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200731" y="1413301"/>
            <a:ext cx="9718549" cy="4194820"/>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5" name="组合 4"/>
          <p:cNvGrpSpPr/>
          <p:nvPr/>
        </p:nvGrpSpPr>
        <p:grpSpPr>
          <a:xfrm>
            <a:off x="6140506" y="502504"/>
            <a:ext cx="1395280" cy="1395280"/>
            <a:chOff x="1677608" y="2996952"/>
            <a:chExt cx="1395643" cy="1395643"/>
          </a:xfrm>
        </p:grpSpPr>
        <p:sp>
          <p:nvSpPr>
            <p:cNvPr id="6"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latin typeface="微软雅黑" panose="020B0503020204020204" pitchFamily="34" charset="-122"/>
                <a:ea typeface="微软雅黑" panose="020B0503020204020204" pitchFamily="34" charset="-122"/>
              </a:endParaRPr>
            </a:p>
          </p:txBody>
        </p:sp>
        <p:sp>
          <p:nvSpPr>
            <p:cNvPr id="7" name="Oval 29"/>
            <p:cNvSpPr>
              <a:spLocks noChangeAspect="1"/>
            </p:cNvSpPr>
            <p:nvPr/>
          </p:nvSpPr>
          <p:spPr>
            <a:xfrm>
              <a:off x="1850114" y="3169458"/>
              <a:ext cx="1050630" cy="1050630"/>
            </a:xfrm>
            <a:prstGeom prst="ellipse">
              <a:avLst/>
            </a:prstGeom>
            <a:solidFill>
              <a:schemeClr val="tx2"/>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grpSp>
      <p:grpSp>
        <p:nvGrpSpPr>
          <p:cNvPr id="8" name="组合 7"/>
          <p:cNvGrpSpPr/>
          <p:nvPr/>
        </p:nvGrpSpPr>
        <p:grpSpPr>
          <a:xfrm>
            <a:off x="4687820" y="477441"/>
            <a:ext cx="1395280" cy="1395280"/>
            <a:chOff x="1677608" y="2996952"/>
            <a:chExt cx="1395643" cy="1395643"/>
          </a:xfrm>
        </p:grpSpPr>
        <p:sp>
          <p:nvSpPr>
            <p:cNvPr id="9"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latin typeface="微软雅黑" panose="020B0503020204020204" pitchFamily="34" charset="-122"/>
                <a:ea typeface="微软雅黑" panose="020B0503020204020204" pitchFamily="34" charset="-122"/>
              </a:endParaRPr>
            </a:p>
          </p:txBody>
        </p:sp>
        <p:sp>
          <p:nvSpPr>
            <p:cNvPr id="10" name="Oval 29"/>
            <p:cNvSpPr>
              <a:spLocks noChangeAspect="1"/>
            </p:cNvSpPr>
            <p:nvPr/>
          </p:nvSpPr>
          <p:spPr>
            <a:xfrm>
              <a:off x="1850114" y="3169458"/>
              <a:ext cx="1050630" cy="1050630"/>
            </a:xfrm>
            <a:prstGeom prst="ellipse">
              <a:avLst/>
            </a:prstGeom>
            <a:solidFill>
              <a:schemeClr val="tx2"/>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grpSp>
      <p:sp>
        <p:nvSpPr>
          <p:cNvPr id="11" name="TextBox 31"/>
          <p:cNvSpPr txBox="1"/>
          <p:nvPr/>
        </p:nvSpPr>
        <p:spPr>
          <a:xfrm flipH="1">
            <a:off x="5232129" y="860028"/>
            <a:ext cx="359946" cy="769241"/>
          </a:xfrm>
          <a:prstGeom prst="rect">
            <a:avLst/>
          </a:prstGeom>
          <a:noFill/>
        </p:spPr>
        <p:txBody>
          <a:bodyPr wrap="square" rtlCol="0">
            <a:spAutoFit/>
          </a:bodyPr>
          <a:lstStyle/>
          <a:p>
            <a:pPr algn="ctr"/>
            <a:r>
              <a:rPr lang="zh-CN" altLang="en-US" sz="4400" b="1" dirty="0">
                <a:solidFill>
                  <a:schemeClr val="bg1"/>
                </a:solidFill>
                <a:latin typeface="微软雅黑" panose="020B0503020204020204" pitchFamily="34" charset="-122"/>
                <a:ea typeface="微软雅黑" panose="020B0503020204020204" pitchFamily="34" charset="-122"/>
              </a:rPr>
              <a:t>前</a:t>
            </a:r>
            <a:endParaRPr lang="id-ID" sz="4400" b="1" dirty="0">
              <a:solidFill>
                <a:schemeClr val="bg1"/>
              </a:solidFill>
              <a:latin typeface="微软雅黑" panose="020B0503020204020204" pitchFamily="34" charset="-122"/>
              <a:ea typeface="微软雅黑" panose="020B0503020204020204" pitchFamily="34" charset="-122"/>
            </a:endParaRPr>
          </a:p>
        </p:txBody>
      </p:sp>
      <p:sp>
        <p:nvSpPr>
          <p:cNvPr id="12" name="TextBox 32"/>
          <p:cNvSpPr txBox="1"/>
          <p:nvPr/>
        </p:nvSpPr>
        <p:spPr>
          <a:xfrm flipH="1">
            <a:off x="6699398" y="860028"/>
            <a:ext cx="359946" cy="769241"/>
          </a:xfrm>
          <a:prstGeom prst="rect">
            <a:avLst/>
          </a:prstGeom>
          <a:noFill/>
        </p:spPr>
        <p:txBody>
          <a:bodyPr wrap="square" rtlCol="0">
            <a:spAutoFit/>
          </a:bodyPr>
          <a:lstStyle/>
          <a:p>
            <a:pPr algn="ctr"/>
            <a:r>
              <a:rPr lang="zh-CN" altLang="en-US" sz="4400" b="1" dirty="0">
                <a:solidFill>
                  <a:schemeClr val="bg1"/>
                </a:solidFill>
                <a:latin typeface="微软雅黑" panose="020B0503020204020204" pitchFamily="34" charset="-122"/>
                <a:ea typeface="微软雅黑" panose="020B0503020204020204" pitchFamily="34" charset="-122"/>
              </a:rPr>
              <a:t>言</a:t>
            </a:r>
            <a:endParaRPr lang="id-ID" sz="4400" b="1" dirty="0">
              <a:solidFill>
                <a:schemeClr val="bg1"/>
              </a:solidFill>
              <a:latin typeface="微软雅黑" panose="020B0503020204020204" pitchFamily="34" charset="-122"/>
              <a:ea typeface="微软雅黑" panose="020B0503020204020204" pitchFamily="34" charset="-122"/>
            </a:endParaRPr>
          </a:p>
        </p:txBody>
      </p:sp>
      <p:sp>
        <p:nvSpPr>
          <p:cNvPr id="13" name="TextBox 7"/>
          <p:cNvSpPr>
            <a:spLocks noChangeArrowheads="1"/>
          </p:cNvSpPr>
          <p:nvPr/>
        </p:nvSpPr>
        <p:spPr bwMode="auto">
          <a:xfrm>
            <a:off x="1920624" y="2296615"/>
            <a:ext cx="8292184" cy="2585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文字内容需概括精炼，建议与标题相关并符合整体语言风格，语言描述尽量简洁生动。文字内容需概括精炼，建议与标题相关并符合整体语言风格，语言描述尽量简洁生动。</a:t>
            </a:r>
          </a:p>
          <a:p>
            <a:pPr>
              <a:lnSpc>
                <a:spcPct val="15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文字内容需概括精炼，建议与标题相关并符合整体语言风格，语言描述尽量简洁生动。文字内容需概括精炼，建议与标题相关并符合整体语言风格，语言描述尽量简洁生动。</a:t>
            </a:r>
          </a:p>
          <a:p>
            <a:pPr>
              <a:lnSpc>
                <a:spcPct val="15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字内容需概括精炼，建议与标题相关并符合整体语言风格，语言描述尽量简洁生动。文字内容需概括精炼，建议与标题相关并符合整体语言风格，语言描述尽量简洁生动。文字内容需概括精炼，建议与标题相关并符合整体语言风格，语言描述尽量简洁生动。文字内容需概括精炼，建议与标题相关并符合整体语言风格，语言描述尽量简洁生动。</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53" presetClass="entr" presetSubtype="16" fill="hold" grpId="0" nodeType="withEffect">
                                  <p:stCondLst>
                                    <p:cond delay="75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par>
                                <p:cTn id="18" presetID="53" presetClass="entr" presetSubtype="16" fill="hold" grpId="0" nodeType="withEffect">
                                  <p:stCondLst>
                                    <p:cond delay="75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par>
                          <p:cTn id="23" fill="hold">
                            <p:stCondLst>
                              <p:cond delay="500"/>
                            </p:stCondLst>
                            <p:childTnLst>
                              <p:par>
                                <p:cTn id="24" presetID="42"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任意多边形 12"/>
          <p:cNvSpPr/>
          <p:nvPr/>
        </p:nvSpPr>
        <p:spPr bwMode="auto">
          <a:xfrm>
            <a:off x="3503761" y="2922489"/>
            <a:ext cx="247618" cy="930275"/>
          </a:xfrm>
          <a:custGeom>
            <a:avLst/>
            <a:gdLst/>
            <a:ahLst/>
            <a:cxnLst/>
            <a:rect l="0" t="0" r="0" b="0"/>
            <a:pathLst>
              <a:path>
                <a:moveTo>
                  <a:pt x="0" y="0"/>
                </a:moveTo>
                <a:lnTo>
                  <a:pt x="0" y="1160859"/>
                </a:lnTo>
                <a:lnTo>
                  <a:pt x="309562" y="1160859"/>
                </a:lnTo>
              </a:path>
            </a:pathLst>
          </a:custGeom>
          <a:noFill/>
          <a:ln>
            <a:solidFill>
              <a:schemeClr val="tx2"/>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cs typeface="+mn-ea"/>
            </a:endParaRPr>
          </a:p>
        </p:txBody>
      </p:sp>
      <p:sp>
        <p:nvSpPr>
          <p:cNvPr id="15" name="任意多边形 14"/>
          <p:cNvSpPr/>
          <p:nvPr/>
        </p:nvSpPr>
        <p:spPr bwMode="auto">
          <a:xfrm>
            <a:off x="3503761" y="2922489"/>
            <a:ext cx="247618" cy="2479675"/>
          </a:xfrm>
          <a:custGeom>
            <a:avLst/>
            <a:gdLst/>
            <a:ahLst/>
            <a:cxnLst/>
            <a:rect l="0" t="0" r="0" b="0"/>
            <a:pathLst>
              <a:path>
                <a:moveTo>
                  <a:pt x="0" y="0"/>
                </a:moveTo>
                <a:lnTo>
                  <a:pt x="0" y="3095624"/>
                </a:lnTo>
                <a:lnTo>
                  <a:pt x="309562" y="3095624"/>
                </a:lnTo>
              </a:path>
            </a:pathLst>
          </a:custGeom>
          <a:noFill/>
          <a:ln>
            <a:solidFill>
              <a:schemeClr val="tx2"/>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cs typeface="+mn-ea"/>
            </a:endParaRPr>
          </a:p>
        </p:txBody>
      </p:sp>
      <p:sp>
        <p:nvSpPr>
          <p:cNvPr id="18" name="任意多边形 17"/>
          <p:cNvSpPr/>
          <p:nvPr/>
        </p:nvSpPr>
        <p:spPr bwMode="auto">
          <a:xfrm>
            <a:off x="6602158" y="2922489"/>
            <a:ext cx="247618" cy="930275"/>
          </a:xfrm>
          <a:custGeom>
            <a:avLst/>
            <a:gdLst/>
            <a:ahLst/>
            <a:cxnLst/>
            <a:rect l="0" t="0" r="0" b="0"/>
            <a:pathLst>
              <a:path>
                <a:moveTo>
                  <a:pt x="0" y="0"/>
                </a:moveTo>
                <a:lnTo>
                  <a:pt x="0" y="1160859"/>
                </a:lnTo>
                <a:lnTo>
                  <a:pt x="309562" y="1160859"/>
                </a:lnTo>
              </a:path>
            </a:pathLst>
          </a:custGeom>
          <a:noFill/>
          <a:ln>
            <a:solidFill>
              <a:schemeClr val="accent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cs typeface="+mn-ea"/>
            </a:endParaRPr>
          </a:p>
        </p:txBody>
      </p:sp>
      <p:sp>
        <p:nvSpPr>
          <p:cNvPr id="20" name="任意多边形 19"/>
          <p:cNvSpPr/>
          <p:nvPr/>
        </p:nvSpPr>
        <p:spPr bwMode="auto">
          <a:xfrm>
            <a:off x="6602158" y="2922489"/>
            <a:ext cx="247618" cy="2479675"/>
          </a:xfrm>
          <a:custGeom>
            <a:avLst/>
            <a:gdLst/>
            <a:ahLst/>
            <a:cxnLst/>
            <a:rect l="0" t="0" r="0" b="0"/>
            <a:pathLst>
              <a:path>
                <a:moveTo>
                  <a:pt x="0" y="0"/>
                </a:moveTo>
                <a:lnTo>
                  <a:pt x="0" y="3095624"/>
                </a:lnTo>
                <a:lnTo>
                  <a:pt x="309562" y="3095624"/>
                </a:lnTo>
              </a:path>
            </a:pathLst>
          </a:custGeom>
          <a:noFill/>
          <a:ln>
            <a:solidFill>
              <a:schemeClr val="accent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cs typeface="+mn-ea"/>
            </a:endParaRPr>
          </a:p>
        </p:txBody>
      </p:sp>
      <p:grpSp>
        <p:nvGrpSpPr>
          <p:cNvPr id="5" name="组合 4"/>
          <p:cNvGrpSpPr/>
          <p:nvPr/>
        </p:nvGrpSpPr>
        <p:grpSpPr>
          <a:xfrm>
            <a:off x="3751379" y="3232050"/>
            <a:ext cx="1982529" cy="2789238"/>
            <a:chOff x="3366650" y="3092450"/>
            <a:chExt cx="1982529" cy="2789238"/>
          </a:xfrm>
        </p:grpSpPr>
        <p:sp>
          <p:nvSpPr>
            <p:cNvPr id="14" name="任意多边形 13"/>
            <p:cNvSpPr/>
            <p:nvPr/>
          </p:nvSpPr>
          <p:spPr bwMode="auto">
            <a:xfrm>
              <a:off x="3366650" y="3092450"/>
              <a:ext cx="1982529" cy="1239838"/>
            </a:xfrm>
            <a:custGeom>
              <a:avLst/>
              <a:gdLst>
                <a:gd name="connsiteX0" fmla="*/ 0 w 2476499"/>
                <a:gd name="connsiteY0" fmla="*/ 154781 h 1547812"/>
                <a:gd name="connsiteX1" fmla="*/ 154781 w 2476499"/>
                <a:gd name="connsiteY1" fmla="*/ 0 h 1547812"/>
                <a:gd name="connsiteX2" fmla="*/ 2321718 w 2476499"/>
                <a:gd name="connsiteY2" fmla="*/ 0 h 1547812"/>
                <a:gd name="connsiteX3" fmla="*/ 2476499 w 2476499"/>
                <a:gd name="connsiteY3" fmla="*/ 154781 h 1547812"/>
                <a:gd name="connsiteX4" fmla="*/ 2476499 w 2476499"/>
                <a:gd name="connsiteY4" fmla="*/ 1393031 h 1547812"/>
                <a:gd name="connsiteX5" fmla="*/ 2321718 w 2476499"/>
                <a:gd name="connsiteY5" fmla="*/ 1547812 h 1547812"/>
                <a:gd name="connsiteX6" fmla="*/ 154781 w 2476499"/>
                <a:gd name="connsiteY6" fmla="*/ 1547812 h 1547812"/>
                <a:gd name="connsiteX7" fmla="*/ 0 w 2476499"/>
                <a:gd name="connsiteY7" fmla="*/ 1393031 h 1547812"/>
                <a:gd name="connsiteX8" fmla="*/ 0 w 2476499"/>
                <a:gd name="connsiteY8" fmla="*/ 154781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6499" h="1547812">
                  <a:moveTo>
                    <a:pt x="0" y="154781"/>
                  </a:moveTo>
                  <a:cubicBezTo>
                    <a:pt x="0" y="69298"/>
                    <a:pt x="69298" y="0"/>
                    <a:pt x="154781" y="0"/>
                  </a:cubicBezTo>
                  <a:lnTo>
                    <a:pt x="2321718" y="0"/>
                  </a:lnTo>
                  <a:cubicBezTo>
                    <a:pt x="2407201" y="0"/>
                    <a:pt x="2476499" y="69298"/>
                    <a:pt x="2476499" y="154781"/>
                  </a:cubicBezTo>
                  <a:lnTo>
                    <a:pt x="2476499" y="1393031"/>
                  </a:lnTo>
                  <a:cubicBezTo>
                    <a:pt x="2476499" y="1478514"/>
                    <a:pt x="2407201" y="1547812"/>
                    <a:pt x="2321718" y="1547812"/>
                  </a:cubicBezTo>
                  <a:lnTo>
                    <a:pt x="154781" y="1547812"/>
                  </a:lnTo>
                  <a:cubicBezTo>
                    <a:pt x="69298" y="1547812"/>
                    <a:pt x="0" y="1478514"/>
                    <a:pt x="0" y="1393031"/>
                  </a:cubicBezTo>
                  <a:lnTo>
                    <a:pt x="0" y="154781"/>
                  </a:lnTo>
                  <a:close/>
                </a:path>
              </a:pathLst>
            </a:custGeom>
            <a:ln>
              <a:solidFill>
                <a:schemeClr val="tx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69159" tIns="127884" rIns="169159" bIns="127884" spcCol="1270" anchor="ctr"/>
            <a:lstStyle/>
            <a:p>
              <a:pPr algn="ctr" defTabSz="2889250">
                <a:lnSpc>
                  <a:spcPct val="90000"/>
                </a:lnSpc>
                <a:spcAft>
                  <a:spcPct val="35000"/>
                </a:spcAft>
                <a:defRPr/>
              </a:pPr>
              <a:endParaRPr lang="zh-CN" altLang="en-US" sz="6500">
                <a:cs typeface="+mn-ea"/>
              </a:endParaRPr>
            </a:p>
          </p:txBody>
        </p:sp>
        <p:sp>
          <p:nvSpPr>
            <p:cNvPr id="16" name="任意多边形 15"/>
            <p:cNvSpPr/>
            <p:nvPr/>
          </p:nvSpPr>
          <p:spPr bwMode="auto">
            <a:xfrm>
              <a:off x="3366650" y="4641850"/>
              <a:ext cx="1982529" cy="1239838"/>
            </a:xfrm>
            <a:custGeom>
              <a:avLst/>
              <a:gdLst>
                <a:gd name="connsiteX0" fmla="*/ 0 w 2476499"/>
                <a:gd name="connsiteY0" fmla="*/ 154781 h 1547812"/>
                <a:gd name="connsiteX1" fmla="*/ 154781 w 2476499"/>
                <a:gd name="connsiteY1" fmla="*/ 0 h 1547812"/>
                <a:gd name="connsiteX2" fmla="*/ 2321718 w 2476499"/>
                <a:gd name="connsiteY2" fmla="*/ 0 h 1547812"/>
                <a:gd name="connsiteX3" fmla="*/ 2476499 w 2476499"/>
                <a:gd name="connsiteY3" fmla="*/ 154781 h 1547812"/>
                <a:gd name="connsiteX4" fmla="*/ 2476499 w 2476499"/>
                <a:gd name="connsiteY4" fmla="*/ 1393031 h 1547812"/>
                <a:gd name="connsiteX5" fmla="*/ 2321718 w 2476499"/>
                <a:gd name="connsiteY5" fmla="*/ 1547812 h 1547812"/>
                <a:gd name="connsiteX6" fmla="*/ 154781 w 2476499"/>
                <a:gd name="connsiteY6" fmla="*/ 1547812 h 1547812"/>
                <a:gd name="connsiteX7" fmla="*/ 0 w 2476499"/>
                <a:gd name="connsiteY7" fmla="*/ 1393031 h 1547812"/>
                <a:gd name="connsiteX8" fmla="*/ 0 w 2476499"/>
                <a:gd name="connsiteY8" fmla="*/ 154781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6499" h="1547812">
                  <a:moveTo>
                    <a:pt x="0" y="154781"/>
                  </a:moveTo>
                  <a:cubicBezTo>
                    <a:pt x="0" y="69298"/>
                    <a:pt x="69298" y="0"/>
                    <a:pt x="154781" y="0"/>
                  </a:cubicBezTo>
                  <a:lnTo>
                    <a:pt x="2321718" y="0"/>
                  </a:lnTo>
                  <a:cubicBezTo>
                    <a:pt x="2407201" y="0"/>
                    <a:pt x="2476499" y="69298"/>
                    <a:pt x="2476499" y="154781"/>
                  </a:cubicBezTo>
                  <a:lnTo>
                    <a:pt x="2476499" y="1393031"/>
                  </a:lnTo>
                  <a:cubicBezTo>
                    <a:pt x="2476499" y="1478514"/>
                    <a:pt x="2407201" y="1547812"/>
                    <a:pt x="2321718" y="1547812"/>
                  </a:cubicBezTo>
                  <a:lnTo>
                    <a:pt x="154781" y="1547812"/>
                  </a:lnTo>
                  <a:cubicBezTo>
                    <a:pt x="69298" y="1547812"/>
                    <a:pt x="0" y="1478514"/>
                    <a:pt x="0" y="1393031"/>
                  </a:cubicBezTo>
                  <a:lnTo>
                    <a:pt x="0" y="154781"/>
                  </a:lnTo>
                  <a:close/>
                </a:path>
              </a:pathLst>
            </a:custGeom>
            <a:ln>
              <a:solidFill>
                <a:schemeClr val="tx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69159" tIns="127884" rIns="169159" bIns="127884" spcCol="1270" anchor="ctr"/>
            <a:lstStyle/>
            <a:p>
              <a:pPr algn="ctr" defTabSz="2889250">
                <a:lnSpc>
                  <a:spcPct val="90000"/>
                </a:lnSpc>
                <a:spcAft>
                  <a:spcPct val="35000"/>
                </a:spcAft>
                <a:defRPr/>
              </a:pPr>
              <a:endParaRPr lang="zh-CN" altLang="en-US" sz="6500">
                <a:cs typeface="+mn-ea"/>
              </a:endParaRPr>
            </a:p>
          </p:txBody>
        </p:sp>
        <p:sp>
          <p:nvSpPr>
            <p:cNvPr id="25608" name="TextBox 10"/>
            <p:cNvSpPr txBox="1">
              <a:spLocks noChangeArrowheads="1"/>
            </p:cNvSpPr>
            <p:nvPr/>
          </p:nvSpPr>
          <p:spPr bwMode="auto">
            <a:xfrm>
              <a:off x="3530141" y="3205163"/>
              <a:ext cx="1819038"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5610" name="TextBox 10"/>
            <p:cNvSpPr txBox="1">
              <a:spLocks noChangeArrowheads="1"/>
            </p:cNvSpPr>
            <p:nvPr/>
          </p:nvSpPr>
          <p:spPr bwMode="auto">
            <a:xfrm>
              <a:off x="3520617" y="4754563"/>
              <a:ext cx="1819038"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grpSp>
      <p:grpSp>
        <p:nvGrpSpPr>
          <p:cNvPr id="6" name="组合 5"/>
          <p:cNvGrpSpPr/>
          <p:nvPr/>
        </p:nvGrpSpPr>
        <p:grpSpPr>
          <a:xfrm>
            <a:off x="6849776" y="3232050"/>
            <a:ext cx="1982529" cy="2789238"/>
            <a:chOff x="6465047" y="3092450"/>
            <a:chExt cx="1982529" cy="2789238"/>
          </a:xfrm>
        </p:grpSpPr>
        <p:sp>
          <p:nvSpPr>
            <p:cNvPr id="19" name="任意多边形 18"/>
            <p:cNvSpPr/>
            <p:nvPr/>
          </p:nvSpPr>
          <p:spPr bwMode="auto">
            <a:xfrm>
              <a:off x="6465047" y="3092450"/>
              <a:ext cx="1982529" cy="1239838"/>
            </a:xfrm>
            <a:custGeom>
              <a:avLst/>
              <a:gdLst>
                <a:gd name="connsiteX0" fmla="*/ 0 w 2476499"/>
                <a:gd name="connsiteY0" fmla="*/ 154781 h 1547812"/>
                <a:gd name="connsiteX1" fmla="*/ 154781 w 2476499"/>
                <a:gd name="connsiteY1" fmla="*/ 0 h 1547812"/>
                <a:gd name="connsiteX2" fmla="*/ 2321718 w 2476499"/>
                <a:gd name="connsiteY2" fmla="*/ 0 h 1547812"/>
                <a:gd name="connsiteX3" fmla="*/ 2476499 w 2476499"/>
                <a:gd name="connsiteY3" fmla="*/ 154781 h 1547812"/>
                <a:gd name="connsiteX4" fmla="*/ 2476499 w 2476499"/>
                <a:gd name="connsiteY4" fmla="*/ 1393031 h 1547812"/>
                <a:gd name="connsiteX5" fmla="*/ 2321718 w 2476499"/>
                <a:gd name="connsiteY5" fmla="*/ 1547812 h 1547812"/>
                <a:gd name="connsiteX6" fmla="*/ 154781 w 2476499"/>
                <a:gd name="connsiteY6" fmla="*/ 1547812 h 1547812"/>
                <a:gd name="connsiteX7" fmla="*/ 0 w 2476499"/>
                <a:gd name="connsiteY7" fmla="*/ 1393031 h 1547812"/>
                <a:gd name="connsiteX8" fmla="*/ 0 w 2476499"/>
                <a:gd name="connsiteY8" fmla="*/ 154781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6499" h="1547812">
                  <a:moveTo>
                    <a:pt x="0" y="154781"/>
                  </a:moveTo>
                  <a:cubicBezTo>
                    <a:pt x="0" y="69298"/>
                    <a:pt x="69298" y="0"/>
                    <a:pt x="154781" y="0"/>
                  </a:cubicBezTo>
                  <a:lnTo>
                    <a:pt x="2321718" y="0"/>
                  </a:lnTo>
                  <a:cubicBezTo>
                    <a:pt x="2407201" y="0"/>
                    <a:pt x="2476499" y="69298"/>
                    <a:pt x="2476499" y="154781"/>
                  </a:cubicBezTo>
                  <a:lnTo>
                    <a:pt x="2476499" y="1393031"/>
                  </a:lnTo>
                  <a:cubicBezTo>
                    <a:pt x="2476499" y="1478514"/>
                    <a:pt x="2407201" y="1547812"/>
                    <a:pt x="2321718" y="1547812"/>
                  </a:cubicBezTo>
                  <a:lnTo>
                    <a:pt x="154781" y="1547812"/>
                  </a:lnTo>
                  <a:cubicBezTo>
                    <a:pt x="69298" y="1547812"/>
                    <a:pt x="0" y="1478514"/>
                    <a:pt x="0" y="1393031"/>
                  </a:cubicBezTo>
                  <a:lnTo>
                    <a:pt x="0" y="154781"/>
                  </a:lnTo>
                  <a:close/>
                </a:path>
              </a:pathLst>
            </a:custGeom>
            <a:ln>
              <a:solidFill>
                <a:schemeClr val="accent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69159" tIns="127884" rIns="169159" bIns="127884" spcCol="1270" anchor="ctr"/>
            <a:lstStyle/>
            <a:p>
              <a:pPr algn="ctr" defTabSz="2889250">
                <a:lnSpc>
                  <a:spcPct val="90000"/>
                </a:lnSpc>
                <a:spcAft>
                  <a:spcPct val="35000"/>
                </a:spcAft>
                <a:defRPr/>
              </a:pPr>
              <a:endParaRPr lang="zh-CN" altLang="en-US" sz="6500">
                <a:cs typeface="+mn-ea"/>
              </a:endParaRPr>
            </a:p>
          </p:txBody>
        </p:sp>
        <p:sp>
          <p:nvSpPr>
            <p:cNvPr id="21" name="任意多边形 20"/>
            <p:cNvSpPr/>
            <p:nvPr/>
          </p:nvSpPr>
          <p:spPr bwMode="auto">
            <a:xfrm>
              <a:off x="6465047" y="4641850"/>
              <a:ext cx="1982529" cy="1239838"/>
            </a:xfrm>
            <a:custGeom>
              <a:avLst/>
              <a:gdLst>
                <a:gd name="connsiteX0" fmla="*/ 0 w 2476499"/>
                <a:gd name="connsiteY0" fmla="*/ 154781 h 1547812"/>
                <a:gd name="connsiteX1" fmla="*/ 154781 w 2476499"/>
                <a:gd name="connsiteY1" fmla="*/ 0 h 1547812"/>
                <a:gd name="connsiteX2" fmla="*/ 2321718 w 2476499"/>
                <a:gd name="connsiteY2" fmla="*/ 0 h 1547812"/>
                <a:gd name="connsiteX3" fmla="*/ 2476499 w 2476499"/>
                <a:gd name="connsiteY3" fmla="*/ 154781 h 1547812"/>
                <a:gd name="connsiteX4" fmla="*/ 2476499 w 2476499"/>
                <a:gd name="connsiteY4" fmla="*/ 1393031 h 1547812"/>
                <a:gd name="connsiteX5" fmla="*/ 2321718 w 2476499"/>
                <a:gd name="connsiteY5" fmla="*/ 1547812 h 1547812"/>
                <a:gd name="connsiteX6" fmla="*/ 154781 w 2476499"/>
                <a:gd name="connsiteY6" fmla="*/ 1547812 h 1547812"/>
                <a:gd name="connsiteX7" fmla="*/ 0 w 2476499"/>
                <a:gd name="connsiteY7" fmla="*/ 1393031 h 1547812"/>
                <a:gd name="connsiteX8" fmla="*/ 0 w 2476499"/>
                <a:gd name="connsiteY8" fmla="*/ 154781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6499" h="1547812">
                  <a:moveTo>
                    <a:pt x="0" y="154781"/>
                  </a:moveTo>
                  <a:cubicBezTo>
                    <a:pt x="0" y="69298"/>
                    <a:pt x="69298" y="0"/>
                    <a:pt x="154781" y="0"/>
                  </a:cubicBezTo>
                  <a:lnTo>
                    <a:pt x="2321718" y="0"/>
                  </a:lnTo>
                  <a:cubicBezTo>
                    <a:pt x="2407201" y="0"/>
                    <a:pt x="2476499" y="69298"/>
                    <a:pt x="2476499" y="154781"/>
                  </a:cubicBezTo>
                  <a:lnTo>
                    <a:pt x="2476499" y="1393031"/>
                  </a:lnTo>
                  <a:cubicBezTo>
                    <a:pt x="2476499" y="1478514"/>
                    <a:pt x="2407201" y="1547812"/>
                    <a:pt x="2321718" y="1547812"/>
                  </a:cubicBezTo>
                  <a:lnTo>
                    <a:pt x="154781" y="1547812"/>
                  </a:lnTo>
                  <a:cubicBezTo>
                    <a:pt x="69298" y="1547812"/>
                    <a:pt x="0" y="1478514"/>
                    <a:pt x="0" y="1393031"/>
                  </a:cubicBezTo>
                  <a:lnTo>
                    <a:pt x="0" y="154781"/>
                  </a:lnTo>
                  <a:close/>
                </a:path>
              </a:pathLst>
            </a:custGeom>
            <a:ln>
              <a:solidFill>
                <a:schemeClr val="accent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69159" tIns="127884" rIns="169159" bIns="127884" spcCol="1270" anchor="ctr"/>
            <a:lstStyle/>
            <a:p>
              <a:pPr algn="ctr" defTabSz="2889250">
                <a:lnSpc>
                  <a:spcPct val="90000"/>
                </a:lnSpc>
                <a:spcAft>
                  <a:spcPct val="35000"/>
                </a:spcAft>
                <a:defRPr/>
              </a:pPr>
              <a:endParaRPr lang="zh-CN" altLang="en-US" sz="6500">
                <a:cs typeface="+mn-ea"/>
              </a:endParaRPr>
            </a:p>
          </p:txBody>
        </p:sp>
        <p:sp>
          <p:nvSpPr>
            <p:cNvPr id="25609" name="TextBox 10"/>
            <p:cNvSpPr txBox="1">
              <a:spLocks noChangeArrowheads="1"/>
            </p:cNvSpPr>
            <p:nvPr/>
          </p:nvSpPr>
          <p:spPr bwMode="auto">
            <a:xfrm>
              <a:off x="6628538" y="3205163"/>
              <a:ext cx="1819038"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sp>
          <p:nvSpPr>
            <p:cNvPr id="25611" name="TextBox 10"/>
            <p:cNvSpPr txBox="1">
              <a:spLocks noChangeArrowheads="1"/>
            </p:cNvSpPr>
            <p:nvPr/>
          </p:nvSpPr>
          <p:spPr bwMode="auto">
            <a:xfrm>
              <a:off x="6628538" y="4754563"/>
              <a:ext cx="1819038"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endParaRPr lang="en-US" altLang="zh-CN" dirty="0"/>
            </a:p>
          </p:txBody>
        </p:sp>
      </p:grpSp>
      <p:grpSp>
        <p:nvGrpSpPr>
          <p:cNvPr id="3" name="组合 2"/>
          <p:cNvGrpSpPr/>
          <p:nvPr/>
        </p:nvGrpSpPr>
        <p:grpSpPr>
          <a:xfrm>
            <a:off x="3256144" y="1682650"/>
            <a:ext cx="2477765" cy="1239838"/>
            <a:chOff x="2871415" y="1543050"/>
            <a:chExt cx="2477765" cy="1239838"/>
          </a:xfrm>
        </p:grpSpPr>
        <p:sp>
          <p:nvSpPr>
            <p:cNvPr id="12" name="任意多边形 11"/>
            <p:cNvSpPr/>
            <p:nvPr/>
          </p:nvSpPr>
          <p:spPr bwMode="auto">
            <a:xfrm>
              <a:off x="2871415" y="1543050"/>
              <a:ext cx="2477765" cy="1239838"/>
            </a:xfrm>
            <a:custGeom>
              <a:avLst/>
              <a:gdLst>
                <a:gd name="connsiteX0" fmla="*/ 0 w 3095624"/>
                <a:gd name="connsiteY0" fmla="*/ 154781 h 1547812"/>
                <a:gd name="connsiteX1" fmla="*/ 154781 w 3095624"/>
                <a:gd name="connsiteY1" fmla="*/ 0 h 1547812"/>
                <a:gd name="connsiteX2" fmla="*/ 2940843 w 3095624"/>
                <a:gd name="connsiteY2" fmla="*/ 0 h 1547812"/>
                <a:gd name="connsiteX3" fmla="*/ 3095624 w 3095624"/>
                <a:gd name="connsiteY3" fmla="*/ 154781 h 1547812"/>
                <a:gd name="connsiteX4" fmla="*/ 3095624 w 3095624"/>
                <a:gd name="connsiteY4" fmla="*/ 1393031 h 1547812"/>
                <a:gd name="connsiteX5" fmla="*/ 2940843 w 3095624"/>
                <a:gd name="connsiteY5" fmla="*/ 1547812 h 1547812"/>
                <a:gd name="connsiteX6" fmla="*/ 154781 w 3095624"/>
                <a:gd name="connsiteY6" fmla="*/ 1547812 h 1547812"/>
                <a:gd name="connsiteX7" fmla="*/ 0 w 3095624"/>
                <a:gd name="connsiteY7" fmla="*/ 1393031 h 1547812"/>
                <a:gd name="connsiteX8" fmla="*/ 0 w 3095624"/>
                <a:gd name="connsiteY8" fmla="*/ 154781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5624" h="1547812">
                  <a:moveTo>
                    <a:pt x="0" y="154781"/>
                  </a:moveTo>
                  <a:cubicBezTo>
                    <a:pt x="0" y="69298"/>
                    <a:pt x="69298" y="0"/>
                    <a:pt x="154781" y="0"/>
                  </a:cubicBezTo>
                  <a:lnTo>
                    <a:pt x="2940843" y="0"/>
                  </a:lnTo>
                  <a:cubicBezTo>
                    <a:pt x="3026326" y="0"/>
                    <a:pt x="3095624" y="69298"/>
                    <a:pt x="3095624" y="154781"/>
                  </a:cubicBezTo>
                  <a:lnTo>
                    <a:pt x="3095624" y="1393031"/>
                  </a:lnTo>
                  <a:cubicBezTo>
                    <a:pt x="3095624" y="1478514"/>
                    <a:pt x="3026326" y="1547812"/>
                    <a:pt x="2940843" y="1547812"/>
                  </a:cubicBezTo>
                  <a:lnTo>
                    <a:pt x="154781" y="1547812"/>
                  </a:lnTo>
                  <a:cubicBezTo>
                    <a:pt x="69298" y="1547812"/>
                    <a:pt x="0" y="1478514"/>
                    <a:pt x="0" y="1393031"/>
                  </a:cubicBezTo>
                  <a:lnTo>
                    <a:pt x="0" y="154781"/>
                  </a:lnTo>
                  <a:close/>
                </a:path>
              </a:pathLst>
            </a:cu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69159" tIns="127884" rIns="169159" bIns="127884" spcCol="1270" anchor="ctr"/>
            <a:lstStyle/>
            <a:p>
              <a:pPr algn="ctr" defTabSz="2889250">
                <a:lnSpc>
                  <a:spcPct val="90000"/>
                </a:lnSpc>
                <a:spcAft>
                  <a:spcPct val="35000"/>
                </a:spcAft>
                <a:defRPr/>
              </a:pPr>
              <a:endParaRPr lang="zh-CN" altLang="en-US" sz="6500">
                <a:cs typeface="+mn-ea"/>
              </a:endParaRPr>
            </a:p>
          </p:txBody>
        </p:sp>
        <p:pic>
          <p:nvPicPr>
            <p:cNvPr id="25612" name="图片 25"/>
            <p:cNvPicPr>
              <a:picLocks noChangeAspect="1"/>
            </p:cNvPicPr>
            <p:nvPr/>
          </p:nvPicPr>
          <p:blipFill>
            <a:blip r:embed="rId2" cstate="print">
              <a:extLst>
                <a:ext uri="{28A0092B-C50C-407E-A947-70E740481C1C}">
                  <a14:useLocalDpi xmlns:a14="http://schemas.microsoft.com/office/drawing/2010/main" val="0"/>
                </a:ext>
              </a:extLst>
            </a:blip>
            <a:srcRect l="26163" r="25645"/>
            <a:stretch>
              <a:fillRect/>
            </a:stretch>
          </p:blipFill>
          <p:spPr bwMode="auto">
            <a:xfrm>
              <a:off x="3001572" y="1689101"/>
              <a:ext cx="450791"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4" name="文本框 27"/>
            <p:cNvSpPr txBox="1">
              <a:spLocks noChangeArrowheads="1"/>
            </p:cNvSpPr>
            <p:nvPr/>
          </p:nvSpPr>
          <p:spPr bwMode="auto">
            <a:xfrm>
              <a:off x="3661886" y="2011363"/>
              <a:ext cx="128888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dirty="0">
                  <a:solidFill>
                    <a:schemeClr val="bg1"/>
                  </a:solidFill>
                  <a:latin typeface="+mn-ea"/>
                  <a:ea typeface="+mn-ea"/>
                  <a:cs typeface="+mn-ea"/>
                </a:rPr>
                <a:t>添加文本</a:t>
              </a:r>
            </a:p>
          </p:txBody>
        </p:sp>
      </p:grpSp>
      <p:grpSp>
        <p:nvGrpSpPr>
          <p:cNvPr id="4" name="组合 3"/>
          <p:cNvGrpSpPr/>
          <p:nvPr/>
        </p:nvGrpSpPr>
        <p:grpSpPr>
          <a:xfrm>
            <a:off x="6352952" y="1682650"/>
            <a:ext cx="2479353" cy="1239838"/>
            <a:chOff x="5968223" y="1543050"/>
            <a:chExt cx="2479353" cy="1239838"/>
          </a:xfrm>
        </p:grpSpPr>
        <p:sp>
          <p:nvSpPr>
            <p:cNvPr id="17" name="任意多边形 16"/>
            <p:cNvSpPr/>
            <p:nvPr/>
          </p:nvSpPr>
          <p:spPr bwMode="auto">
            <a:xfrm>
              <a:off x="5969811" y="1543050"/>
              <a:ext cx="2477765" cy="1239838"/>
            </a:xfrm>
            <a:custGeom>
              <a:avLst/>
              <a:gdLst>
                <a:gd name="connsiteX0" fmla="*/ 0 w 3095624"/>
                <a:gd name="connsiteY0" fmla="*/ 154781 h 1547812"/>
                <a:gd name="connsiteX1" fmla="*/ 154781 w 3095624"/>
                <a:gd name="connsiteY1" fmla="*/ 0 h 1547812"/>
                <a:gd name="connsiteX2" fmla="*/ 2940843 w 3095624"/>
                <a:gd name="connsiteY2" fmla="*/ 0 h 1547812"/>
                <a:gd name="connsiteX3" fmla="*/ 3095624 w 3095624"/>
                <a:gd name="connsiteY3" fmla="*/ 154781 h 1547812"/>
                <a:gd name="connsiteX4" fmla="*/ 3095624 w 3095624"/>
                <a:gd name="connsiteY4" fmla="*/ 1393031 h 1547812"/>
                <a:gd name="connsiteX5" fmla="*/ 2940843 w 3095624"/>
                <a:gd name="connsiteY5" fmla="*/ 1547812 h 1547812"/>
                <a:gd name="connsiteX6" fmla="*/ 154781 w 3095624"/>
                <a:gd name="connsiteY6" fmla="*/ 1547812 h 1547812"/>
                <a:gd name="connsiteX7" fmla="*/ 0 w 3095624"/>
                <a:gd name="connsiteY7" fmla="*/ 1393031 h 1547812"/>
                <a:gd name="connsiteX8" fmla="*/ 0 w 3095624"/>
                <a:gd name="connsiteY8" fmla="*/ 154781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5624" h="1547812">
                  <a:moveTo>
                    <a:pt x="0" y="154781"/>
                  </a:moveTo>
                  <a:cubicBezTo>
                    <a:pt x="0" y="69298"/>
                    <a:pt x="69298" y="0"/>
                    <a:pt x="154781" y="0"/>
                  </a:cubicBezTo>
                  <a:lnTo>
                    <a:pt x="2940843" y="0"/>
                  </a:lnTo>
                  <a:cubicBezTo>
                    <a:pt x="3026326" y="0"/>
                    <a:pt x="3095624" y="69298"/>
                    <a:pt x="3095624" y="154781"/>
                  </a:cubicBezTo>
                  <a:lnTo>
                    <a:pt x="3095624" y="1393031"/>
                  </a:lnTo>
                  <a:cubicBezTo>
                    <a:pt x="3095624" y="1478514"/>
                    <a:pt x="3026326" y="1547812"/>
                    <a:pt x="2940843" y="1547812"/>
                  </a:cubicBezTo>
                  <a:lnTo>
                    <a:pt x="154781" y="1547812"/>
                  </a:lnTo>
                  <a:cubicBezTo>
                    <a:pt x="69298" y="1547812"/>
                    <a:pt x="0" y="1478514"/>
                    <a:pt x="0" y="1393031"/>
                  </a:cubicBezTo>
                  <a:lnTo>
                    <a:pt x="0" y="154781"/>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69159" tIns="127884" rIns="169159" bIns="127884" spcCol="1270" anchor="ctr"/>
            <a:lstStyle/>
            <a:p>
              <a:pPr algn="ctr" defTabSz="2889250">
                <a:lnSpc>
                  <a:spcPct val="90000"/>
                </a:lnSpc>
                <a:spcAft>
                  <a:spcPct val="35000"/>
                </a:spcAft>
                <a:defRPr/>
              </a:pPr>
              <a:endParaRPr lang="zh-CN" altLang="en-US" sz="6500">
                <a:cs typeface="+mn-ea"/>
              </a:endParaRPr>
            </a:p>
          </p:txBody>
        </p:sp>
        <p:pic>
          <p:nvPicPr>
            <p:cNvPr id="25613" name="图片 2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8223" y="1808163"/>
              <a:ext cx="817457"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5" name="文本框 28"/>
            <p:cNvSpPr txBox="1">
              <a:spLocks noChangeArrowheads="1"/>
            </p:cNvSpPr>
            <p:nvPr/>
          </p:nvSpPr>
          <p:spPr bwMode="auto">
            <a:xfrm>
              <a:off x="6760283" y="2011363"/>
              <a:ext cx="128888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chemeClr val="bg1"/>
                  </a:solidFill>
                  <a:latin typeface="+mn-ea"/>
                  <a:ea typeface="+mn-ea"/>
                  <a:cs typeface="+mn-ea"/>
                </a:rPr>
                <a:t>添加文本</a:t>
              </a:r>
            </a:p>
          </p:txBody>
        </p:sp>
      </p:gr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3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2" presetClass="entr" presetSubtype="1" fill="hold" grpId="0" nodeType="withEffect">
                                  <p:stCondLst>
                                    <p:cond delay="60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par>
                                <p:cTn id="16" presetID="22" presetClass="entr" presetSubtype="1" fill="hold" grpId="0" nodeType="withEffect">
                                  <p:stCondLst>
                                    <p:cond delay="900"/>
                                  </p:stCondLst>
                                  <p:childTnLst>
                                    <p:set>
                                      <p:cBhvr>
                                        <p:cTn id="17" dur="1" fill="hold">
                                          <p:stCondLst>
                                            <p:cond delay="0"/>
                                          </p:stCondLst>
                                        </p:cTn>
                                        <p:tgtEl>
                                          <p:spTgt spid="15"/>
                                        </p:tgtEl>
                                        <p:attrNameLst>
                                          <p:attrName>style.visibility</p:attrName>
                                        </p:attrNameLst>
                                      </p:cBhvr>
                                      <p:to>
                                        <p:strVal val="visible"/>
                                      </p:to>
                                    </p:set>
                                    <p:animEffect transition="in" filter="wipe(up)">
                                      <p:cBhvr>
                                        <p:cTn id="18" dur="500"/>
                                        <p:tgtEl>
                                          <p:spTgt spid="15"/>
                                        </p:tgtEl>
                                      </p:cBhvr>
                                    </p:animEffect>
                                  </p:childTnLst>
                                </p:cTn>
                              </p:par>
                              <p:par>
                                <p:cTn id="19" presetID="22" presetClass="entr" presetSubtype="8" fill="hold" nodeType="withEffect">
                                  <p:stCondLst>
                                    <p:cond delay="120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par>
                                <p:cTn id="22" presetID="22" presetClass="entr" presetSubtype="1" fill="hold" grpId="0" nodeType="withEffect">
                                  <p:stCondLst>
                                    <p:cond delay="150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par>
                                <p:cTn id="25" presetID="22" presetClass="entr" presetSubtype="1" fill="hold" grpId="0" nodeType="withEffect">
                                  <p:stCondLst>
                                    <p:cond delay="180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500"/>
                                        <p:tgtEl>
                                          <p:spTgt spid="20"/>
                                        </p:tgtEl>
                                      </p:cBhvr>
                                    </p:animEffect>
                                  </p:childTnLst>
                                </p:cTn>
                              </p:par>
                              <p:par>
                                <p:cTn id="28" presetID="22" presetClass="entr" presetSubtype="8" fill="hold" nodeType="withEffect">
                                  <p:stCondLst>
                                    <p:cond delay="210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8"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313243" y="4829918"/>
            <a:ext cx="9052617" cy="850452"/>
          </a:xfrm>
          <a:prstGeom prst="rect">
            <a:avLst/>
          </a:prstGeom>
          <a:solidFill>
            <a:srgbClr val="FFFFFF"/>
          </a:solidFill>
          <a:ln w="9525">
            <a:solidFill>
              <a:srgbClr val="EAEAEA"/>
            </a:solidFill>
            <a:miter lim="800000"/>
          </a:ln>
        </p:spPr>
        <p:txBody>
          <a:bodyPr wrap="none" lIns="89420" tIns="44710" rIns="89420" bIns="44710" anchor="ctr"/>
          <a:lstStyle/>
          <a:p>
            <a:endParaRPr lang="zh-CN" altLang="en-US" kern="0" dirty="0">
              <a:solidFill>
                <a:sysClr val="windowText" lastClr="000000"/>
              </a:solidFill>
              <a:ea typeface="微软雅黑" panose="020B0503020204020204" pitchFamily="34" charset="-122"/>
            </a:endParaRPr>
          </a:p>
        </p:txBody>
      </p:sp>
      <p:sp>
        <p:nvSpPr>
          <p:cNvPr id="5" name="Line 43"/>
          <p:cNvSpPr>
            <a:spLocks noChangeShapeType="1"/>
          </p:cNvSpPr>
          <p:nvPr/>
        </p:nvSpPr>
        <p:spPr bwMode="auto">
          <a:xfrm rot="5400000">
            <a:off x="6187479" y="3561935"/>
            <a:ext cx="0" cy="3368533"/>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lIns="89420" tIns="44710" rIns="89420" bIns="44710"/>
          <a:lstStyle/>
          <a:p>
            <a:pPr>
              <a:defRPr/>
            </a:pPr>
            <a:endParaRPr lang="zh-CN" altLang="en-US" kern="0" dirty="0">
              <a:solidFill>
                <a:sysClr val="windowText" lastClr="000000"/>
              </a:solidFill>
              <a:ea typeface="微软雅黑" panose="020B0503020204020204" pitchFamily="34" charset="-122"/>
            </a:endParaRPr>
          </a:p>
        </p:txBody>
      </p:sp>
      <p:sp>
        <p:nvSpPr>
          <p:cNvPr id="6" name="Rectangle 6"/>
          <p:cNvSpPr>
            <a:spLocks noChangeArrowheads="1"/>
          </p:cNvSpPr>
          <p:nvPr/>
        </p:nvSpPr>
        <p:spPr bwMode="auto">
          <a:xfrm>
            <a:off x="3514227" y="2988847"/>
            <a:ext cx="5851634" cy="844989"/>
          </a:xfrm>
          <a:prstGeom prst="rect">
            <a:avLst/>
          </a:prstGeom>
          <a:solidFill>
            <a:srgbClr val="FFFFFF"/>
          </a:solidFill>
          <a:ln w="9525">
            <a:solidFill>
              <a:srgbClr val="EAEAEA"/>
            </a:solidFill>
            <a:miter lim="800000"/>
          </a:ln>
        </p:spPr>
        <p:txBody>
          <a:bodyPr wrap="none" lIns="89420" tIns="44710" rIns="89420" bIns="44710" anchor="ctr"/>
          <a:lstStyle/>
          <a:p>
            <a:pPr>
              <a:defRPr/>
            </a:pPr>
            <a:endParaRPr lang="zh-CN" altLang="en-US" kern="0" dirty="0">
              <a:solidFill>
                <a:sysClr val="windowText" lastClr="000000"/>
              </a:solidFill>
              <a:ea typeface="微软雅黑" panose="020B0503020204020204" pitchFamily="34" charset="-122"/>
            </a:endParaRPr>
          </a:p>
        </p:txBody>
      </p:sp>
      <p:sp>
        <p:nvSpPr>
          <p:cNvPr id="7" name="Line 43"/>
          <p:cNvSpPr>
            <a:spLocks noChangeShapeType="1"/>
          </p:cNvSpPr>
          <p:nvPr/>
        </p:nvSpPr>
        <p:spPr bwMode="auto">
          <a:xfrm rot="16200000" flipH="1">
            <a:off x="6340295" y="1707551"/>
            <a:ext cx="0" cy="3368533"/>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lIns="89420" tIns="44710" rIns="89420" bIns="44710"/>
          <a:lstStyle/>
          <a:p>
            <a:pPr>
              <a:defRPr/>
            </a:pPr>
            <a:endParaRPr lang="zh-CN" altLang="en-US" kern="0" dirty="0">
              <a:solidFill>
                <a:sysClr val="windowText" lastClr="000000"/>
              </a:solidFill>
              <a:ea typeface="微软雅黑" panose="020B0503020204020204" pitchFamily="34" charset="-122"/>
            </a:endParaRPr>
          </a:p>
        </p:txBody>
      </p:sp>
      <p:sp>
        <p:nvSpPr>
          <p:cNvPr id="8" name="Rectangle 5"/>
          <p:cNvSpPr>
            <a:spLocks noChangeArrowheads="1"/>
          </p:cNvSpPr>
          <p:nvPr/>
        </p:nvSpPr>
        <p:spPr bwMode="auto">
          <a:xfrm rot="5400000">
            <a:off x="7784255" y="4133936"/>
            <a:ext cx="2325495" cy="841250"/>
          </a:xfrm>
          <a:prstGeom prst="rect">
            <a:avLst/>
          </a:prstGeom>
          <a:solidFill>
            <a:srgbClr val="FFFFFF"/>
          </a:solidFill>
          <a:ln w="9525">
            <a:solidFill>
              <a:srgbClr val="EAEAEA"/>
            </a:solidFill>
            <a:miter lim="800000"/>
          </a:ln>
        </p:spPr>
        <p:txBody>
          <a:bodyPr wrap="none" lIns="89420" tIns="44710" rIns="89420" bIns="44710" anchor="ctr"/>
          <a:lstStyle/>
          <a:p>
            <a:pPr>
              <a:defRPr/>
            </a:pPr>
            <a:endParaRPr lang="zh-CN" altLang="en-US" kern="0" dirty="0">
              <a:solidFill>
                <a:sysClr val="windowText" lastClr="000000"/>
              </a:solidFill>
              <a:ea typeface="微软雅黑" panose="020B0503020204020204" pitchFamily="34" charset="-122"/>
            </a:endParaRPr>
          </a:p>
        </p:txBody>
      </p:sp>
      <p:sp>
        <p:nvSpPr>
          <p:cNvPr id="9" name="Line 44"/>
          <p:cNvSpPr>
            <a:spLocks noChangeShapeType="1"/>
          </p:cNvSpPr>
          <p:nvPr/>
        </p:nvSpPr>
        <p:spPr bwMode="auto">
          <a:xfrm>
            <a:off x="8964672" y="4116088"/>
            <a:ext cx="0" cy="402968"/>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lIns="89420" tIns="44710" rIns="89420" bIns="44710"/>
          <a:lstStyle/>
          <a:p>
            <a:pPr>
              <a:defRPr/>
            </a:pPr>
            <a:endParaRPr lang="zh-CN" altLang="en-US" kern="0" dirty="0">
              <a:solidFill>
                <a:sysClr val="windowText" lastClr="000000"/>
              </a:solidFill>
              <a:ea typeface="微软雅黑" panose="020B0503020204020204" pitchFamily="34" charset="-122"/>
            </a:endParaRPr>
          </a:p>
        </p:txBody>
      </p:sp>
      <p:sp>
        <p:nvSpPr>
          <p:cNvPr id="10" name="Rectangle 7"/>
          <p:cNvSpPr>
            <a:spLocks noChangeArrowheads="1"/>
          </p:cNvSpPr>
          <p:nvPr/>
        </p:nvSpPr>
        <p:spPr bwMode="auto">
          <a:xfrm>
            <a:off x="3994940" y="1217213"/>
            <a:ext cx="5370921" cy="850452"/>
          </a:xfrm>
          <a:prstGeom prst="rect">
            <a:avLst/>
          </a:prstGeom>
          <a:solidFill>
            <a:srgbClr val="FFFFFF"/>
          </a:solidFill>
          <a:ln w="9525">
            <a:solidFill>
              <a:srgbClr val="EAEAEA"/>
            </a:solidFill>
            <a:miter lim="800000"/>
          </a:ln>
        </p:spPr>
        <p:txBody>
          <a:bodyPr wrap="none" lIns="89420" tIns="44710" rIns="89420" bIns="44710" anchor="ctr"/>
          <a:lstStyle/>
          <a:p>
            <a:endParaRPr lang="zh-CN" altLang="en-US" kern="0" dirty="0">
              <a:solidFill>
                <a:sysClr val="windowText" lastClr="000000"/>
              </a:solidFill>
              <a:ea typeface="微软雅黑" panose="020B0503020204020204" pitchFamily="34" charset="-122"/>
            </a:endParaRPr>
          </a:p>
        </p:txBody>
      </p:sp>
      <p:sp>
        <p:nvSpPr>
          <p:cNvPr id="11" name="Line 43"/>
          <p:cNvSpPr>
            <a:spLocks noChangeShapeType="1"/>
          </p:cNvSpPr>
          <p:nvPr/>
        </p:nvSpPr>
        <p:spPr bwMode="auto">
          <a:xfrm rot="5400000">
            <a:off x="6187479" y="-50773"/>
            <a:ext cx="0" cy="3368533"/>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lIns="89420" tIns="44710" rIns="89420" bIns="44710"/>
          <a:lstStyle/>
          <a:p>
            <a:pPr>
              <a:defRPr/>
            </a:pPr>
            <a:endParaRPr lang="zh-CN" altLang="en-US" kern="0" dirty="0">
              <a:solidFill>
                <a:sysClr val="windowText" lastClr="000000"/>
              </a:solidFill>
              <a:ea typeface="微软雅黑" panose="020B0503020204020204" pitchFamily="34" charset="-122"/>
            </a:endParaRPr>
          </a:p>
        </p:txBody>
      </p:sp>
      <p:sp>
        <p:nvSpPr>
          <p:cNvPr id="12" name="Rectangle 8"/>
          <p:cNvSpPr>
            <a:spLocks noChangeArrowheads="1"/>
          </p:cNvSpPr>
          <p:nvPr/>
        </p:nvSpPr>
        <p:spPr bwMode="auto">
          <a:xfrm rot="5400000">
            <a:off x="2304888" y="2104898"/>
            <a:ext cx="2616623" cy="841250"/>
          </a:xfrm>
          <a:prstGeom prst="rect">
            <a:avLst/>
          </a:prstGeom>
          <a:solidFill>
            <a:srgbClr val="FFFFFF"/>
          </a:solidFill>
          <a:ln w="9525">
            <a:solidFill>
              <a:srgbClr val="EAEAEA"/>
            </a:solidFill>
            <a:miter lim="800000"/>
          </a:ln>
        </p:spPr>
        <p:txBody>
          <a:bodyPr wrap="none" lIns="89420" tIns="44710" rIns="89420" bIns="44710" anchor="ctr"/>
          <a:lstStyle/>
          <a:p>
            <a:pPr>
              <a:defRPr/>
            </a:pPr>
            <a:endParaRPr lang="zh-CN" altLang="en-US" kern="0" dirty="0">
              <a:solidFill>
                <a:sysClr val="windowText" lastClr="000000"/>
              </a:solidFill>
              <a:ea typeface="微软雅黑" panose="020B0503020204020204" pitchFamily="34" charset="-122"/>
            </a:endParaRPr>
          </a:p>
        </p:txBody>
      </p:sp>
      <p:sp>
        <p:nvSpPr>
          <p:cNvPr id="13" name="Line 42"/>
          <p:cNvSpPr>
            <a:spLocks noChangeShapeType="1"/>
          </p:cNvSpPr>
          <p:nvPr/>
        </p:nvSpPr>
        <p:spPr bwMode="auto">
          <a:xfrm>
            <a:off x="3593754" y="2293824"/>
            <a:ext cx="0" cy="453415"/>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lIns="89420" tIns="44710" rIns="89420" bIns="44710"/>
          <a:lstStyle/>
          <a:p>
            <a:pPr>
              <a:defRPr/>
            </a:pPr>
            <a:endParaRPr lang="zh-CN" altLang="en-US" kern="0" dirty="0">
              <a:solidFill>
                <a:sysClr val="windowText" lastClr="000000"/>
              </a:solidFill>
              <a:ea typeface="微软雅黑" panose="020B0503020204020204" pitchFamily="34" charset="-122"/>
            </a:endParaRPr>
          </a:p>
        </p:txBody>
      </p:sp>
      <p:sp>
        <p:nvSpPr>
          <p:cNvPr id="14" name="Oval 38"/>
          <p:cNvSpPr>
            <a:spLocks noChangeArrowheads="1"/>
          </p:cNvSpPr>
          <p:nvPr/>
        </p:nvSpPr>
        <p:spPr bwMode="auto">
          <a:xfrm>
            <a:off x="8266944" y="935661"/>
            <a:ext cx="1374464" cy="1358160"/>
          </a:xfrm>
          <a:prstGeom prst="ellipse">
            <a:avLst/>
          </a:prstGeom>
          <a:solidFill>
            <a:schemeClr val="accent3"/>
          </a:solidFill>
          <a:ln w="19050">
            <a:noFill/>
            <a:round/>
          </a:ln>
        </p:spPr>
        <p:txBody>
          <a:bodyPr wrap="none" lIns="89420" tIns="44710" rIns="89420" bIns="44710" anchor="ctr"/>
          <a:lstStyle/>
          <a:p>
            <a:pPr algn="ctr">
              <a:defRPr/>
            </a:pPr>
            <a:r>
              <a:rPr lang="zh-CN" altLang="en-US" kern="0" dirty="0">
                <a:solidFill>
                  <a:schemeClr val="bg1"/>
                </a:solidFill>
                <a:ea typeface="微软雅黑" panose="020B0503020204020204" pitchFamily="34" charset="-122"/>
              </a:rPr>
              <a:t>添加</a:t>
            </a:r>
            <a:endParaRPr lang="en-US" altLang="zh-CN" kern="0" dirty="0">
              <a:solidFill>
                <a:schemeClr val="bg1"/>
              </a:solidFill>
              <a:ea typeface="微软雅黑" panose="020B0503020204020204" pitchFamily="34" charset="-122"/>
            </a:endParaRPr>
          </a:p>
          <a:p>
            <a:pPr algn="ctr">
              <a:defRPr/>
            </a:pPr>
            <a:r>
              <a:rPr lang="zh-CN" altLang="en-US" kern="0" dirty="0">
                <a:solidFill>
                  <a:schemeClr val="bg1"/>
                </a:solidFill>
                <a:ea typeface="微软雅黑" panose="020B0503020204020204" pitchFamily="34" charset="-122"/>
              </a:rPr>
              <a:t>标题</a:t>
            </a:r>
          </a:p>
        </p:txBody>
      </p:sp>
      <p:sp>
        <p:nvSpPr>
          <p:cNvPr id="15" name="Line 43"/>
          <p:cNvSpPr>
            <a:spLocks noChangeShapeType="1"/>
          </p:cNvSpPr>
          <p:nvPr/>
        </p:nvSpPr>
        <p:spPr bwMode="auto">
          <a:xfrm rot="5400000">
            <a:off x="2591541" y="3561935"/>
            <a:ext cx="0" cy="3368533"/>
          </a:xfrm>
          <a:prstGeom prst="line">
            <a:avLst/>
          </a:prstGeom>
          <a:noFill/>
          <a:ln w="28575">
            <a:solidFill>
              <a:srgbClr val="C0C0C0"/>
            </a:solidFill>
            <a:prstDash val="lgDash"/>
            <a:round/>
            <a:tailEnd type="triangle" w="lg" len="lg"/>
          </a:ln>
          <a:extLst>
            <a:ext uri="{909E8E84-426E-40DD-AFC4-6F175D3DCCD1}">
              <a14:hiddenFill xmlns:a14="http://schemas.microsoft.com/office/drawing/2010/main">
                <a:noFill/>
              </a14:hiddenFill>
            </a:ext>
          </a:extLst>
        </p:spPr>
        <p:txBody>
          <a:bodyPr lIns="89420" tIns="44710" rIns="89420" bIns="44710"/>
          <a:lstStyle/>
          <a:p>
            <a:pPr>
              <a:defRPr/>
            </a:pPr>
            <a:endParaRPr lang="zh-CN" altLang="en-US" kern="0" dirty="0">
              <a:solidFill>
                <a:sysClr val="windowText" lastClr="000000"/>
              </a:solidFill>
              <a:ea typeface="微软雅黑" panose="020B0503020204020204" pitchFamily="34" charset="-122"/>
            </a:endParaRPr>
          </a:p>
        </p:txBody>
      </p:sp>
      <p:sp>
        <p:nvSpPr>
          <p:cNvPr id="16" name="矩形 15"/>
          <p:cNvSpPr/>
          <p:nvPr/>
        </p:nvSpPr>
        <p:spPr>
          <a:xfrm>
            <a:off x="4528840" y="1204658"/>
            <a:ext cx="3550386" cy="459625"/>
          </a:xfrm>
          <a:prstGeom prst="rect">
            <a:avLst/>
          </a:prstGeom>
        </p:spPr>
        <p:txBody>
          <a:bodyPr wrap="square" lIns="89420" tIns="44710" rIns="89420" bIns="44710" anchor="ctr">
            <a:spAutoFit/>
          </a:bodyPr>
          <a:lstStyle/>
          <a:p>
            <a:pPr algn="ctr">
              <a:lnSpc>
                <a:spcPct val="15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a:t>
            </a: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Oval 38"/>
          <p:cNvSpPr>
            <a:spLocks noChangeArrowheads="1"/>
          </p:cNvSpPr>
          <p:nvPr/>
        </p:nvSpPr>
        <p:spPr bwMode="auto">
          <a:xfrm>
            <a:off x="2925962" y="935661"/>
            <a:ext cx="1374464" cy="1358160"/>
          </a:xfrm>
          <a:prstGeom prst="ellipse">
            <a:avLst/>
          </a:prstGeom>
          <a:solidFill>
            <a:schemeClr val="accent4"/>
          </a:solidFill>
          <a:ln w="19050">
            <a:noFill/>
            <a:round/>
          </a:ln>
        </p:spPr>
        <p:txBody>
          <a:bodyPr wrap="none" lIns="89420" tIns="44710" rIns="89420" bIns="44710" anchor="ctr"/>
          <a:lstStyle/>
          <a:p>
            <a:pPr algn="ctr">
              <a:defRPr/>
            </a:pPr>
            <a:r>
              <a:rPr lang="zh-CN" altLang="en-US" kern="0" dirty="0">
                <a:solidFill>
                  <a:schemeClr val="bg1"/>
                </a:solidFill>
                <a:ea typeface="微软雅黑" panose="020B0503020204020204" pitchFamily="34" charset="-122"/>
              </a:rPr>
              <a:t>添加</a:t>
            </a:r>
            <a:endParaRPr lang="en-US" altLang="zh-CN" kern="0" dirty="0">
              <a:solidFill>
                <a:schemeClr val="bg1"/>
              </a:solidFill>
              <a:ea typeface="微软雅黑" panose="020B0503020204020204" pitchFamily="34" charset="-122"/>
            </a:endParaRPr>
          </a:p>
          <a:p>
            <a:pPr algn="ctr">
              <a:defRPr/>
            </a:pPr>
            <a:r>
              <a:rPr lang="zh-CN" altLang="en-US" kern="0" dirty="0">
                <a:solidFill>
                  <a:schemeClr val="bg1"/>
                </a:solidFill>
                <a:ea typeface="微软雅黑" panose="020B0503020204020204" pitchFamily="34" charset="-122"/>
              </a:rPr>
              <a:t>标题</a:t>
            </a:r>
          </a:p>
        </p:txBody>
      </p:sp>
      <p:sp>
        <p:nvSpPr>
          <p:cNvPr id="18" name="Oval 38"/>
          <p:cNvSpPr>
            <a:spLocks noChangeArrowheads="1"/>
          </p:cNvSpPr>
          <p:nvPr/>
        </p:nvSpPr>
        <p:spPr bwMode="auto">
          <a:xfrm>
            <a:off x="2925962" y="2712733"/>
            <a:ext cx="1374464" cy="1358160"/>
          </a:xfrm>
          <a:prstGeom prst="ellipse">
            <a:avLst/>
          </a:prstGeom>
          <a:solidFill>
            <a:schemeClr val="accent2"/>
          </a:solidFill>
          <a:ln w="19050">
            <a:noFill/>
            <a:round/>
          </a:ln>
        </p:spPr>
        <p:txBody>
          <a:bodyPr wrap="none" lIns="89420" tIns="44710" rIns="89420" bIns="44710" anchor="ctr"/>
          <a:lstStyle/>
          <a:p>
            <a:pPr algn="ctr">
              <a:defRPr/>
            </a:pPr>
            <a:r>
              <a:rPr lang="zh-CN" altLang="en-US" kern="0" dirty="0">
                <a:solidFill>
                  <a:schemeClr val="bg1"/>
                </a:solidFill>
                <a:ea typeface="微软雅黑" panose="020B0503020204020204" pitchFamily="34" charset="-122"/>
              </a:rPr>
              <a:t>添加</a:t>
            </a:r>
            <a:endParaRPr lang="en-US" altLang="zh-CN" kern="0" dirty="0">
              <a:solidFill>
                <a:schemeClr val="bg1"/>
              </a:solidFill>
              <a:ea typeface="微软雅黑" panose="020B0503020204020204" pitchFamily="34" charset="-122"/>
            </a:endParaRPr>
          </a:p>
          <a:p>
            <a:pPr algn="ctr">
              <a:defRPr/>
            </a:pPr>
            <a:r>
              <a:rPr lang="zh-CN" altLang="en-US" kern="0" dirty="0">
                <a:solidFill>
                  <a:schemeClr val="bg1"/>
                </a:solidFill>
                <a:ea typeface="微软雅黑" panose="020B0503020204020204" pitchFamily="34" charset="-122"/>
              </a:rPr>
              <a:t>标题</a:t>
            </a:r>
          </a:p>
        </p:txBody>
      </p:sp>
      <p:sp>
        <p:nvSpPr>
          <p:cNvPr id="19" name="矩形 18"/>
          <p:cNvSpPr/>
          <p:nvPr/>
        </p:nvSpPr>
        <p:spPr>
          <a:xfrm>
            <a:off x="4528840" y="2934935"/>
            <a:ext cx="3550386" cy="459625"/>
          </a:xfrm>
          <a:prstGeom prst="rect">
            <a:avLst/>
          </a:prstGeom>
        </p:spPr>
        <p:txBody>
          <a:bodyPr wrap="square" lIns="89420" tIns="44710" rIns="89420" bIns="44710" anchor="ctr">
            <a:spAutoFit/>
          </a:bodyPr>
          <a:lstStyle/>
          <a:p>
            <a:pPr algn="ctr">
              <a:lnSpc>
                <a:spcPct val="15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a:t>
            </a: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 name="Oval 38"/>
          <p:cNvSpPr>
            <a:spLocks noChangeArrowheads="1"/>
          </p:cNvSpPr>
          <p:nvPr/>
        </p:nvSpPr>
        <p:spPr bwMode="auto">
          <a:xfrm>
            <a:off x="8277442" y="2712733"/>
            <a:ext cx="1374464" cy="1358160"/>
          </a:xfrm>
          <a:prstGeom prst="ellipse">
            <a:avLst/>
          </a:prstGeom>
          <a:solidFill>
            <a:schemeClr val="accent1"/>
          </a:solidFill>
          <a:ln w="19050">
            <a:noFill/>
            <a:round/>
          </a:ln>
        </p:spPr>
        <p:txBody>
          <a:bodyPr wrap="none" lIns="89420" tIns="44710" rIns="89420" bIns="44710" anchor="ctr"/>
          <a:lstStyle/>
          <a:p>
            <a:pPr algn="ctr">
              <a:defRPr/>
            </a:pPr>
            <a:r>
              <a:rPr lang="zh-CN" altLang="en-US" kern="0" dirty="0">
                <a:solidFill>
                  <a:schemeClr val="bg1"/>
                </a:solidFill>
                <a:ea typeface="微软雅黑" panose="020B0503020204020204" pitchFamily="34" charset="-122"/>
              </a:rPr>
              <a:t>添加</a:t>
            </a:r>
            <a:endParaRPr lang="en-US" altLang="zh-CN" kern="0" dirty="0">
              <a:solidFill>
                <a:schemeClr val="bg1"/>
              </a:solidFill>
              <a:ea typeface="微软雅黑" panose="020B0503020204020204" pitchFamily="34" charset="-122"/>
            </a:endParaRPr>
          </a:p>
          <a:p>
            <a:pPr algn="ctr">
              <a:defRPr/>
            </a:pPr>
            <a:r>
              <a:rPr lang="zh-CN" altLang="en-US" kern="0" dirty="0">
                <a:solidFill>
                  <a:schemeClr val="bg1"/>
                </a:solidFill>
                <a:ea typeface="微软雅黑" panose="020B0503020204020204" pitchFamily="34" charset="-122"/>
              </a:rPr>
              <a:t>标题</a:t>
            </a:r>
          </a:p>
        </p:txBody>
      </p:sp>
      <p:sp>
        <p:nvSpPr>
          <p:cNvPr id="21" name="Oval 38"/>
          <p:cNvSpPr>
            <a:spLocks noChangeArrowheads="1"/>
          </p:cNvSpPr>
          <p:nvPr/>
        </p:nvSpPr>
        <p:spPr bwMode="auto">
          <a:xfrm>
            <a:off x="8277442" y="4567117"/>
            <a:ext cx="1374464" cy="1358160"/>
          </a:xfrm>
          <a:prstGeom prst="ellipse">
            <a:avLst/>
          </a:prstGeom>
          <a:solidFill>
            <a:schemeClr val="tx2"/>
          </a:solidFill>
          <a:ln w="19050">
            <a:noFill/>
            <a:round/>
          </a:ln>
        </p:spPr>
        <p:txBody>
          <a:bodyPr wrap="none" lIns="89420" tIns="44710" rIns="89420" bIns="44710" anchor="ctr"/>
          <a:lstStyle/>
          <a:p>
            <a:pPr algn="ctr">
              <a:defRPr/>
            </a:pPr>
            <a:r>
              <a:rPr lang="zh-CN" altLang="en-US" kern="0" dirty="0">
                <a:solidFill>
                  <a:schemeClr val="bg1"/>
                </a:solidFill>
                <a:ea typeface="微软雅黑" panose="020B0503020204020204" pitchFamily="34" charset="-122"/>
              </a:rPr>
              <a:t>添加</a:t>
            </a:r>
            <a:endParaRPr lang="en-US" altLang="zh-CN" kern="0" dirty="0">
              <a:solidFill>
                <a:schemeClr val="bg1"/>
              </a:solidFill>
              <a:ea typeface="微软雅黑" panose="020B0503020204020204" pitchFamily="34" charset="-122"/>
            </a:endParaRPr>
          </a:p>
          <a:p>
            <a:pPr algn="ctr">
              <a:defRPr/>
            </a:pPr>
            <a:r>
              <a:rPr lang="zh-CN" altLang="en-US" kern="0" dirty="0">
                <a:solidFill>
                  <a:schemeClr val="bg1"/>
                </a:solidFill>
                <a:ea typeface="微软雅黑" panose="020B0503020204020204" pitchFamily="34" charset="-122"/>
              </a:rPr>
              <a:t>标题</a:t>
            </a:r>
          </a:p>
        </p:txBody>
      </p:sp>
      <p:sp>
        <p:nvSpPr>
          <p:cNvPr id="22" name="矩形 21"/>
          <p:cNvSpPr/>
          <p:nvPr/>
        </p:nvSpPr>
        <p:spPr>
          <a:xfrm>
            <a:off x="978453" y="4798878"/>
            <a:ext cx="6893295" cy="459625"/>
          </a:xfrm>
          <a:prstGeom prst="rect">
            <a:avLst/>
          </a:prstGeom>
        </p:spPr>
        <p:txBody>
          <a:bodyPr wrap="square" lIns="89420" tIns="44710" rIns="89420" bIns="44710" anchor="ctr">
            <a:spAutoFit/>
          </a:bodyPr>
          <a:lstStyle/>
          <a:p>
            <a:pPr algn="ct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50000">
                                          <p:cBhvr additive="base">
                                            <p:cTn id="7" dur="5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500"/>
                                            <p:tgtEl>
                                              <p:spTgt spid="11"/>
                                            </p:tgtEl>
                                          </p:cBhvr>
                                        </p:animEffect>
                                      </p:childTnLst>
                                    </p:cTn>
                                  </p:par>
                                </p:childTnLst>
                              </p:cTn>
                            </p:par>
                            <p:par>
                              <p:cTn id="16" fill="hold">
                                <p:stCondLst>
                                  <p:cond delay="1000"/>
                                </p:stCondLst>
                                <p:childTnLst>
                                  <p:par>
                                    <p:cTn id="17" presetID="2" presetClass="entr" presetSubtype="1" fill="hold" grpId="0" nodeType="afterEffect" p14:presetBounceEnd="50000">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14:bounceEnd="50000">
                                          <p:cBhvr additive="base">
                                            <p:cTn id="19" dur="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17"/>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6"/>
                                            </p:tgtEl>
                                            <p:attrNameLst>
                                              <p:attrName>style.visibility</p:attrName>
                                            </p:attrNameLst>
                                          </p:cBhvr>
                                          <p:to>
                                            <p:strVal val="visible"/>
                                          </p:to>
                                        </p:set>
                                        <p:animEffect transition="in" filter="wipe(left)">
                                          <p:cBhvr>
                                            <p:cTn id="24" dur="100"/>
                                            <p:tgtEl>
                                              <p:spTgt spid="16"/>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6"/>
                                            </p:tgtEl>
                                          </p:cBhvr>
                                          <p:to x="80000" y="100000"/>
                                        </p:animScale>
                                        <p:anim by="(#ppt_w*0.10)" calcmode="lin" valueType="num">
                                          <p:cBhvr>
                                            <p:cTn id="27" dur="50" autoRev="1" fill="hold">
                                              <p:stCondLst>
                                                <p:cond delay="0"/>
                                              </p:stCondLst>
                                            </p:cTn>
                                            <p:tgtEl>
                                              <p:spTgt spid="16"/>
                                            </p:tgtEl>
                                            <p:attrNameLst>
                                              <p:attrName>ppt_x</p:attrName>
                                            </p:attrNameLst>
                                          </p:cBhvr>
                                        </p:anim>
                                        <p:anim by="(-#ppt_w*0.10)" calcmode="lin" valueType="num">
                                          <p:cBhvr>
                                            <p:cTn id="28" dur="50" autoRev="1" fill="hold">
                                              <p:stCondLst>
                                                <p:cond delay="0"/>
                                              </p:stCondLst>
                                            </p:cTn>
                                            <p:tgtEl>
                                              <p:spTgt spid="16"/>
                                            </p:tgtEl>
                                            <p:attrNameLst>
                                              <p:attrName>ppt_y</p:attrName>
                                            </p:attrNameLst>
                                          </p:cBhvr>
                                        </p:anim>
                                        <p:animRot by="-480000">
                                          <p:cBhvr>
                                            <p:cTn id="29" dur="50" autoRev="1" fill="hold">
                                              <p:stCondLst>
                                                <p:cond delay="0"/>
                                              </p:stCondLst>
                                            </p:cTn>
                                            <p:tgtEl>
                                              <p:spTgt spid="16"/>
                                            </p:tgtEl>
                                            <p:attrNameLst>
                                              <p:attrName>r</p:attrName>
                                            </p:attrNameLst>
                                          </p:cBhvr>
                                        </p:animRot>
                                      </p:childTnLst>
                                    </p:cTn>
                                  </p:par>
                                </p:childTnLst>
                              </p:cTn>
                            </p:par>
                            <p:par>
                              <p:cTn id="30" fill="hold">
                                <p:stCondLst>
                                  <p:cond delay="2049"/>
                                </p:stCondLst>
                                <p:childTnLst>
                                  <p:par>
                                    <p:cTn id="31" presetID="22" presetClass="entr" presetSubtype="1"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up)">
                                          <p:cBhvr>
                                            <p:cTn id="33" dur="500"/>
                                            <p:tgtEl>
                                              <p:spTgt spid="13"/>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up)">
                                          <p:cBhvr>
                                            <p:cTn id="36" dur="500"/>
                                            <p:tgtEl>
                                              <p:spTgt spid="12"/>
                                            </p:tgtEl>
                                          </p:cBhvr>
                                        </p:animEffect>
                                      </p:childTnLst>
                                    </p:cTn>
                                  </p:par>
                                </p:childTnLst>
                              </p:cTn>
                            </p:par>
                            <p:par>
                              <p:cTn id="37" fill="hold">
                                <p:stCondLst>
                                  <p:cond delay="2549"/>
                                </p:stCondLst>
                                <p:childTnLst>
                                  <p:par>
                                    <p:cTn id="38" presetID="2" presetClass="entr" presetSubtype="1" fill="hold" grpId="0" nodeType="afterEffect" p14:presetBounceEnd="50000">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14:bounceEnd="50000">
                                          <p:cBhvr additive="base">
                                            <p:cTn id="40" dur="5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41" dur="500" fill="hold"/>
                                            <p:tgtEl>
                                              <p:spTgt spid="18"/>
                                            </p:tgtEl>
                                            <p:attrNameLst>
                                              <p:attrName>ppt_y</p:attrName>
                                            </p:attrNameLst>
                                          </p:cBhvr>
                                          <p:tavLst>
                                            <p:tav tm="0">
                                              <p:val>
                                                <p:strVal val="0-#ppt_h/2"/>
                                              </p:val>
                                            </p:tav>
                                            <p:tav tm="100000">
                                              <p:val>
                                                <p:strVal val="#ppt_y"/>
                                              </p:val>
                                            </p:tav>
                                          </p:tavLst>
                                        </p:anim>
                                      </p:childTnLst>
                                    </p:cTn>
                                  </p:par>
                                </p:childTnLst>
                              </p:cTn>
                            </p:par>
                            <p:par>
                              <p:cTn id="42" fill="hold">
                                <p:stCondLst>
                                  <p:cond delay="3049"/>
                                </p:stCondLst>
                                <p:childTnLst>
                                  <p:par>
                                    <p:cTn id="43" presetID="22" presetClass="entr" presetSubtype="8"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par>
                              <p:cTn id="49" fill="hold">
                                <p:stCondLst>
                                  <p:cond delay="3549"/>
                                </p:stCondLst>
                                <p:childTnLst>
                                  <p:par>
                                    <p:cTn id="50" presetID="2" presetClass="entr" presetSubtype="1" fill="hold" grpId="0" nodeType="afterEffect" p14:presetBounceEnd="50000">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14:bounceEnd="50000">
                                          <p:cBhvr additive="base">
                                            <p:cTn id="52" dur="500" fill="hold"/>
                                            <p:tgtEl>
                                              <p:spTgt spid="20"/>
                                            </p:tgtEl>
                                            <p:attrNameLst>
                                              <p:attrName>ppt_x</p:attrName>
                                            </p:attrNameLst>
                                          </p:cBhvr>
                                          <p:tavLst>
                                            <p:tav tm="0">
                                              <p:val>
                                                <p:strVal val="#ppt_x"/>
                                              </p:val>
                                            </p:tav>
                                            <p:tav tm="100000">
                                              <p:val>
                                                <p:strVal val="#ppt_x"/>
                                              </p:val>
                                            </p:tav>
                                          </p:tavLst>
                                        </p:anim>
                                        <p:anim calcmode="lin" valueType="num" p14:bounceEnd="50000">
                                          <p:cBhvr additive="base">
                                            <p:cTn id="53" dur="500" fill="hold"/>
                                            <p:tgtEl>
                                              <p:spTgt spid="20"/>
                                            </p:tgtEl>
                                            <p:attrNameLst>
                                              <p:attrName>ppt_y</p:attrName>
                                            </p:attrNameLst>
                                          </p:cBhvr>
                                          <p:tavLst>
                                            <p:tav tm="0">
                                              <p:val>
                                                <p:strVal val="0-#ppt_h/2"/>
                                              </p:val>
                                            </p:tav>
                                            <p:tav tm="100000">
                                              <p:val>
                                                <p:strVal val="#ppt_y"/>
                                              </p:val>
                                            </p:tav>
                                          </p:tavLst>
                                        </p:anim>
                                      </p:childTnLst>
                                    </p:cTn>
                                  </p:par>
                                </p:childTnLst>
                              </p:cTn>
                            </p:par>
                            <p:par>
                              <p:cTn id="54" fill="hold">
                                <p:stCondLst>
                                  <p:cond delay="4049"/>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19"/>
                                            </p:tgtEl>
                                            <p:attrNameLst>
                                              <p:attrName>style.visibility</p:attrName>
                                            </p:attrNameLst>
                                          </p:cBhvr>
                                          <p:to>
                                            <p:strVal val="visible"/>
                                          </p:to>
                                        </p:set>
                                        <p:animEffect transition="in" filter="wipe(left)">
                                          <p:cBhvr>
                                            <p:cTn id="57" dur="100"/>
                                            <p:tgtEl>
                                              <p:spTgt spid="19"/>
                                            </p:tgtEl>
                                          </p:cBhvr>
                                        </p:animEffect>
                                      </p:childTnLst>
                                    </p:cTn>
                                  </p:par>
                                  <p:par>
                                    <p:cTn id="58" presetID="36" presetClass="emph" presetSubtype="0" fill="hold" grpId="1" nodeType="withEffect">
                                      <p:stCondLst>
                                        <p:cond delay="0"/>
                                      </p:stCondLst>
                                      <p:iterate type="lt">
                                        <p:tmPct val="30000"/>
                                      </p:iterate>
                                      <p:childTnLst>
                                        <p:animScale>
                                          <p:cBhvr>
                                            <p:cTn id="59" dur="50" autoRev="1" fill="hold">
                                              <p:stCondLst>
                                                <p:cond delay="0"/>
                                              </p:stCondLst>
                                            </p:cTn>
                                            <p:tgtEl>
                                              <p:spTgt spid="19"/>
                                            </p:tgtEl>
                                          </p:cBhvr>
                                          <p:to x="80000" y="100000"/>
                                        </p:animScale>
                                        <p:anim by="(#ppt_w*0.10)" calcmode="lin" valueType="num">
                                          <p:cBhvr>
                                            <p:cTn id="60" dur="50" autoRev="1" fill="hold">
                                              <p:stCondLst>
                                                <p:cond delay="0"/>
                                              </p:stCondLst>
                                            </p:cTn>
                                            <p:tgtEl>
                                              <p:spTgt spid="19"/>
                                            </p:tgtEl>
                                            <p:attrNameLst>
                                              <p:attrName>ppt_x</p:attrName>
                                            </p:attrNameLst>
                                          </p:cBhvr>
                                        </p:anim>
                                        <p:anim by="(-#ppt_w*0.10)" calcmode="lin" valueType="num">
                                          <p:cBhvr>
                                            <p:cTn id="61" dur="50" autoRev="1" fill="hold">
                                              <p:stCondLst>
                                                <p:cond delay="0"/>
                                              </p:stCondLst>
                                            </p:cTn>
                                            <p:tgtEl>
                                              <p:spTgt spid="19"/>
                                            </p:tgtEl>
                                            <p:attrNameLst>
                                              <p:attrName>ppt_y</p:attrName>
                                            </p:attrNameLst>
                                          </p:cBhvr>
                                        </p:anim>
                                        <p:animRot by="-480000">
                                          <p:cBhvr>
                                            <p:cTn id="62" dur="50" autoRev="1" fill="hold">
                                              <p:stCondLst>
                                                <p:cond delay="0"/>
                                              </p:stCondLst>
                                            </p:cTn>
                                            <p:tgtEl>
                                              <p:spTgt spid="19"/>
                                            </p:tgtEl>
                                            <p:attrNameLst>
                                              <p:attrName>r</p:attrName>
                                            </p:attrNameLst>
                                          </p:cBhvr>
                                        </p:animRot>
                                      </p:childTnLst>
                                    </p:cTn>
                                  </p:par>
                                </p:childTnLst>
                              </p:cTn>
                            </p:par>
                            <p:par>
                              <p:cTn id="63" fill="hold">
                                <p:stCondLst>
                                  <p:cond delay="4599"/>
                                </p:stCondLst>
                                <p:childTnLst>
                                  <p:par>
                                    <p:cTn id="64" presetID="22" presetClass="entr" presetSubtype="1"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wipe(up)">
                                          <p:cBhvr>
                                            <p:cTn id="66" dur="500"/>
                                            <p:tgtEl>
                                              <p:spTgt spid="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up)">
                                          <p:cBhvr>
                                            <p:cTn id="69" dur="500"/>
                                            <p:tgtEl>
                                              <p:spTgt spid="8"/>
                                            </p:tgtEl>
                                          </p:cBhvr>
                                        </p:animEffect>
                                      </p:childTnLst>
                                    </p:cTn>
                                  </p:par>
                                </p:childTnLst>
                              </p:cTn>
                            </p:par>
                            <p:par>
                              <p:cTn id="70" fill="hold">
                                <p:stCondLst>
                                  <p:cond delay="5099"/>
                                </p:stCondLst>
                                <p:childTnLst>
                                  <p:par>
                                    <p:cTn id="71" presetID="2" presetClass="entr" presetSubtype="1" fill="hold" grpId="0" nodeType="afterEffect" p14:presetBounceEnd="50000">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14:bounceEnd="50000">
                                          <p:cBhvr additive="base">
                                            <p:cTn id="73" dur="500" fill="hold"/>
                                            <p:tgtEl>
                                              <p:spTgt spid="21"/>
                                            </p:tgtEl>
                                            <p:attrNameLst>
                                              <p:attrName>ppt_x</p:attrName>
                                            </p:attrNameLst>
                                          </p:cBhvr>
                                          <p:tavLst>
                                            <p:tav tm="0">
                                              <p:val>
                                                <p:strVal val="#ppt_x"/>
                                              </p:val>
                                            </p:tav>
                                            <p:tav tm="100000">
                                              <p:val>
                                                <p:strVal val="#ppt_x"/>
                                              </p:val>
                                            </p:tav>
                                          </p:tavLst>
                                        </p:anim>
                                        <p:anim calcmode="lin" valueType="num" p14:bounceEnd="50000">
                                          <p:cBhvr additive="base">
                                            <p:cTn id="74" dur="500" fill="hold"/>
                                            <p:tgtEl>
                                              <p:spTgt spid="21"/>
                                            </p:tgtEl>
                                            <p:attrNameLst>
                                              <p:attrName>ppt_y</p:attrName>
                                            </p:attrNameLst>
                                          </p:cBhvr>
                                          <p:tavLst>
                                            <p:tav tm="0">
                                              <p:val>
                                                <p:strVal val="0-#ppt_h/2"/>
                                              </p:val>
                                            </p:tav>
                                            <p:tav tm="100000">
                                              <p:val>
                                                <p:strVal val="#ppt_y"/>
                                              </p:val>
                                            </p:tav>
                                          </p:tavLst>
                                        </p:anim>
                                      </p:childTnLst>
                                    </p:cTn>
                                  </p:par>
                                </p:childTnLst>
                              </p:cTn>
                            </p:par>
                            <p:par>
                              <p:cTn id="75" fill="hold">
                                <p:stCondLst>
                                  <p:cond delay="5599"/>
                                </p:stCondLst>
                                <p:childTnLst>
                                  <p:par>
                                    <p:cTn id="76" presetID="22" presetClass="entr" presetSubtype="2"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wipe(right)">
                                          <p:cBhvr>
                                            <p:cTn id="78" dur="500"/>
                                            <p:tgtEl>
                                              <p:spTgt spid="4"/>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5"/>
                                            </p:tgtEl>
                                            <p:attrNameLst>
                                              <p:attrName>style.visibility</p:attrName>
                                            </p:attrNameLst>
                                          </p:cBhvr>
                                          <p:to>
                                            <p:strVal val="visible"/>
                                          </p:to>
                                        </p:set>
                                        <p:animEffect transition="in" filter="wipe(right)">
                                          <p:cBhvr>
                                            <p:cTn id="81" dur="500"/>
                                            <p:tgtEl>
                                              <p:spTgt spid="5"/>
                                            </p:tgtEl>
                                          </p:cBhvr>
                                        </p:animEffect>
                                      </p:childTnLst>
                                    </p:cTn>
                                  </p:par>
                                </p:childTnLst>
                              </p:cTn>
                            </p:par>
                            <p:par>
                              <p:cTn id="82" fill="hold">
                                <p:stCondLst>
                                  <p:cond delay="6099"/>
                                </p:stCondLst>
                                <p:childTnLst>
                                  <p:par>
                                    <p:cTn id="83" presetID="22" presetClass="entr" presetSubtype="2" fill="hold" grpId="0" nodeType="after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wipe(right)">
                                          <p:cBhvr>
                                            <p:cTn id="85" dur="500"/>
                                            <p:tgtEl>
                                              <p:spTgt spid="15"/>
                                            </p:tgtEl>
                                          </p:cBhvr>
                                        </p:animEffect>
                                      </p:childTnLst>
                                    </p:cTn>
                                  </p:par>
                                </p:childTnLst>
                              </p:cTn>
                            </p:par>
                            <p:par>
                              <p:cTn id="86" fill="hold">
                                <p:stCondLst>
                                  <p:cond delay="6599"/>
                                </p:stCondLst>
                                <p:childTnLst>
                                  <p:par>
                                    <p:cTn id="87" presetID="22" presetClass="entr" presetSubtype="8" fill="hold" grpId="0" nodeType="afterEffect">
                                      <p:stCondLst>
                                        <p:cond delay="0"/>
                                      </p:stCondLst>
                                      <p:iterate type="lt">
                                        <p:tmPct val="30000"/>
                                      </p:iterate>
                                      <p:childTnLst>
                                        <p:set>
                                          <p:cBhvr>
                                            <p:cTn id="88" dur="1" fill="hold">
                                              <p:stCondLst>
                                                <p:cond delay="0"/>
                                              </p:stCondLst>
                                            </p:cTn>
                                            <p:tgtEl>
                                              <p:spTgt spid="22"/>
                                            </p:tgtEl>
                                            <p:attrNameLst>
                                              <p:attrName>style.visibility</p:attrName>
                                            </p:attrNameLst>
                                          </p:cBhvr>
                                          <p:to>
                                            <p:strVal val="visible"/>
                                          </p:to>
                                        </p:set>
                                        <p:animEffect transition="in" filter="wipe(left)">
                                          <p:cBhvr>
                                            <p:cTn id="89" dur="100"/>
                                            <p:tgtEl>
                                              <p:spTgt spid="22"/>
                                            </p:tgtEl>
                                          </p:cBhvr>
                                        </p:animEffect>
                                      </p:childTnLst>
                                    </p:cTn>
                                  </p:par>
                                  <p:par>
                                    <p:cTn id="90" presetID="36" presetClass="emph" presetSubtype="0" fill="hold" grpId="1" nodeType="withEffect">
                                      <p:stCondLst>
                                        <p:cond delay="0"/>
                                      </p:stCondLst>
                                      <p:iterate type="lt">
                                        <p:tmPct val="30000"/>
                                      </p:iterate>
                                      <p:childTnLst>
                                        <p:animScale>
                                          <p:cBhvr>
                                            <p:cTn id="91" dur="50" autoRev="1" fill="hold">
                                              <p:stCondLst>
                                                <p:cond delay="0"/>
                                              </p:stCondLst>
                                            </p:cTn>
                                            <p:tgtEl>
                                              <p:spTgt spid="22"/>
                                            </p:tgtEl>
                                          </p:cBhvr>
                                          <p:to x="80000" y="100000"/>
                                        </p:animScale>
                                        <p:anim by="(#ppt_w*0.10)" calcmode="lin" valueType="num">
                                          <p:cBhvr>
                                            <p:cTn id="92" dur="50" autoRev="1" fill="hold">
                                              <p:stCondLst>
                                                <p:cond delay="0"/>
                                              </p:stCondLst>
                                            </p:cTn>
                                            <p:tgtEl>
                                              <p:spTgt spid="22"/>
                                            </p:tgtEl>
                                            <p:attrNameLst>
                                              <p:attrName>ppt_x</p:attrName>
                                            </p:attrNameLst>
                                          </p:cBhvr>
                                        </p:anim>
                                        <p:anim by="(-#ppt_w*0.10)" calcmode="lin" valueType="num">
                                          <p:cBhvr>
                                            <p:cTn id="93" dur="50" autoRev="1" fill="hold">
                                              <p:stCondLst>
                                                <p:cond delay="0"/>
                                              </p:stCondLst>
                                            </p:cTn>
                                            <p:tgtEl>
                                              <p:spTgt spid="22"/>
                                            </p:tgtEl>
                                            <p:attrNameLst>
                                              <p:attrName>ppt_y</p:attrName>
                                            </p:attrNameLst>
                                          </p:cBhvr>
                                        </p:anim>
                                        <p:animRot by="-480000">
                                          <p:cBhvr>
                                            <p:cTn id="94" dur="50" autoRev="1" fill="hold">
                                              <p:stCondLst>
                                                <p:cond delay="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16" grpId="1"/>
          <p:bldP spid="17" grpId="0" animBg="1"/>
          <p:bldP spid="18" grpId="0" animBg="1"/>
          <p:bldP spid="19" grpId="0"/>
          <p:bldP spid="19" grpId="1"/>
          <p:bldP spid="20" grpId="0" animBg="1"/>
          <p:bldP spid="21" grpId="0" animBg="1"/>
          <p:bldP spid="22" grpId="0"/>
          <p:bldP spid="22"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500"/>
                                            <p:tgtEl>
                                              <p:spTgt spid="11"/>
                                            </p:tgtEl>
                                          </p:cBhvr>
                                        </p:animEffect>
                                      </p:childTnLst>
                                    </p:cTn>
                                  </p:par>
                                </p:childTnLst>
                              </p:cTn>
                            </p:par>
                            <p:par>
                              <p:cTn id="16" fill="hold">
                                <p:stCondLst>
                                  <p:cond delay="1000"/>
                                </p:stCondLst>
                                <p:childTnLst>
                                  <p:par>
                                    <p:cTn id="17" presetID="2" presetClass="entr" presetSubtype="1"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16"/>
                                            </p:tgtEl>
                                            <p:attrNameLst>
                                              <p:attrName>style.visibility</p:attrName>
                                            </p:attrNameLst>
                                          </p:cBhvr>
                                          <p:to>
                                            <p:strVal val="visible"/>
                                          </p:to>
                                        </p:set>
                                        <p:animEffect transition="in" filter="wipe(left)">
                                          <p:cBhvr>
                                            <p:cTn id="24" dur="100"/>
                                            <p:tgtEl>
                                              <p:spTgt spid="16"/>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16"/>
                                            </p:tgtEl>
                                          </p:cBhvr>
                                          <p:to x="80000" y="100000"/>
                                        </p:animScale>
                                        <p:anim by="(#ppt_w*0.10)" calcmode="lin" valueType="num">
                                          <p:cBhvr>
                                            <p:cTn id="27" dur="50" autoRev="1" fill="hold">
                                              <p:stCondLst>
                                                <p:cond delay="0"/>
                                              </p:stCondLst>
                                            </p:cTn>
                                            <p:tgtEl>
                                              <p:spTgt spid="16"/>
                                            </p:tgtEl>
                                            <p:attrNameLst>
                                              <p:attrName>ppt_x</p:attrName>
                                            </p:attrNameLst>
                                          </p:cBhvr>
                                        </p:anim>
                                        <p:anim by="(-#ppt_w*0.10)" calcmode="lin" valueType="num">
                                          <p:cBhvr>
                                            <p:cTn id="28" dur="50" autoRev="1" fill="hold">
                                              <p:stCondLst>
                                                <p:cond delay="0"/>
                                              </p:stCondLst>
                                            </p:cTn>
                                            <p:tgtEl>
                                              <p:spTgt spid="16"/>
                                            </p:tgtEl>
                                            <p:attrNameLst>
                                              <p:attrName>ppt_y</p:attrName>
                                            </p:attrNameLst>
                                          </p:cBhvr>
                                        </p:anim>
                                        <p:animRot by="-480000">
                                          <p:cBhvr>
                                            <p:cTn id="29" dur="50" autoRev="1" fill="hold">
                                              <p:stCondLst>
                                                <p:cond delay="0"/>
                                              </p:stCondLst>
                                            </p:cTn>
                                            <p:tgtEl>
                                              <p:spTgt spid="16"/>
                                            </p:tgtEl>
                                            <p:attrNameLst>
                                              <p:attrName>r</p:attrName>
                                            </p:attrNameLst>
                                          </p:cBhvr>
                                        </p:animRot>
                                      </p:childTnLst>
                                    </p:cTn>
                                  </p:par>
                                </p:childTnLst>
                              </p:cTn>
                            </p:par>
                            <p:par>
                              <p:cTn id="30" fill="hold">
                                <p:stCondLst>
                                  <p:cond delay="2049"/>
                                </p:stCondLst>
                                <p:childTnLst>
                                  <p:par>
                                    <p:cTn id="31" presetID="22" presetClass="entr" presetSubtype="1"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up)">
                                          <p:cBhvr>
                                            <p:cTn id="33" dur="500"/>
                                            <p:tgtEl>
                                              <p:spTgt spid="13"/>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up)">
                                          <p:cBhvr>
                                            <p:cTn id="36" dur="500"/>
                                            <p:tgtEl>
                                              <p:spTgt spid="12"/>
                                            </p:tgtEl>
                                          </p:cBhvr>
                                        </p:animEffect>
                                      </p:childTnLst>
                                    </p:cTn>
                                  </p:par>
                                </p:childTnLst>
                              </p:cTn>
                            </p:par>
                            <p:par>
                              <p:cTn id="37" fill="hold">
                                <p:stCondLst>
                                  <p:cond delay="2549"/>
                                </p:stCondLst>
                                <p:childTnLst>
                                  <p:par>
                                    <p:cTn id="38" presetID="2" presetClass="entr" presetSubtype="1"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ppt_x"/>
                                              </p:val>
                                            </p:tav>
                                            <p:tav tm="100000">
                                              <p:val>
                                                <p:strVal val="#ppt_x"/>
                                              </p:val>
                                            </p:tav>
                                          </p:tavLst>
                                        </p:anim>
                                        <p:anim calcmode="lin" valueType="num">
                                          <p:cBhvr additive="base">
                                            <p:cTn id="41" dur="500" fill="hold"/>
                                            <p:tgtEl>
                                              <p:spTgt spid="18"/>
                                            </p:tgtEl>
                                            <p:attrNameLst>
                                              <p:attrName>ppt_y</p:attrName>
                                            </p:attrNameLst>
                                          </p:cBhvr>
                                          <p:tavLst>
                                            <p:tav tm="0">
                                              <p:val>
                                                <p:strVal val="0-#ppt_h/2"/>
                                              </p:val>
                                            </p:tav>
                                            <p:tav tm="100000">
                                              <p:val>
                                                <p:strVal val="#ppt_y"/>
                                              </p:val>
                                            </p:tav>
                                          </p:tavLst>
                                        </p:anim>
                                      </p:childTnLst>
                                    </p:cTn>
                                  </p:par>
                                </p:childTnLst>
                              </p:cTn>
                            </p:par>
                            <p:par>
                              <p:cTn id="42" fill="hold">
                                <p:stCondLst>
                                  <p:cond delay="3049"/>
                                </p:stCondLst>
                                <p:childTnLst>
                                  <p:par>
                                    <p:cTn id="43" presetID="22" presetClass="entr" presetSubtype="8"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par>
                              <p:cTn id="49" fill="hold">
                                <p:stCondLst>
                                  <p:cond delay="3549"/>
                                </p:stCondLst>
                                <p:childTnLst>
                                  <p:par>
                                    <p:cTn id="50" presetID="2"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ppt_x"/>
                                              </p:val>
                                            </p:tav>
                                            <p:tav tm="100000">
                                              <p:val>
                                                <p:strVal val="#ppt_x"/>
                                              </p:val>
                                            </p:tav>
                                          </p:tavLst>
                                        </p:anim>
                                        <p:anim calcmode="lin" valueType="num">
                                          <p:cBhvr additive="base">
                                            <p:cTn id="53" dur="500" fill="hold"/>
                                            <p:tgtEl>
                                              <p:spTgt spid="20"/>
                                            </p:tgtEl>
                                            <p:attrNameLst>
                                              <p:attrName>ppt_y</p:attrName>
                                            </p:attrNameLst>
                                          </p:cBhvr>
                                          <p:tavLst>
                                            <p:tav tm="0">
                                              <p:val>
                                                <p:strVal val="0-#ppt_h/2"/>
                                              </p:val>
                                            </p:tav>
                                            <p:tav tm="100000">
                                              <p:val>
                                                <p:strVal val="#ppt_y"/>
                                              </p:val>
                                            </p:tav>
                                          </p:tavLst>
                                        </p:anim>
                                      </p:childTnLst>
                                    </p:cTn>
                                  </p:par>
                                </p:childTnLst>
                              </p:cTn>
                            </p:par>
                            <p:par>
                              <p:cTn id="54" fill="hold">
                                <p:stCondLst>
                                  <p:cond delay="4049"/>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19"/>
                                            </p:tgtEl>
                                            <p:attrNameLst>
                                              <p:attrName>style.visibility</p:attrName>
                                            </p:attrNameLst>
                                          </p:cBhvr>
                                          <p:to>
                                            <p:strVal val="visible"/>
                                          </p:to>
                                        </p:set>
                                        <p:animEffect transition="in" filter="wipe(left)">
                                          <p:cBhvr>
                                            <p:cTn id="57" dur="100"/>
                                            <p:tgtEl>
                                              <p:spTgt spid="19"/>
                                            </p:tgtEl>
                                          </p:cBhvr>
                                        </p:animEffect>
                                      </p:childTnLst>
                                    </p:cTn>
                                  </p:par>
                                  <p:par>
                                    <p:cTn id="58" presetID="36" presetClass="emph" presetSubtype="0" fill="hold" grpId="1" nodeType="withEffect">
                                      <p:stCondLst>
                                        <p:cond delay="0"/>
                                      </p:stCondLst>
                                      <p:iterate type="lt">
                                        <p:tmPct val="30000"/>
                                      </p:iterate>
                                      <p:childTnLst>
                                        <p:animScale>
                                          <p:cBhvr>
                                            <p:cTn id="59" dur="50" autoRev="1" fill="hold">
                                              <p:stCondLst>
                                                <p:cond delay="0"/>
                                              </p:stCondLst>
                                            </p:cTn>
                                            <p:tgtEl>
                                              <p:spTgt spid="19"/>
                                            </p:tgtEl>
                                          </p:cBhvr>
                                          <p:to x="80000" y="100000"/>
                                        </p:animScale>
                                        <p:anim by="(#ppt_w*0.10)" calcmode="lin" valueType="num">
                                          <p:cBhvr>
                                            <p:cTn id="60" dur="50" autoRev="1" fill="hold">
                                              <p:stCondLst>
                                                <p:cond delay="0"/>
                                              </p:stCondLst>
                                            </p:cTn>
                                            <p:tgtEl>
                                              <p:spTgt spid="19"/>
                                            </p:tgtEl>
                                            <p:attrNameLst>
                                              <p:attrName>ppt_x</p:attrName>
                                            </p:attrNameLst>
                                          </p:cBhvr>
                                        </p:anim>
                                        <p:anim by="(-#ppt_w*0.10)" calcmode="lin" valueType="num">
                                          <p:cBhvr>
                                            <p:cTn id="61" dur="50" autoRev="1" fill="hold">
                                              <p:stCondLst>
                                                <p:cond delay="0"/>
                                              </p:stCondLst>
                                            </p:cTn>
                                            <p:tgtEl>
                                              <p:spTgt spid="19"/>
                                            </p:tgtEl>
                                            <p:attrNameLst>
                                              <p:attrName>ppt_y</p:attrName>
                                            </p:attrNameLst>
                                          </p:cBhvr>
                                        </p:anim>
                                        <p:animRot by="-480000">
                                          <p:cBhvr>
                                            <p:cTn id="62" dur="50" autoRev="1" fill="hold">
                                              <p:stCondLst>
                                                <p:cond delay="0"/>
                                              </p:stCondLst>
                                            </p:cTn>
                                            <p:tgtEl>
                                              <p:spTgt spid="19"/>
                                            </p:tgtEl>
                                            <p:attrNameLst>
                                              <p:attrName>r</p:attrName>
                                            </p:attrNameLst>
                                          </p:cBhvr>
                                        </p:animRot>
                                      </p:childTnLst>
                                    </p:cTn>
                                  </p:par>
                                </p:childTnLst>
                              </p:cTn>
                            </p:par>
                            <p:par>
                              <p:cTn id="63" fill="hold">
                                <p:stCondLst>
                                  <p:cond delay="4599"/>
                                </p:stCondLst>
                                <p:childTnLst>
                                  <p:par>
                                    <p:cTn id="64" presetID="22" presetClass="entr" presetSubtype="1"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wipe(up)">
                                          <p:cBhvr>
                                            <p:cTn id="66" dur="500"/>
                                            <p:tgtEl>
                                              <p:spTgt spid="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up)">
                                          <p:cBhvr>
                                            <p:cTn id="69" dur="500"/>
                                            <p:tgtEl>
                                              <p:spTgt spid="8"/>
                                            </p:tgtEl>
                                          </p:cBhvr>
                                        </p:animEffect>
                                      </p:childTnLst>
                                    </p:cTn>
                                  </p:par>
                                </p:childTnLst>
                              </p:cTn>
                            </p:par>
                            <p:par>
                              <p:cTn id="70" fill="hold">
                                <p:stCondLst>
                                  <p:cond delay="5099"/>
                                </p:stCondLst>
                                <p:childTnLst>
                                  <p:par>
                                    <p:cTn id="71" presetID="2" presetClass="entr" presetSubtype="1"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ppt_x"/>
                                              </p:val>
                                            </p:tav>
                                            <p:tav tm="100000">
                                              <p:val>
                                                <p:strVal val="#ppt_x"/>
                                              </p:val>
                                            </p:tav>
                                          </p:tavLst>
                                        </p:anim>
                                        <p:anim calcmode="lin" valueType="num">
                                          <p:cBhvr additive="base">
                                            <p:cTn id="74" dur="500" fill="hold"/>
                                            <p:tgtEl>
                                              <p:spTgt spid="21"/>
                                            </p:tgtEl>
                                            <p:attrNameLst>
                                              <p:attrName>ppt_y</p:attrName>
                                            </p:attrNameLst>
                                          </p:cBhvr>
                                          <p:tavLst>
                                            <p:tav tm="0">
                                              <p:val>
                                                <p:strVal val="0-#ppt_h/2"/>
                                              </p:val>
                                            </p:tav>
                                            <p:tav tm="100000">
                                              <p:val>
                                                <p:strVal val="#ppt_y"/>
                                              </p:val>
                                            </p:tav>
                                          </p:tavLst>
                                        </p:anim>
                                      </p:childTnLst>
                                    </p:cTn>
                                  </p:par>
                                </p:childTnLst>
                              </p:cTn>
                            </p:par>
                            <p:par>
                              <p:cTn id="75" fill="hold">
                                <p:stCondLst>
                                  <p:cond delay="5599"/>
                                </p:stCondLst>
                                <p:childTnLst>
                                  <p:par>
                                    <p:cTn id="76" presetID="22" presetClass="entr" presetSubtype="2"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wipe(right)">
                                          <p:cBhvr>
                                            <p:cTn id="78" dur="500"/>
                                            <p:tgtEl>
                                              <p:spTgt spid="4"/>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5"/>
                                            </p:tgtEl>
                                            <p:attrNameLst>
                                              <p:attrName>style.visibility</p:attrName>
                                            </p:attrNameLst>
                                          </p:cBhvr>
                                          <p:to>
                                            <p:strVal val="visible"/>
                                          </p:to>
                                        </p:set>
                                        <p:animEffect transition="in" filter="wipe(right)">
                                          <p:cBhvr>
                                            <p:cTn id="81" dur="500"/>
                                            <p:tgtEl>
                                              <p:spTgt spid="5"/>
                                            </p:tgtEl>
                                          </p:cBhvr>
                                        </p:animEffect>
                                      </p:childTnLst>
                                    </p:cTn>
                                  </p:par>
                                </p:childTnLst>
                              </p:cTn>
                            </p:par>
                            <p:par>
                              <p:cTn id="82" fill="hold">
                                <p:stCondLst>
                                  <p:cond delay="6099"/>
                                </p:stCondLst>
                                <p:childTnLst>
                                  <p:par>
                                    <p:cTn id="83" presetID="22" presetClass="entr" presetSubtype="2" fill="hold" grpId="0" nodeType="after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wipe(right)">
                                          <p:cBhvr>
                                            <p:cTn id="85" dur="500"/>
                                            <p:tgtEl>
                                              <p:spTgt spid="15"/>
                                            </p:tgtEl>
                                          </p:cBhvr>
                                        </p:animEffect>
                                      </p:childTnLst>
                                    </p:cTn>
                                  </p:par>
                                </p:childTnLst>
                              </p:cTn>
                            </p:par>
                            <p:par>
                              <p:cTn id="86" fill="hold">
                                <p:stCondLst>
                                  <p:cond delay="6599"/>
                                </p:stCondLst>
                                <p:childTnLst>
                                  <p:par>
                                    <p:cTn id="87" presetID="22" presetClass="entr" presetSubtype="8" fill="hold" grpId="0" nodeType="afterEffect">
                                      <p:stCondLst>
                                        <p:cond delay="0"/>
                                      </p:stCondLst>
                                      <p:iterate type="lt">
                                        <p:tmPct val="30000"/>
                                      </p:iterate>
                                      <p:childTnLst>
                                        <p:set>
                                          <p:cBhvr>
                                            <p:cTn id="88" dur="1" fill="hold">
                                              <p:stCondLst>
                                                <p:cond delay="0"/>
                                              </p:stCondLst>
                                            </p:cTn>
                                            <p:tgtEl>
                                              <p:spTgt spid="22"/>
                                            </p:tgtEl>
                                            <p:attrNameLst>
                                              <p:attrName>style.visibility</p:attrName>
                                            </p:attrNameLst>
                                          </p:cBhvr>
                                          <p:to>
                                            <p:strVal val="visible"/>
                                          </p:to>
                                        </p:set>
                                        <p:animEffect transition="in" filter="wipe(left)">
                                          <p:cBhvr>
                                            <p:cTn id="89" dur="100"/>
                                            <p:tgtEl>
                                              <p:spTgt spid="22"/>
                                            </p:tgtEl>
                                          </p:cBhvr>
                                        </p:animEffect>
                                      </p:childTnLst>
                                    </p:cTn>
                                  </p:par>
                                  <p:par>
                                    <p:cTn id="90" presetID="36" presetClass="emph" presetSubtype="0" fill="hold" grpId="1" nodeType="withEffect">
                                      <p:stCondLst>
                                        <p:cond delay="0"/>
                                      </p:stCondLst>
                                      <p:iterate type="lt">
                                        <p:tmPct val="30000"/>
                                      </p:iterate>
                                      <p:childTnLst>
                                        <p:animScale>
                                          <p:cBhvr>
                                            <p:cTn id="91" dur="50" autoRev="1" fill="hold">
                                              <p:stCondLst>
                                                <p:cond delay="0"/>
                                              </p:stCondLst>
                                            </p:cTn>
                                            <p:tgtEl>
                                              <p:spTgt spid="22"/>
                                            </p:tgtEl>
                                          </p:cBhvr>
                                          <p:to x="80000" y="100000"/>
                                        </p:animScale>
                                        <p:anim by="(#ppt_w*0.10)" calcmode="lin" valueType="num">
                                          <p:cBhvr>
                                            <p:cTn id="92" dur="50" autoRev="1" fill="hold">
                                              <p:stCondLst>
                                                <p:cond delay="0"/>
                                              </p:stCondLst>
                                            </p:cTn>
                                            <p:tgtEl>
                                              <p:spTgt spid="22"/>
                                            </p:tgtEl>
                                            <p:attrNameLst>
                                              <p:attrName>ppt_x</p:attrName>
                                            </p:attrNameLst>
                                          </p:cBhvr>
                                        </p:anim>
                                        <p:anim by="(-#ppt_w*0.10)" calcmode="lin" valueType="num">
                                          <p:cBhvr>
                                            <p:cTn id="93" dur="50" autoRev="1" fill="hold">
                                              <p:stCondLst>
                                                <p:cond delay="0"/>
                                              </p:stCondLst>
                                            </p:cTn>
                                            <p:tgtEl>
                                              <p:spTgt spid="22"/>
                                            </p:tgtEl>
                                            <p:attrNameLst>
                                              <p:attrName>ppt_y</p:attrName>
                                            </p:attrNameLst>
                                          </p:cBhvr>
                                        </p:anim>
                                        <p:animRot by="-480000">
                                          <p:cBhvr>
                                            <p:cTn id="94" dur="50" autoRev="1" fill="hold">
                                              <p:stCondLst>
                                                <p:cond delay="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16" grpId="1"/>
          <p:bldP spid="17" grpId="0" animBg="1"/>
          <p:bldP spid="18" grpId="0" animBg="1"/>
          <p:bldP spid="19" grpId="0"/>
          <p:bldP spid="19" grpId="1"/>
          <p:bldP spid="20" grpId="0" animBg="1"/>
          <p:bldP spid="21" grpId="0" animBg="1"/>
          <p:bldP spid="22" grpId="0"/>
          <p:bldP spid="22" grpId="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2"/>
          <p:cNvSpPr/>
          <p:nvPr/>
        </p:nvSpPr>
        <p:spPr bwMode="auto">
          <a:xfrm>
            <a:off x="4105537" y="2456656"/>
            <a:ext cx="7445993" cy="65563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nSpc>
                <a:spcPct val="120000"/>
              </a:lnSpc>
              <a:defRPr/>
            </a:pPr>
            <a:r>
              <a:rPr lang="zh-CN" altLang="en-US" sz="1400" dirty="0"/>
              <a:t>文字内容需概括精炼，建议与标题相关并符合整体语言风格，语言描述尽量简洁生动。</a:t>
            </a:r>
            <a:endParaRPr lang="zh-CN" altLang="en-US" sz="1400" kern="0" dirty="0">
              <a:solidFill>
                <a:srgbClr val="4D4D4D"/>
              </a:solidFill>
              <a:latin typeface="+mn-ea"/>
              <a:cs typeface="+mn-ea"/>
            </a:endParaRPr>
          </a:p>
        </p:txBody>
      </p:sp>
      <p:sp>
        <p:nvSpPr>
          <p:cNvPr id="15" name="深色2"/>
          <p:cNvSpPr/>
          <p:nvPr/>
        </p:nvSpPr>
        <p:spPr bwMode="auto">
          <a:xfrm>
            <a:off x="3502364" y="2455069"/>
            <a:ext cx="603172" cy="657224"/>
          </a:xfrm>
          <a:prstGeom prst="rect">
            <a:avLst/>
          </a:prstGeom>
          <a:solidFill>
            <a:schemeClr val="tx2"/>
          </a:soli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1500" kern="0" dirty="0">
                <a:solidFill>
                  <a:srgbClr val="FFFFFF"/>
                </a:solidFill>
                <a:latin typeface="+mn-ea"/>
                <a:cs typeface="+mn-ea"/>
              </a:rPr>
              <a:t>1</a:t>
            </a:r>
            <a:endParaRPr lang="zh-CN" altLang="en-US" sz="1500" kern="0" dirty="0">
              <a:solidFill>
                <a:srgbClr val="FFFFFF"/>
              </a:solidFill>
              <a:latin typeface="+mn-ea"/>
              <a:cs typeface="+mn-ea"/>
            </a:endParaRPr>
          </a:p>
        </p:txBody>
      </p:sp>
      <p:sp>
        <p:nvSpPr>
          <p:cNvPr id="16" name="文本3"/>
          <p:cNvSpPr/>
          <p:nvPr/>
        </p:nvSpPr>
        <p:spPr bwMode="auto">
          <a:xfrm>
            <a:off x="4105537" y="3115470"/>
            <a:ext cx="7445993" cy="65563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nSpc>
                <a:spcPct val="120000"/>
              </a:lnSpc>
              <a:defRPr/>
            </a:pPr>
            <a:r>
              <a:rPr lang="zh-CN" altLang="en-US" sz="1400" dirty="0"/>
              <a:t>文字内容需概括精炼，建议与标题相关并符合整体语言风格，语言描述尽量简洁生动。</a:t>
            </a:r>
            <a:endParaRPr lang="zh-CN" altLang="en-US" sz="1400" dirty="0">
              <a:latin typeface="+mn-ea"/>
              <a:cs typeface="+mn-ea"/>
            </a:endParaRPr>
          </a:p>
        </p:txBody>
      </p:sp>
      <p:sp>
        <p:nvSpPr>
          <p:cNvPr id="17" name="深色3"/>
          <p:cNvSpPr/>
          <p:nvPr/>
        </p:nvSpPr>
        <p:spPr bwMode="auto">
          <a:xfrm>
            <a:off x="3510301" y="3113881"/>
            <a:ext cx="603172" cy="657224"/>
          </a:xfrm>
          <a:prstGeom prst="rect">
            <a:avLst/>
          </a:prstGeom>
          <a:solidFill>
            <a:schemeClr val="accent1"/>
          </a:soli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1500" kern="0" dirty="0">
                <a:solidFill>
                  <a:srgbClr val="FFFFFF"/>
                </a:solidFill>
                <a:latin typeface="+mn-ea"/>
                <a:cs typeface="+mn-ea"/>
              </a:rPr>
              <a:t>2</a:t>
            </a:r>
            <a:endParaRPr lang="zh-CN" altLang="en-US" sz="1500" kern="0" dirty="0">
              <a:solidFill>
                <a:srgbClr val="FFFFFF"/>
              </a:solidFill>
              <a:latin typeface="+mn-ea"/>
              <a:cs typeface="+mn-ea"/>
            </a:endParaRPr>
          </a:p>
        </p:txBody>
      </p:sp>
      <p:sp>
        <p:nvSpPr>
          <p:cNvPr id="18" name="文本4"/>
          <p:cNvSpPr/>
          <p:nvPr/>
        </p:nvSpPr>
        <p:spPr bwMode="auto">
          <a:xfrm>
            <a:off x="4105537" y="3772694"/>
            <a:ext cx="7445993" cy="65563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nSpc>
                <a:spcPct val="120000"/>
              </a:lnSpc>
              <a:defRPr/>
            </a:pPr>
            <a:r>
              <a:rPr lang="zh-CN" altLang="en-US" sz="1400" dirty="0"/>
              <a:t>文字内容需概括精炼，建议与标题相关并符合整体语言风格，语言描述尽量简洁生动。</a:t>
            </a:r>
            <a:endParaRPr lang="zh-CN" altLang="en-US" sz="1400" dirty="0">
              <a:latin typeface="+mn-ea"/>
              <a:cs typeface="+mn-ea"/>
            </a:endParaRPr>
          </a:p>
        </p:txBody>
      </p:sp>
      <p:sp>
        <p:nvSpPr>
          <p:cNvPr id="19" name="深色4"/>
          <p:cNvSpPr/>
          <p:nvPr/>
        </p:nvSpPr>
        <p:spPr bwMode="auto">
          <a:xfrm>
            <a:off x="3510301" y="3771106"/>
            <a:ext cx="603172" cy="658812"/>
          </a:xfrm>
          <a:prstGeom prst="rect">
            <a:avLst/>
          </a:prstGeom>
          <a:solidFill>
            <a:schemeClr val="accent2"/>
          </a:soli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1500" kern="0" dirty="0">
                <a:solidFill>
                  <a:srgbClr val="FFFFFF"/>
                </a:solidFill>
                <a:latin typeface="+mn-ea"/>
                <a:cs typeface="+mn-ea"/>
              </a:rPr>
              <a:t>3</a:t>
            </a:r>
            <a:endParaRPr lang="zh-CN" altLang="en-US" sz="1500" kern="0" dirty="0">
              <a:solidFill>
                <a:srgbClr val="FFFFFF"/>
              </a:solidFill>
              <a:latin typeface="+mn-ea"/>
              <a:cs typeface="+mn-ea"/>
            </a:endParaRPr>
          </a:p>
        </p:txBody>
      </p:sp>
      <p:sp>
        <p:nvSpPr>
          <p:cNvPr id="20" name="文本5"/>
          <p:cNvSpPr/>
          <p:nvPr/>
        </p:nvSpPr>
        <p:spPr bwMode="auto">
          <a:xfrm>
            <a:off x="4105537" y="4418806"/>
            <a:ext cx="7445993" cy="65563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nSpc>
                <a:spcPct val="120000"/>
              </a:lnSpc>
              <a:defRPr/>
            </a:pPr>
            <a:r>
              <a:rPr lang="zh-CN" altLang="en-US" sz="1400" dirty="0"/>
              <a:t>文字内容需概括精炼，建议与标题相关并符合整体语言风格，语言描述尽量简洁生动。</a:t>
            </a:r>
            <a:endParaRPr lang="zh-CN" altLang="en-US" sz="1400" dirty="0">
              <a:latin typeface="+mn-ea"/>
              <a:cs typeface="+mn-ea"/>
            </a:endParaRPr>
          </a:p>
        </p:txBody>
      </p:sp>
      <p:sp>
        <p:nvSpPr>
          <p:cNvPr id="21" name="深色5"/>
          <p:cNvSpPr/>
          <p:nvPr/>
        </p:nvSpPr>
        <p:spPr bwMode="auto">
          <a:xfrm>
            <a:off x="3510301" y="4417219"/>
            <a:ext cx="603172" cy="658812"/>
          </a:xfrm>
          <a:prstGeom prst="rect">
            <a:avLst/>
          </a:prstGeom>
          <a:solidFill>
            <a:schemeClr val="accent3"/>
          </a:soli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1500" kern="0" dirty="0">
                <a:solidFill>
                  <a:srgbClr val="FFFFFF"/>
                </a:solidFill>
                <a:latin typeface="+mn-ea"/>
                <a:cs typeface="+mn-ea"/>
              </a:rPr>
              <a:t>4</a:t>
            </a:r>
            <a:endParaRPr lang="zh-CN" altLang="en-US" sz="1500" kern="0" dirty="0">
              <a:solidFill>
                <a:srgbClr val="FFFFFF"/>
              </a:solidFill>
              <a:latin typeface="+mn-ea"/>
              <a:cs typeface="+mn-ea"/>
            </a:endParaRPr>
          </a:p>
        </p:txBody>
      </p:sp>
      <p:sp>
        <p:nvSpPr>
          <p:cNvPr id="22" name="文本6"/>
          <p:cNvSpPr/>
          <p:nvPr/>
        </p:nvSpPr>
        <p:spPr bwMode="auto">
          <a:xfrm>
            <a:off x="4105537" y="5076032"/>
            <a:ext cx="7445993" cy="65563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nSpc>
                <a:spcPct val="120000"/>
              </a:lnSpc>
              <a:defRPr/>
            </a:pPr>
            <a:r>
              <a:rPr lang="zh-CN" altLang="en-US" sz="1400" dirty="0"/>
              <a:t>文字内容需概括精炼，建议与标题相关并符合整体语言风格，语言描述尽量简洁生动。</a:t>
            </a:r>
            <a:endParaRPr lang="zh-CN" altLang="en-US" sz="1400" dirty="0">
              <a:latin typeface="+mn-ea"/>
              <a:cs typeface="+mn-ea"/>
            </a:endParaRPr>
          </a:p>
        </p:txBody>
      </p:sp>
      <p:sp>
        <p:nvSpPr>
          <p:cNvPr id="23" name="深色6"/>
          <p:cNvSpPr/>
          <p:nvPr/>
        </p:nvSpPr>
        <p:spPr bwMode="auto">
          <a:xfrm>
            <a:off x="3510301" y="5076032"/>
            <a:ext cx="603172" cy="657224"/>
          </a:xfrm>
          <a:prstGeom prst="rect">
            <a:avLst/>
          </a:prstGeom>
          <a:solidFill>
            <a:schemeClr val="accent4"/>
          </a:soli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1500" kern="0" dirty="0">
                <a:solidFill>
                  <a:srgbClr val="FFFFFF"/>
                </a:solidFill>
                <a:latin typeface="+mn-ea"/>
                <a:cs typeface="+mn-ea"/>
              </a:rPr>
              <a:t>5</a:t>
            </a:r>
            <a:endParaRPr lang="zh-CN" altLang="en-US" sz="1500" kern="0" dirty="0">
              <a:solidFill>
                <a:srgbClr val="FFFFFF"/>
              </a:solidFill>
              <a:latin typeface="+mn-ea"/>
              <a:cs typeface="+mn-ea"/>
            </a:endParaRPr>
          </a:p>
        </p:txBody>
      </p:sp>
      <p:pic>
        <p:nvPicPr>
          <p:cNvPr id="32776" name="图片 2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3173" y="1769268"/>
            <a:ext cx="2717446"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p:cNvGrpSpPr/>
          <p:nvPr/>
        </p:nvGrpSpPr>
        <p:grpSpPr>
          <a:xfrm>
            <a:off x="3510301" y="1748632"/>
            <a:ext cx="8041228" cy="708025"/>
            <a:chOff x="3509507" y="1748631"/>
            <a:chExt cx="8041228" cy="708025"/>
          </a:xfrm>
        </p:grpSpPr>
        <p:sp>
          <p:nvSpPr>
            <p:cNvPr id="12" name="文本1"/>
            <p:cNvSpPr/>
            <p:nvPr/>
          </p:nvSpPr>
          <p:spPr bwMode="auto">
            <a:xfrm>
              <a:off x="3907917" y="1769269"/>
              <a:ext cx="7642818" cy="687387"/>
            </a:xfrm>
            <a:prstGeom prst="rect">
              <a:avLst/>
            </a:prstGeom>
            <a:solidFill>
              <a:schemeClr val="tx2"/>
            </a:soli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zh-CN" altLang="en-US" sz="1500" kern="0" dirty="0">
                  <a:solidFill>
                    <a:srgbClr val="F9F9F9"/>
                  </a:solidFill>
                  <a:latin typeface="+mn-ea"/>
                  <a:cs typeface="+mn-ea"/>
                </a:rPr>
                <a:t>单击此处输入标题</a:t>
              </a:r>
            </a:p>
          </p:txBody>
        </p:sp>
        <p:sp>
          <p:nvSpPr>
            <p:cNvPr id="13" name="深色1"/>
            <p:cNvSpPr>
              <a:spLocks noChangeArrowheads="1"/>
            </p:cNvSpPr>
            <p:nvPr/>
          </p:nvSpPr>
          <p:spPr bwMode="ltGray">
            <a:xfrm>
              <a:off x="3509507" y="1748631"/>
              <a:ext cx="796821" cy="708025"/>
            </a:xfrm>
            <a:prstGeom prst="homePlate">
              <a:avLst>
                <a:gd name="adj" fmla="val 25000"/>
              </a:avLst>
            </a:prstGeom>
            <a:solidFill>
              <a:schemeClr val="accent5"/>
            </a:soli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gn="ctr">
                <a:lnSpc>
                  <a:spcPct val="120000"/>
                </a:lnSpc>
                <a:defRPr/>
              </a:pPr>
              <a:endParaRPr lang="zh-CN" altLang="zh-CN" sz="1500" kern="0">
                <a:solidFill>
                  <a:srgbClr val="F9F9F9"/>
                </a:solidFill>
                <a:latin typeface="+mn-ea"/>
                <a:cs typeface="+mn-ea"/>
              </a:endParaRPr>
            </a:p>
          </p:txBody>
        </p:sp>
        <p:pic>
          <p:nvPicPr>
            <p:cNvPr id="32778" name="图片 2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6649" y="1793081"/>
              <a:ext cx="639679"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776"/>
                                        </p:tgtEl>
                                        <p:attrNameLst>
                                          <p:attrName>style.visibility</p:attrName>
                                        </p:attrNameLst>
                                      </p:cBhvr>
                                      <p:to>
                                        <p:strVal val="visible"/>
                                      </p:to>
                                    </p:set>
                                    <p:animEffect transition="in" filter="fade">
                                      <p:cBhvr>
                                        <p:cTn id="7" dur="1000"/>
                                        <p:tgtEl>
                                          <p:spTgt spid="32776"/>
                                        </p:tgtEl>
                                      </p:cBhvr>
                                    </p:animEffect>
                                    <p:anim calcmode="lin" valueType="num">
                                      <p:cBhvr>
                                        <p:cTn id="8" dur="1000" fill="hold"/>
                                        <p:tgtEl>
                                          <p:spTgt spid="32776"/>
                                        </p:tgtEl>
                                        <p:attrNameLst>
                                          <p:attrName>ppt_x</p:attrName>
                                        </p:attrNameLst>
                                      </p:cBhvr>
                                      <p:tavLst>
                                        <p:tav tm="0">
                                          <p:val>
                                            <p:strVal val="#ppt_x"/>
                                          </p:val>
                                        </p:tav>
                                        <p:tav tm="100000">
                                          <p:val>
                                            <p:strVal val="#ppt_x"/>
                                          </p:val>
                                        </p:tav>
                                      </p:tavLst>
                                    </p:anim>
                                    <p:anim calcmode="lin" valueType="num">
                                      <p:cBhvr>
                                        <p:cTn id="9" dur="1000" fill="hold"/>
                                        <p:tgtEl>
                                          <p:spTgt spid="32776"/>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30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47" presetClass="entr" presetSubtype="0" fill="hold" grpId="0" nodeType="withEffect">
                                  <p:stCondLst>
                                    <p:cond delay="60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90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120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150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1000" fill="hold"/>
                                        <p:tgtEl>
                                          <p:spTgt spid="21"/>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180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par>
                                <p:cTn id="42" presetID="22" presetClass="entr" presetSubtype="8" fill="hold" grpId="0" nodeType="withEffect">
                                  <p:stCondLst>
                                    <p:cond delay="30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par>
                                <p:cTn id="45" presetID="22" presetClass="entr" presetSubtype="8" fill="hold" grpId="0" nodeType="withEffect">
                                  <p:stCondLst>
                                    <p:cond delay="60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par>
                                <p:cTn id="48" presetID="22" presetClass="entr" presetSubtype="8" fill="hold" grpId="0" nodeType="withEffect">
                                  <p:stCondLst>
                                    <p:cond delay="90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par>
                                <p:cTn id="51" presetID="22" presetClass="entr" presetSubtype="8" fill="hold" grpId="0" nodeType="withEffect">
                                  <p:stCondLst>
                                    <p:cond delay="1200"/>
                                  </p:stCondLst>
                                  <p:childTnLst>
                                    <p:set>
                                      <p:cBhvr>
                                        <p:cTn id="52" dur="1" fill="hold">
                                          <p:stCondLst>
                                            <p:cond delay="0"/>
                                          </p:stCondLst>
                                        </p:cTn>
                                        <p:tgtEl>
                                          <p:spTgt spid="22"/>
                                        </p:tgtEl>
                                        <p:attrNameLst>
                                          <p:attrName>style.visibility</p:attrName>
                                        </p:attrNameLst>
                                      </p:cBhvr>
                                      <p:to>
                                        <p:strVal val="visible"/>
                                      </p:to>
                                    </p:set>
                                    <p:animEffect transition="in" filter="wipe(left)">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05"/>
          <p:cNvGrpSpPr/>
          <p:nvPr/>
        </p:nvGrpSpPr>
        <p:grpSpPr bwMode="auto">
          <a:xfrm>
            <a:off x="1454843" y="1753951"/>
            <a:ext cx="4405301" cy="4075319"/>
            <a:chOff x="815" y="894"/>
            <a:chExt cx="1989" cy="1813"/>
          </a:xfrm>
        </p:grpSpPr>
        <p:sp>
          <p:nvSpPr>
            <p:cNvPr id="5" name="Rectangle 18"/>
            <p:cNvSpPr>
              <a:spLocks noChangeArrowheads="1"/>
            </p:cNvSpPr>
            <p:nvPr/>
          </p:nvSpPr>
          <p:spPr bwMode="auto">
            <a:xfrm>
              <a:off x="1505" y="1855"/>
              <a:ext cx="617" cy="852"/>
            </a:xfrm>
            <a:prstGeom prst="rect">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eaLnBrk="1" fontAlgn="base" hangingPunct="1">
                <a:lnSpc>
                  <a:spcPct val="120000"/>
                </a:lnSpc>
                <a:buClrTx/>
                <a:buSzTx/>
                <a:defRPr/>
              </a:pPr>
              <a:endParaRPr lang="en-US" sz="1600" kern="0" dirty="0">
                <a:solidFill>
                  <a:srgbClr val="4D4D4D"/>
                </a:solidFill>
              </a:endParaRPr>
            </a:p>
          </p:txBody>
        </p:sp>
        <p:sp>
          <p:nvSpPr>
            <p:cNvPr id="6" name="Freeform 19"/>
            <p:cNvSpPr/>
            <p:nvPr/>
          </p:nvSpPr>
          <p:spPr bwMode="auto">
            <a:xfrm>
              <a:off x="815" y="967"/>
              <a:ext cx="1989" cy="1638"/>
            </a:xfrm>
            <a:custGeom>
              <a:avLst/>
              <a:gdLst>
                <a:gd name="T0" fmla="*/ 0 w 1291"/>
                <a:gd name="T1" fmla="*/ 0 h 951"/>
                <a:gd name="T2" fmla="*/ 446 w 1291"/>
                <a:gd name="T3" fmla="*/ 947 h 951"/>
                <a:gd name="T4" fmla="*/ 844 w 1291"/>
                <a:gd name="T5" fmla="*/ 950 h 951"/>
                <a:gd name="T6" fmla="*/ 1290 w 1291"/>
                <a:gd name="T7" fmla="*/ 3 h 951"/>
                <a:gd name="T8" fmla="*/ 0 w 1291"/>
                <a:gd name="T9" fmla="*/ 0 h 951"/>
              </a:gdLst>
              <a:ahLst/>
              <a:cxnLst>
                <a:cxn ang="0">
                  <a:pos x="T0" y="T1"/>
                </a:cxn>
                <a:cxn ang="0">
                  <a:pos x="T2" y="T3"/>
                </a:cxn>
                <a:cxn ang="0">
                  <a:pos x="T4" y="T5"/>
                </a:cxn>
                <a:cxn ang="0">
                  <a:pos x="T6" y="T7"/>
                </a:cxn>
                <a:cxn ang="0">
                  <a:pos x="T8" y="T9"/>
                </a:cxn>
              </a:cxnLst>
              <a:rect l="0" t="0" r="r" b="b"/>
              <a:pathLst>
                <a:path w="1291" h="951">
                  <a:moveTo>
                    <a:pt x="0" y="0"/>
                  </a:moveTo>
                  <a:lnTo>
                    <a:pt x="446" y="947"/>
                  </a:lnTo>
                  <a:lnTo>
                    <a:pt x="844" y="950"/>
                  </a:lnTo>
                  <a:lnTo>
                    <a:pt x="1290" y="3"/>
                  </a:lnTo>
                  <a:lnTo>
                    <a:pt x="0" y="0"/>
                  </a:lnTo>
                </a:path>
              </a:pathLst>
            </a:cu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a:lnSpc>
                  <a:spcPct val="120000"/>
                </a:lnSpc>
                <a:defRPr/>
              </a:pPr>
              <a:endParaRPr lang="en-US" sz="1600" kern="0" dirty="0">
                <a:solidFill>
                  <a:srgbClr val="4D4D4D"/>
                </a:solidFill>
              </a:endParaRPr>
            </a:p>
          </p:txBody>
        </p:sp>
        <p:sp>
          <p:nvSpPr>
            <p:cNvPr id="7" name="Oval 20"/>
            <p:cNvSpPr>
              <a:spLocks noChangeArrowheads="1"/>
            </p:cNvSpPr>
            <p:nvPr/>
          </p:nvSpPr>
          <p:spPr bwMode="auto">
            <a:xfrm>
              <a:off x="827" y="894"/>
              <a:ext cx="1977" cy="142"/>
            </a:xfrm>
            <a:prstGeom prst="ellipse">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a:lnSpc>
                  <a:spcPct val="120000"/>
                </a:lnSpc>
                <a:defRPr/>
              </a:pPr>
              <a:endParaRPr lang="en-US" sz="1600" kern="0" dirty="0">
                <a:solidFill>
                  <a:srgbClr val="4D4D4D"/>
                </a:solidFill>
              </a:endParaRPr>
            </a:p>
          </p:txBody>
        </p:sp>
        <p:sp>
          <p:nvSpPr>
            <p:cNvPr id="8" name="Oval 22"/>
            <p:cNvSpPr>
              <a:spLocks noChangeArrowheads="1"/>
            </p:cNvSpPr>
            <p:nvPr/>
          </p:nvSpPr>
          <p:spPr bwMode="auto">
            <a:xfrm>
              <a:off x="1062" y="1431"/>
              <a:ext cx="1504" cy="195"/>
            </a:xfrm>
            <a:prstGeom prst="ellipse">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a:lnSpc>
                  <a:spcPct val="120000"/>
                </a:lnSpc>
                <a:defRPr/>
              </a:pPr>
              <a:endParaRPr lang="en-US" sz="1600" kern="0" dirty="0">
                <a:solidFill>
                  <a:srgbClr val="4D4D4D"/>
                </a:solidFill>
              </a:endParaRPr>
            </a:p>
          </p:txBody>
        </p:sp>
        <p:sp>
          <p:nvSpPr>
            <p:cNvPr id="9" name="Oval 23"/>
            <p:cNvSpPr>
              <a:spLocks noChangeArrowheads="1"/>
            </p:cNvSpPr>
            <p:nvPr/>
          </p:nvSpPr>
          <p:spPr bwMode="auto">
            <a:xfrm>
              <a:off x="1282" y="1986"/>
              <a:ext cx="1044" cy="196"/>
            </a:xfrm>
            <a:prstGeom prst="ellipse">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anchor="ctr"/>
            <a:lstStyle/>
            <a:p>
              <a:pPr>
                <a:lnSpc>
                  <a:spcPct val="120000"/>
                </a:lnSpc>
                <a:defRPr/>
              </a:pPr>
              <a:endParaRPr lang="en-US" sz="1600" kern="0" dirty="0">
                <a:solidFill>
                  <a:srgbClr val="4D4D4D"/>
                </a:solidFill>
              </a:endParaRPr>
            </a:p>
          </p:txBody>
        </p:sp>
      </p:grpSp>
      <p:sp>
        <p:nvSpPr>
          <p:cNvPr id="10" name="AutoShape 24"/>
          <p:cNvSpPr>
            <a:spLocks noChangeArrowheads="1"/>
          </p:cNvSpPr>
          <p:nvPr/>
        </p:nvSpPr>
        <p:spPr bwMode="auto">
          <a:xfrm rot="16200000" flipH="1">
            <a:off x="2734408" y="1936630"/>
            <a:ext cx="384380" cy="684383"/>
          </a:xfrm>
          <a:prstGeom prst="rightArrow">
            <a:avLst>
              <a:gd name="adj1" fmla="val 50000"/>
              <a:gd name="adj2" fmla="val 62505"/>
            </a:avLst>
          </a:prstGeom>
          <a:solidFill>
            <a:schemeClr val="accent1"/>
          </a:solidFill>
          <a:ln w="3175" algn="ctr">
            <a:solidFill>
              <a:srgbClr val="D7D7D7"/>
            </a:solidFill>
            <a:miter lim="800000"/>
          </a:ln>
          <a:effectLst>
            <a:outerShdw dist="38100" dir="5400000" algn="t" rotWithShape="0">
              <a:srgbClr val="000000">
                <a:alpha val="39999"/>
              </a:srgbClr>
            </a:outerShdw>
          </a:effectLst>
        </p:spPr>
        <p:txBody>
          <a:bodyPr vert="eaVert"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11" name="Freeform 25"/>
          <p:cNvSpPr/>
          <p:nvPr/>
        </p:nvSpPr>
        <p:spPr bwMode="auto">
          <a:xfrm>
            <a:off x="4832462" y="2702534"/>
            <a:ext cx="1069765" cy="701323"/>
          </a:xfrm>
          <a:custGeom>
            <a:avLst/>
            <a:gdLst>
              <a:gd name="T0" fmla="*/ 884378 w 314"/>
              <a:gd name="T1" fmla="*/ 151756 h 182"/>
              <a:gd name="T2" fmla="*/ 887212 w 314"/>
              <a:gd name="T3" fmla="*/ 553279 h 182"/>
              <a:gd name="T4" fmla="*/ 479038 w 314"/>
              <a:gd name="T5" fmla="*/ 572248 h 182"/>
              <a:gd name="T6" fmla="*/ 586751 w 314"/>
              <a:gd name="T7" fmla="*/ 458431 h 182"/>
              <a:gd name="T8" fmla="*/ 402505 w 314"/>
              <a:gd name="T9" fmla="*/ 265574 h 182"/>
              <a:gd name="T10" fmla="*/ 359987 w 314"/>
              <a:gd name="T11" fmla="*/ 246604 h 182"/>
              <a:gd name="T12" fmla="*/ 314634 w 314"/>
              <a:gd name="T13" fmla="*/ 252927 h 182"/>
              <a:gd name="T14" fmla="*/ 260778 w 314"/>
              <a:gd name="T15" fmla="*/ 278220 h 182"/>
              <a:gd name="T16" fmla="*/ 198418 w 314"/>
              <a:gd name="T17" fmla="*/ 331967 h 182"/>
              <a:gd name="T18" fmla="*/ 141727 w 314"/>
              <a:gd name="T19" fmla="*/ 392038 h 182"/>
              <a:gd name="T20" fmla="*/ 0 w 314"/>
              <a:gd name="T21" fmla="*/ 243443 h 182"/>
              <a:gd name="T22" fmla="*/ 96375 w 314"/>
              <a:gd name="T23" fmla="*/ 145433 h 182"/>
              <a:gd name="T24" fmla="*/ 136058 w 314"/>
              <a:gd name="T25" fmla="*/ 113817 h 182"/>
              <a:gd name="T26" fmla="*/ 189914 w 314"/>
              <a:gd name="T27" fmla="*/ 75878 h 182"/>
              <a:gd name="T28" fmla="*/ 232433 w 314"/>
              <a:gd name="T29" fmla="*/ 53747 h 182"/>
              <a:gd name="T30" fmla="*/ 272116 w 314"/>
              <a:gd name="T31" fmla="*/ 28454 h 182"/>
              <a:gd name="T32" fmla="*/ 317469 w 314"/>
              <a:gd name="T33" fmla="*/ 9485 h 182"/>
              <a:gd name="T34" fmla="*/ 365656 w 314"/>
              <a:gd name="T35" fmla="*/ 0 h 182"/>
              <a:gd name="T36" fmla="*/ 419513 w 314"/>
              <a:gd name="T37" fmla="*/ 0 h 182"/>
              <a:gd name="T38" fmla="*/ 464865 w 314"/>
              <a:gd name="T39" fmla="*/ 3162 h 182"/>
              <a:gd name="T40" fmla="*/ 513053 w 314"/>
              <a:gd name="T41" fmla="*/ 15808 h 182"/>
              <a:gd name="T42" fmla="*/ 561240 w 314"/>
              <a:gd name="T43" fmla="*/ 41101 h 182"/>
              <a:gd name="T44" fmla="*/ 589585 w 314"/>
              <a:gd name="T45" fmla="*/ 72717 h 182"/>
              <a:gd name="T46" fmla="*/ 779500 w 314"/>
              <a:gd name="T47" fmla="*/ 259251 h 182"/>
              <a:gd name="T48" fmla="*/ 884378 w 314"/>
              <a:gd name="T49" fmla="*/ 151756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4"/>
              <a:gd name="T76" fmla="*/ 0 h 182"/>
              <a:gd name="T77" fmla="*/ 314 w 314"/>
              <a:gd name="T78" fmla="*/ 182 h 1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4" h="182">
                <a:moveTo>
                  <a:pt x="312" y="48"/>
                </a:moveTo>
                <a:lnTo>
                  <a:pt x="313" y="175"/>
                </a:lnTo>
                <a:lnTo>
                  <a:pt x="169" y="181"/>
                </a:lnTo>
                <a:lnTo>
                  <a:pt x="207" y="145"/>
                </a:lnTo>
                <a:lnTo>
                  <a:pt x="142" y="84"/>
                </a:lnTo>
                <a:lnTo>
                  <a:pt x="127" y="78"/>
                </a:lnTo>
                <a:lnTo>
                  <a:pt x="111" y="80"/>
                </a:lnTo>
                <a:lnTo>
                  <a:pt x="92" y="88"/>
                </a:lnTo>
                <a:lnTo>
                  <a:pt x="70" y="105"/>
                </a:lnTo>
                <a:lnTo>
                  <a:pt x="50" y="124"/>
                </a:lnTo>
                <a:lnTo>
                  <a:pt x="0" y="77"/>
                </a:lnTo>
                <a:lnTo>
                  <a:pt x="34" y="46"/>
                </a:lnTo>
                <a:lnTo>
                  <a:pt x="48" y="36"/>
                </a:lnTo>
                <a:lnTo>
                  <a:pt x="67" y="24"/>
                </a:lnTo>
                <a:lnTo>
                  <a:pt x="82" y="17"/>
                </a:lnTo>
                <a:lnTo>
                  <a:pt x="96" y="9"/>
                </a:lnTo>
                <a:lnTo>
                  <a:pt x="112" y="3"/>
                </a:lnTo>
                <a:lnTo>
                  <a:pt x="129" y="0"/>
                </a:lnTo>
                <a:lnTo>
                  <a:pt x="148" y="0"/>
                </a:lnTo>
                <a:lnTo>
                  <a:pt x="164" y="1"/>
                </a:lnTo>
                <a:lnTo>
                  <a:pt x="181" y="5"/>
                </a:lnTo>
                <a:lnTo>
                  <a:pt x="198" y="13"/>
                </a:lnTo>
                <a:lnTo>
                  <a:pt x="208" y="23"/>
                </a:lnTo>
                <a:lnTo>
                  <a:pt x="275" y="82"/>
                </a:lnTo>
                <a:lnTo>
                  <a:pt x="312" y="48"/>
                </a:lnTo>
              </a:path>
            </a:pathLst>
          </a:custGeom>
          <a:solidFill>
            <a:schemeClr val="accent2"/>
          </a:solidFill>
          <a:ln w="3175" algn="ctr">
            <a:solidFill>
              <a:srgbClr val="D7D7D7"/>
            </a:solidFill>
            <a:miter lim="800000"/>
          </a:ln>
          <a:effectLst>
            <a:outerShdw dist="38100" dir="5400000" algn="t" rotWithShape="0">
              <a:srgbClr val="000000">
                <a:alpha val="39999"/>
              </a:srgbClr>
            </a:outerShdw>
          </a:effectLst>
        </p:spPr>
        <p:txBody>
          <a:bodyPr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12" name="Freeform 26"/>
          <p:cNvSpPr/>
          <p:nvPr/>
        </p:nvSpPr>
        <p:spPr bwMode="auto">
          <a:xfrm>
            <a:off x="4298686" y="4042242"/>
            <a:ext cx="1074193" cy="705820"/>
          </a:xfrm>
          <a:custGeom>
            <a:avLst/>
            <a:gdLst>
              <a:gd name="T0" fmla="*/ 886487 w 315"/>
              <a:gd name="T1" fmla="*/ 152428 h 182"/>
              <a:gd name="T2" fmla="*/ 889319 w 315"/>
              <a:gd name="T3" fmla="*/ 555727 h 182"/>
              <a:gd name="T4" fmla="*/ 481478 w 315"/>
              <a:gd name="T5" fmla="*/ 574780 h 182"/>
              <a:gd name="T6" fmla="*/ 589103 w 315"/>
              <a:gd name="T7" fmla="*/ 460459 h 182"/>
              <a:gd name="T8" fmla="*/ 405008 w 315"/>
              <a:gd name="T9" fmla="*/ 266749 h 182"/>
              <a:gd name="T10" fmla="*/ 359693 w 315"/>
              <a:gd name="T11" fmla="*/ 247695 h 182"/>
              <a:gd name="T12" fmla="*/ 314377 w 315"/>
              <a:gd name="T13" fmla="*/ 254047 h 182"/>
              <a:gd name="T14" fmla="*/ 263397 w 315"/>
              <a:gd name="T15" fmla="*/ 279451 h 182"/>
              <a:gd name="T16" fmla="*/ 198256 w 315"/>
              <a:gd name="T17" fmla="*/ 333436 h 182"/>
              <a:gd name="T18" fmla="*/ 141611 w 315"/>
              <a:gd name="T19" fmla="*/ 393772 h 182"/>
              <a:gd name="T20" fmla="*/ 0 w 315"/>
              <a:gd name="T21" fmla="*/ 244520 h 182"/>
              <a:gd name="T22" fmla="*/ 96296 w 315"/>
              <a:gd name="T23" fmla="*/ 146077 h 182"/>
              <a:gd name="T24" fmla="*/ 135947 w 315"/>
              <a:gd name="T25" fmla="*/ 114321 h 182"/>
              <a:gd name="T26" fmla="*/ 189759 w 315"/>
              <a:gd name="T27" fmla="*/ 76214 h 182"/>
              <a:gd name="T28" fmla="*/ 232242 w 315"/>
              <a:gd name="T29" fmla="*/ 53985 h 182"/>
              <a:gd name="T30" fmla="*/ 271894 w 315"/>
              <a:gd name="T31" fmla="*/ 28580 h 182"/>
              <a:gd name="T32" fmla="*/ 317209 w 315"/>
              <a:gd name="T33" fmla="*/ 9527 h 182"/>
              <a:gd name="T34" fmla="*/ 365357 w 315"/>
              <a:gd name="T35" fmla="*/ 0 h 182"/>
              <a:gd name="T36" fmla="*/ 422002 w 315"/>
              <a:gd name="T37" fmla="*/ 0 h 182"/>
              <a:gd name="T38" fmla="*/ 467317 w 315"/>
              <a:gd name="T39" fmla="*/ 3176 h 182"/>
              <a:gd name="T40" fmla="*/ 515465 w 315"/>
              <a:gd name="T41" fmla="*/ 15878 h 182"/>
              <a:gd name="T42" fmla="*/ 563613 w 315"/>
              <a:gd name="T43" fmla="*/ 41283 h 182"/>
              <a:gd name="T44" fmla="*/ 591935 w 315"/>
              <a:gd name="T45" fmla="*/ 73038 h 182"/>
              <a:gd name="T46" fmla="*/ 781694 w 315"/>
              <a:gd name="T47" fmla="*/ 260398 h 182"/>
              <a:gd name="T48" fmla="*/ 886487 w 315"/>
              <a:gd name="T49" fmla="*/ 152428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5"/>
              <a:gd name="T76" fmla="*/ 0 h 182"/>
              <a:gd name="T77" fmla="*/ 315 w 315"/>
              <a:gd name="T78" fmla="*/ 182 h 1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5" h="182">
                <a:moveTo>
                  <a:pt x="313" y="48"/>
                </a:moveTo>
                <a:lnTo>
                  <a:pt x="314" y="175"/>
                </a:lnTo>
                <a:lnTo>
                  <a:pt x="170" y="181"/>
                </a:lnTo>
                <a:lnTo>
                  <a:pt x="208" y="145"/>
                </a:lnTo>
                <a:lnTo>
                  <a:pt x="143" y="84"/>
                </a:lnTo>
                <a:lnTo>
                  <a:pt x="127" y="78"/>
                </a:lnTo>
                <a:lnTo>
                  <a:pt x="111" y="80"/>
                </a:lnTo>
                <a:lnTo>
                  <a:pt x="93" y="88"/>
                </a:lnTo>
                <a:lnTo>
                  <a:pt x="70" y="105"/>
                </a:lnTo>
                <a:lnTo>
                  <a:pt x="50" y="124"/>
                </a:lnTo>
                <a:lnTo>
                  <a:pt x="0" y="77"/>
                </a:lnTo>
                <a:lnTo>
                  <a:pt x="34" y="46"/>
                </a:lnTo>
                <a:lnTo>
                  <a:pt x="48" y="36"/>
                </a:lnTo>
                <a:lnTo>
                  <a:pt x="67" y="24"/>
                </a:lnTo>
                <a:lnTo>
                  <a:pt x="82" y="17"/>
                </a:lnTo>
                <a:lnTo>
                  <a:pt x="96" y="9"/>
                </a:lnTo>
                <a:lnTo>
                  <a:pt x="112" y="3"/>
                </a:lnTo>
                <a:lnTo>
                  <a:pt x="129" y="0"/>
                </a:lnTo>
                <a:lnTo>
                  <a:pt x="149" y="0"/>
                </a:lnTo>
                <a:lnTo>
                  <a:pt x="165" y="1"/>
                </a:lnTo>
                <a:lnTo>
                  <a:pt x="182" y="5"/>
                </a:lnTo>
                <a:lnTo>
                  <a:pt x="199" y="13"/>
                </a:lnTo>
                <a:lnTo>
                  <a:pt x="209" y="23"/>
                </a:lnTo>
                <a:lnTo>
                  <a:pt x="276" y="82"/>
                </a:lnTo>
                <a:lnTo>
                  <a:pt x="313" y="48"/>
                </a:lnTo>
              </a:path>
            </a:pathLst>
          </a:custGeom>
          <a:solidFill>
            <a:schemeClr val="accent3"/>
          </a:solidFill>
          <a:ln w="3175" algn="ctr">
            <a:solidFill>
              <a:srgbClr val="D7D7D7"/>
            </a:solidFill>
            <a:miter lim="800000"/>
          </a:ln>
          <a:effectLst>
            <a:outerShdw dist="38100" dir="5400000" algn="t" rotWithShape="0">
              <a:srgbClr val="000000">
                <a:alpha val="39999"/>
              </a:srgbClr>
            </a:outerShdw>
          </a:effectLst>
        </p:spPr>
        <p:txBody>
          <a:bodyPr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13" name="Freeform 27"/>
          <p:cNvSpPr/>
          <p:nvPr/>
        </p:nvSpPr>
        <p:spPr bwMode="auto">
          <a:xfrm>
            <a:off x="5065019" y="1358332"/>
            <a:ext cx="1069763" cy="710315"/>
          </a:xfrm>
          <a:custGeom>
            <a:avLst/>
            <a:gdLst>
              <a:gd name="T0" fmla="*/ 884378 w 314"/>
              <a:gd name="T1" fmla="*/ 152263 h 183"/>
              <a:gd name="T2" fmla="*/ 887212 w 314"/>
              <a:gd name="T3" fmla="*/ 558297 h 183"/>
              <a:gd name="T4" fmla="*/ 479038 w 314"/>
              <a:gd name="T5" fmla="*/ 577330 h 183"/>
              <a:gd name="T6" fmla="*/ 586751 w 314"/>
              <a:gd name="T7" fmla="*/ 463133 h 183"/>
              <a:gd name="T8" fmla="*/ 402505 w 314"/>
              <a:gd name="T9" fmla="*/ 269632 h 183"/>
              <a:gd name="T10" fmla="*/ 359987 w 314"/>
              <a:gd name="T11" fmla="*/ 247427 h 183"/>
              <a:gd name="T12" fmla="*/ 314634 w 314"/>
              <a:gd name="T13" fmla="*/ 256944 h 183"/>
              <a:gd name="T14" fmla="*/ 260778 w 314"/>
              <a:gd name="T15" fmla="*/ 282321 h 183"/>
              <a:gd name="T16" fmla="*/ 198418 w 314"/>
              <a:gd name="T17" fmla="*/ 333075 h 183"/>
              <a:gd name="T18" fmla="*/ 141727 w 314"/>
              <a:gd name="T19" fmla="*/ 396518 h 183"/>
              <a:gd name="T20" fmla="*/ 0 w 314"/>
              <a:gd name="T21" fmla="*/ 247427 h 183"/>
              <a:gd name="T22" fmla="*/ 96375 w 314"/>
              <a:gd name="T23" fmla="*/ 149091 h 183"/>
              <a:gd name="T24" fmla="*/ 136058 w 314"/>
              <a:gd name="T25" fmla="*/ 114197 h 183"/>
              <a:gd name="T26" fmla="*/ 189914 w 314"/>
              <a:gd name="T27" fmla="*/ 76131 h 183"/>
              <a:gd name="T28" fmla="*/ 232433 w 314"/>
              <a:gd name="T29" fmla="*/ 53926 h 183"/>
              <a:gd name="T30" fmla="*/ 272116 w 314"/>
              <a:gd name="T31" fmla="*/ 28549 h 183"/>
              <a:gd name="T32" fmla="*/ 317469 w 314"/>
              <a:gd name="T33" fmla="*/ 9516 h 183"/>
              <a:gd name="T34" fmla="*/ 365656 w 314"/>
              <a:gd name="T35" fmla="*/ 0 h 183"/>
              <a:gd name="T36" fmla="*/ 419513 w 314"/>
              <a:gd name="T37" fmla="*/ 0 h 183"/>
              <a:gd name="T38" fmla="*/ 464865 w 314"/>
              <a:gd name="T39" fmla="*/ 3172 h 183"/>
              <a:gd name="T40" fmla="*/ 513053 w 314"/>
              <a:gd name="T41" fmla="*/ 15861 h 183"/>
              <a:gd name="T42" fmla="*/ 561240 w 314"/>
              <a:gd name="T43" fmla="*/ 41238 h 183"/>
              <a:gd name="T44" fmla="*/ 589585 w 314"/>
              <a:gd name="T45" fmla="*/ 72959 h 183"/>
              <a:gd name="T46" fmla="*/ 779500 w 314"/>
              <a:gd name="T47" fmla="*/ 260116 h 183"/>
              <a:gd name="T48" fmla="*/ 884378 w 314"/>
              <a:gd name="T49" fmla="*/ 152263 h 1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4"/>
              <a:gd name="T76" fmla="*/ 0 h 183"/>
              <a:gd name="T77" fmla="*/ 314 w 314"/>
              <a:gd name="T78" fmla="*/ 183 h 1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4" h="183">
                <a:moveTo>
                  <a:pt x="312" y="48"/>
                </a:moveTo>
                <a:lnTo>
                  <a:pt x="313" y="176"/>
                </a:lnTo>
                <a:lnTo>
                  <a:pt x="169" y="182"/>
                </a:lnTo>
                <a:lnTo>
                  <a:pt x="207" y="146"/>
                </a:lnTo>
                <a:lnTo>
                  <a:pt x="142" y="85"/>
                </a:lnTo>
                <a:lnTo>
                  <a:pt x="127" y="78"/>
                </a:lnTo>
                <a:lnTo>
                  <a:pt x="111" y="81"/>
                </a:lnTo>
                <a:lnTo>
                  <a:pt x="92" y="89"/>
                </a:lnTo>
                <a:lnTo>
                  <a:pt x="70" y="105"/>
                </a:lnTo>
                <a:lnTo>
                  <a:pt x="50" y="125"/>
                </a:lnTo>
                <a:lnTo>
                  <a:pt x="0" y="78"/>
                </a:lnTo>
                <a:lnTo>
                  <a:pt x="34" y="47"/>
                </a:lnTo>
                <a:lnTo>
                  <a:pt x="48" y="36"/>
                </a:lnTo>
                <a:lnTo>
                  <a:pt x="67" y="24"/>
                </a:lnTo>
                <a:lnTo>
                  <a:pt x="82" y="17"/>
                </a:lnTo>
                <a:lnTo>
                  <a:pt x="96" y="9"/>
                </a:lnTo>
                <a:lnTo>
                  <a:pt x="112" y="3"/>
                </a:lnTo>
                <a:lnTo>
                  <a:pt x="129" y="0"/>
                </a:lnTo>
                <a:lnTo>
                  <a:pt x="148" y="0"/>
                </a:lnTo>
                <a:lnTo>
                  <a:pt x="164" y="1"/>
                </a:lnTo>
                <a:lnTo>
                  <a:pt x="181" y="5"/>
                </a:lnTo>
                <a:lnTo>
                  <a:pt x="198" y="13"/>
                </a:lnTo>
                <a:lnTo>
                  <a:pt x="208" y="23"/>
                </a:lnTo>
                <a:lnTo>
                  <a:pt x="275" y="82"/>
                </a:lnTo>
                <a:lnTo>
                  <a:pt x="312" y="48"/>
                </a:lnTo>
              </a:path>
            </a:pathLst>
          </a:custGeom>
          <a:solidFill>
            <a:schemeClr val="accent1"/>
          </a:solidFill>
          <a:ln w="3175" algn="ctr">
            <a:solidFill>
              <a:srgbClr val="D7D7D7"/>
            </a:solidFill>
            <a:miter lim="800000"/>
          </a:ln>
          <a:effectLst>
            <a:outerShdw dist="38100" dir="5400000" algn="t" rotWithShape="0">
              <a:srgbClr val="000000">
                <a:alpha val="39999"/>
              </a:srgbClr>
            </a:outerShdw>
          </a:effectLst>
        </p:spPr>
        <p:txBody>
          <a:bodyPr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14" name="Rectangle 28"/>
          <p:cNvSpPr>
            <a:spLocks noChangeArrowheads="1"/>
          </p:cNvSpPr>
          <p:nvPr/>
        </p:nvSpPr>
        <p:spPr bwMode="auto">
          <a:xfrm>
            <a:off x="2766021" y="1230207"/>
            <a:ext cx="316720" cy="762015"/>
          </a:xfrm>
          <a:prstGeom prst="rect">
            <a:avLst/>
          </a:prstGeom>
          <a:solidFill>
            <a:schemeClr val="accent1"/>
          </a:solidFill>
          <a:ln w="3175" algn="ctr">
            <a:solidFill>
              <a:srgbClr val="D7D7D7"/>
            </a:solidFill>
            <a:miter lim="800000"/>
          </a:ln>
          <a:effectLst>
            <a:outerShdw dist="38100" dir="5400000" algn="t" rotWithShape="0">
              <a:srgbClr val="000000">
                <a:alpha val="39999"/>
              </a:srgbClr>
            </a:outerShdw>
          </a:effectLst>
        </p:spPr>
        <p:txBody>
          <a:bodyPr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15" name="AutoShape 29"/>
          <p:cNvSpPr>
            <a:spLocks noChangeArrowheads="1"/>
          </p:cNvSpPr>
          <p:nvPr/>
        </p:nvSpPr>
        <p:spPr bwMode="auto">
          <a:xfrm rot="16200000" flipH="1">
            <a:off x="3505171" y="1936630"/>
            <a:ext cx="384380" cy="684383"/>
          </a:xfrm>
          <a:prstGeom prst="rightArrow">
            <a:avLst>
              <a:gd name="adj1" fmla="val 50000"/>
              <a:gd name="adj2" fmla="val 62505"/>
            </a:avLst>
          </a:prstGeom>
          <a:solidFill>
            <a:schemeClr val="accent1"/>
          </a:solidFill>
          <a:ln w="3175" algn="ctr">
            <a:solidFill>
              <a:srgbClr val="D7D7D7"/>
            </a:solidFill>
            <a:miter lim="800000"/>
          </a:ln>
          <a:effectLst>
            <a:outerShdw dist="38100" dir="5400000" algn="t" rotWithShape="0">
              <a:srgbClr val="000000">
                <a:alpha val="39999"/>
              </a:srgbClr>
            </a:outerShdw>
          </a:effectLst>
        </p:spPr>
        <p:txBody>
          <a:bodyPr vert="eaVert"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16" name="Rectangle 30"/>
          <p:cNvSpPr>
            <a:spLocks noChangeArrowheads="1"/>
          </p:cNvSpPr>
          <p:nvPr/>
        </p:nvSpPr>
        <p:spPr bwMode="auto">
          <a:xfrm>
            <a:off x="3536784" y="1230207"/>
            <a:ext cx="318936" cy="762015"/>
          </a:xfrm>
          <a:prstGeom prst="rect">
            <a:avLst/>
          </a:prstGeom>
          <a:solidFill>
            <a:schemeClr val="accent1"/>
          </a:solidFill>
          <a:ln w="3175" algn="ctr">
            <a:solidFill>
              <a:srgbClr val="D7D7D7"/>
            </a:solidFill>
            <a:miter lim="800000"/>
          </a:ln>
          <a:effectLst>
            <a:outerShdw dist="38100" dir="5400000" algn="t" rotWithShape="0">
              <a:srgbClr val="000000">
                <a:alpha val="39999"/>
              </a:srgbClr>
            </a:outerShdw>
          </a:effectLst>
        </p:spPr>
        <p:txBody>
          <a:bodyPr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17" name="AutoShape 31"/>
          <p:cNvSpPr>
            <a:spLocks noChangeArrowheads="1"/>
          </p:cNvSpPr>
          <p:nvPr/>
        </p:nvSpPr>
        <p:spPr bwMode="auto">
          <a:xfrm rot="16200000" flipH="1">
            <a:off x="4263752" y="1939951"/>
            <a:ext cx="384380" cy="677738"/>
          </a:xfrm>
          <a:prstGeom prst="rightArrow">
            <a:avLst>
              <a:gd name="adj1" fmla="val 50000"/>
              <a:gd name="adj2" fmla="val 62505"/>
            </a:avLst>
          </a:prstGeom>
          <a:solidFill>
            <a:schemeClr val="accent1"/>
          </a:solidFill>
          <a:ln w="3175" algn="ctr">
            <a:solidFill>
              <a:srgbClr val="D7D7D7"/>
            </a:solidFill>
            <a:miter lim="800000"/>
          </a:ln>
          <a:effectLst>
            <a:outerShdw dist="38100" dir="5400000" algn="t" rotWithShape="0">
              <a:srgbClr val="000000">
                <a:alpha val="39999"/>
              </a:srgbClr>
            </a:outerShdw>
          </a:effectLst>
        </p:spPr>
        <p:txBody>
          <a:bodyPr vert="eaVert"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18" name="Rectangle 32"/>
          <p:cNvSpPr>
            <a:spLocks noChangeArrowheads="1"/>
          </p:cNvSpPr>
          <p:nvPr/>
        </p:nvSpPr>
        <p:spPr bwMode="auto">
          <a:xfrm>
            <a:off x="4294256" y="1230207"/>
            <a:ext cx="321150" cy="762015"/>
          </a:xfrm>
          <a:prstGeom prst="rect">
            <a:avLst/>
          </a:prstGeom>
          <a:solidFill>
            <a:schemeClr val="accent1"/>
          </a:solidFill>
          <a:ln w="3175" algn="ctr">
            <a:solidFill>
              <a:srgbClr val="D7D7D7"/>
            </a:solidFill>
            <a:miter lim="800000"/>
          </a:ln>
          <a:effectLst>
            <a:outerShdw dist="38100" dir="5400000" algn="t" rotWithShape="0">
              <a:srgbClr val="000000">
                <a:alpha val="39999"/>
              </a:srgbClr>
            </a:outerShdw>
          </a:effectLst>
        </p:spPr>
        <p:txBody>
          <a:bodyPr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19" name="AutoShape 33"/>
          <p:cNvSpPr>
            <a:spLocks noChangeArrowheads="1"/>
          </p:cNvSpPr>
          <p:nvPr/>
        </p:nvSpPr>
        <p:spPr bwMode="auto">
          <a:xfrm rot="16200000" flipH="1">
            <a:off x="3011228" y="3242616"/>
            <a:ext cx="388875" cy="684383"/>
          </a:xfrm>
          <a:prstGeom prst="rightArrow">
            <a:avLst>
              <a:gd name="adj1" fmla="val 50000"/>
              <a:gd name="adj2" fmla="val 62505"/>
            </a:avLst>
          </a:prstGeom>
          <a:solidFill>
            <a:schemeClr val="accent2"/>
          </a:solidFill>
          <a:ln w="3175" algn="ctr">
            <a:solidFill>
              <a:srgbClr val="D7D7D7"/>
            </a:solidFill>
            <a:miter lim="800000"/>
          </a:ln>
          <a:effectLst>
            <a:outerShdw dist="38100" dir="5400000" algn="t" rotWithShape="0">
              <a:srgbClr val="000000">
                <a:alpha val="39999"/>
              </a:srgbClr>
            </a:outerShdw>
          </a:effectLst>
        </p:spPr>
        <p:txBody>
          <a:bodyPr vert="eaVert"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20" name="Rectangle 34"/>
          <p:cNvSpPr>
            <a:spLocks noChangeArrowheads="1"/>
          </p:cNvSpPr>
          <p:nvPr/>
        </p:nvSpPr>
        <p:spPr bwMode="auto">
          <a:xfrm>
            <a:off x="3049521" y="2563172"/>
            <a:ext cx="314506" cy="759767"/>
          </a:xfrm>
          <a:prstGeom prst="rect">
            <a:avLst/>
          </a:prstGeom>
          <a:solidFill>
            <a:schemeClr val="accent2"/>
          </a:solidFill>
          <a:ln w="3175" algn="ctr">
            <a:solidFill>
              <a:srgbClr val="D7D7D7"/>
            </a:solidFill>
            <a:miter lim="800000"/>
          </a:ln>
          <a:effectLst>
            <a:outerShdw dist="38100" dir="5400000" algn="t" rotWithShape="0">
              <a:srgbClr val="000000">
                <a:alpha val="39999"/>
              </a:srgbClr>
            </a:outerShdw>
          </a:effectLst>
        </p:spPr>
        <p:txBody>
          <a:bodyPr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21" name="AutoShape 35"/>
          <p:cNvSpPr>
            <a:spLocks noChangeArrowheads="1"/>
          </p:cNvSpPr>
          <p:nvPr/>
        </p:nvSpPr>
        <p:spPr bwMode="auto">
          <a:xfrm rot="16200000" flipH="1">
            <a:off x="3775330" y="3242603"/>
            <a:ext cx="391124" cy="682169"/>
          </a:xfrm>
          <a:prstGeom prst="rightArrow">
            <a:avLst>
              <a:gd name="adj1" fmla="val 50000"/>
              <a:gd name="adj2" fmla="val 62505"/>
            </a:avLst>
          </a:prstGeom>
          <a:solidFill>
            <a:schemeClr val="accent2"/>
          </a:solidFill>
          <a:ln w="3175" algn="ctr">
            <a:solidFill>
              <a:srgbClr val="D7D7D7"/>
            </a:solidFill>
            <a:miter lim="800000"/>
          </a:ln>
          <a:effectLst>
            <a:outerShdw dist="38100" dir="5400000" algn="t" rotWithShape="0">
              <a:srgbClr val="000000">
                <a:alpha val="39999"/>
              </a:srgbClr>
            </a:outerShdw>
          </a:effectLst>
        </p:spPr>
        <p:txBody>
          <a:bodyPr vert="eaVert"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22" name="Rectangle 36"/>
          <p:cNvSpPr>
            <a:spLocks noChangeArrowheads="1"/>
          </p:cNvSpPr>
          <p:nvPr/>
        </p:nvSpPr>
        <p:spPr bwMode="auto">
          <a:xfrm>
            <a:off x="3811424" y="2563172"/>
            <a:ext cx="318936" cy="759767"/>
          </a:xfrm>
          <a:prstGeom prst="rect">
            <a:avLst/>
          </a:prstGeom>
          <a:solidFill>
            <a:schemeClr val="accent2"/>
          </a:solidFill>
          <a:ln w="3175" algn="ctr">
            <a:solidFill>
              <a:srgbClr val="D7D7D7"/>
            </a:solidFill>
            <a:miter lim="800000"/>
          </a:ln>
          <a:effectLst>
            <a:outerShdw dist="38100" dir="5400000" algn="t" rotWithShape="0">
              <a:srgbClr val="000000">
                <a:alpha val="39999"/>
              </a:srgbClr>
            </a:outerShdw>
          </a:effectLst>
        </p:spPr>
        <p:txBody>
          <a:bodyPr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23" name="AutoShape 37"/>
          <p:cNvSpPr>
            <a:spLocks noChangeArrowheads="1"/>
          </p:cNvSpPr>
          <p:nvPr/>
        </p:nvSpPr>
        <p:spPr bwMode="auto">
          <a:xfrm rot="16200000" flipH="1">
            <a:off x="3393288" y="4515964"/>
            <a:ext cx="388875" cy="677738"/>
          </a:xfrm>
          <a:prstGeom prst="rightArrow">
            <a:avLst>
              <a:gd name="adj1" fmla="val 50000"/>
              <a:gd name="adj2" fmla="val 62505"/>
            </a:avLst>
          </a:prstGeom>
          <a:solidFill>
            <a:schemeClr val="accent3"/>
          </a:solidFill>
          <a:ln w="3175" algn="ctr">
            <a:solidFill>
              <a:srgbClr val="D7D7D7"/>
            </a:solidFill>
            <a:miter lim="800000"/>
          </a:ln>
          <a:effectLst>
            <a:outerShdw dist="38100" dir="5400000" algn="t" rotWithShape="0">
              <a:srgbClr val="000000">
                <a:alpha val="39999"/>
              </a:srgbClr>
            </a:outerShdw>
          </a:effectLst>
        </p:spPr>
        <p:txBody>
          <a:bodyPr vert="eaVert"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24" name="Rectangle 38"/>
          <p:cNvSpPr>
            <a:spLocks noChangeArrowheads="1"/>
          </p:cNvSpPr>
          <p:nvPr/>
        </p:nvSpPr>
        <p:spPr bwMode="auto">
          <a:xfrm>
            <a:off x="3430472" y="3830950"/>
            <a:ext cx="318936" cy="762015"/>
          </a:xfrm>
          <a:prstGeom prst="rect">
            <a:avLst/>
          </a:prstGeom>
          <a:solidFill>
            <a:schemeClr val="accent3"/>
          </a:solidFill>
          <a:ln w="3175" algn="ctr">
            <a:solidFill>
              <a:srgbClr val="D7D7D7"/>
            </a:solidFill>
            <a:miter lim="800000"/>
          </a:ln>
          <a:effectLst>
            <a:outerShdw dist="38100" dir="5400000" algn="t" rotWithShape="0">
              <a:srgbClr val="000000">
                <a:alpha val="39999"/>
              </a:srgbClr>
            </a:outerShdw>
          </a:effectLst>
        </p:spPr>
        <p:txBody>
          <a:bodyPr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25" name="Rectangle 39"/>
          <p:cNvSpPr>
            <a:spLocks noChangeArrowheads="1"/>
          </p:cNvSpPr>
          <p:nvPr/>
        </p:nvSpPr>
        <p:spPr bwMode="auto">
          <a:xfrm>
            <a:off x="6772651" y="1972455"/>
            <a:ext cx="4219256" cy="45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215" tIns="64106" rIns="128215" bIns="64106">
            <a:spAutoFit/>
          </a:bodyPr>
          <a:lstStyle/>
          <a:p>
            <a:pPr algn="l" eaLnBrk="1" fontAlgn="base" hangingPunct="1">
              <a:buClrTx/>
              <a:buSzTx/>
            </a:pP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26" name="Rectangle 40"/>
          <p:cNvSpPr>
            <a:spLocks noChangeArrowheads="1"/>
          </p:cNvSpPr>
          <p:nvPr/>
        </p:nvSpPr>
        <p:spPr bwMode="auto">
          <a:xfrm>
            <a:off x="6772651" y="2477752"/>
            <a:ext cx="4219256" cy="1629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215" tIns="64106" rIns="128215" bIns="64106">
            <a:spAutoFit/>
          </a:bodyPr>
          <a:lstStyle/>
          <a:p>
            <a:pPr>
              <a:lnSpc>
                <a:spcPct val="13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a:p>
            <a:pPr>
              <a:lnSpc>
                <a:spcPct val="130000"/>
              </a:lnSpc>
            </a:pPr>
            <a:endPar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Rectangle 41"/>
          <p:cNvSpPr>
            <a:spLocks noChangeArrowheads="1"/>
          </p:cNvSpPr>
          <p:nvPr/>
        </p:nvSpPr>
        <p:spPr bwMode="auto">
          <a:xfrm>
            <a:off x="6772651" y="3882182"/>
            <a:ext cx="4219256" cy="45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215" tIns="64106" rIns="128215" bIns="64106">
            <a:spAutoFit/>
          </a:bodyPr>
          <a:lstStyle/>
          <a:p>
            <a:pPr algn="l" eaLnBrk="1" fontAlgn="base" hangingPunct="1">
              <a:buClrTx/>
              <a:buSzTx/>
            </a:pPr>
            <a:r>
              <a:rPr lang="zh-CN" altLang="en-US" sz="21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28" name="Rectangle 42"/>
          <p:cNvSpPr>
            <a:spLocks noChangeArrowheads="1"/>
          </p:cNvSpPr>
          <p:nvPr/>
        </p:nvSpPr>
        <p:spPr bwMode="auto">
          <a:xfrm>
            <a:off x="6772651" y="4385231"/>
            <a:ext cx="4219256" cy="1329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215" tIns="64106" rIns="128215" bIns="64106">
            <a:spAutoFit/>
          </a:bodyPr>
          <a:lstStyle/>
          <a:p>
            <a:pPr>
              <a:lnSpc>
                <a:spcPct val="13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29" name="AutoShape 21"/>
          <p:cNvSpPr>
            <a:spLocks noChangeArrowheads="1"/>
          </p:cNvSpPr>
          <p:nvPr/>
        </p:nvSpPr>
        <p:spPr bwMode="auto">
          <a:xfrm rot="16200000" flipH="1">
            <a:off x="1843468" y="1258724"/>
            <a:ext cx="613659" cy="660021"/>
          </a:xfrm>
          <a:prstGeom prst="rightArrow">
            <a:avLst>
              <a:gd name="adj1" fmla="val 50000"/>
              <a:gd name="adj2" fmla="val 29014"/>
            </a:avLst>
          </a:prstGeom>
          <a:solidFill>
            <a:schemeClr val="accent1"/>
          </a:solidFill>
          <a:ln w="3175" algn="ctr">
            <a:solidFill>
              <a:srgbClr val="D7D7D7"/>
            </a:solidFill>
            <a:miter lim="800000"/>
          </a:ln>
          <a:effectLst>
            <a:outerShdw dist="38100" dir="5400000" algn="t" rotWithShape="0">
              <a:srgbClr val="000000">
                <a:alpha val="39999"/>
              </a:srgbClr>
            </a:outerShdw>
          </a:effectLst>
        </p:spPr>
        <p:txBody>
          <a:bodyPr vert="eaVert" lIns="0" tIns="64106" rIns="0" bIns="64106" anchor="ctr"/>
          <a:lstStyle/>
          <a:p>
            <a:pPr fontAlgn="base">
              <a:lnSpc>
                <a:spcPct val="120000"/>
              </a:lnSpc>
              <a:spcBef>
                <a:spcPts val="840"/>
              </a:spcBef>
              <a:spcAft>
                <a:spcPts val="840"/>
              </a:spcAft>
              <a:defRPr/>
            </a:pPr>
            <a:endParaRPr lang="en-US" sz="3900" kern="0" dirty="0">
              <a:solidFill>
                <a:sysClr val="window" lastClr="FFFFFF"/>
              </a:solidFill>
              <a:latin typeface="Impact" panose="020B0806030902050204" pitchFamily="34" charset="0"/>
            </a:endParaRPr>
          </a:p>
        </p:txBody>
      </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1000"/>
                                        <p:tgtEl>
                                          <p:spTgt spid="22"/>
                                        </p:tgtEl>
                                      </p:cBhvr>
                                    </p:animEffect>
                                    <p:anim calcmode="lin" valueType="num">
                                      <p:cBhvr>
                                        <p:cTn id="64" dur="1000" fill="hold"/>
                                        <p:tgtEl>
                                          <p:spTgt spid="22"/>
                                        </p:tgtEl>
                                        <p:attrNameLst>
                                          <p:attrName>ppt_x</p:attrName>
                                        </p:attrNameLst>
                                      </p:cBhvr>
                                      <p:tavLst>
                                        <p:tav tm="0">
                                          <p:val>
                                            <p:strVal val="#ppt_x"/>
                                          </p:val>
                                        </p:tav>
                                        <p:tav tm="100000">
                                          <p:val>
                                            <p:strVal val="#ppt_x"/>
                                          </p:val>
                                        </p:tav>
                                      </p:tavLst>
                                    </p:anim>
                                    <p:anim calcmode="lin" valueType="num">
                                      <p:cBhvr>
                                        <p:cTn id="65" dur="1000" fill="hold"/>
                                        <p:tgtEl>
                                          <p:spTgt spid="22"/>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1000" fill="hold"/>
                                        <p:tgtEl>
                                          <p:spTgt spid="24"/>
                                        </p:tgtEl>
                                        <p:attrNameLst>
                                          <p:attrName>ppt_y</p:attrName>
                                        </p:attrNameLst>
                                      </p:cBhvr>
                                      <p:tavLst>
                                        <p:tav tm="0">
                                          <p:val>
                                            <p:strVal val="#ppt_y-.1"/>
                                          </p:val>
                                        </p:tav>
                                        <p:tav tm="100000">
                                          <p:val>
                                            <p:strVal val="#ppt_y"/>
                                          </p:val>
                                        </p:tav>
                                      </p:tavLst>
                                    </p:anim>
                                  </p:childTnLst>
                                </p:cTn>
                              </p:par>
                            </p:childTnLst>
                          </p:cTn>
                        </p:par>
                        <p:par>
                          <p:cTn id="76" fill="hold">
                            <p:stCondLst>
                              <p:cond delay="2000"/>
                            </p:stCondLst>
                            <p:childTnLst>
                              <p:par>
                                <p:cTn id="77" presetID="22" presetClass="entr" presetSubtype="8"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wipe(left)">
                                      <p:cBhvr>
                                        <p:cTn id="79" dur="500"/>
                                        <p:tgtEl>
                                          <p:spTgt spid="13"/>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wipe(left)">
                                      <p:cBhvr>
                                        <p:cTn id="82" dur="500"/>
                                        <p:tgtEl>
                                          <p:spTgt spid="11"/>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left)">
                                      <p:cBhvr>
                                        <p:cTn id="85" dur="500"/>
                                        <p:tgtEl>
                                          <p:spTgt spid="12"/>
                                        </p:tgtEl>
                                      </p:cBhvr>
                                    </p:animEffect>
                                  </p:childTnLst>
                                </p:cTn>
                              </p:par>
                            </p:childTnLst>
                          </p:cTn>
                        </p:par>
                        <p:par>
                          <p:cTn id="86" fill="hold">
                            <p:stCondLst>
                              <p:cond delay="2500"/>
                            </p:stCondLst>
                            <p:childTnLst>
                              <p:par>
                                <p:cTn id="87" presetID="22" presetClass="entr" presetSubtype="8" fill="hold" grpId="0" nodeType="after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wipe(left)">
                                      <p:cBhvr>
                                        <p:cTn id="89" dur="500"/>
                                        <p:tgtEl>
                                          <p:spTgt spid="25"/>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wipe(left)">
                                      <p:cBhvr>
                                        <p:cTn id="92" dur="500"/>
                                        <p:tgtEl>
                                          <p:spTgt spid="26"/>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wipe(left)">
                                      <p:cBhvr>
                                        <p:cTn id="95" dur="500"/>
                                        <p:tgtEl>
                                          <p:spTgt spid="27"/>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wipe(left)">
                                      <p:cBhvr>
                                        <p:cTn id="9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p:nvPr/>
        </p:nvSpPr>
        <p:spPr bwMode="auto">
          <a:xfrm>
            <a:off x="1955563" y="1141236"/>
            <a:ext cx="313143"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5" name="Freeform 7"/>
          <p:cNvSpPr/>
          <p:nvPr/>
        </p:nvSpPr>
        <p:spPr bwMode="auto">
          <a:xfrm>
            <a:off x="1955563" y="2478546"/>
            <a:ext cx="313143" cy="591924"/>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chemeClr val="tx2"/>
          </a:solidFill>
          <a:ln>
            <a:noFill/>
          </a:ln>
        </p:spPr>
        <p:txBody>
          <a:bodyPr vert="horz" wrap="square" lIns="96960" tIns="48479" rIns="96960" bIns="48479" numCol="1" anchor="t" anchorCtr="0" compatLnSpc="1"/>
          <a:lstStyle/>
          <a:p>
            <a:endParaRPr lang="zh-CN" altLang="en-US"/>
          </a:p>
        </p:txBody>
      </p:sp>
      <p:sp>
        <p:nvSpPr>
          <p:cNvPr id="6" name="Freeform 8"/>
          <p:cNvSpPr/>
          <p:nvPr/>
        </p:nvSpPr>
        <p:spPr bwMode="auto">
          <a:xfrm>
            <a:off x="2357934" y="1141236"/>
            <a:ext cx="313143"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7" name="Freeform 9"/>
          <p:cNvSpPr/>
          <p:nvPr/>
        </p:nvSpPr>
        <p:spPr bwMode="auto">
          <a:xfrm>
            <a:off x="2758622" y="1141236"/>
            <a:ext cx="314824"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8" name="Freeform 10"/>
          <p:cNvSpPr/>
          <p:nvPr/>
        </p:nvSpPr>
        <p:spPr bwMode="auto">
          <a:xfrm>
            <a:off x="3155943" y="1141236"/>
            <a:ext cx="314824" cy="1929235"/>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9" name="Freeform 11"/>
          <p:cNvSpPr/>
          <p:nvPr/>
        </p:nvSpPr>
        <p:spPr bwMode="auto">
          <a:xfrm>
            <a:off x="2357934" y="2075499"/>
            <a:ext cx="313143" cy="994972"/>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chemeClr val="accent1"/>
          </a:solidFill>
          <a:ln>
            <a:noFill/>
          </a:ln>
        </p:spPr>
        <p:txBody>
          <a:bodyPr vert="horz" wrap="square" lIns="96960" tIns="48479" rIns="96960" bIns="48479" numCol="1" anchor="t" anchorCtr="0" compatLnSpc="1"/>
          <a:lstStyle/>
          <a:p>
            <a:endParaRPr lang="zh-CN" altLang="en-US"/>
          </a:p>
        </p:txBody>
      </p:sp>
      <p:sp>
        <p:nvSpPr>
          <p:cNvPr id="10" name="Freeform 12"/>
          <p:cNvSpPr/>
          <p:nvPr/>
        </p:nvSpPr>
        <p:spPr bwMode="auto">
          <a:xfrm>
            <a:off x="2758622" y="1658956"/>
            <a:ext cx="314824" cy="1411512"/>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chemeClr val="accent2"/>
          </a:solidFill>
          <a:ln>
            <a:noFill/>
          </a:ln>
        </p:spPr>
        <p:txBody>
          <a:bodyPr vert="horz" wrap="square" lIns="96960" tIns="48479" rIns="96960" bIns="48479" numCol="1" anchor="t" anchorCtr="0" compatLnSpc="1"/>
          <a:lstStyle/>
          <a:p>
            <a:endParaRPr lang="zh-CN" altLang="en-US"/>
          </a:p>
        </p:txBody>
      </p:sp>
      <p:sp>
        <p:nvSpPr>
          <p:cNvPr id="11" name="Freeform 13"/>
          <p:cNvSpPr/>
          <p:nvPr/>
        </p:nvSpPr>
        <p:spPr bwMode="auto">
          <a:xfrm>
            <a:off x="3155943" y="1385763"/>
            <a:ext cx="314824" cy="1684708"/>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chemeClr val="accent3"/>
          </a:solidFill>
          <a:ln>
            <a:noFill/>
          </a:ln>
        </p:spPr>
        <p:txBody>
          <a:bodyPr vert="horz" wrap="square" lIns="96960" tIns="48479" rIns="96960" bIns="48479" numCol="1" anchor="t" anchorCtr="0" compatLnSpc="1"/>
          <a:lstStyle/>
          <a:p>
            <a:endParaRPr lang="zh-CN" altLang="en-US"/>
          </a:p>
        </p:txBody>
      </p:sp>
      <p:sp>
        <p:nvSpPr>
          <p:cNvPr id="12" name="Freeform 14"/>
          <p:cNvSpPr/>
          <p:nvPr/>
        </p:nvSpPr>
        <p:spPr bwMode="auto">
          <a:xfrm>
            <a:off x="4113886" y="1141236"/>
            <a:ext cx="313143"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13" name="Freeform 15"/>
          <p:cNvSpPr/>
          <p:nvPr/>
        </p:nvSpPr>
        <p:spPr bwMode="auto">
          <a:xfrm>
            <a:off x="4514575" y="1141236"/>
            <a:ext cx="314824"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14" name="Freeform 16"/>
          <p:cNvSpPr/>
          <p:nvPr/>
        </p:nvSpPr>
        <p:spPr bwMode="auto">
          <a:xfrm>
            <a:off x="4916947" y="1141236"/>
            <a:ext cx="314824"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15" name="Freeform 17"/>
          <p:cNvSpPr/>
          <p:nvPr/>
        </p:nvSpPr>
        <p:spPr bwMode="auto">
          <a:xfrm>
            <a:off x="5319318" y="1141236"/>
            <a:ext cx="314824"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16" name="Freeform 18"/>
          <p:cNvSpPr/>
          <p:nvPr/>
        </p:nvSpPr>
        <p:spPr bwMode="auto">
          <a:xfrm>
            <a:off x="4113886" y="2783784"/>
            <a:ext cx="313143" cy="286687"/>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chemeClr val="tx2"/>
          </a:solidFill>
          <a:ln>
            <a:noFill/>
          </a:ln>
        </p:spPr>
        <p:txBody>
          <a:bodyPr vert="horz" wrap="square" lIns="96960" tIns="48479" rIns="96960" bIns="48479" numCol="1" anchor="t" anchorCtr="0" compatLnSpc="1"/>
          <a:lstStyle/>
          <a:p>
            <a:endParaRPr lang="zh-CN" altLang="en-US"/>
          </a:p>
        </p:txBody>
      </p:sp>
      <p:sp>
        <p:nvSpPr>
          <p:cNvPr id="17" name="Freeform 19"/>
          <p:cNvSpPr/>
          <p:nvPr/>
        </p:nvSpPr>
        <p:spPr bwMode="auto">
          <a:xfrm>
            <a:off x="4514575" y="2083928"/>
            <a:ext cx="314824" cy="986541"/>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1"/>
          </a:solidFill>
          <a:ln>
            <a:noFill/>
          </a:ln>
        </p:spPr>
        <p:txBody>
          <a:bodyPr vert="horz" wrap="square" lIns="96960" tIns="48479" rIns="96960" bIns="48479" numCol="1" anchor="t" anchorCtr="0" compatLnSpc="1"/>
          <a:lstStyle/>
          <a:p>
            <a:endParaRPr lang="zh-CN" altLang="en-US"/>
          </a:p>
        </p:txBody>
      </p:sp>
      <p:sp>
        <p:nvSpPr>
          <p:cNvPr id="18" name="Freeform 20"/>
          <p:cNvSpPr/>
          <p:nvPr/>
        </p:nvSpPr>
        <p:spPr bwMode="auto">
          <a:xfrm>
            <a:off x="4916947" y="1385763"/>
            <a:ext cx="314824" cy="1684708"/>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chemeClr val="accent2"/>
          </a:solidFill>
          <a:ln>
            <a:noFill/>
          </a:ln>
        </p:spPr>
        <p:txBody>
          <a:bodyPr vert="horz" wrap="square" lIns="96960" tIns="48479" rIns="96960" bIns="48479" numCol="1" anchor="t" anchorCtr="0" compatLnSpc="1"/>
          <a:lstStyle/>
          <a:p>
            <a:endParaRPr lang="zh-CN" altLang="en-US"/>
          </a:p>
        </p:txBody>
      </p:sp>
      <p:sp>
        <p:nvSpPr>
          <p:cNvPr id="19" name="Freeform 21"/>
          <p:cNvSpPr/>
          <p:nvPr/>
        </p:nvSpPr>
        <p:spPr bwMode="auto">
          <a:xfrm>
            <a:off x="5319318" y="2330146"/>
            <a:ext cx="314824" cy="740327"/>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chemeClr val="accent3"/>
          </a:solidFill>
          <a:ln>
            <a:noFill/>
          </a:ln>
        </p:spPr>
        <p:txBody>
          <a:bodyPr vert="horz" wrap="square" lIns="96960" tIns="48479" rIns="96960" bIns="48479" numCol="1" anchor="t" anchorCtr="0" compatLnSpc="1"/>
          <a:lstStyle/>
          <a:p>
            <a:endParaRPr lang="zh-CN" altLang="en-US"/>
          </a:p>
        </p:txBody>
      </p:sp>
      <p:sp>
        <p:nvSpPr>
          <p:cNvPr id="20" name="Freeform 22"/>
          <p:cNvSpPr/>
          <p:nvPr/>
        </p:nvSpPr>
        <p:spPr bwMode="auto">
          <a:xfrm>
            <a:off x="6262110" y="1141236"/>
            <a:ext cx="314824"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21" name="Freeform 23"/>
          <p:cNvSpPr/>
          <p:nvPr/>
        </p:nvSpPr>
        <p:spPr bwMode="auto">
          <a:xfrm>
            <a:off x="6664482" y="1141236"/>
            <a:ext cx="313143"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22" name="Freeform 24"/>
          <p:cNvSpPr/>
          <p:nvPr/>
        </p:nvSpPr>
        <p:spPr bwMode="auto">
          <a:xfrm>
            <a:off x="7066850" y="1141236"/>
            <a:ext cx="313143"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23" name="Freeform 25"/>
          <p:cNvSpPr/>
          <p:nvPr/>
        </p:nvSpPr>
        <p:spPr bwMode="auto">
          <a:xfrm>
            <a:off x="7467540" y="1141236"/>
            <a:ext cx="314824"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24" name="Freeform 26"/>
          <p:cNvSpPr/>
          <p:nvPr/>
        </p:nvSpPr>
        <p:spPr bwMode="auto">
          <a:xfrm>
            <a:off x="7467540" y="1377327"/>
            <a:ext cx="314824" cy="1693140"/>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chemeClr val="accent3"/>
          </a:solidFill>
          <a:ln>
            <a:noFill/>
          </a:ln>
        </p:spPr>
        <p:txBody>
          <a:bodyPr vert="horz" wrap="square" lIns="96960" tIns="48479" rIns="96960" bIns="48479" numCol="1" anchor="t" anchorCtr="0" compatLnSpc="1"/>
          <a:lstStyle/>
          <a:p>
            <a:endParaRPr lang="zh-CN" altLang="en-US"/>
          </a:p>
        </p:txBody>
      </p:sp>
      <p:sp>
        <p:nvSpPr>
          <p:cNvPr id="25" name="Freeform 27"/>
          <p:cNvSpPr/>
          <p:nvPr/>
        </p:nvSpPr>
        <p:spPr bwMode="auto">
          <a:xfrm>
            <a:off x="7066850" y="1691002"/>
            <a:ext cx="313143" cy="1379471"/>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chemeClr val="accent2"/>
          </a:solidFill>
          <a:ln>
            <a:noFill/>
          </a:ln>
        </p:spPr>
        <p:txBody>
          <a:bodyPr vert="horz" wrap="square" lIns="96960" tIns="48479" rIns="96960" bIns="48479" numCol="1" anchor="t" anchorCtr="0" compatLnSpc="1"/>
          <a:lstStyle/>
          <a:p>
            <a:endParaRPr lang="zh-CN" altLang="en-US"/>
          </a:p>
        </p:txBody>
      </p:sp>
      <p:sp>
        <p:nvSpPr>
          <p:cNvPr id="26" name="Freeform 28"/>
          <p:cNvSpPr/>
          <p:nvPr/>
        </p:nvSpPr>
        <p:spPr bwMode="auto">
          <a:xfrm>
            <a:off x="6664482" y="2083928"/>
            <a:ext cx="313143" cy="986541"/>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1"/>
          </a:solidFill>
          <a:ln>
            <a:noFill/>
          </a:ln>
        </p:spPr>
        <p:txBody>
          <a:bodyPr vert="horz" wrap="square" lIns="96960" tIns="48479" rIns="96960" bIns="48479" numCol="1" anchor="t" anchorCtr="0" compatLnSpc="1"/>
          <a:lstStyle/>
          <a:p>
            <a:endParaRPr lang="zh-CN" altLang="en-US"/>
          </a:p>
        </p:txBody>
      </p:sp>
      <p:sp>
        <p:nvSpPr>
          <p:cNvPr id="27" name="Freeform 29"/>
          <p:cNvSpPr/>
          <p:nvPr/>
        </p:nvSpPr>
        <p:spPr bwMode="auto">
          <a:xfrm>
            <a:off x="6262110" y="2492039"/>
            <a:ext cx="314824" cy="578433"/>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chemeClr val="tx2"/>
          </a:solidFill>
          <a:ln>
            <a:noFill/>
          </a:ln>
        </p:spPr>
        <p:txBody>
          <a:bodyPr vert="horz" wrap="square" lIns="96960" tIns="48479" rIns="96960" bIns="48479" numCol="1" anchor="t" anchorCtr="0" compatLnSpc="1"/>
          <a:lstStyle/>
          <a:p>
            <a:endParaRPr lang="zh-CN" altLang="en-US"/>
          </a:p>
        </p:txBody>
      </p:sp>
      <p:sp>
        <p:nvSpPr>
          <p:cNvPr id="28" name="Freeform 30"/>
          <p:cNvSpPr/>
          <p:nvPr/>
        </p:nvSpPr>
        <p:spPr bwMode="auto">
          <a:xfrm>
            <a:off x="8526500" y="1141236"/>
            <a:ext cx="314824" cy="1929235"/>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29" name="Freeform 31"/>
          <p:cNvSpPr/>
          <p:nvPr/>
        </p:nvSpPr>
        <p:spPr bwMode="auto">
          <a:xfrm>
            <a:off x="8923821" y="1141236"/>
            <a:ext cx="314824"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30" name="Freeform 32"/>
          <p:cNvSpPr/>
          <p:nvPr/>
        </p:nvSpPr>
        <p:spPr bwMode="auto">
          <a:xfrm>
            <a:off x="9326190" y="1141236"/>
            <a:ext cx="313143"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31" name="Freeform 33"/>
          <p:cNvSpPr/>
          <p:nvPr/>
        </p:nvSpPr>
        <p:spPr bwMode="auto">
          <a:xfrm>
            <a:off x="9728561" y="1141236"/>
            <a:ext cx="313143"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32" name="Freeform 34"/>
          <p:cNvSpPr/>
          <p:nvPr/>
        </p:nvSpPr>
        <p:spPr bwMode="auto">
          <a:xfrm>
            <a:off x="9728561" y="1395882"/>
            <a:ext cx="313143" cy="1674591"/>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chemeClr val="accent3"/>
          </a:solidFill>
          <a:ln>
            <a:noFill/>
          </a:ln>
        </p:spPr>
        <p:txBody>
          <a:bodyPr vert="horz" wrap="square" lIns="96960" tIns="48479" rIns="96960" bIns="48479" numCol="1" anchor="t" anchorCtr="0" compatLnSpc="1"/>
          <a:lstStyle/>
          <a:p>
            <a:endParaRPr lang="zh-CN" altLang="en-US"/>
          </a:p>
        </p:txBody>
      </p:sp>
      <p:sp>
        <p:nvSpPr>
          <p:cNvPr id="33" name="Freeform 35"/>
          <p:cNvSpPr/>
          <p:nvPr/>
        </p:nvSpPr>
        <p:spPr bwMode="auto">
          <a:xfrm>
            <a:off x="9326190" y="1542596"/>
            <a:ext cx="313143" cy="1527872"/>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chemeClr val="accent2"/>
          </a:solidFill>
          <a:ln>
            <a:noFill/>
          </a:ln>
        </p:spPr>
        <p:txBody>
          <a:bodyPr vert="horz" wrap="square" lIns="96960" tIns="48479" rIns="96960" bIns="48479" numCol="1" anchor="t" anchorCtr="0" compatLnSpc="1"/>
          <a:lstStyle/>
          <a:p>
            <a:endParaRPr lang="zh-CN" altLang="en-US"/>
          </a:p>
        </p:txBody>
      </p:sp>
      <p:sp>
        <p:nvSpPr>
          <p:cNvPr id="34" name="Freeform 36"/>
          <p:cNvSpPr/>
          <p:nvPr/>
        </p:nvSpPr>
        <p:spPr bwMode="auto">
          <a:xfrm>
            <a:off x="8923821" y="2658988"/>
            <a:ext cx="314824" cy="411480"/>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chemeClr val="accent1"/>
          </a:solidFill>
          <a:ln>
            <a:noFill/>
          </a:ln>
        </p:spPr>
        <p:txBody>
          <a:bodyPr vert="horz" wrap="square" lIns="96960" tIns="48479" rIns="96960" bIns="48479" numCol="1" anchor="t" anchorCtr="0" compatLnSpc="1"/>
          <a:lstStyle/>
          <a:p>
            <a:endParaRPr lang="zh-CN" altLang="en-US"/>
          </a:p>
        </p:txBody>
      </p:sp>
      <p:sp>
        <p:nvSpPr>
          <p:cNvPr id="35" name="Freeform 37"/>
          <p:cNvSpPr/>
          <p:nvPr/>
        </p:nvSpPr>
        <p:spPr bwMode="auto">
          <a:xfrm>
            <a:off x="8526500" y="1895053"/>
            <a:ext cx="314824" cy="1175417"/>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chemeClr val="tx2"/>
          </a:solidFill>
          <a:ln>
            <a:noFill/>
          </a:ln>
        </p:spPr>
        <p:txBody>
          <a:bodyPr vert="horz" wrap="square" lIns="96960" tIns="48479" rIns="96960" bIns="48479" numCol="1" anchor="t" anchorCtr="0" compatLnSpc="1"/>
          <a:lstStyle/>
          <a:p>
            <a:endParaRPr lang="zh-CN" altLang="en-US"/>
          </a:p>
        </p:txBody>
      </p:sp>
      <p:sp>
        <p:nvSpPr>
          <p:cNvPr id="36" name="Oval 38"/>
          <p:cNvSpPr>
            <a:spLocks noChangeArrowheads="1"/>
          </p:cNvSpPr>
          <p:nvPr/>
        </p:nvSpPr>
        <p:spPr bwMode="auto">
          <a:xfrm>
            <a:off x="2305743" y="3392069"/>
            <a:ext cx="794641" cy="798667"/>
          </a:xfrm>
          <a:prstGeom prst="ellipse">
            <a:avLst/>
          </a:prstGeom>
          <a:solidFill>
            <a:schemeClr val="bg1"/>
          </a:solidFill>
          <a:ln w="12700" cap="flat">
            <a:solidFill>
              <a:schemeClr val="accent3"/>
            </a:solidFill>
            <a:prstDash val="solid"/>
            <a:miter lim="800000"/>
          </a:ln>
        </p:spPr>
        <p:txBody>
          <a:bodyPr vert="horz" wrap="square" lIns="96960" tIns="48479" rIns="96960" bIns="48479" numCol="1" anchor="t" anchorCtr="0" compatLnSpc="1"/>
          <a:lstStyle/>
          <a:p>
            <a:endParaRPr lang="zh-CN" altLang="en-US"/>
          </a:p>
        </p:txBody>
      </p:sp>
      <p:sp>
        <p:nvSpPr>
          <p:cNvPr id="37" name="Freeform 39"/>
          <p:cNvSpPr>
            <a:spLocks noEditPoints="1"/>
          </p:cNvSpPr>
          <p:nvPr/>
        </p:nvSpPr>
        <p:spPr bwMode="auto">
          <a:xfrm>
            <a:off x="2494849" y="3577621"/>
            <a:ext cx="421481" cy="427569"/>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accent3"/>
          </a:solidFill>
          <a:ln>
            <a:noFill/>
          </a:ln>
        </p:spPr>
        <p:txBody>
          <a:bodyPr vert="horz" wrap="square" lIns="96960" tIns="48479" rIns="96960" bIns="48479" numCol="1" anchor="t" anchorCtr="0" compatLnSpc="1"/>
          <a:lstStyle/>
          <a:p>
            <a:endParaRPr lang="zh-CN" altLang="en-US"/>
          </a:p>
        </p:txBody>
      </p:sp>
      <p:sp>
        <p:nvSpPr>
          <p:cNvPr id="38" name="Oval 40"/>
          <p:cNvSpPr>
            <a:spLocks noChangeArrowheads="1"/>
          </p:cNvSpPr>
          <p:nvPr/>
        </p:nvSpPr>
        <p:spPr bwMode="auto">
          <a:xfrm>
            <a:off x="4473613" y="3392069"/>
            <a:ext cx="797326" cy="798667"/>
          </a:xfrm>
          <a:prstGeom prst="ellipse">
            <a:avLst/>
          </a:prstGeom>
          <a:solidFill>
            <a:schemeClr val="bg1"/>
          </a:solidFill>
          <a:ln w="12700" cap="flat">
            <a:solidFill>
              <a:schemeClr val="accent2"/>
            </a:solidFill>
            <a:prstDash val="solid"/>
            <a:miter lim="800000"/>
          </a:ln>
        </p:spPr>
        <p:txBody>
          <a:bodyPr vert="horz" wrap="square" lIns="96960" tIns="48479" rIns="96960" bIns="48479" numCol="1" anchor="t" anchorCtr="0" compatLnSpc="1"/>
          <a:lstStyle/>
          <a:p>
            <a:endParaRPr lang="zh-CN" altLang="en-US"/>
          </a:p>
        </p:txBody>
      </p:sp>
      <p:sp>
        <p:nvSpPr>
          <p:cNvPr id="39" name="Oval 41"/>
          <p:cNvSpPr>
            <a:spLocks noChangeArrowheads="1"/>
          </p:cNvSpPr>
          <p:nvPr/>
        </p:nvSpPr>
        <p:spPr bwMode="auto">
          <a:xfrm>
            <a:off x="6630810" y="3392069"/>
            <a:ext cx="794641" cy="798667"/>
          </a:xfrm>
          <a:prstGeom prst="ellipse">
            <a:avLst/>
          </a:prstGeom>
          <a:solidFill>
            <a:schemeClr val="bg1"/>
          </a:solidFill>
          <a:ln w="12700" cap="flat">
            <a:solidFill>
              <a:schemeClr val="accent1"/>
            </a:solidFill>
            <a:prstDash val="solid"/>
            <a:miter lim="800000"/>
          </a:ln>
        </p:spPr>
        <p:txBody>
          <a:bodyPr vert="horz" wrap="square" lIns="96960" tIns="48479" rIns="96960" bIns="48479" numCol="1" anchor="t" anchorCtr="0" compatLnSpc="1"/>
          <a:lstStyle/>
          <a:p>
            <a:endParaRPr lang="zh-CN" altLang="en-US"/>
          </a:p>
        </p:txBody>
      </p:sp>
      <p:sp>
        <p:nvSpPr>
          <p:cNvPr id="40" name="Oval 42"/>
          <p:cNvSpPr>
            <a:spLocks noChangeArrowheads="1"/>
          </p:cNvSpPr>
          <p:nvPr/>
        </p:nvSpPr>
        <p:spPr bwMode="auto">
          <a:xfrm>
            <a:off x="8869523" y="3392069"/>
            <a:ext cx="794641" cy="798667"/>
          </a:xfrm>
          <a:prstGeom prst="ellipse">
            <a:avLst/>
          </a:prstGeom>
          <a:solidFill>
            <a:schemeClr val="bg1"/>
          </a:solidFill>
          <a:ln w="12700" cap="flat">
            <a:solidFill>
              <a:schemeClr val="tx2"/>
            </a:solidFill>
            <a:prstDash val="solid"/>
            <a:miter lim="800000"/>
          </a:ln>
        </p:spPr>
        <p:txBody>
          <a:bodyPr vert="horz" wrap="square" lIns="96960" tIns="48479" rIns="96960" bIns="48479" numCol="1" anchor="t" anchorCtr="0" compatLnSpc="1"/>
          <a:lstStyle/>
          <a:p>
            <a:endParaRPr lang="zh-CN" altLang="en-US"/>
          </a:p>
        </p:txBody>
      </p:sp>
      <p:sp>
        <p:nvSpPr>
          <p:cNvPr id="41" name="Freeform 43"/>
          <p:cNvSpPr>
            <a:spLocks noEditPoints="1"/>
          </p:cNvSpPr>
          <p:nvPr/>
        </p:nvSpPr>
        <p:spPr bwMode="auto">
          <a:xfrm>
            <a:off x="6860501" y="3658290"/>
            <a:ext cx="330205" cy="266227"/>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chemeClr val="accent1"/>
          </a:solidFill>
          <a:ln>
            <a:noFill/>
          </a:ln>
        </p:spPr>
        <p:txBody>
          <a:bodyPr vert="horz" wrap="square" lIns="96960" tIns="48479" rIns="96960" bIns="48479" numCol="1" anchor="t" anchorCtr="0" compatLnSpc="1"/>
          <a:lstStyle/>
          <a:p>
            <a:endParaRPr lang="zh-CN" altLang="en-US"/>
          </a:p>
        </p:txBody>
      </p:sp>
      <p:sp>
        <p:nvSpPr>
          <p:cNvPr id="42" name="Freeform 44"/>
          <p:cNvSpPr>
            <a:spLocks noEditPoints="1"/>
          </p:cNvSpPr>
          <p:nvPr/>
        </p:nvSpPr>
        <p:spPr bwMode="auto">
          <a:xfrm>
            <a:off x="4643243" y="3593252"/>
            <a:ext cx="456383" cy="397989"/>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accent2"/>
          </a:solidFill>
          <a:ln>
            <a:noFill/>
          </a:ln>
        </p:spPr>
        <p:txBody>
          <a:bodyPr vert="horz" wrap="square" lIns="96960" tIns="48479" rIns="96960" bIns="48479" numCol="1" anchor="t" anchorCtr="0" compatLnSpc="1"/>
          <a:lstStyle/>
          <a:p>
            <a:endParaRPr lang="zh-CN" altLang="en-US"/>
          </a:p>
        </p:txBody>
      </p:sp>
      <p:sp>
        <p:nvSpPr>
          <p:cNvPr id="43" name="Freeform 45"/>
          <p:cNvSpPr>
            <a:spLocks noEditPoints="1"/>
          </p:cNvSpPr>
          <p:nvPr/>
        </p:nvSpPr>
        <p:spPr bwMode="auto">
          <a:xfrm>
            <a:off x="9097712" y="3600635"/>
            <a:ext cx="338261" cy="376475"/>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tx2"/>
          </a:solidFill>
          <a:ln>
            <a:noFill/>
          </a:ln>
        </p:spPr>
        <p:txBody>
          <a:bodyPr vert="horz" wrap="square" lIns="96960" tIns="48479" rIns="96960" bIns="48479" numCol="1" anchor="t" anchorCtr="0" compatLnSpc="1"/>
          <a:lstStyle/>
          <a:p>
            <a:endParaRPr lang="zh-CN" altLang="en-US"/>
          </a:p>
        </p:txBody>
      </p:sp>
      <p:sp>
        <p:nvSpPr>
          <p:cNvPr id="44" name="TextBox 43"/>
          <p:cNvSpPr txBox="1"/>
          <p:nvPr/>
        </p:nvSpPr>
        <p:spPr>
          <a:xfrm>
            <a:off x="1590591" y="4711295"/>
            <a:ext cx="2224942" cy="1298233"/>
          </a:xfrm>
          <a:prstGeom prst="rect">
            <a:avLst/>
          </a:prstGeom>
          <a:noFill/>
        </p:spPr>
        <p:txBody>
          <a:bodyPr wrap="square" lIns="96960" tIns="48479" rIns="96960" bIns="48479" rtlCol="0">
            <a:spAutoFit/>
          </a:bodyPr>
          <a:lstStyle/>
          <a:p>
            <a:pPr>
              <a:lnSpc>
                <a:spcPct val="13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45" name="TextBox 44"/>
          <p:cNvSpPr txBox="1"/>
          <p:nvPr/>
        </p:nvSpPr>
        <p:spPr>
          <a:xfrm>
            <a:off x="2151976" y="4304345"/>
            <a:ext cx="1881638" cy="293033"/>
          </a:xfrm>
          <a:prstGeom prst="rect">
            <a:avLst/>
          </a:prstGeom>
          <a:noFill/>
        </p:spPr>
        <p:txBody>
          <a:bodyPr wrap="square" lIns="96960" tIns="0" rIns="96960" bIns="0" rtlCol="0" anchor="t">
            <a:spAutoFit/>
          </a:bodyPr>
          <a:lstStyle/>
          <a:p>
            <a:r>
              <a:rPr lang="zh-CN" altLang="en-US" sz="28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46" name="TextBox 45"/>
          <p:cNvSpPr txBox="1"/>
          <p:nvPr/>
        </p:nvSpPr>
        <p:spPr>
          <a:xfrm>
            <a:off x="3773690" y="4711295"/>
            <a:ext cx="2224942" cy="1598316"/>
          </a:xfrm>
          <a:prstGeom prst="rect">
            <a:avLst/>
          </a:prstGeom>
          <a:noFill/>
        </p:spPr>
        <p:txBody>
          <a:bodyPr wrap="square" lIns="96960" tIns="48479" rIns="96960" bIns="48479" rtlCol="0">
            <a:spAutoFit/>
          </a:bodyPr>
          <a:lstStyle/>
          <a:p>
            <a:pPr>
              <a:lnSpc>
                <a:spcPct val="13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47" name="TextBox 46"/>
          <p:cNvSpPr txBox="1"/>
          <p:nvPr/>
        </p:nvSpPr>
        <p:spPr>
          <a:xfrm>
            <a:off x="4335072" y="4344651"/>
            <a:ext cx="1881638" cy="293033"/>
          </a:xfrm>
          <a:prstGeom prst="rect">
            <a:avLst/>
          </a:prstGeom>
          <a:noFill/>
        </p:spPr>
        <p:txBody>
          <a:bodyPr wrap="square" lIns="96960" tIns="0" rIns="96960" bIns="0" rtlCol="0" anchor="t">
            <a:spAutoFit/>
          </a:bodyPr>
          <a:lstStyle/>
          <a:p>
            <a:r>
              <a:rPr lang="zh-CN" altLang="en-US" sz="28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48" name="TextBox 47"/>
          <p:cNvSpPr txBox="1"/>
          <p:nvPr/>
        </p:nvSpPr>
        <p:spPr>
          <a:xfrm>
            <a:off x="5927441" y="4711294"/>
            <a:ext cx="2224942" cy="1598316"/>
          </a:xfrm>
          <a:prstGeom prst="rect">
            <a:avLst/>
          </a:prstGeom>
          <a:noFill/>
        </p:spPr>
        <p:txBody>
          <a:bodyPr wrap="square" lIns="96960" tIns="48479" rIns="96960" bIns="48479" rtlCol="0">
            <a:spAutoFit/>
          </a:bodyPr>
          <a:lstStyle/>
          <a:p>
            <a:pPr>
              <a:lnSpc>
                <a:spcPct val="13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49" name="TextBox 48"/>
          <p:cNvSpPr txBox="1"/>
          <p:nvPr/>
        </p:nvSpPr>
        <p:spPr>
          <a:xfrm>
            <a:off x="6488827" y="4344651"/>
            <a:ext cx="1881638" cy="293033"/>
          </a:xfrm>
          <a:prstGeom prst="rect">
            <a:avLst/>
          </a:prstGeom>
          <a:noFill/>
        </p:spPr>
        <p:txBody>
          <a:bodyPr wrap="square" lIns="96960" tIns="0" rIns="96960" bIns="0" rtlCol="0" anchor="t">
            <a:spAutoFit/>
          </a:bodyPr>
          <a:lstStyle/>
          <a:p>
            <a:r>
              <a:rPr lang="zh-CN" altLang="en-US" sz="28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50" name="TextBox 49"/>
          <p:cNvSpPr txBox="1"/>
          <p:nvPr/>
        </p:nvSpPr>
        <p:spPr>
          <a:xfrm>
            <a:off x="8164893" y="4711295"/>
            <a:ext cx="2224942" cy="1598316"/>
          </a:xfrm>
          <a:prstGeom prst="rect">
            <a:avLst/>
          </a:prstGeom>
          <a:noFill/>
        </p:spPr>
        <p:txBody>
          <a:bodyPr wrap="square" lIns="96960" tIns="48479" rIns="96960" bIns="48479" rtlCol="0">
            <a:spAutoFit/>
          </a:bodyPr>
          <a:lstStyle/>
          <a:p>
            <a:pPr>
              <a:lnSpc>
                <a:spcPct val="13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p>
        </p:txBody>
      </p:sp>
      <p:sp>
        <p:nvSpPr>
          <p:cNvPr id="51" name="TextBox 50"/>
          <p:cNvSpPr txBox="1"/>
          <p:nvPr/>
        </p:nvSpPr>
        <p:spPr>
          <a:xfrm>
            <a:off x="8726278" y="4344651"/>
            <a:ext cx="1881638" cy="293033"/>
          </a:xfrm>
          <a:prstGeom prst="rect">
            <a:avLst/>
          </a:prstGeom>
          <a:noFill/>
        </p:spPr>
        <p:txBody>
          <a:bodyPr wrap="square" lIns="96960" tIns="0" rIns="96960" bIns="0" rtlCol="0" anchor="t">
            <a:spAutoFit/>
          </a:bodyPr>
          <a:lstStyle/>
          <a:p>
            <a:r>
              <a:rPr lang="zh-CN" altLang="en-US" sz="28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anim calcmode="lin" valueType="num">
                                      <p:cBhvr>
                                        <p:cTn id="8" dur="500" fill="hold"/>
                                        <p:tgtEl>
                                          <p:spTgt spid="36"/>
                                        </p:tgtEl>
                                        <p:attrNameLst>
                                          <p:attrName>ppt_w</p:attrName>
                                        </p:attrNameLst>
                                      </p:cBhvr>
                                      <p:tavLst>
                                        <p:tav tm="0" fmla="#ppt_w*sin(2.5*pi*$)">
                                          <p:val>
                                            <p:fltVal val="0"/>
                                          </p:val>
                                        </p:tav>
                                        <p:tav tm="100000">
                                          <p:val>
                                            <p:fltVal val="1"/>
                                          </p:val>
                                        </p:tav>
                                      </p:tavLst>
                                    </p:anim>
                                    <p:anim calcmode="lin" valueType="num">
                                      <p:cBhvr>
                                        <p:cTn id="9" dur="500" fill="hold"/>
                                        <p:tgtEl>
                                          <p:spTgt spid="36"/>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anim calcmode="lin" valueType="num">
                                      <p:cBhvr>
                                        <p:cTn id="13" dur="500" fill="hold"/>
                                        <p:tgtEl>
                                          <p:spTgt spid="37"/>
                                        </p:tgtEl>
                                        <p:attrNameLst>
                                          <p:attrName>ppt_w</p:attrName>
                                        </p:attrNameLst>
                                      </p:cBhvr>
                                      <p:tavLst>
                                        <p:tav tm="0" fmla="#ppt_w*sin(2.5*pi*$)">
                                          <p:val>
                                            <p:fltVal val="0"/>
                                          </p:val>
                                        </p:tav>
                                        <p:tav tm="100000">
                                          <p:val>
                                            <p:fltVal val="1"/>
                                          </p:val>
                                        </p:tav>
                                      </p:tavLst>
                                    </p:anim>
                                    <p:anim calcmode="lin" valueType="num">
                                      <p:cBhvr>
                                        <p:cTn id="14" dur="500" fill="hold"/>
                                        <p:tgtEl>
                                          <p:spTgt spid="37"/>
                                        </p:tgtEl>
                                        <p:attrNameLst>
                                          <p:attrName>ppt_h</p:attrName>
                                        </p:attrNameLst>
                                      </p:cBhvr>
                                      <p:tavLst>
                                        <p:tav tm="0">
                                          <p:val>
                                            <p:strVal val="#ppt_h"/>
                                          </p:val>
                                        </p:tav>
                                        <p:tav tm="100000">
                                          <p:val>
                                            <p:strVal val="#ppt_h"/>
                                          </p:val>
                                        </p:tav>
                                      </p:tavLst>
                                    </p:anim>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1000"/>
                                        <p:tgtEl>
                                          <p:spTgt spid="45"/>
                                        </p:tgtEl>
                                      </p:cBhvr>
                                    </p:animEffect>
                                    <p:anim calcmode="lin" valueType="num">
                                      <p:cBhvr>
                                        <p:cTn id="19" dur="1000" fill="hold"/>
                                        <p:tgtEl>
                                          <p:spTgt spid="45"/>
                                        </p:tgtEl>
                                        <p:attrNameLst>
                                          <p:attrName>ppt_x</p:attrName>
                                        </p:attrNameLst>
                                      </p:cBhvr>
                                      <p:tavLst>
                                        <p:tav tm="0">
                                          <p:val>
                                            <p:strVal val="#ppt_x"/>
                                          </p:val>
                                        </p:tav>
                                        <p:tav tm="100000">
                                          <p:val>
                                            <p:strVal val="#ppt_x"/>
                                          </p:val>
                                        </p:tav>
                                      </p:tavLst>
                                    </p:anim>
                                    <p:anim calcmode="lin" valueType="num">
                                      <p:cBhvr>
                                        <p:cTn id="20" dur="1000" fill="hold"/>
                                        <p:tgtEl>
                                          <p:spTgt spid="45"/>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par>
                                <p:cTn id="29" presetID="22" presetClass="entr" presetSubtype="4" fill="hold" grpId="0" nodeType="withEffect">
                                  <p:stCondLst>
                                    <p:cond delay="20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par>
                                <p:cTn id="32" presetID="22" presetClass="entr" presetSubtype="4" fill="hold" grpId="0" nodeType="withEffect">
                                  <p:stCondLst>
                                    <p:cond delay="40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par>
                                <p:cTn id="35" presetID="22" presetClass="entr" presetSubtype="4" fill="hold" grpId="0" nodeType="withEffect">
                                  <p:stCondLst>
                                    <p:cond delay="60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par>
                          <p:cTn id="38" fill="hold">
                            <p:stCondLst>
                              <p:cond delay="1500"/>
                            </p:stCondLst>
                            <p:childTnLst>
                              <p:par>
                                <p:cTn id="39" presetID="22" presetClass="entr" presetSubtype="4"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00"/>
                                        <p:tgtEl>
                                          <p:spTgt spid="5"/>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500"/>
                                        <p:tgtEl>
                                          <p:spTgt spid="11"/>
                                        </p:tgtEl>
                                      </p:cBhvr>
                                    </p:animEffect>
                                  </p:childTnLst>
                                </p:cTn>
                              </p:par>
                            </p:childTnLst>
                          </p:cTn>
                        </p:par>
                        <p:par>
                          <p:cTn id="51" fill="hold">
                            <p:stCondLst>
                              <p:cond delay="2000"/>
                            </p:stCondLst>
                            <p:childTnLst>
                              <p:par>
                                <p:cTn id="52" presetID="45"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500"/>
                                        <p:tgtEl>
                                          <p:spTgt spid="38"/>
                                        </p:tgtEl>
                                      </p:cBhvr>
                                    </p:animEffect>
                                    <p:anim calcmode="lin" valueType="num">
                                      <p:cBhvr>
                                        <p:cTn id="55" dur="500" fill="hold"/>
                                        <p:tgtEl>
                                          <p:spTgt spid="38"/>
                                        </p:tgtEl>
                                        <p:attrNameLst>
                                          <p:attrName>ppt_w</p:attrName>
                                        </p:attrNameLst>
                                      </p:cBhvr>
                                      <p:tavLst>
                                        <p:tav tm="0" fmla="#ppt_w*sin(2.5*pi*$)">
                                          <p:val>
                                            <p:fltVal val="0"/>
                                          </p:val>
                                        </p:tav>
                                        <p:tav tm="100000">
                                          <p:val>
                                            <p:fltVal val="1"/>
                                          </p:val>
                                        </p:tav>
                                      </p:tavLst>
                                    </p:anim>
                                    <p:anim calcmode="lin" valueType="num">
                                      <p:cBhvr>
                                        <p:cTn id="56" dur="500" fill="hold"/>
                                        <p:tgtEl>
                                          <p:spTgt spid="38"/>
                                        </p:tgtEl>
                                        <p:attrNameLst>
                                          <p:attrName>ppt_h</p:attrName>
                                        </p:attrNameLst>
                                      </p:cBhvr>
                                      <p:tavLst>
                                        <p:tav tm="0">
                                          <p:val>
                                            <p:strVal val="#ppt_h"/>
                                          </p:val>
                                        </p:tav>
                                        <p:tav tm="100000">
                                          <p:val>
                                            <p:strVal val="#ppt_h"/>
                                          </p:val>
                                        </p:tav>
                                      </p:tavLst>
                                    </p:anim>
                                  </p:childTnLst>
                                </p:cTn>
                              </p:par>
                              <p:par>
                                <p:cTn id="57" presetID="45" presetClass="entr" presetSubtype="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500"/>
                                        <p:tgtEl>
                                          <p:spTgt spid="42"/>
                                        </p:tgtEl>
                                      </p:cBhvr>
                                    </p:animEffect>
                                    <p:anim calcmode="lin" valueType="num">
                                      <p:cBhvr>
                                        <p:cTn id="60" dur="500" fill="hold"/>
                                        <p:tgtEl>
                                          <p:spTgt spid="42"/>
                                        </p:tgtEl>
                                        <p:attrNameLst>
                                          <p:attrName>ppt_w</p:attrName>
                                        </p:attrNameLst>
                                      </p:cBhvr>
                                      <p:tavLst>
                                        <p:tav tm="0" fmla="#ppt_w*sin(2.5*pi*$)">
                                          <p:val>
                                            <p:fltVal val="0"/>
                                          </p:val>
                                        </p:tav>
                                        <p:tav tm="100000">
                                          <p:val>
                                            <p:fltVal val="1"/>
                                          </p:val>
                                        </p:tav>
                                      </p:tavLst>
                                    </p:anim>
                                    <p:anim calcmode="lin" valueType="num">
                                      <p:cBhvr>
                                        <p:cTn id="61" dur="500" fill="hold"/>
                                        <p:tgtEl>
                                          <p:spTgt spid="42"/>
                                        </p:tgtEl>
                                        <p:attrNameLst>
                                          <p:attrName>ppt_h</p:attrName>
                                        </p:attrNameLst>
                                      </p:cBhvr>
                                      <p:tavLst>
                                        <p:tav tm="0">
                                          <p:val>
                                            <p:strVal val="#ppt_h"/>
                                          </p:val>
                                        </p:tav>
                                        <p:tav tm="100000">
                                          <p:val>
                                            <p:strVal val="#ppt_h"/>
                                          </p:val>
                                        </p:tav>
                                      </p:tavLst>
                                    </p:anim>
                                  </p:childTnLst>
                                </p:cTn>
                              </p:par>
                            </p:childTnLst>
                          </p:cTn>
                        </p:par>
                        <p:par>
                          <p:cTn id="62" fill="hold">
                            <p:stCondLst>
                              <p:cond delay="2500"/>
                            </p:stCondLst>
                            <p:childTnLst>
                              <p:par>
                                <p:cTn id="63" presetID="47" presetClass="entr" presetSubtype="0"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fade">
                                      <p:cBhvr>
                                        <p:cTn id="65" dur="1000"/>
                                        <p:tgtEl>
                                          <p:spTgt spid="47"/>
                                        </p:tgtEl>
                                      </p:cBhvr>
                                    </p:animEffect>
                                    <p:anim calcmode="lin" valueType="num">
                                      <p:cBhvr>
                                        <p:cTn id="66" dur="1000" fill="hold"/>
                                        <p:tgtEl>
                                          <p:spTgt spid="47"/>
                                        </p:tgtEl>
                                        <p:attrNameLst>
                                          <p:attrName>ppt_x</p:attrName>
                                        </p:attrNameLst>
                                      </p:cBhvr>
                                      <p:tavLst>
                                        <p:tav tm="0">
                                          <p:val>
                                            <p:strVal val="#ppt_x"/>
                                          </p:val>
                                        </p:tav>
                                        <p:tav tm="100000">
                                          <p:val>
                                            <p:strVal val="#ppt_x"/>
                                          </p:val>
                                        </p:tav>
                                      </p:tavLst>
                                    </p:anim>
                                    <p:anim calcmode="lin" valueType="num">
                                      <p:cBhvr>
                                        <p:cTn id="67" dur="1000" fill="hold"/>
                                        <p:tgtEl>
                                          <p:spTgt spid="47"/>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par>
                                <p:cTn id="73" presetID="22" presetClass="entr" presetSubtype="4" fill="hold" grpId="0"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down)">
                                      <p:cBhvr>
                                        <p:cTn id="75" dur="500"/>
                                        <p:tgtEl>
                                          <p:spTgt spid="12"/>
                                        </p:tgtEl>
                                      </p:cBhvr>
                                    </p:animEffect>
                                  </p:childTnLst>
                                </p:cTn>
                              </p:par>
                              <p:par>
                                <p:cTn id="76" presetID="22" presetClass="entr" presetSubtype="4" fill="hold" grpId="0" nodeType="withEffect">
                                  <p:stCondLst>
                                    <p:cond delay="200"/>
                                  </p:stCondLst>
                                  <p:childTnLst>
                                    <p:set>
                                      <p:cBhvr>
                                        <p:cTn id="77" dur="1" fill="hold">
                                          <p:stCondLst>
                                            <p:cond delay="0"/>
                                          </p:stCondLst>
                                        </p:cTn>
                                        <p:tgtEl>
                                          <p:spTgt spid="13"/>
                                        </p:tgtEl>
                                        <p:attrNameLst>
                                          <p:attrName>style.visibility</p:attrName>
                                        </p:attrNameLst>
                                      </p:cBhvr>
                                      <p:to>
                                        <p:strVal val="visible"/>
                                      </p:to>
                                    </p:set>
                                    <p:animEffect transition="in" filter="wipe(down)">
                                      <p:cBhvr>
                                        <p:cTn id="78" dur="500"/>
                                        <p:tgtEl>
                                          <p:spTgt spid="13"/>
                                        </p:tgtEl>
                                      </p:cBhvr>
                                    </p:animEffect>
                                  </p:childTnLst>
                                </p:cTn>
                              </p:par>
                              <p:par>
                                <p:cTn id="79" presetID="22" presetClass="entr" presetSubtype="4" fill="hold" grpId="0" nodeType="withEffect">
                                  <p:stCondLst>
                                    <p:cond delay="400"/>
                                  </p:stCondLst>
                                  <p:childTnLst>
                                    <p:set>
                                      <p:cBhvr>
                                        <p:cTn id="80" dur="1" fill="hold">
                                          <p:stCondLst>
                                            <p:cond delay="0"/>
                                          </p:stCondLst>
                                        </p:cTn>
                                        <p:tgtEl>
                                          <p:spTgt spid="14"/>
                                        </p:tgtEl>
                                        <p:attrNameLst>
                                          <p:attrName>style.visibility</p:attrName>
                                        </p:attrNameLst>
                                      </p:cBhvr>
                                      <p:to>
                                        <p:strVal val="visible"/>
                                      </p:to>
                                    </p:set>
                                    <p:animEffect transition="in" filter="wipe(down)">
                                      <p:cBhvr>
                                        <p:cTn id="81" dur="500"/>
                                        <p:tgtEl>
                                          <p:spTgt spid="14"/>
                                        </p:tgtEl>
                                      </p:cBhvr>
                                    </p:animEffect>
                                  </p:childTnLst>
                                </p:cTn>
                              </p:par>
                              <p:par>
                                <p:cTn id="82" presetID="22" presetClass="entr" presetSubtype="4" fill="hold" grpId="0" nodeType="withEffect">
                                  <p:stCondLst>
                                    <p:cond delay="600"/>
                                  </p:stCondLst>
                                  <p:childTnLst>
                                    <p:set>
                                      <p:cBhvr>
                                        <p:cTn id="83" dur="1" fill="hold">
                                          <p:stCondLst>
                                            <p:cond delay="0"/>
                                          </p:stCondLst>
                                        </p:cTn>
                                        <p:tgtEl>
                                          <p:spTgt spid="15"/>
                                        </p:tgtEl>
                                        <p:attrNameLst>
                                          <p:attrName>style.visibility</p:attrName>
                                        </p:attrNameLst>
                                      </p:cBhvr>
                                      <p:to>
                                        <p:strVal val="visible"/>
                                      </p:to>
                                    </p:set>
                                    <p:animEffect transition="in" filter="wipe(down)">
                                      <p:cBhvr>
                                        <p:cTn id="84" dur="500"/>
                                        <p:tgtEl>
                                          <p:spTgt spid="15"/>
                                        </p:tgtEl>
                                      </p:cBhvr>
                                    </p:animEffect>
                                  </p:childTnLst>
                                </p:cTn>
                              </p:par>
                            </p:childTnLst>
                          </p:cTn>
                        </p:par>
                        <p:par>
                          <p:cTn id="85" fill="hold">
                            <p:stCondLst>
                              <p:cond delay="3500"/>
                            </p:stCondLst>
                            <p:childTnLst>
                              <p:par>
                                <p:cTn id="86" presetID="22" presetClass="entr" presetSubtype="4" fill="hold" grpId="0" nodeType="afterEffect">
                                  <p:stCondLst>
                                    <p:cond delay="0"/>
                                  </p:stCondLst>
                                  <p:childTnLst>
                                    <p:set>
                                      <p:cBhvr>
                                        <p:cTn id="87" dur="1" fill="hold">
                                          <p:stCondLst>
                                            <p:cond delay="0"/>
                                          </p:stCondLst>
                                        </p:cTn>
                                        <p:tgtEl>
                                          <p:spTgt spid="16"/>
                                        </p:tgtEl>
                                        <p:attrNameLst>
                                          <p:attrName>style.visibility</p:attrName>
                                        </p:attrNameLst>
                                      </p:cBhvr>
                                      <p:to>
                                        <p:strVal val="visible"/>
                                      </p:to>
                                    </p:set>
                                    <p:animEffect transition="in" filter="wipe(down)">
                                      <p:cBhvr>
                                        <p:cTn id="88" dur="500"/>
                                        <p:tgtEl>
                                          <p:spTgt spid="16"/>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wipe(down)">
                                      <p:cBhvr>
                                        <p:cTn id="91" dur="500"/>
                                        <p:tgtEl>
                                          <p:spTgt spid="17"/>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wipe(down)">
                                      <p:cBhvr>
                                        <p:cTn id="94" dur="500"/>
                                        <p:tgtEl>
                                          <p:spTgt spid="18"/>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wipe(down)">
                                      <p:cBhvr>
                                        <p:cTn id="97" dur="500"/>
                                        <p:tgtEl>
                                          <p:spTgt spid="19"/>
                                        </p:tgtEl>
                                      </p:cBhvr>
                                    </p:animEffect>
                                  </p:childTnLst>
                                </p:cTn>
                              </p:par>
                            </p:childTnLst>
                          </p:cTn>
                        </p:par>
                        <p:par>
                          <p:cTn id="98" fill="hold">
                            <p:stCondLst>
                              <p:cond delay="4000"/>
                            </p:stCondLst>
                            <p:childTnLst>
                              <p:par>
                                <p:cTn id="99" presetID="45"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500"/>
                                        <p:tgtEl>
                                          <p:spTgt spid="39"/>
                                        </p:tgtEl>
                                      </p:cBhvr>
                                    </p:animEffect>
                                    <p:anim calcmode="lin" valueType="num">
                                      <p:cBhvr>
                                        <p:cTn id="102" dur="500" fill="hold"/>
                                        <p:tgtEl>
                                          <p:spTgt spid="39"/>
                                        </p:tgtEl>
                                        <p:attrNameLst>
                                          <p:attrName>ppt_w</p:attrName>
                                        </p:attrNameLst>
                                      </p:cBhvr>
                                      <p:tavLst>
                                        <p:tav tm="0" fmla="#ppt_w*sin(2.5*pi*$)">
                                          <p:val>
                                            <p:fltVal val="0"/>
                                          </p:val>
                                        </p:tav>
                                        <p:tav tm="100000">
                                          <p:val>
                                            <p:fltVal val="1"/>
                                          </p:val>
                                        </p:tav>
                                      </p:tavLst>
                                    </p:anim>
                                    <p:anim calcmode="lin" valueType="num">
                                      <p:cBhvr>
                                        <p:cTn id="103" dur="500" fill="hold"/>
                                        <p:tgtEl>
                                          <p:spTgt spid="39"/>
                                        </p:tgtEl>
                                        <p:attrNameLst>
                                          <p:attrName>ppt_h</p:attrName>
                                        </p:attrNameLst>
                                      </p:cBhvr>
                                      <p:tavLst>
                                        <p:tav tm="0">
                                          <p:val>
                                            <p:strVal val="#ppt_h"/>
                                          </p:val>
                                        </p:tav>
                                        <p:tav tm="100000">
                                          <p:val>
                                            <p:strVal val="#ppt_h"/>
                                          </p:val>
                                        </p:tav>
                                      </p:tavLst>
                                    </p:anim>
                                  </p:childTnLst>
                                </p:cTn>
                              </p:par>
                              <p:par>
                                <p:cTn id="104" presetID="45"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ppt_w</p:attrName>
                                        </p:attrNameLst>
                                      </p:cBhvr>
                                      <p:tavLst>
                                        <p:tav tm="0" fmla="#ppt_w*sin(2.5*pi*$)">
                                          <p:val>
                                            <p:fltVal val="0"/>
                                          </p:val>
                                        </p:tav>
                                        <p:tav tm="100000">
                                          <p:val>
                                            <p:fltVal val="1"/>
                                          </p:val>
                                        </p:tav>
                                      </p:tavLst>
                                    </p:anim>
                                    <p:anim calcmode="lin" valueType="num">
                                      <p:cBhvr>
                                        <p:cTn id="108" dur="500" fill="hold"/>
                                        <p:tgtEl>
                                          <p:spTgt spid="41"/>
                                        </p:tgtEl>
                                        <p:attrNameLst>
                                          <p:attrName>ppt_h</p:attrName>
                                        </p:attrNameLst>
                                      </p:cBhvr>
                                      <p:tavLst>
                                        <p:tav tm="0">
                                          <p:val>
                                            <p:strVal val="#ppt_h"/>
                                          </p:val>
                                        </p:tav>
                                        <p:tav tm="100000">
                                          <p:val>
                                            <p:strVal val="#ppt_h"/>
                                          </p:val>
                                        </p:tav>
                                      </p:tavLst>
                                    </p:anim>
                                  </p:childTnLst>
                                </p:cTn>
                              </p:par>
                            </p:childTnLst>
                          </p:cTn>
                        </p:par>
                        <p:par>
                          <p:cTn id="109" fill="hold">
                            <p:stCondLst>
                              <p:cond delay="4500"/>
                            </p:stCondLst>
                            <p:childTnLst>
                              <p:par>
                                <p:cTn id="110" presetID="47" presetClass="entr" presetSubtype="0" fill="hold" grpId="0" nodeType="afterEffect">
                                  <p:stCondLst>
                                    <p:cond delay="0"/>
                                  </p:stCondLst>
                                  <p:childTnLst>
                                    <p:set>
                                      <p:cBhvr>
                                        <p:cTn id="111" dur="1" fill="hold">
                                          <p:stCondLst>
                                            <p:cond delay="0"/>
                                          </p:stCondLst>
                                        </p:cTn>
                                        <p:tgtEl>
                                          <p:spTgt spid="49"/>
                                        </p:tgtEl>
                                        <p:attrNameLst>
                                          <p:attrName>style.visibility</p:attrName>
                                        </p:attrNameLst>
                                      </p:cBhvr>
                                      <p:to>
                                        <p:strVal val="visible"/>
                                      </p:to>
                                    </p:set>
                                    <p:animEffect transition="in" filter="fade">
                                      <p:cBhvr>
                                        <p:cTn id="112" dur="1000"/>
                                        <p:tgtEl>
                                          <p:spTgt spid="49"/>
                                        </p:tgtEl>
                                      </p:cBhvr>
                                    </p:animEffect>
                                    <p:anim calcmode="lin" valueType="num">
                                      <p:cBhvr>
                                        <p:cTn id="113" dur="1000" fill="hold"/>
                                        <p:tgtEl>
                                          <p:spTgt spid="49"/>
                                        </p:tgtEl>
                                        <p:attrNameLst>
                                          <p:attrName>ppt_x</p:attrName>
                                        </p:attrNameLst>
                                      </p:cBhvr>
                                      <p:tavLst>
                                        <p:tav tm="0">
                                          <p:val>
                                            <p:strVal val="#ppt_x"/>
                                          </p:val>
                                        </p:tav>
                                        <p:tav tm="100000">
                                          <p:val>
                                            <p:strVal val="#ppt_x"/>
                                          </p:val>
                                        </p:tav>
                                      </p:tavLst>
                                    </p:anim>
                                    <p:anim calcmode="lin" valueType="num">
                                      <p:cBhvr>
                                        <p:cTn id="114" dur="1000" fill="hold"/>
                                        <p:tgtEl>
                                          <p:spTgt spid="49"/>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8"/>
                                        </p:tgtEl>
                                        <p:attrNameLst>
                                          <p:attrName>style.visibility</p:attrName>
                                        </p:attrNameLst>
                                      </p:cBhvr>
                                      <p:to>
                                        <p:strVal val="visible"/>
                                      </p:to>
                                    </p:set>
                                    <p:animEffect transition="in" filter="fade">
                                      <p:cBhvr>
                                        <p:cTn id="117" dur="1000"/>
                                        <p:tgtEl>
                                          <p:spTgt spid="48"/>
                                        </p:tgtEl>
                                      </p:cBhvr>
                                    </p:animEffect>
                                    <p:anim calcmode="lin" valueType="num">
                                      <p:cBhvr>
                                        <p:cTn id="118" dur="1000" fill="hold"/>
                                        <p:tgtEl>
                                          <p:spTgt spid="48"/>
                                        </p:tgtEl>
                                        <p:attrNameLst>
                                          <p:attrName>ppt_x</p:attrName>
                                        </p:attrNameLst>
                                      </p:cBhvr>
                                      <p:tavLst>
                                        <p:tav tm="0">
                                          <p:val>
                                            <p:strVal val="#ppt_x"/>
                                          </p:val>
                                        </p:tav>
                                        <p:tav tm="100000">
                                          <p:val>
                                            <p:strVal val="#ppt_x"/>
                                          </p:val>
                                        </p:tav>
                                      </p:tavLst>
                                    </p:anim>
                                    <p:anim calcmode="lin" valueType="num">
                                      <p:cBhvr>
                                        <p:cTn id="119" dur="1000" fill="hold"/>
                                        <p:tgtEl>
                                          <p:spTgt spid="48"/>
                                        </p:tgtEl>
                                        <p:attrNameLst>
                                          <p:attrName>ppt_y</p:attrName>
                                        </p:attrNameLst>
                                      </p:cBhvr>
                                      <p:tavLst>
                                        <p:tav tm="0">
                                          <p:val>
                                            <p:strVal val="#ppt_y-.1"/>
                                          </p:val>
                                        </p:tav>
                                        <p:tav tm="100000">
                                          <p:val>
                                            <p:strVal val="#ppt_y"/>
                                          </p:val>
                                        </p:tav>
                                      </p:tavLst>
                                    </p:anim>
                                  </p:childTnLst>
                                </p:cTn>
                              </p:par>
                              <p:par>
                                <p:cTn id="120" presetID="22" presetClass="entr" presetSubtype="4" fill="hold" grpId="0" nodeType="withEffect">
                                  <p:stCondLst>
                                    <p:cond delay="0"/>
                                  </p:stCondLst>
                                  <p:childTnLst>
                                    <p:set>
                                      <p:cBhvr>
                                        <p:cTn id="121" dur="1" fill="hold">
                                          <p:stCondLst>
                                            <p:cond delay="0"/>
                                          </p:stCondLst>
                                        </p:cTn>
                                        <p:tgtEl>
                                          <p:spTgt spid="20"/>
                                        </p:tgtEl>
                                        <p:attrNameLst>
                                          <p:attrName>style.visibility</p:attrName>
                                        </p:attrNameLst>
                                      </p:cBhvr>
                                      <p:to>
                                        <p:strVal val="visible"/>
                                      </p:to>
                                    </p:set>
                                    <p:animEffect transition="in" filter="wipe(down)">
                                      <p:cBhvr>
                                        <p:cTn id="122" dur="500"/>
                                        <p:tgtEl>
                                          <p:spTgt spid="20"/>
                                        </p:tgtEl>
                                      </p:cBhvr>
                                    </p:animEffect>
                                  </p:childTnLst>
                                </p:cTn>
                              </p:par>
                              <p:par>
                                <p:cTn id="123" presetID="22" presetClass="entr" presetSubtype="4" fill="hold" grpId="0" nodeType="withEffect">
                                  <p:stCondLst>
                                    <p:cond delay="200"/>
                                  </p:stCondLst>
                                  <p:childTnLst>
                                    <p:set>
                                      <p:cBhvr>
                                        <p:cTn id="124" dur="1" fill="hold">
                                          <p:stCondLst>
                                            <p:cond delay="0"/>
                                          </p:stCondLst>
                                        </p:cTn>
                                        <p:tgtEl>
                                          <p:spTgt spid="21"/>
                                        </p:tgtEl>
                                        <p:attrNameLst>
                                          <p:attrName>style.visibility</p:attrName>
                                        </p:attrNameLst>
                                      </p:cBhvr>
                                      <p:to>
                                        <p:strVal val="visible"/>
                                      </p:to>
                                    </p:set>
                                    <p:animEffect transition="in" filter="wipe(down)">
                                      <p:cBhvr>
                                        <p:cTn id="125" dur="500"/>
                                        <p:tgtEl>
                                          <p:spTgt spid="21"/>
                                        </p:tgtEl>
                                      </p:cBhvr>
                                    </p:animEffect>
                                  </p:childTnLst>
                                </p:cTn>
                              </p:par>
                              <p:par>
                                <p:cTn id="126" presetID="22" presetClass="entr" presetSubtype="4" fill="hold" grpId="0" nodeType="withEffect">
                                  <p:stCondLst>
                                    <p:cond delay="400"/>
                                  </p:stCondLst>
                                  <p:childTnLst>
                                    <p:set>
                                      <p:cBhvr>
                                        <p:cTn id="127" dur="1" fill="hold">
                                          <p:stCondLst>
                                            <p:cond delay="0"/>
                                          </p:stCondLst>
                                        </p:cTn>
                                        <p:tgtEl>
                                          <p:spTgt spid="22"/>
                                        </p:tgtEl>
                                        <p:attrNameLst>
                                          <p:attrName>style.visibility</p:attrName>
                                        </p:attrNameLst>
                                      </p:cBhvr>
                                      <p:to>
                                        <p:strVal val="visible"/>
                                      </p:to>
                                    </p:set>
                                    <p:animEffect transition="in" filter="wipe(down)">
                                      <p:cBhvr>
                                        <p:cTn id="128" dur="500"/>
                                        <p:tgtEl>
                                          <p:spTgt spid="22"/>
                                        </p:tgtEl>
                                      </p:cBhvr>
                                    </p:animEffect>
                                  </p:childTnLst>
                                </p:cTn>
                              </p:par>
                              <p:par>
                                <p:cTn id="129" presetID="22" presetClass="entr" presetSubtype="4" fill="hold" grpId="0" nodeType="withEffect">
                                  <p:stCondLst>
                                    <p:cond delay="600"/>
                                  </p:stCondLst>
                                  <p:childTnLst>
                                    <p:set>
                                      <p:cBhvr>
                                        <p:cTn id="130" dur="1" fill="hold">
                                          <p:stCondLst>
                                            <p:cond delay="0"/>
                                          </p:stCondLst>
                                        </p:cTn>
                                        <p:tgtEl>
                                          <p:spTgt spid="23"/>
                                        </p:tgtEl>
                                        <p:attrNameLst>
                                          <p:attrName>style.visibility</p:attrName>
                                        </p:attrNameLst>
                                      </p:cBhvr>
                                      <p:to>
                                        <p:strVal val="visible"/>
                                      </p:to>
                                    </p:set>
                                    <p:animEffect transition="in" filter="wipe(down)">
                                      <p:cBhvr>
                                        <p:cTn id="131" dur="500"/>
                                        <p:tgtEl>
                                          <p:spTgt spid="23"/>
                                        </p:tgtEl>
                                      </p:cBhvr>
                                    </p:animEffect>
                                  </p:childTnLst>
                                </p:cTn>
                              </p:par>
                            </p:childTnLst>
                          </p:cTn>
                        </p:par>
                        <p:par>
                          <p:cTn id="132" fill="hold">
                            <p:stCondLst>
                              <p:cond delay="5500"/>
                            </p:stCondLst>
                            <p:childTnLst>
                              <p:par>
                                <p:cTn id="133" presetID="22" presetClass="entr" presetSubtype="4"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Effect transition="in" filter="wipe(down)">
                                      <p:cBhvr>
                                        <p:cTn id="135" dur="500"/>
                                        <p:tgtEl>
                                          <p:spTgt spid="27"/>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26"/>
                                        </p:tgtEl>
                                        <p:attrNameLst>
                                          <p:attrName>style.visibility</p:attrName>
                                        </p:attrNameLst>
                                      </p:cBhvr>
                                      <p:to>
                                        <p:strVal val="visible"/>
                                      </p:to>
                                    </p:set>
                                    <p:animEffect transition="in" filter="wipe(down)">
                                      <p:cBhvr>
                                        <p:cTn id="138" dur="500"/>
                                        <p:tgtEl>
                                          <p:spTgt spid="26"/>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25"/>
                                        </p:tgtEl>
                                        <p:attrNameLst>
                                          <p:attrName>style.visibility</p:attrName>
                                        </p:attrNameLst>
                                      </p:cBhvr>
                                      <p:to>
                                        <p:strVal val="visible"/>
                                      </p:to>
                                    </p:set>
                                    <p:animEffect transition="in" filter="wipe(down)">
                                      <p:cBhvr>
                                        <p:cTn id="141" dur="500"/>
                                        <p:tgtEl>
                                          <p:spTgt spid="25"/>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24"/>
                                        </p:tgtEl>
                                        <p:attrNameLst>
                                          <p:attrName>style.visibility</p:attrName>
                                        </p:attrNameLst>
                                      </p:cBhvr>
                                      <p:to>
                                        <p:strVal val="visible"/>
                                      </p:to>
                                    </p:set>
                                    <p:animEffect transition="in" filter="wipe(down)">
                                      <p:cBhvr>
                                        <p:cTn id="144" dur="500"/>
                                        <p:tgtEl>
                                          <p:spTgt spid="24"/>
                                        </p:tgtEl>
                                      </p:cBhvr>
                                    </p:animEffect>
                                  </p:childTnLst>
                                </p:cTn>
                              </p:par>
                            </p:childTnLst>
                          </p:cTn>
                        </p:par>
                        <p:par>
                          <p:cTn id="145" fill="hold">
                            <p:stCondLst>
                              <p:cond delay="6000"/>
                            </p:stCondLst>
                            <p:childTnLst>
                              <p:par>
                                <p:cTn id="146" presetID="45" presetClass="entr" presetSubtype="0"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fade">
                                      <p:cBhvr>
                                        <p:cTn id="148" dur="500"/>
                                        <p:tgtEl>
                                          <p:spTgt spid="40"/>
                                        </p:tgtEl>
                                      </p:cBhvr>
                                    </p:animEffect>
                                    <p:anim calcmode="lin" valueType="num">
                                      <p:cBhvr>
                                        <p:cTn id="149" dur="500" fill="hold"/>
                                        <p:tgtEl>
                                          <p:spTgt spid="40"/>
                                        </p:tgtEl>
                                        <p:attrNameLst>
                                          <p:attrName>ppt_w</p:attrName>
                                        </p:attrNameLst>
                                      </p:cBhvr>
                                      <p:tavLst>
                                        <p:tav tm="0" fmla="#ppt_w*sin(2.5*pi*$)">
                                          <p:val>
                                            <p:fltVal val="0"/>
                                          </p:val>
                                        </p:tav>
                                        <p:tav tm="100000">
                                          <p:val>
                                            <p:fltVal val="1"/>
                                          </p:val>
                                        </p:tav>
                                      </p:tavLst>
                                    </p:anim>
                                    <p:anim calcmode="lin" valueType="num">
                                      <p:cBhvr>
                                        <p:cTn id="150" dur="500" fill="hold"/>
                                        <p:tgtEl>
                                          <p:spTgt spid="40"/>
                                        </p:tgtEl>
                                        <p:attrNameLst>
                                          <p:attrName>ppt_h</p:attrName>
                                        </p:attrNameLst>
                                      </p:cBhvr>
                                      <p:tavLst>
                                        <p:tav tm="0">
                                          <p:val>
                                            <p:strVal val="#ppt_h"/>
                                          </p:val>
                                        </p:tav>
                                        <p:tav tm="100000">
                                          <p:val>
                                            <p:strVal val="#ppt_h"/>
                                          </p:val>
                                        </p:tav>
                                      </p:tavLst>
                                    </p:anim>
                                  </p:childTnLst>
                                </p:cTn>
                              </p:par>
                              <p:par>
                                <p:cTn id="151" presetID="45" presetClass="entr" presetSubtype="0" fill="hold" grpId="0" nodeType="withEffect">
                                  <p:stCondLst>
                                    <p:cond delay="0"/>
                                  </p:stCondLst>
                                  <p:childTnLst>
                                    <p:set>
                                      <p:cBhvr>
                                        <p:cTn id="152" dur="1" fill="hold">
                                          <p:stCondLst>
                                            <p:cond delay="0"/>
                                          </p:stCondLst>
                                        </p:cTn>
                                        <p:tgtEl>
                                          <p:spTgt spid="43"/>
                                        </p:tgtEl>
                                        <p:attrNameLst>
                                          <p:attrName>style.visibility</p:attrName>
                                        </p:attrNameLst>
                                      </p:cBhvr>
                                      <p:to>
                                        <p:strVal val="visible"/>
                                      </p:to>
                                    </p:set>
                                    <p:animEffect transition="in" filter="fade">
                                      <p:cBhvr>
                                        <p:cTn id="153" dur="500"/>
                                        <p:tgtEl>
                                          <p:spTgt spid="43"/>
                                        </p:tgtEl>
                                      </p:cBhvr>
                                    </p:animEffect>
                                    <p:anim calcmode="lin" valueType="num">
                                      <p:cBhvr>
                                        <p:cTn id="154" dur="500" fill="hold"/>
                                        <p:tgtEl>
                                          <p:spTgt spid="43"/>
                                        </p:tgtEl>
                                        <p:attrNameLst>
                                          <p:attrName>ppt_w</p:attrName>
                                        </p:attrNameLst>
                                      </p:cBhvr>
                                      <p:tavLst>
                                        <p:tav tm="0" fmla="#ppt_w*sin(2.5*pi*$)">
                                          <p:val>
                                            <p:fltVal val="0"/>
                                          </p:val>
                                        </p:tav>
                                        <p:tav tm="100000">
                                          <p:val>
                                            <p:fltVal val="1"/>
                                          </p:val>
                                        </p:tav>
                                      </p:tavLst>
                                    </p:anim>
                                    <p:anim calcmode="lin" valueType="num">
                                      <p:cBhvr>
                                        <p:cTn id="155" dur="500" fill="hold"/>
                                        <p:tgtEl>
                                          <p:spTgt spid="43"/>
                                        </p:tgtEl>
                                        <p:attrNameLst>
                                          <p:attrName>ppt_h</p:attrName>
                                        </p:attrNameLst>
                                      </p:cBhvr>
                                      <p:tavLst>
                                        <p:tav tm="0">
                                          <p:val>
                                            <p:strVal val="#ppt_h"/>
                                          </p:val>
                                        </p:tav>
                                        <p:tav tm="100000">
                                          <p:val>
                                            <p:strVal val="#ppt_h"/>
                                          </p:val>
                                        </p:tav>
                                      </p:tavLst>
                                    </p:anim>
                                  </p:childTnLst>
                                </p:cTn>
                              </p:par>
                            </p:childTnLst>
                          </p:cTn>
                        </p:par>
                        <p:par>
                          <p:cTn id="156" fill="hold">
                            <p:stCondLst>
                              <p:cond delay="6500"/>
                            </p:stCondLst>
                            <p:childTnLst>
                              <p:par>
                                <p:cTn id="157" presetID="47" presetClass="entr" presetSubtype="0" fill="hold" grpId="0" nodeType="afterEffect">
                                  <p:stCondLst>
                                    <p:cond delay="0"/>
                                  </p:stCondLst>
                                  <p:childTnLst>
                                    <p:set>
                                      <p:cBhvr>
                                        <p:cTn id="158" dur="1" fill="hold">
                                          <p:stCondLst>
                                            <p:cond delay="0"/>
                                          </p:stCondLst>
                                        </p:cTn>
                                        <p:tgtEl>
                                          <p:spTgt spid="51"/>
                                        </p:tgtEl>
                                        <p:attrNameLst>
                                          <p:attrName>style.visibility</p:attrName>
                                        </p:attrNameLst>
                                      </p:cBhvr>
                                      <p:to>
                                        <p:strVal val="visible"/>
                                      </p:to>
                                    </p:set>
                                    <p:animEffect transition="in" filter="fade">
                                      <p:cBhvr>
                                        <p:cTn id="159" dur="1000"/>
                                        <p:tgtEl>
                                          <p:spTgt spid="51"/>
                                        </p:tgtEl>
                                      </p:cBhvr>
                                    </p:animEffect>
                                    <p:anim calcmode="lin" valueType="num">
                                      <p:cBhvr>
                                        <p:cTn id="160" dur="1000" fill="hold"/>
                                        <p:tgtEl>
                                          <p:spTgt spid="51"/>
                                        </p:tgtEl>
                                        <p:attrNameLst>
                                          <p:attrName>ppt_x</p:attrName>
                                        </p:attrNameLst>
                                      </p:cBhvr>
                                      <p:tavLst>
                                        <p:tav tm="0">
                                          <p:val>
                                            <p:strVal val="#ppt_x"/>
                                          </p:val>
                                        </p:tav>
                                        <p:tav tm="100000">
                                          <p:val>
                                            <p:strVal val="#ppt_x"/>
                                          </p:val>
                                        </p:tav>
                                      </p:tavLst>
                                    </p:anim>
                                    <p:anim calcmode="lin" valueType="num">
                                      <p:cBhvr>
                                        <p:cTn id="161" dur="1000" fill="hold"/>
                                        <p:tgtEl>
                                          <p:spTgt spid="51"/>
                                        </p:tgtEl>
                                        <p:attrNameLst>
                                          <p:attrName>ppt_y</p:attrName>
                                        </p:attrNameLst>
                                      </p:cBhvr>
                                      <p:tavLst>
                                        <p:tav tm="0">
                                          <p:val>
                                            <p:strVal val="#ppt_y-.1"/>
                                          </p:val>
                                        </p:tav>
                                        <p:tav tm="100000">
                                          <p:val>
                                            <p:strVal val="#ppt_y"/>
                                          </p:val>
                                        </p:tav>
                                      </p:tavLst>
                                    </p:anim>
                                  </p:childTnLst>
                                </p:cTn>
                              </p:par>
                              <p:par>
                                <p:cTn id="162" presetID="47" presetClass="entr" presetSubtype="0" fill="hold" grpId="0" nodeType="withEffect">
                                  <p:stCondLst>
                                    <p:cond delay="0"/>
                                  </p:stCondLst>
                                  <p:childTnLst>
                                    <p:set>
                                      <p:cBhvr>
                                        <p:cTn id="163" dur="1" fill="hold">
                                          <p:stCondLst>
                                            <p:cond delay="0"/>
                                          </p:stCondLst>
                                        </p:cTn>
                                        <p:tgtEl>
                                          <p:spTgt spid="50"/>
                                        </p:tgtEl>
                                        <p:attrNameLst>
                                          <p:attrName>style.visibility</p:attrName>
                                        </p:attrNameLst>
                                      </p:cBhvr>
                                      <p:to>
                                        <p:strVal val="visible"/>
                                      </p:to>
                                    </p:set>
                                    <p:animEffect transition="in" filter="fade">
                                      <p:cBhvr>
                                        <p:cTn id="164" dur="1000"/>
                                        <p:tgtEl>
                                          <p:spTgt spid="50"/>
                                        </p:tgtEl>
                                      </p:cBhvr>
                                    </p:animEffect>
                                    <p:anim calcmode="lin" valueType="num">
                                      <p:cBhvr>
                                        <p:cTn id="165" dur="1000" fill="hold"/>
                                        <p:tgtEl>
                                          <p:spTgt spid="50"/>
                                        </p:tgtEl>
                                        <p:attrNameLst>
                                          <p:attrName>ppt_x</p:attrName>
                                        </p:attrNameLst>
                                      </p:cBhvr>
                                      <p:tavLst>
                                        <p:tav tm="0">
                                          <p:val>
                                            <p:strVal val="#ppt_x"/>
                                          </p:val>
                                        </p:tav>
                                        <p:tav tm="100000">
                                          <p:val>
                                            <p:strVal val="#ppt_x"/>
                                          </p:val>
                                        </p:tav>
                                      </p:tavLst>
                                    </p:anim>
                                    <p:anim calcmode="lin" valueType="num">
                                      <p:cBhvr>
                                        <p:cTn id="166" dur="1000" fill="hold"/>
                                        <p:tgtEl>
                                          <p:spTgt spid="50"/>
                                        </p:tgtEl>
                                        <p:attrNameLst>
                                          <p:attrName>ppt_y</p:attrName>
                                        </p:attrNameLst>
                                      </p:cBhvr>
                                      <p:tavLst>
                                        <p:tav tm="0">
                                          <p:val>
                                            <p:strVal val="#ppt_y-.1"/>
                                          </p:val>
                                        </p:tav>
                                        <p:tav tm="100000">
                                          <p:val>
                                            <p:strVal val="#ppt_y"/>
                                          </p:val>
                                        </p:tav>
                                      </p:tavLst>
                                    </p:anim>
                                  </p:childTnLst>
                                </p:cTn>
                              </p:par>
                              <p:par>
                                <p:cTn id="167" presetID="22" presetClass="entr" presetSubtype="4" fill="hold" grpId="0" nodeType="withEffect">
                                  <p:stCondLst>
                                    <p:cond delay="0"/>
                                  </p:stCondLst>
                                  <p:childTnLst>
                                    <p:set>
                                      <p:cBhvr>
                                        <p:cTn id="168" dur="1" fill="hold">
                                          <p:stCondLst>
                                            <p:cond delay="0"/>
                                          </p:stCondLst>
                                        </p:cTn>
                                        <p:tgtEl>
                                          <p:spTgt spid="28"/>
                                        </p:tgtEl>
                                        <p:attrNameLst>
                                          <p:attrName>style.visibility</p:attrName>
                                        </p:attrNameLst>
                                      </p:cBhvr>
                                      <p:to>
                                        <p:strVal val="visible"/>
                                      </p:to>
                                    </p:set>
                                    <p:animEffect transition="in" filter="wipe(down)">
                                      <p:cBhvr>
                                        <p:cTn id="169" dur="500"/>
                                        <p:tgtEl>
                                          <p:spTgt spid="28"/>
                                        </p:tgtEl>
                                      </p:cBhvr>
                                    </p:animEffect>
                                  </p:childTnLst>
                                </p:cTn>
                              </p:par>
                              <p:par>
                                <p:cTn id="170" presetID="22" presetClass="entr" presetSubtype="4" fill="hold" grpId="0" nodeType="withEffect">
                                  <p:stCondLst>
                                    <p:cond delay="200"/>
                                  </p:stCondLst>
                                  <p:childTnLst>
                                    <p:set>
                                      <p:cBhvr>
                                        <p:cTn id="171" dur="1" fill="hold">
                                          <p:stCondLst>
                                            <p:cond delay="0"/>
                                          </p:stCondLst>
                                        </p:cTn>
                                        <p:tgtEl>
                                          <p:spTgt spid="29"/>
                                        </p:tgtEl>
                                        <p:attrNameLst>
                                          <p:attrName>style.visibility</p:attrName>
                                        </p:attrNameLst>
                                      </p:cBhvr>
                                      <p:to>
                                        <p:strVal val="visible"/>
                                      </p:to>
                                    </p:set>
                                    <p:animEffect transition="in" filter="wipe(down)">
                                      <p:cBhvr>
                                        <p:cTn id="172" dur="500"/>
                                        <p:tgtEl>
                                          <p:spTgt spid="29"/>
                                        </p:tgtEl>
                                      </p:cBhvr>
                                    </p:animEffect>
                                  </p:childTnLst>
                                </p:cTn>
                              </p:par>
                              <p:par>
                                <p:cTn id="173" presetID="22" presetClass="entr" presetSubtype="4" fill="hold" grpId="0" nodeType="withEffect">
                                  <p:stCondLst>
                                    <p:cond delay="400"/>
                                  </p:stCondLst>
                                  <p:childTnLst>
                                    <p:set>
                                      <p:cBhvr>
                                        <p:cTn id="174" dur="1" fill="hold">
                                          <p:stCondLst>
                                            <p:cond delay="0"/>
                                          </p:stCondLst>
                                        </p:cTn>
                                        <p:tgtEl>
                                          <p:spTgt spid="30"/>
                                        </p:tgtEl>
                                        <p:attrNameLst>
                                          <p:attrName>style.visibility</p:attrName>
                                        </p:attrNameLst>
                                      </p:cBhvr>
                                      <p:to>
                                        <p:strVal val="visible"/>
                                      </p:to>
                                    </p:set>
                                    <p:animEffect transition="in" filter="wipe(down)">
                                      <p:cBhvr>
                                        <p:cTn id="175" dur="500"/>
                                        <p:tgtEl>
                                          <p:spTgt spid="30"/>
                                        </p:tgtEl>
                                      </p:cBhvr>
                                    </p:animEffect>
                                  </p:childTnLst>
                                </p:cTn>
                              </p:par>
                              <p:par>
                                <p:cTn id="176" presetID="22" presetClass="entr" presetSubtype="4" fill="hold" grpId="0" nodeType="withEffect">
                                  <p:stCondLst>
                                    <p:cond delay="600"/>
                                  </p:stCondLst>
                                  <p:childTnLst>
                                    <p:set>
                                      <p:cBhvr>
                                        <p:cTn id="177" dur="1" fill="hold">
                                          <p:stCondLst>
                                            <p:cond delay="0"/>
                                          </p:stCondLst>
                                        </p:cTn>
                                        <p:tgtEl>
                                          <p:spTgt spid="31"/>
                                        </p:tgtEl>
                                        <p:attrNameLst>
                                          <p:attrName>style.visibility</p:attrName>
                                        </p:attrNameLst>
                                      </p:cBhvr>
                                      <p:to>
                                        <p:strVal val="visible"/>
                                      </p:to>
                                    </p:set>
                                    <p:animEffect transition="in" filter="wipe(down)">
                                      <p:cBhvr>
                                        <p:cTn id="178" dur="500"/>
                                        <p:tgtEl>
                                          <p:spTgt spid="31"/>
                                        </p:tgtEl>
                                      </p:cBhvr>
                                    </p:animEffect>
                                  </p:childTnLst>
                                </p:cTn>
                              </p:par>
                            </p:childTnLst>
                          </p:cTn>
                        </p:par>
                        <p:par>
                          <p:cTn id="179" fill="hold">
                            <p:stCondLst>
                              <p:cond delay="7500"/>
                            </p:stCondLst>
                            <p:childTnLst>
                              <p:par>
                                <p:cTn id="180" presetID="22" presetClass="entr" presetSubtype="4" fill="hold" grpId="0" nodeType="afterEffect">
                                  <p:stCondLst>
                                    <p:cond delay="0"/>
                                  </p:stCondLst>
                                  <p:childTnLst>
                                    <p:set>
                                      <p:cBhvr>
                                        <p:cTn id="181" dur="1" fill="hold">
                                          <p:stCondLst>
                                            <p:cond delay="0"/>
                                          </p:stCondLst>
                                        </p:cTn>
                                        <p:tgtEl>
                                          <p:spTgt spid="35"/>
                                        </p:tgtEl>
                                        <p:attrNameLst>
                                          <p:attrName>style.visibility</p:attrName>
                                        </p:attrNameLst>
                                      </p:cBhvr>
                                      <p:to>
                                        <p:strVal val="visible"/>
                                      </p:to>
                                    </p:set>
                                    <p:animEffect transition="in" filter="wipe(down)">
                                      <p:cBhvr>
                                        <p:cTn id="182" dur="500"/>
                                        <p:tgtEl>
                                          <p:spTgt spid="35"/>
                                        </p:tgtEl>
                                      </p:cBhvr>
                                    </p:animEffect>
                                  </p:childTnLst>
                                </p:cTn>
                              </p:par>
                              <p:par>
                                <p:cTn id="183" presetID="22" presetClass="entr" presetSubtype="4" fill="hold" grpId="0" nodeType="withEffect">
                                  <p:stCondLst>
                                    <p:cond delay="0"/>
                                  </p:stCondLst>
                                  <p:childTnLst>
                                    <p:set>
                                      <p:cBhvr>
                                        <p:cTn id="184" dur="1" fill="hold">
                                          <p:stCondLst>
                                            <p:cond delay="0"/>
                                          </p:stCondLst>
                                        </p:cTn>
                                        <p:tgtEl>
                                          <p:spTgt spid="34"/>
                                        </p:tgtEl>
                                        <p:attrNameLst>
                                          <p:attrName>style.visibility</p:attrName>
                                        </p:attrNameLst>
                                      </p:cBhvr>
                                      <p:to>
                                        <p:strVal val="visible"/>
                                      </p:to>
                                    </p:set>
                                    <p:animEffect transition="in" filter="wipe(down)">
                                      <p:cBhvr>
                                        <p:cTn id="185" dur="500"/>
                                        <p:tgtEl>
                                          <p:spTgt spid="34"/>
                                        </p:tgtEl>
                                      </p:cBhvr>
                                    </p:animEffect>
                                  </p:childTnLst>
                                </p:cTn>
                              </p:par>
                              <p:par>
                                <p:cTn id="186" presetID="22" presetClass="entr" presetSubtype="4" fill="hold" grpId="0" nodeType="withEffect">
                                  <p:stCondLst>
                                    <p:cond delay="0"/>
                                  </p:stCondLst>
                                  <p:childTnLst>
                                    <p:set>
                                      <p:cBhvr>
                                        <p:cTn id="187" dur="1" fill="hold">
                                          <p:stCondLst>
                                            <p:cond delay="0"/>
                                          </p:stCondLst>
                                        </p:cTn>
                                        <p:tgtEl>
                                          <p:spTgt spid="33"/>
                                        </p:tgtEl>
                                        <p:attrNameLst>
                                          <p:attrName>style.visibility</p:attrName>
                                        </p:attrNameLst>
                                      </p:cBhvr>
                                      <p:to>
                                        <p:strVal val="visible"/>
                                      </p:to>
                                    </p:set>
                                    <p:animEffect transition="in" filter="wipe(down)">
                                      <p:cBhvr>
                                        <p:cTn id="188" dur="500"/>
                                        <p:tgtEl>
                                          <p:spTgt spid="33"/>
                                        </p:tgtEl>
                                      </p:cBhvr>
                                    </p:animEffect>
                                  </p:childTnLst>
                                </p:cTn>
                              </p:par>
                              <p:par>
                                <p:cTn id="189" presetID="22" presetClass="entr" presetSubtype="4" fill="hold" grpId="0" nodeType="withEffect">
                                  <p:stCondLst>
                                    <p:cond delay="0"/>
                                  </p:stCondLst>
                                  <p:childTnLst>
                                    <p:set>
                                      <p:cBhvr>
                                        <p:cTn id="190" dur="1" fill="hold">
                                          <p:stCondLst>
                                            <p:cond delay="0"/>
                                          </p:stCondLst>
                                        </p:cTn>
                                        <p:tgtEl>
                                          <p:spTgt spid="32"/>
                                        </p:tgtEl>
                                        <p:attrNameLst>
                                          <p:attrName>style.visibility</p:attrName>
                                        </p:attrNameLst>
                                      </p:cBhvr>
                                      <p:to>
                                        <p:strVal val="visible"/>
                                      </p:to>
                                    </p:set>
                                    <p:animEffect transition="in" filter="wipe(down)">
                                      <p:cBhvr>
                                        <p:cTn id="19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p:bldP spid="45" grpId="0"/>
      <p:bldP spid="46" grpId="0"/>
      <p:bldP spid="47" grpId="0"/>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7" name="图片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95727" y="1517104"/>
            <a:ext cx="3719029"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图片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2846" y="3669754"/>
            <a:ext cx="3736489"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9" name="组合 12"/>
          <p:cNvGrpSpPr/>
          <p:nvPr/>
        </p:nvGrpSpPr>
        <p:grpSpPr bwMode="auto">
          <a:xfrm>
            <a:off x="5762373" y="4012656"/>
            <a:ext cx="77778" cy="1660525"/>
            <a:chOff x="4447640" y="4598361"/>
            <a:chExt cx="77272" cy="1660771"/>
          </a:xfrm>
          <a:solidFill>
            <a:schemeClr val="tx1">
              <a:lumMod val="50000"/>
              <a:lumOff val="50000"/>
            </a:schemeClr>
          </a:solidFill>
        </p:grpSpPr>
        <p:cxnSp>
          <p:nvCxnSpPr>
            <p:cNvPr id="14" name="直接连接符 13"/>
            <p:cNvCxnSpPr/>
            <p:nvPr/>
          </p:nvCxnSpPr>
          <p:spPr>
            <a:xfrm>
              <a:off x="4487065" y="4598361"/>
              <a:ext cx="0" cy="1582972"/>
            </a:xfrm>
            <a:prstGeom prst="line">
              <a:avLst/>
            </a:prstGeom>
            <a:grpFill/>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4447640" y="6181333"/>
              <a:ext cx="77272" cy="77799"/>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grpSp>
      <p:grpSp>
        <p:nvGrpSpPr>
          <p:cNvPr id="30730" name="组合 15"/>
          <p:cNvGrpSpPr/>
          <p:nvPr/>
        </p:nvGrpSpPr>
        <p:grpSpPr bwMode="auto">
          <a:xfrm>
            <a:off x="6514750" y="2204865"/>
            <a:ext cx="76190" cy="1639887"/>
            <a:chOff x="6368203" y="2158186"/>
            <a:chExt cx="77272" cy="1641049"/>
          </a:xfrm>
          <a:solidFill>
            <a:schemeClr val="tx1">
              <a:lumMod val="50000"/>
              <a:lumOff val="50000"/>
            </a:schemeClr>
          </a:solidFill>
        </p:grpSpPr>
        <p:cxnSp>
          <p:nvCxnSpPr>
            <p:cNvPr id="17" name="直接连接符 16"/>
            <p:cNvCxnSpPr/>
            <p:nvPr/>
          </p:nvCxnSpPr>
          <p:spPr>
            <a:xfrm>
              <a:off x="6406839" y="2215376"/>
              <a:ext cx="0" cy="1583859"/>
            </a:xfrm>
            <a:prstGeom prst="line">
              <a:avLst/>
            </a:prstGeom>
            <a:grpFill/>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6368203" y="2158186"/>
              <a:ext cx="77272" cy="77842"/>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grpSp>
      <p:sp>
        <p:nvSpPr>
          <p:cNvPr id="19" name="流程图: 可选过程 18"/>
          <p:cNvSpPr/>
          <p:nvPr/>
        </p:nvSpPr>
        <p:spPr>
          <a:xfrm>
            <a:off x="1919537" y="4190455"/>
            <a:ext cx="1299993" cy="411163"/>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solidFill>
                  <a:schemeClr val="tx2"/>
                </a:solidFill>
                <a:latin typeface="+mn-ea"/>
                <a:cs typeface="+mn-ea"/>
              </a:rPr>
              <a:t>添加文字</a:t>
            </a:r>
          </a:p>
        </p:txBody>
      </p:sp>
      <p:sp>
        <p:nvSpPr>
          <p:cNvPr id="30732" name="TextBox 10"/>
          <p:cNvSpPr txBox="1">
            <a:spLocks noChangeArrowheads="1"/>
          </p:cNvSpPr>
          <p:nvPr/>
        </p:nvSpPr>
        <p:spPr bwMode="auto">
          <a:xfrm>
            <a:off x="2030648" y="4580979"/>
            <a:ext cx="3096809"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文字内容需概括精炼，建议与标题相关并符合整体语言风格，语言描述尽量简洁生动。文字内容需概括精炼，建议与标题相关并符合整体语言风格，语言描述尽量简洁生动。</a:t>
            </a:r>
            <a:endParaRPr lang="en-US" altLang="zh-CN" dirty="0"/>
          </a:p>
        </p:txBody>
      </p:sp>
      <p:sp>
        <p:nvSpPr>
          <p:cNvPr id="21" name="流程图: 可选过程 20"/>
          <p:cNvSpPr/>
          <p:nvPr/>
        </p:nvSpPr>
        <p:spPr>
          <a:xfrm>
            <a:off x="7079827" y="1963192"/>
            <a:ext cx="1301581" cy="411162"/>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solidFill>
                  <a:schemeClr val="accent1"/>
                </a:solidFill>
                <a:latin typeface="+mn-ea"/>
                <a:cs typeface="+mn-ea"/>
              </a:rPr>
              <a:t>添加文字</a:t>
            </a:r>
          </a:p>
        </p:txBody>
      </p:sp>
      <p:sp>
        <p:nvSpPr>
          <p:cNvPr id="30734" name="TextBox 10"/>
          <p:cNvSpPr txBox="1">
            <a:spLocks noChangeArrowheads="1"/>
          </p:cNvSpPr>
          <p:nvPr/>
        </p:nvSpPr>
        <p:spPr bwMode="auto">
          <a:xfrm>
            <a:off x="7192526" y="2352129"/>
            <a:ext cx="3096809"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文字内容需概括精炼，建议与标题相关并符合整体语言风格，语言描述尽量简洁生动。文字内容需概括精炼，建议与标题相关并符合整体语言风格，语言描述尽量简洁生动。</a:t>
            </a:r>
            <a:endParaRPr lang="en-US" altLang="zh-CN" dirty="0"/>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27"/>
                                        </p:tgtEl>
                                        <p:attrNameLst>
                                          <p:attrName>style.visibility</p:attrName>
                                        </p:attrNameLst>
                                      </p:cBhvr>
                                      <p:to>
                                        <p:strVal val="visible"/>
                                      </p:to>
                                    </p:set>
                                    <p:animEffect transition="in" filter="fade">
                                      <p:cBhvr>
                                        <p:cTn id="7" dur="1000"/>
                                        <p:tgtEl>
                                          <p:spTgt spid="30727"/>
                                        </p:tgtEl>
                                      </p:cBhvr>
                                    </p:animEffect>
                                    <p:anim calcmode="lin" valueType="num">
                                      <p:cBhvr>
                                        <p:cTn id="8" dur="1000" fill="hold"/>
                                        <p:tgtEl>
                                          <p:spTgt spid="30727"/>
                                        </p:tgtEl>
                                        <p:attrNameLst>
                                          <p:attrName>ppt_x</p:attrName>
                                        </p:attrNameLst>
                                      </p:cBhvr>
                                      <p:tavLst>
                                        <p:tav tm="0">
                                          <p:val>
                                            <p:strVal val="#ppt_x"/>
                                          </p:val>
                                        </p:tav>
                                        <p:tav tm="100000">
                                          <p:val>
                                            <p:strVal val="#ppt_x"/>
                                          </p:val>
                                        </p:tav>
                                      </p:tavLst>
                                    </p:anim>
                                    <p:anim calcmode="lin" valueType="num">
                                      <p:cBhvr>
                                        <p:cTn id="9" dur="1000" fill="hold"/>
                                        <p:tgtEl>
                                          <p:spTgt spid="3072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300"/>
                                  </p:stCondLst>
                                  <p:childTnLst>
                                    <p:set>
                                      <p:cBhvr>
                                        <p:cTn id="11" dur="1" fill="hold">
                                          <p:stCondLst>
                                            <p:cond delay="0"/>
                                          </p:stCondLst>
                                        </p:cTn>
                                        <p:tgtEl>
                                          <p:spTgt spid="30728"/>
                                        </p:tgtEl>
                                        <p:attrNameLst>
                                          <p:attrName>style.visibility</p:attrName>
                                        </p:attrNameLst>
                                      </p:cBhvr>
                                      <p:to>
                                        <p:strVal val="visible"/>
                                      </p:to>
                                    </p:set>
                                    <p:animEffect transition="in" filter="fade">
                                      <p:cBhvr>
                                        <p:cTn id="12" dur="1000"/>
                                        <p:tgtEl>
                                          <p:spTgt spid="30728"/>
                                        </p:tgtEl>
                                      </p:cBhvr>
                                    </p:animEffect>
                                    <p:anim calcmode="lin" valueType="num">
                                      <p:cBhvr>
                                        <p:cTn id="13" dur="1000" fill="hold"/>
                                        <p:tgtEl>
                                          <p:spTgt spid="30728"/>
                                        </p:tgtEl>
                                        <p:attrNameLst>
                                          <p:attrName>ppt_x</p:attrName>
                                        </p:attrNameLst>
                                      </p:cBhvr>
                                      <p:tavLst>
                                        <p:tav tm="0">
                                          <p:val>
                                            <p:strVal val="#ppt_x"/>
                                          </p:val>
                                        </p:tav>
                                        <p:tav tm="100000">
                                          <p:val>
                                            <p:strVal val="#ppt_x"/>
                                          </p:val>
                                        </p:tav>
                                      </p:tavLst>
                                    </p:anim>
                                    <p:anim calcmode="lin" valueType="num">
                                      <p:cBhvr>
                                        <p:cTn id="14" dur="1000" fill="hold"/>
                                        <p:tgtEl>
                                          <p:spTgt spid="30728"/>
                                        </p:tgtEl>
                                        <p:attrNameLst>
                                          <p:attrName>ppt_y</p:attrName>
                                        </p:attrNameLst>
                                      </p:cBhvr>
                                      <p:tavLst>
                                        <p:tav tm="0">
                                          <p:val>
                                            <p:strVal val="#ppt_y-.1"/>
                                          </p:val>
                                        </p:tav>
                                        <p:tav tm="100000">
                                          <p:val>
                                            <p:strVal val="#ppt_y"/>
                                          </p:val>
                                        </p:tav>
                                      </p:tavLst>
                                    </p:anim>
                                  </p:childTnLst>
                                </p:cTn>
                              </p:par>
                              <p:par>
                                <p:cTn id="15" presetID="22" presetClass="entr" presetSubtype="1" fill="hold" nodeType="withEffect">
                                  <p:stCondLst>
                                    <p:cond delay="600"/>
                                  </p:stCondLst>
                                  <p:childTnLst>
                                    <p:set>
                                      <p:cBhvr>
                                        <p:cTn id="16" dur="1" fill="hold">
                                          <p:stCondLst>
                                            <p:cond delay="0"/>
                                          </p:stCondLst>
                                        </p:cTn>
                                        <p:tgtEl>
                                          <p:spTgt spid="30729"/>
                                        </p:tgtEl>
                                        <p:attrNameLst>
                                          <p:attrName>style.visibility</p:attrName>
                                        </p:attrNameLst>
                                      </p:cBhvr>
                                      <p:to>
                                        <p:strVal val="visible"/>
                                      </p:to>
                                    </p:set>
                                    <p:animEffect transition="in" filter="wipe(up)">
                                      <p:cBhvr>
                                        <p:cTn id="17" dur="500"/>
                                        <p:tgtEl>
                                          <p:spTgt spid="30729"/>
                                        </p:tgtEl>
                                      </p:cBhvr>
                                    </p:animEffect>
                                  </p:childTnLst>
                                </p:cTn>
                              </p:par>
                              <p:par>
                                <p:cTn id="18" presetID="22" presetClass="entr" presetSubtype="4" fill="hold" nodeType="withEffect">
                                  <p:stCondLst>
                                    <p:cond delay="900"/>
                                  </p:stCondLst>
                                  <p:childTnLst>
                                    <p:set>
                                      <p:cBhvr>
                                        <p:cTn id="19" dur="1" fill="hold">
                                          <p:stCondLst>
                                            <p:cond delay="0"/>
                                          </p:stCondLst>
                                        </p:cTn>
                                        <p:tgtEl>
                                          <p:spTgt spid="30730"/>
                                        </p:tgtEl>
                                        <p:attrNameLst>
                                          <p:attrName>style.visibility</p:attrName>
                                        </p:attrNameLst>
                                      </p:cBhvr>
                                      <p:to>
                                        <p:strVal val="visible"/>
                                      </p:to>
                                    </p:set>
                                    <p:animEffect transition="in" filter="wipe(down)">
                                      <p:cBhvr>
                                        <p:cTn id="20" dur="500"/>
                                        <p:tgtEl>
                                          <p:spTgt spid="30730"/>
                                        </p:tgtEl>
                                      </p:cBhvr>
                                    </p:animEffect>
                                  </p:childTnLst>
                                </p:cTn>
                              </p:par>
                              <p:par>
                                <p:cTn id="21" presetID="10" presetClass="entr" presetSubtype="0" fill="hold" grpId="0" nodeType="withEffect">
                                  <p:stCondLst>
                                    <p:cond delay="120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1500"/>
                                  </p:stCondLst>
                                  <p:childTnLst>
                                    <p:set>
                                      <p:cBhvr>
                                        <p:cTn id="25" dur="1" fill="hold">
                                          <p:stCondLst>
                                            <p:cond delay="0"/>
                                          </p:stCondLst>
                                        </p:cTn>
                                        <p:tgtEl>
                                          <p:spTgt spid="30732"/>
                                        </p:tgtEl>
                                        <p:attrNameLst>
                                          <p:attrName>style.visibility</p:attrName>
                                        </p:attrNameLst>
                                      </p:cBhvr>
                                      <p:to>
                                        <p:strVal val="visible"/>
                                      </p:to>
                                    </p:set>
                                    <p:animEffect transition="in" filter="fade">
                                      <p:cBhvr>
                                        <p:cTn id="26" dur="500"/>
                                        <p:tgtEl>
                                          <p:spTgt spid="30732"/>
                                        </p:tgtEl>
                                      </p:cBhvr>
                                    </p:animEffect>
                                  </p:childTnLst>
                                </p:cTn>
                              </p:par>
                              <p:par>
                                <p:cTn id="27" presetID="10" presetClass="entr" presetSubtype="0" fill="hold" grpId="0" nodeType="withEffect">
                                  <p:stCondLst>
                                    <p:cond delay="180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grpId="0" nodeType="withEffect">
                                  <p:stCondLst>
                                    <p:cond delay="2100"/>
                                  </p:stCondLst>
                                  <p:childTnLst>
                                    <p:set>
                                      <p:cBhvr>
                                        <p:cTn id="31" dur="1" fill="hold">
                                          <p:stCondLst>
                                            <p:cond delay="0"/>
                                          </p:stCondLst>
                                        </p:cTn>
                                        <p:tgtEl>
                                          <p:spTgt spid="30734"/>
                                        </p:tgtEl>
                                        <p:attrNameLst>
                                          <p:attrName>style.visibility</p:attrName>
                                        </p:attrNameLst>
                                      </p:cBhvr>
                                      <p:to>
                                        <p:strVal val="visible"/>
                                      </p:to>
                                    </p:set>
                                    <p:animEffect transition="in" filter="fade">
                                      <p:cBhvr>
                                        <p:cTn id="32" dur="500"/>
                                        <p:tgtEl>
                                          <p:spTgt spid="30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0732" grpId="0"/>
      <p:bldP spid="21" grpId="0"/>
      <p:bldP spid="3073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p:nvPr/>
        </p:nvSpPr>
        <p:spPr>
          <a:xfrm>
            <a:off x="5213147" y="1944364"/>
            <a:ext cx="4185761" cy="830997"/>
          </a:xfrm>
          <a:prstGeom prst="rect">
            <a:avLst/>
          </a:prstGeom>
          <a:noFill/>
        </p:spPr>
        <p:txBody>
          <a:bodyPr wrap="none" rtlCol="0">
            <a:spAutoFit/>
          </a:bodyPr>
          <a:lstStyle/>
          <a:p>
            <a:pPr marL="0" lvl="1"/>
            <a:r>
              <a:rPr lang="zh-CN" altLang="en-US" sz="4800" b="1" spc="400" dirty="0">
                <a:solidFill>
                  <a:srgbClr val="7381B8"/>
                </a:solidFill>
                <a:latin typeface="微软雅黑" panose="020B0503020204020204" pitchFamily="34" charset="-122"/>
                <a:ea typeface="微软雅黑" panose="020B0503020204020204" pitchFamily="34" charset="-122"/>
              </a:rPr>
              <a:t>标题内容概述</a:t>
            </a:r>
          </a:p>
        </p:txBody>
      </p:sp>
      <p:cxnSp>
        <p:nvCxnSpPr>
          <p:cNvPr id="8" name="直接连接符 7"/>
          <p:cNvCxnSpPr/>
          <p:nvPr/>
        </p:nvCxnSpPr>
        <p:spPr>
          <a:xfrm>
            <a:off x="5272197" y="2912303"/>
            <a:ext cx="4357441" cy="0"/>
          </a:xfrm>
          <a:prstGeom prst="line">
            <a:avLst/>
          </a:prstGeom>
          <a:ln w="9525">
            <a:solidFill>
              <a:schemeClr val="tx2"/>
            </a:solidFill>
            <a:prstDash val="solid"/>
            <a:tailEnd type="diamond"/>
          </a:ln>
        </p:spPr>
        <p:style>
          <a:lnRef idx="1">
            <a:schemeClr val="accent1"/>
          </a:lnRef>
          <a:fillRef idx="0">
            <a:schemeClr val="accent1"/>
          </a:fillRef>
          <a:effectRef idx="0">
            <a:schemeClr val="accent1"/>
          </a:effectRef>
          <a:fontRef idx="minor">
            <a:schemeClr val="tx1"/>
          </a:fontRef>
        </p:style>
      </p:cxnSp>
      <p:sp>
        <p:nvSpPr>
          <p:cNvPr id="9" name="文本框 9"/>
          <p:cNvSpPr txBox="1"/>
          <p:nvPr/>
        </p:nvSpPr>
        <p:spPr>
          <a:xfrm>
            <a:off x="5353503" y="3099980"/>
            <a:ext cx="2677253" cy="266676"/>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735" dirty="0">
                <a:solidFill>
                  <a:srgbClr val="5F5F5F"/>
                </a:solidFill>
                <a:latin typeface="微软雅黑" panose="020B0503020204020204" pitchFamily="34" charset="-122"/>
                <a:ea typeface="微软雅黑" panose="020B0503020204020204" pitchFamily="34" charset="-122"/>
              </a:rPr>
              <a:t>标题文字内容</a:t>
            </a:r>
          </a:p>
        </p:txBody>
      </p:sp>
      <p:sp>
        <p:nvSpPr>
          <p:cNvPr id="10" name="文本框 9"/>
          <p:cNvSpPr txBox="1"/>
          <p:nvPr/>
        </p:nvSpPr>
        <p:spPr>
          <a:xfrm>
            <a:off x="5353502" y="3504715"/>
            <a:ext cx="2677253" cy="266676"/>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735" dirty="0">
                <a:solidFill>
                  <a:srgbClr val="5F5F5F"/>
                </a:solidFill>
                <a:latin typeface="微软雅黑" panose="020B0503020204020204" pitchFamily="34" charset="-122"/>
                <a:ea typeface="微软雅黑" panose="020B0503020204020204" pitchFamily="34" charset="-122"/>
              </a:rPr>
              <a:t>标题文字内容</a:t>
            </a:r>
          </a:p>
        </p:txBody>
      </p:sp>
      <p:sp>
        <p:nvSpPr>
          <p:cNvPr id="11" name="文本框 9"/>
          <p:cNvSpPr txBox="1"/>
          <p:nvPr/>
        </p:nvSpPr>
        <p:spPr>
          <a:xfrm>
            <a:off x="7624458" y="3104324"/>
            <a:ext cx="2677253" cy="266676"/>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735" dirty="0">
                <a:solidFill>
                  <a:srgbClr val="5F5F5F"/>
                </a:solidFill>
                <a:latin typeface="微软雅黑" panose="020B0503020204020204" pitchFamily="34" charset="-122"/>
                <a:ea typeface="微软雅黑" panose="020B0503020204020204" pitchFamily="34" charset="-122"/>
              </a:rPr>
              <a:t>标题文字内容</a:t>
            </a:r>
          </a:p>
        </p:txBody>
      </p:sp>
      <p:sp>
        <p:nvSpPr>
          <p:cNvPr id="12" name="文本框 9"/>
          <p:cNvSpPr txBox="1"/>
          <p:nvPr/>
        </p:nvSpPr>
        <p:spPr>
          <a:xfrm>
            <a:off x="7624459" y="3509659"/>
            <a:ext cx="2677253" cy="266676"/>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735" dirty="0">
                <a:solidFill>
                  <a:srgbClr val="5F5F5F"/>
                </a:solidFill>
                <a:latin typeface="微软雅黑" panose="020B0503020204020204" pitchFamily="34" charset="-122"/>
                <a:ea typeface="微软雅黑" panose="020B0503020204020204" pitchFamily="34" charset="-122"/>
              </a:rPr>
              <a:t>标题文字内容</a:t>
            </a:r>
          </a:p>
        </p:txBody>
      </p:sp>
      <p:grpSp>
        <p:nvGrpSpPr>
          <p:cNvPr id="13" name="组合 12"/>
          <p:cNvGrpSpPr/>
          <p:nvPr/>
        </p:nvGrpSpPr>
        <p:grpSpPr>
          <a:xfrm>
            <a:off x="2831637" y="1944364"/>
            <a:ext cx="2016224" cy="2016224"/>
            <a:chOff x="2118480" y="1316166"/>
            <a:chExt cx="1512168" cy="1512168"/>
          </a:xfrm>
        </p:grpSpPr>
        <p:sp>
          <p:nvSpPr>
            <p:cNvPr id="14" name="椭圆 13"/>
            <p:cNvSpPr/>
            <p:nvPr/>
          </p:nvSpPr>
          <p:spPr>
            <a:xfrm>
              <a:off x="2118480" y="1316166"/>
              <a:ext cx="1512168" cy="15121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TextBox 67"/>
            <p:cNvSpPr txBox="1"/>
            <p:nvPr/>
          </p:nvSpPr>
          <p:spPr>
            <a:xfrm>
              <a:off x="2396585" y="1556810"/>
              <a:ext cx="1022180" cy="992579"/>
            </a:xfrm>
            <a:prstGeom prst="rect">
              <a:avLst/>
            </a:prstGeom>
            <a:noFill/>
          </p:spPr>
          <p:txBody>
            <a:bodyPr wrap="square" rtlCol="0">
              <a:spAutoFit/>
            </a:bodyPr>
            <a:lstStyle/>
            <a:p>
              <a:pPr marL="0" lvl="1"/>
              <a:r>
                <a:rPr lang="en-US" altLang="zh-CN" sz="8000" spc="300" dirty="0">
                  <a:solidFill>
                    <a:schemeClr val="bg1"/>
                  </a:solidFill>
                  <a:latin typeface="Impact" panose="020B0806030902050204" pitchFamily="34" charset="0"/>
                  <a:ea typeface="微软雅黑" panose="020B0503020204020204" pitchFamily="34" charset="-122"/>
                </a:rPr>
                <a:t>04</a:t>
              </a:r>
              <a:endParaRPr lang="zh-CN" altLang="en-US" sz="8000" spc="300" dirty="0">
                <a:solidFill>
                  <a:schemeClr val="bg1"/>
                </a:solidFill>
                <a:latin typeface="Impact" panose="020B0806030902050204" pitchFamily="34" charset="0"/>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animEffect transition="in" filter="fade">
                                      <p:cBhvr>
                                        <p:cTn id="12" dur="500"/>
                                        <p:tgtEl>
                                          <p:spTgt spid="13"/>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ppt_x</p:attrName>
                                        </p:attrNameLst>
                                      </p:cBhvr>
                                      <p:tavLst>
                                        <p:tav tm="0">
                                          <p:val>
                                            <p:strVal val="#ppt_x-#ppt_w*1.125000"/>
                                          </p:val>
                                        </p:tav>
                                        <p:tav tm="100000">
                                          <p:val>
                                            <p:strVal val="#ppt_x"/>
                                          </p:val>
                                        </p:tav>
                                      </p:tavLst>
                                    </p:anim>
                                    <p:animEffect transition="in" filter="wipe(right)">
                                      <p:cBhvr>
                                        <p:cTn id="16" dur="500"/>
                                        <p:tgtEl>
                                          <p:spTgt spid="7"/>
                                        </p:tgtEl>
                                      </p:cBhvr>
                                    </p:animEffect>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20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2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40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任意多边形 16"/>
          <p:cNvSpPr/>
          <p:nvPr/>
        </p:nvSpPr>
        <p:spPr bwMode="auto">
          <a:xfrm>
            <a:off x="2767883" y="1881336"/>
            <a:ext cx="6657109" cy="3100388"/>
          </a:xfrm>
          <a:custGeom>
            <a:avLst/>
            <a:gdLst>
              <a:gd name="connsiteX0" fmla="*/ 0 w 5718220"/>
              <a:gd name="connsiteY0" fmla="*/ 0 h 2987899"/>
              <a:gd name="connsiteX1" fmla="*/ 5718220 w 5718220"/>
              <a:gd name="connsiteY1" fmla="*/ 0 h 2987899"/>
              <a:gd name="connsiteX2" fmla="*/ 5718220 w 5718220"/>
              <a:gd name="connsiteY2" fmla="*/ 2485623 h 2987899"/>
              <a:gd name="connsiteX3" fmla="*/ 3181082 w 5718220"/>
              <a:gd name="connsiteY3" fmla="*/ 2485623 h 2987899"/>
              <a:gd name="connsiteX4" fmla="*/ 2859110 w 5718220"/>
              <a:gd name="connsiteY4" fmla="*/ 2987899 h 2987899"/>
              <a:gd name="connsiteX5" fmla="*/ 2537138 w 5718220"/>
              <a:gd name="connsiteY5" fmla="*/ 2485623 h 2987899"/>
              <a:gd name="connsiteX6" fmla="*/ 0 w 5718220"/>
              <a:gd name="connsiteY6" fmla="*/ 2485623 h 298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8220" h="2987899">
                <a:moveTo>
                  <a:pt x="0" y="0"/>
                </a:moveTo>
                <a:lnTo>
                  <a:pt x="5718220" y="0"/>
                </a:lnTo>
                <a:lnTo>
                  <a:pt x="5718220" y="2485623"/>
                </a:lnTo>
                <a:lnTo>
                  <a:pt x="3181082" y="2485623"/>
                </a:lnTo>
                <a:lnTo>
                  <a:pt x="2859110" y="2987899"/>
                </a:lnTo>
                <a:lnTo>
                  <a:pt x="2537138" y="2485623"/>
                </a:lnTo>
                <a:lnTo>
                  <a:pt x="0" y="248562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18" name="任意多边形 17"/>
          <p:cNvSpPr/>
          <p:nvPr/>
        </p:nvSpPr>
        <p:spPr bwMode="auto">
          <a:xfrm>
            <a:off x="2767882" y="4594375"/>
            <a:ext cx="3268238" cy="1309687"/>
          </a:xfrm>
          <a:custGeom>
            <a:avLst/>
            <a:gdLst>
              <a:gd name="connsiteX0" fmla="*/ 0 w 2871990"/>
              <a:gd name="connsiteY0" fmla="*/ 0 h 1262405"/>
              <a:gd name="connsiteX1" fmla="*/ 2566250 w 2871990"/>
              <a:gd name="connsiteY1" fmla="*/ 0 h 1262405"/>
              <a:gd name="connsiteX2" fmla="*/ 2871990 w 2871990"/>
              <a:gd name="connsiteY2" fmla="*/ 469076 h 1262405"/>
              <a:gd name="connsiteX3" fmla="*/ 2871990 w 2871990"/>
              <a:gd name="connsiteY3" fmla="*/ 1262405 h 1262405"/>
              <a:gd name="connsiteX4" fmla="*/ 0 w 2871990"/>
              <a:gd name="connsiteY4" fmla="*/ 1262405 h 126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1990" h="1262405">
                <a:moveTo>
                  <a:pt x="0" y="0"/>
                </a:moveTo>
                <a:lnTo>
                  <a:pt x="2566250" y="0"/>
                </a:lnTo>
                <a:lnTo>
                  <a:pt x="2871990" y="469076"/>
                </a:lnTo>
                <a:lnTo>
                  <a:pt x="2871990" y="1262405"/>
                </a:lnTo>
                <a:lnTo>
                  <a:pt x="0" y="126240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19" name="任意多边形 18"/>
          <p:cNvSpPr/>
          <p:nvPr/>
        </p:nvSpPr>
        <p:spPr bwMode="auto">
          <a:xfrm rot="10800000" flipV="1">
            <a:off x="6164691" y="4580087"/>
            <a:ext cx="3260301" cy="1311275"/>
          </a:xfrm>
          <a:custGeom>
            <a:avLst/>
            <a:gdLst>
              <a:gd name="connsiteX0" fmla="*/ 0 w 2871990"/>
              <a:gd name="connsiteY0" fmla="*/ 0 h 1262405"/>
              <a:gd name="connsiteX1" fmla="*/ 2566250 w 2871990"/>
              <a:gd name="connsiteY1" fmla="*/ 0 h 1262405"/>
              <a:gd name="connsiteX2" fmla="*/ 2871990 w 2871990"/>
              <a:gd name="connsiteY2" fmla="*/ 469076 h 1262405"/>
              <a:gd name="connsiteX3" fmla="*/ 2871990 w 2871990"/>
              <a:gd name="connsiteY3" fmla="*/ 1262405 h 1262405"/>
              <a:gd name="connsiteX4" fmla="*/ 0 w 2871990"/>
              <a:gd name="connsiteY4" fmla="*/ 1262405 h 126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1990" h="1262405">
                <a:moveTo>
                  <a:pt x="0" y="0"/>
                </a:moveTo>
                <a:lnTo>
                  <a:pt x="2566250" y="0"/>
                </a:lnTo>
                <a:lnTo>
                  <a:pt x="2871990" y="469076"/>
                </a:lnTo>
                <a:lnTo>
                  <a:pt x="2871990" y="1262405"/>
                </a:lnTo>
                <a:lnTo>
                  <a:pt x="0" y="12624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13" name="矩形 12"/>
          <p:cNvSpPr/>
          <p:nvPr/>
        </p:nvSpPr>
        <p:spPr bwMode="auto">
          <a:xfrm>
            <a:off x="2207568" y="1322536"/>
            <a:ext cx="573012" cy="5730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14" name="矩形 13"/>
          <p:cNvSpPr/>
          <p:nvPr/>
        </p:nvSpPr>
        <p:spPr bwMode="auto">
          <a:xfrm>
            <a:off x="9407531" y="5880250"/>
            <a:ext cx="573012" cy="5730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15" name="矩形 14"/>
          <p:cNvSpPr/>
          <p:nvPr/>
        </p:nvSpPr>
        <p:spPr bwMode="auto">
          <a:xfrm>
            <a:off x="9407531" y="1465412"/>
            <a:ext cx="417458" cy="4175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16" name="矩形 15"/>
          <p:cNvSpPr/>
          <p:nvPr/>
        </p:nvSpPr>
        <p:spPr bwMode="auto">
          <a:xfrm>
            <a:off x="2363123" y="5892949"/>
            <a:ext cx="417458" cy="417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20" name="文本框 78"/>
          <p:cNvSpPr txBox="1">
            <a:spLocks noChangeArrowheads="1"/>
          </p:cNvSpPr>
          <p:nvPr/>
        </p:nvSpPr>
        <p:spPr bwMode="auto">
          <a:xfrm>
            <a:off x="3088515" y="2436740"/>
            <a:ext cx="6015842" cy="3453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solidFill>
                  <a:schemeClr val="bg1"/>
                </a:solidFill>
              </a:rPr>
              <a:t>文字内容需概括精炼，建议与标题相关并符合整体语言风格，语言描述尽量简洁生动。文字内容需概括精炼，建议与标题相关并符合整体语言风格，语言描述尽量简洁生动。文字内容需概括精炼，建议与标题相关并符合整体语言风格，语言描述尽量简洁生动。</a:t>
            </a:r>
            <a:endParaRPr lang="en-US" altLang="zh-CN" dirty="0">
              <a:solidFill>
                <a:schemeClr val="bg1"/>
              </a:solidFill>
            </a:endParaRPr>
          </a:p>
          <a:p>
            <a:r>
              <a:rPr lang="zh-CN" altLang="en-US" dirty="0">
                <a:solidFill>
                  <a:schemeClr val="bg1"/>
                </a:solidFill>
              </a:rPr>
              <a:t>文字内容需概括精炼，建议与标题相关并符合整体语言风格，语言描述尽量简洁生动。文字内容需概括精炼，建议与标题相关并符合整体语言风格，语言描述尽量简洁生动。文字内容需概括精炼，建议与标题相关并符合整体语言风格，语言描述尽量简洁生动。文字内容需概括精炼，建议与标题相关并符合整体语言风格，语言描述尽量简洁生动。</a:t>
            </a:r>
            <a:endParaRPr lang="en-US" altLang="zh-CN" dirty="0">
              <a:solidFill>
                <a:schemeClr val="bg1"/>
              </a:solidFill>
            </a:endParaRPr>
          </a:p>
          <a:p>
            <a:endParaRPr lang="en-US" altLang="zh-CN" dirty="0">
              <a:solidFill>
                <a:schemeClr val="bg1"/>
              </a:solidFill>
            </a:endParaRPr>
          </a:p>
          <a:p>
            <a:endParaRPr lang="en-US" altLang="zh-CN" dirty="0">
              <a:solidFill>
                <a:schemeClr val="bg1"/>
              </a:solidFill>
            </a:endParaRPr>
          </a:p>
          <a:p>
            <a:endParaRPr lang="en-US" altLang="zh-CN" dirty="0">
              <a:solidFill>
                <a:schemeClr val="bg1"/>
              </a:solidFill>
            </a:endParaRPr>
          </a:p>
          <a:p>
            <a:endParaRPr lang="en-US" altLang="zh-CN" dirty="0">
              <a:solidFill>
                <a:schemeClr val="bg1"/>
              </a:solidFill>
            </a:endParaRPr>
          </a:p>
          <a:p>
            <a:endParaRPr lang="en-US" altLang="zh-CN" dirty="0">
              <a:solidFill>
                <a:schemeClr val="bg1"/>
              </a:solidFill>
            </a:endParaRPr>
          </a:p>
        </p:txBody>
      </p:sp>
      <p:sp>
        <p:nvSpPr>
          <p:cNvPr id="21" name="TextBox 53"/>
          <p:cNvSpPr txBox="1">
            <a:spLocks noChangeArrowheads="1"/>
          </p:cNvSpPr>
          <p:nvPr/>
        </p:nvSpPr>
        <p:spPr bwMode="auto">
          <a:xfrm>
            <a:off x="2945659" y="2085900"/>
            <a:ext cx="1755546"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defRPr/>
            </a:pPr>
            <a:r>
              <a:rPr lang="zh-CN" altLang="en-US" b="1" kern="0" dirty="0">
                <a:solidFill>
                  <a:sysClr val="window" lastClr="FFFFFF">
                    <a:lumMod val="95000"/>
                  </a:sysClr>
                </a:solidFill>
                <a:latin typeface="+mn-ea"/>
                <a:cs typeface="+mn-ea"/>
              </a:rPr>
              <a:t>添加您的标题</a:t>
            </a:r>
            <a:endParaRPr lang="zh-CN" altLang="en-US" sz="2800" b="1" kern="0" dirty="0">
              <a:solidFill>
                <a:sysClr val="window" lastClr="FFFFFF">
                  <a:lumMod val="95000"/>
                </a:sysClr>
              </a:solidFill>
              <a:latin typeface="Arial" panose="020B0604020202020204" pitchFamily="34" charset="0"/>
              <a:cs typeface="+mn-ea"/>
            </a:endParaRPr>
          </a:p>
        </p:txBody>
      </p:sp>
      <p:pic>
        <p:nvPicPr>
          <p:cNvPr id="31754" name="图片 2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5660" y="4860852"/>
            <a:ext cx="61269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图片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8816" y="4849740"/>
            <a:ext cx="61269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53"/>
          <p:cNvSpPr txBox="1">
            <a:spLocks noChangeArrowheads="1"/>
          </p:cNvSpPr>
          <p:nvPr/>
        </p:nvSpPr>
        <p:spPr bwMode="auto">
          <a:xfrm>
            <a:off x="3463116" y="4971975"/>
            <a:ext cx="1334914"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a:solidFill>
                  <a:srgbClr val="F2F2F2"/>
                </a:solidFill>
                <a:latin typeface="+mn-ea"/>
                <a:ea typeface="+mn-ea"/>
                <a:cs typeface="+mn-ea"/>
              </a:rPr>
              <a:t>添加文本</a:t>
            </a:r>
            <a:endParaRPr lang="zh-CN" altLang="en-US" sz="2800" b="1">
              <a:solidFill>
                <a:srgbClr val="F2F2F2"/>
              </a:solidFill>
              <a:latin typeface="Arial" panose="020B0604020202020204" pitchFamily="34" charset="0"/>
              <a:ea typeface="+mn-ea"/>
              <a:cs typeface="+mn-ea"/>
            </a:endParaRPr>
          </a:p>
        </p:txBody>
      </p:sp>
      <p:sp>
        <p:nvSpPr>
          <p:cNvPr id="25" name="TextBox 53"/>
          <p:cNvSpPr txBox="1">
            <a:spLocks noChangeArrowheads="1"/>
          </p:cNvSpPr>
          <p:nvPr/>
        </p:nvSpPr>
        <p:spPr bwMode="auto">
          <a:xfrm>
            <a:off x="7251987" y="5013250"/>
            <a:ext cx="1334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a:solidFill>
                  <a:srgbClr val="F2F2F2"/>
                </a:solidFill>
                <a:latin typeface="+mn-ea"/>
                <a:ea typeface="+mn-ea"/>
                <a:cs typeface="+mn-ea"/>
              </a:rPr>
              <a:t>添加文本</a:t>
            </a:r>
            <a:endParaRPr lang="zh-CN" altLang="en-US" sz="2800" b="1">
              <a:solidFill>
                <a:srgbClr val="F2F2F2"/>
              </a:solidFill>
              <a:latin typeface="Arial" panose="020B0604020202020204" pitchFamily="34" charset="0"/>
              <a:ea typeface="+mn-ea"/>
              <a:cs typeface="+mn-ea"/>
            </a:endParaRP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3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6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53" presetClass="entr" presetSubtype="16" fill="hold" grpId="0" nodeType="withEffect">
                                  <p:stCondLst>
                                    <p:cond delay="90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53" presetClass="entr" presetSubtype="16" fill="hold" grpId="0" nodeType="withEffect">
                                  <p:stCondLst>
                                    <p:cond delay="120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par>
                                <p:cTn id="27" presetID="53" presetClass="entr" presetSubtype="16" fill="hold" grpId="0" nodeType="withEffect">
                                  <p:stCondLst>
                                    <p:cond delay="150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par>
                                <p:cTn id="32" presetID="53" presetClass="entr" presetSubtype="16" fill="hold" grpId="0" nodeType="withEffect">
                                  <p:stCondLst>
                                    <p:cond delay="180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par>
                                <p:cTn id="37" presetID="53" presetClass="entr" presetSubtype="16" fill="hold" grpId="0" nodeType="withEffect">
                                  <p:stCondLst>
                                    <p:cond delay="210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childTnLst>
                                </p:cTn>
                              </p:par>
                              <p:par>
                                <p:cTn id="42" presetID="53" presetClass="entr" presetSubtype="16" fill="hold" grpId="0" nodeType="withEffect">
                                  <p:stCondLst>
                                    <p:cond delay="2400"/>
                                  </p:stCondLst>
                                  <p:childTnLst>
                                    <p:set>
                                      <p:cBhvr>
                                        <p:cTn id="43" dur="1" fill="hold">
                                          <p:stCondLst>
                                            <p:cond delay="0"/>
                                          </p:stCondLst>
                                        </p:cTn>
                                        <p:tgtEl>
                                          <p:spTgt spid="20"/>
                                        </p:tgtEl>
                                        <p:attrNameLst>
                                          <p:attrName>style.visibility</p:attrName>
                                        </p:attrNameLst>
                                      </p:cBhvr>
                                      <p:to>
                                        <p:strVal val="visible"/>
                                      </p:to>
                                    </p:set>
                                    <p:anim calcmode="lin" valueType="num">
                                      <p:cBhvr>
                                        <p:cTn id="44" dur="500" fill="hold"/>
                                        <p:tgtEl>
                                          <p:spTgt spid="20"/>
                                        </p:tgtEl>
                                        <p:attrNameLst>
                                          <p:attrName>ppt_w</p:attrName>
                                        </p:attrNameLst>
                                      </p:cBhvr>
                                      <p:tavLst>
                                        <p:tav tm="0">
                                          <p:val>
                                            <p:fltVal val="0"/>
                                          </p:val>
                                        </p:tav>
                                        <p:tav tm="100000">
                                          <p:val>
                                            <p:strVal val="#ppt_w"/>
                                          </p:val>
                                        </p:tav>
                                      </p:tavLst>
                                    </p:anim>
                                    <p:anim calcmode="lin" valueType="num">
                                      <p:cBhvr>
                                        <p:cTn id="45" dur="500" fill="hold"/>
                                        <p:tgtEl>
                                          <p:spTgt spid="20"/>
                                        </p:tgtEl>
                                        <p:attrNameLst>
                                          <p:attrName>ppt_h</p:attrName>
                                        </p:attrNameLst>
                                      </p:cBhvr>
                                      <p:tavLst>
                                        <p:tav tm="0">
                                          <p:val>
                                            <p:fltVal val="0"/>
                                          </p:val>
                                        </p:tav>
                                        <p:tav tm="100000">
                                          <p:val>
                                            <p:strVal val="#ppt_h"/>
                                          </p:val>
                                        </p:tav>
                                      </p:tavLst>
                                    </p:anim>
                                    <p:animEffect transition="in" filter="fade">
                                      <p:cBhvr>
                                        <p:cTn id="46" dur="500"/>
                                        <p:tgtEl>
                                          <p:spTgt spid="20"/>
                                        </p:tgtEl>
                                      </p:cBhvr>
                                    </p:animEffect>
                                  </p:childTnLst>
                                </p:cTn>
                              </p:par>
                              <p:par>
                                <p:cTn id="47" presetID="10" presetClass="entr" presetSubtype="0" fill="hold" nodeType="withEffect">
                                  <p:stCondLst>
                                    <p:cond delay="2700"/>
                                  </p:stCondLst>
                                  <p:childTnLst>
                                    <p:set>
                                      <p:cBhvr>
                                        <p:cTn id="48" dur="1" fill="hold">
                                          <p:stCondLst>
                                            <p:cond delay="0"/>
                                          </p:stCondLst>
                                        </p:cTn>
                                        <p:tgtEl>
                                          <p:spTgt spid="31754"/>
                                        </p:tgtEl>
                                        <p:attrNameLst>
                                          <p:attrName>style.visibility</p:attrName>
                                        </p:attrNameLst>
                                      </p:cBhvr>
                                      <p:to>
                                        <p:strVal val="visible"/>
                                      </p:to>
                                    </p:set>
                                    <p:animEffect transition="in" filter="fade">
                                      <p:cBhvr>
                                        <p:cTn id="49" dur="500"/>
                                        <p:tgtEl>
                                          <p:spTgt spid="31754"/>
                                        </p:tgtEl>
                                      </p:cBhvr>
                                    </p:animEffect>
                                  </p:childTnLst>
                                </p:cTn>
                              </p:par>
                              <p:par>
                                <p:cTn id="50" presetID="10" presetClass="entr" presetSubtype="0" fill="hold" grpId="0" nodeType="withEffect">
                                  <p:stCondLst>
                                    <p:cond delay="300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par>
                                <p:cTn id="53" presetID="10" presetClass="entr" presetSubtype="0" fill="hold" nodeType="withEffect">
                                  <p:stCondLst>
                                    <p:cond delay="3300"/>
                                  </p:stCondLst>
                                  <p:childTnLst>
                                    <p:set>
                                      <p:cBhvr>
                                        <p:cTn id="54" dur="1" fill="hold">
                                          <p:stCondLst>
                                            <p:cond delay="0"/>
                                          </p:stCondLst>
                                        </p:cTn>
                                        <p:tgtEl>
                                          <p:spTgt spid="31755"/>
                                        </p:tgtEl>
                                        <p:attrNameLst>
                                          <p:attrName>style.visibility</p:attrName>
                                        </p:attrNameLst>
                                      </p:cBhvr>
                                      <p:to>
                                        <p:strVal val="visible"/>
                                      </p:to>
                                    </p:set>
                                    <p:animEffect transition="in" filter="fade">
                                      <p:cBhvr>
                                        <p:cTn id="55" dur="500"/>
                                        <p:tgtEl>
                                          <p:spTgt spid="31755"/>
                                        </p:tgtEl>
                                      </p:cBhvr>
                                    </p:animEffect>
                                  </p:childTnLst>
                                </p:cTn>
                              </p:par>
                              <p:par>
                                <p:cTn id="56" presetID="10" presetClass="entr" presetSubtype="0" fill="hold" grpId="0" nodeType="withEffect">
                                  <p:stCondLst>
                                    <p:cond delay="360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13" grpId="0" animBg="1"/>
      <p:bldP spid="14" grpId="0" animBg="1"/>
      <p:bldP spid="15" grpId="0" animBg="1"/>
      <p:bldP spid="16" grpId="0" animBg="1"/>
      <p:bldP spid="20" grpId="0"/>
      <p:bldP spid="21" grpId="0"/>
      <p:bldP spid="24" grpId="0"/>
      <p:bldP spid="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5087854" y="1791280"/>
            <a:ext cx="5712361" cy="958848"/>
            <a:chOff x="3905886" y="1363360"/>
            <a:chExt cx="4385998" cy="729789"/>
          </a:xfrm>
        </p:grpSpPr>
        <p:sp>
          <p:nvSpPr>
            <p:cNvPr id="27" name="任意多边形 26"/>
            <p:cNvSpPr/>
            <p:nvPr/>
          </p:nvSpPr>
          <p:spPr>
            <a:xfrm>
              <a:off x="3905886" y="1363360"/>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50000"/>
                    <a:lumOff val="50000"/>
                  </a:schemeClr>
                </a:solidFill>
                <a:cs typeface="+mn-ea"/>
              </a:endParaRPr>
            </a:p>
          </p:txBody>
        </p:sp>
        <p:sp>
          <p:nvSpPr>
            <p:cNvPr id="31" name="文本框 30"/>
            <p:cNvSpPr txBox="1"/>
            <p:nvPr/>
          </p:nvSpPr>
          <p:spPr>
            <a:xfrm>
              <a:off x="4322011" y="1453256"/>
              <a:ext cx="3149219" cy="562205"/>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rPr>
                <a:t>文字内容需概括精炼，建议与标题相关并符合整体语言风格，语言描述尽量简洁生动。</a:t>
              </a:r>
              <a:endParaRPr lang="zh-CN" altLang="en-US" sz="1400" dirty="0">
                <a:solidFill>
                  <a:schemeClr val="tx1">
                    <a:lumMod val="50000"/>
                    <a:lumOff val="50000"/>
                  </a:schemeClr>
                </a:solidFill>
                <a:latin typeface="+mn-ea"/>
                <a:cs typeface="+mn-ea"/>
              </a:endParaRPr>
            </a:p>
          </p:txBody>
        </p:sp>
      </p:grpSp>
      <p:grpSp>
        <p:nvGrpSpPr>
          <p:cNvPr id="7" name="组合 6"/>
          <p:cNvGrpSpPr/>
          <p:nvPr/>
        </p:nvGrpSpPr>
        <p:grpSpPr>
          <a:xfrm>
            <a:off x="5087854" y="2896181"/>
            <a:ext cx="5712361" cy="958849"/>
            <a:chOff x="3905886" y="2204315"/>
            <a:chExt cx="4385998" cy="729791"/>
          </a:xfrm>
        </p:grpSpPr>
        <p:sp>
          <p:nvSpPr>
            <p:cNvPr id="28" name="任意多边形 27"/>
            <p:cNvSpPr/>
            <p:nvPr/>
          </p:nvSpPr>
          <p:spPr>
            <a:xfrm>
              <a:off x="3905886" y="2204315"/>
              <a:ext cx="4385998" cy="729791"/>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50000"/>
                    <a:lumOff val="50000"/>
                  </a:schemeClr>
                </a:solidFill>
                <a:cs typeface="+mn-ea"/>
              </a:endParaRPr>
            </a:p>
          </p:txBody>
        </p:sp>
        <p:sp>
          <p:nvSpPr>
            <p:cNvPr id="32" name="文本框 31"/>
            <p:cNvSpPr txBox="1"/>
            <p:nvPr/>
          </p:nvSpPr>
          <p:spPr>
            <a:xfrm>
              <a:off x="4322011" y="2272462"/>
              <a:ext cx="3149219" cy="562206"/>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rPr>
                <a:t>文字内容需概括精炼，建议与标题相关并符合整体语言风格，语言描述尽量简洁生动。</a:t>
              </a:r>
              <a:endParaRPr lang="zh-CN" altLang="en-US" sz="1400" dirty="0">
                <a:solidFill>
                  <a:schemeClr val="tx1">
                    <a:lumMod val="50000"/>
                    <a:lumOff val="50000"/>
                  </a:schemeClr>
                </a:solidFill>
                <a:latin typeface="+mn-ea"/>
                <a:cs typeface="+mn-ea"/>
              </a:endParaRPr>
            </a:p>
          </p:txBody>
        </p:sp>
      </p:grpSp>
      <p:grpSp>
        <p:nvGrpSpPr>
          <p:cNvPr id="8" name="组合 7"/>
          <p:cNvGrpSpPr/>
          <p:nvPr/>
        </p:nvGrpSpPr>
        <p:grpSpPr>
          <a:xfrm>
            <a:off x="5087854" y="3978220"/>
            <a:ext cx="5712361" cy="958849"/>
            <a:chOff x="3905886" y="3027863"/>
            <a:chExt cx="4385998" cy="729790"/>
          </a:xfrm>
        </p:grpSpPr>
        <p:sp>
          <p:nvSpPr>
            <p:cNvPr id="29" name="任意多边形 28"/>
            <p:cNvSpPr/>
            <p:nvPr/>
          </p:nvSpPr>
          <p:spPr>
            <a:xfrm>
              <a:off x="3905886" y="3027863"/>
              <a:ext cx="4385998" cy="729790"/>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50000"/>
                    <a:lumOff val="50000"/>
                  </a:schemeClr>
                </a:solidFill>
                <a:cs typeface="+mn-ea"/>
              </a:endParaRPr>
            </a:p>
          </p:txBody>
        </p:sp>
        <p:sp>
          <p:nvSpPr>
            <p:cNvPr id="33" name="文本框 32"/>
            <p:cNvSpPr txBox="1"/>
            <p:nvPr/>
          </p:nvSpPr>
          <p:spPr>
            <a:xfrm>
              <a:off x="4322011" y="3072502"/>
              <a:ext cx="3149219" cy="562205"/>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rPr>
                <a:t>文字内容需概括精炼，建议与标题相关并符合整体语言风格，语言描述尽量简洁生动。</a:t>
              </a:r>
              <a:endParaRPr lang="zh-CN" altLang="en-US" sz="1400" dirty="0">
                <a:solidFill>
                  <a:schemeClr val="tx1">
                    <a:lumMod val="50000"/>
                    <a:lumOff val="50000"/>
                  </a:schemeClr>
                </a:solidFill>
                <a:latin typeface="+mn-ea"/>
                <a:cs typeface="+mn-ea"/>
              </a:endParaRPr>
            </a:p>
          </p:txBody>
        </p:sp>
      </p:grpSp>
      <p:grpSp>
        <p:nvGrpSpPr>
          <p:cNvPr id="9" name="组合 8"/>
          <p:cNvGrpSpPr/>
          <p:nvPr/>
        </p:nvGrpSpPr>
        <p:grpSpPr>
          <a:xfrm>
            <a:off x="5087854" y="5083119"/>
            <a:ext cx="5712361" cy="958849"/>
            <a:chOff x="3905886" y="3868806"/>
            <a:chExt cx="4385998" cy="729789"/>
          </a:xfrm>
        </p:grpSpPr>
        <p:sp>
          <p:nvSpPr>
            <p:cNvPr id="30" name="任意多边形 29"/>
            <p:cNvSpPr/>
            <p:nvPr/>
          </p:nvSpPr>
          <p:spPr>
            <a:xfrm>
              <a:off x="3905886" y="3868806"/>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50000"/>
                    <a:lumOff val="50000"/>
                  </a:schemeClr>
                </a:solidFill>
                <a:cs typeface="+mn-ea"/>
              </a:endParaRPr>
            </a:p>
          </p:txBody>
        </p:sp>
        <p:sp>
          <p:nvSpPr>
            <p:cNvPr id="34" name="文本框 33"/>
            <p:cNvSpPr txBox="1"/>
            <p:nvPr/>
          </p:nvSpPr>
          <p:spPr>
            <a:xfrm>
              <a:off x="4322011" y="3947103"/>
              <a:ext cx="3149219" cy="562204"/>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rPr>
                <a:t>文字内容需概括精炼，建议与标题相关并符合整体语言风格，语言描述尽量简洁生动。</a:t>
              </a:r>
              <a:endParaRPr lang="zh-CN" altLang="en-US" sz="1400" dirty="0">
                <a:solidFill>
                  <a:schemeClr val="tx1">
                    <a:lumMod val="50000"/>
                    <a:lumOff val="50000"/>
                  </a:schemeClr>
                </a:solidFill>
                <a:latin typeface="+mn-ea"/>
                <a:cs typeface="+mn-ea"/>
              </a:endParaRPr>
            </a:p>
          </p:txBody>
        </p:sp>
      </p:grpSp>
      <p:grpSp>
        <p:nvGrpSpPr>
          <p:cNvPr id="3" name="组合 2"/>
          <p:cNvGrpSpPr/>
          <p:nvPr/>
        </p:nvGrpSpPr>
        <p:grpSpPr>
          <a:xfrm>
            <a:off x="2806055" y="2896181"/>
            <a:ext cx="2436016" cy="958849"/>
            <a:chOff x="2153902" y="2204314"/>
            <a:chExt cx="1870393" cy="729791"/>
          </a:xfrm>
        </p:grpSpPr>
        <p:sp>
          <p:nvSpPr>
            <p:cNvPr id="24" name="五边形 23"/>
            <p:cNvSpPr/>
            <p:nvPr/>
          </p:nvSpPr>
          <p:spPr>
            <a:xfrm>
              <a:off x="2153902" y="2204314"/>
              <a:ext cx="1870393" cy="729791"/>
            </a:xfrm>
            <a:prstGeom prst="homePlate">
              <a:avLst>
                <a:gd name="adj" fmla="val 30537"/>
              </a:avLst>
            </a:prstGeom>
            <a:solidFill>
              <a:schemeClr val="accent1"/>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cs typeface="+mn-ea"/>
              </a:endParaRPr>
            </a:p>
          </p:txBody>
        </p:sp>
        <p:sp>
          <p:nvSpPr>
            <p:cNvPr id="35" name="文本框 34"/>
            <p:cNvSpPr txBox="1"/>
            <p:nvPr/>
          </p:nvSpPr>
          <p:spPr>
            <a:xfrm>
              <a:off x="2354958" y="2282127"/>
              <a:ext cx="1579926" cy="520040"/>
            </a:xfrm>
            <a:prstGeom prst="rect">
              <a:avLst/>
            </a:prstGeom>
            <a:noFill/>
          </p:spPr>
          <p:txBody>
            <a:bodyPr wrap="square" rtlCol="0">
              <a:spAutoFit/>
            </a:bodyPr>
            <a:lstStyle/>
            <a:p>
              <a:pPr>
                <a:lnSpc>
                  <a:spcPct val="120000"/>
                </a:lnSpc>
              </a:pPr>
              <a:r>
                <a:rPr lang="zh-CN" altLang="en-US" sz="1600" b="1" dirty="0">
                  <a:solidFill>
                    <a:schemeClr val="bg1"/>
                  </a:solidFill>
                  <a:latin typeface="+mn-ea"/>
                  <a:cs typeface="+mn-ea"/>
                </a:rPr>
                <a:t>点击插入</a:t>
              </a:r>
              <a:endParaRPr lang="en-US" altLang="zh-CN" sz="1600" b="1" dirty="0">
                <a:solidFill>
                  <a:schemeClr val="bg1"/>
                </a:solidFill>
                <a:latin typeface="+mn-ea"/>
                <a:cs typeface="+mn-ea"/>
              </a:endParaRPr>
            </a:p>
            <a:p>
              <a:pPr>
                <a:lnSpc>
                  <a:spcPct val="120000"/>
                </a:lnSpc>
              </a:pPr>
              <a:r>
                <a:rPr lang="zh-CN" altLang="en-US" sz="1600" b="1" dirty="0">
                  <a:solidFill>
                    <a:schemeClr val="bg1"/>
                  </a:solidFill>
                  <a:latin typeface="+mn-ea"/>
                  <a:cs typeface="+mn-ea"/>
                </a:rPr>
                <a:t>具体文本内容</a:t>
              </a:r>
            </a:p>
          </p:txBody>
        </p:sp>
      </p:grpSp>
      <p:grpSp>
        <p:nvGrpSpPr>
          <p:cNvPr id="4" name="组合 3"/>
          <p:cNvGrpSpPr/>
          <p:nvPr/>
        </p:nvGrpSpPr>
        <p:grpSpPr>
          <a:xfrm>
            <a:off x="2806055" y="3978221"/>
            <a:ext cx="2436016" cy="958849"/>
            <a:chOff x="2153902" y="3027867"/>
            <a:chExt cx="1870393" cy="729791"/>
          </a:xfrm>
        </p:grpSpPr>
        <p:sp>
          <p:nvSpPr>
            <p:cNvPr id="25" name="五边形 24"/>
            <p:cNvSpPr/>
            <p:nvPr/>
          </p:nvSpPr>
          <p:spPr>
            <a:xfrm>
              <a:off x="2153902" y="3027867"/>
              <a:ext cx="1870393" cy="729791"/>
            </a:xfrm>
            <a:prstGeom prst="homePlate">
              <a:avLst>
                <a:gd name="adj" fmla="val 30537"/>
              </a:avLst>
            </a:prstGeom>
            <a:solidFill>
              <a:schemeClr val="accent2"/>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cs typeface="+mn-ea"/>
              </a:endParaRPr>
            </a:p>
          </p:txBody>
        </p:sp>
        <p:sp>
          <p:nvSpPr>
            <p:cNvPr id="36" name="文本框 35"/>
            <p:cNvSpPr txBox="1"/>
            <p:nvPr/>
          </p:nvSpPr>
          <p:spPr>
            <a:xfrm>
              <a:off x="2354958" y="3142411"/>
              <a:ext cx="1579926" cy="520040"/>
            </a:xfrm>
            <a:prstGeom prst="rect">
              <a:avLst/>
            </a:prstGeom>
            <a:noFill/>
          </p:spPr>
          <p:txBody>
            <a:bodyPr wrap="square" rtlCol="0">
              <a:spAutoFit/>
            </a:bodyPr>
            <a:lstStyle/>
            <a:p>
              <a:pPr>
                <a:lnSpc>
                  <a:spcPct val="120000"/>
                </a:lnSpc>
              </a:pPr>
              <a:r>
                <a:rPr lang="zh-CN" altLang="en-US" sz="1600" b="1" dirty="0">
                  <a:solidFill>
                    <a:schemeClr val="bg1"/>
                  </a:solidFill>
                  <a:latin typeface="+mn-ea"/>
                  <a:cs typeface="+mn-ea"/>
                </a:rPr>
                <a:t>点击插入具体</a:t>
              </a:r>
              <a:endParaRPr lang="en-US" altLang="zh-CN" sz="1600" b="1" dirty="0">
                <a:solidFill>
                  <a:schemeClr val="bg1"/>
                </a:solidFill>
                <a:latin typeface="+mn-ea"/>
                <a:cs typeface="+mn-ea"/>
              </a:endParaRPr>
            </a:p>
            <a:p>
              <a:pPr>
                <a:lnSpc>
                  <a:spcPct val="120000"/>
                </a:lnSpc>
              </a:pPr>
              <a:r>
                <a:rPr lang="zh-CN" altLang="en-US" sz="1600" b="1" dirty="0">
                  <a:solidFill>
                    <a:schemeClr val="bg1"/>
                  </a:solidFill>
                  <a:latin typeface="+mn-ea"/>
                  <a:cs typeface="+mn-ea"/>
                </a:rPr>
                <a:t>文本内容</a:t>
              </a:r>
            </a:p>
          </p:txBody>
        </p:sp>
      </p:grpSp>
      <p:grpSp>
        <p:nvGrpSpPr>
          <p:cNvPr id="5" name="组合 4"/>
          <p:cNvGrpSpPr/>
          <p:nvPr/>
        </p:nvGrpSpPr>
        <p:grpSpPr>
          <a:xfrm>
            <a:off x="2806055" y="5083122"/>
            <a:ext cx="2436016" cy="958849"/>
            <a:chOff x="2153902" y="3868819"/>
            <a:chExt cx="1870393" cy="729791"/>
          </a:xfrm>
        </p:grpSpPr>
        <p:sp>
          <p:nvSpPr>
            <p:cNvPr id="26" name="五边形 25"/>
            <p:cNvSpPr/>
            <p:nvPr/>
          </p:nvSpPr>
          <p:spPr>
            <a:xfrm>
              <a:off x="2153902" y="3868819"/>
              <a:ext cx="1870393" cy="729791"/>
            </a:xfrm>
            <a:prstGeom prst="homePlate">
              <a:avLst>
                <a:gd name="adj" fmla="val 30537"/>
              </a:avLst>
            </a:prstGeom>
            <a:solidFill>
              <a:schemeClr val="accent3"/>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cs typeface="+mn-ea"/>
              </a:endParaRPr>
            </a:p>
          </p:txBody>
        </p:sp>
        <p:sp>
          <p:nvSpPr>
            <p:cNvPr id="37" name="文本框 36"/>
            <p:cNvSpPr txBox="1"/>
            <p:nvPr/>
          </p:nvSpPr>
          <p:spPr>
            <a:xfrm>
              <a:off x="2354958" y="3954364"/>
              <a:ext cx="1579926" cy="520040"/>
            </a:xfrm>
            <a:prstGeom prst="rect">
              <a:avLst/>
            </a:prstGeom>
            <a:noFill/>
          </p:spPr>
          <p:txBody>
            <a:bodyPr wrap="square" rtlCol="0">
              <a:spAutoFit/>
            </a:bodyPr>
            <a:lstStyle/>
            <a:p>
              <a:pPr>
                <a:lnSpc>
                  <a:spcPct val="120000"/>
                </a:lnSpc>
              </a:pPr>
              <a:r>
                <a:rPr lang="zh-CN" altLang="en-US" sz="1600" b="1" dirty="0">
                  <a:solidFill>
                    <a:schemeClr val="bg1"/>
                  </a:solidFill>
                  <a:latin typeface="+mn-ea"/>
                  <a:cs typeface="+mn-ea"/>
                </a:rPr>
                <a:t>点击插入</a:t>
              </a:r>
              <a:endParaRPr lang="en-US" altLang="zh-CN" sz="1600" b="1" dirty="0">
                <a:solidFill>
                  <a:schemeClr val="bg1"/>
                </a:solidFill>
                <a:latin typeface="+mn-ea"/>
                <a:cs typeface="+mn-ea"/>
              </a:endParaRPr>
            </a:p>
            <a:p>
              <a:pPr>
                <a:lnSpc>
                  <a:spcPct val="120000"/>
                </a:lnSpc>
              </a:pPr>
              <a:r>
                <a:rPr lang="zh-CN" altLang="en-US" sz="1600" b="1" dirty="0">
                  <a:solidFill>
                    <a:schemeClr val="bg1"/>
                  </a:solidFill>
                  <a:latin typeface="+mn-ea"/>
                  <a:cs typeface="+mn-ea"/>
                </a:rPr>
                <a:t>具体文本内容</a:t>
              </a:r>
            </a:p>
          </p:txBody>
        </p:sp>
      </p:grpSp>
      <p:grpSp>
        <p:nvGrpSpPr>
          <p:cNvPr id="2" name="组合 1"/>
          <p:cNvGrpSpPr/>
          <p:nvPr/>
        </p:nvGrpSpPr>
        <p:grpSpPr>
          <a:xfrm>
            <a:off x="2806055" y="1791282"/>
            <a:ext cx="2436016" cy="958849"/>
            <a:chOff x="2153902" y="1363363"/>
            <a:chExt cx="1870393" cy="729791"/>
          </a:xfrm>
        </p:grpSpPr>
        <p:sp>
          <p:nvSpPr>
            <p:cNvPr id="23" name="五边形 22"/>
            <p:cNvSpPr/>
            <p:nvPr/>
          </p:nvSpPr>
          <p:spPr>
            <a:xfrm>
              <a:off x="2153902" y="1363363"/>
              <a:ext cx="1870393" cy="729791"/>
            </a:xfrm>
            <a:prstGeom prst="homePlate">
              <a:avLst>
                <a:gd name="adj" fmla="val 30537"/>
              </a:avLst>
            </a:prstGeom>
            <a:solidFill>
              <a:schemeClr val="tx2"/>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38" name="文本框 37"/>
            <p:cNvSpPr txBox="1"/>
            <p:nvPr/>
          </p:nvSpPr>
          <p:spPr>
            <a:xfrm>
              <a:off x="2325960" y="1452773"/>
              <a:ext cx="1579926" cy="520040"/>
            </a:xfrm>
            <a:prstGeom prst="rect">
              <a:avLst/>
            </a:prstGeom>
            <a:noFill/>
          </p:spPr>
          <p:txBody>
            <a:bodyPr wrap="square" rtlCol="0">
              <a:spAutoFit/>
            </a:bodyPr>
            <a:lstStyle/>
            <a:p>
              <a:pPr>
                <a:lnSpc>
                  <a:spcPct val="120000"/>
                </a:lnSpc>
              </a:pPr>
              <a:r>
                <a:rPr lang="zh-CN" altLang="en-US" sz="1600" b="1" dirty="0">
                  <a:solidFill>
                    <a:schemeClr val="bg1"/>
                  </a:solidFill>
                  <a:latin typeface="+mn-ea"/>
                  <a:cs typeface="+mn-ea"/>
                </a:rPr>
                <a:t>点击插入具体</a:t>
              </a:r>
              <a:endParaRPr lang="en-US" altLang="zh-CN" sz="1600" b="1" dirty="0">
                <a:solidFill>
                  <a:schemeClr val="bg1"/>
                </a:solidFill>
                <a:latin typeface="+mn-ea"/>
                <a:cs typeface="+mn-ea"/>
              </a:endParaRPr>
            </a:p>
            <a:p>
              <a:pPr>
                <a:lnSpc>
                  <a:spcPct val="120000"/>
                </a:lnSpc>
              </a:pPr>
              <a:r>
                <a:rPr lang="zh-CN" altLang="en-US" sz="1600" b="1" dirty="0">
                  <a:solidFill>
                    <a:schemeClr val="bg1"/>
                  </a:solidFill>
                  <a:latin typeface="+mn-ea"/>
                  <a:cs typeface="+mn-ea"/>
                </a:rPr>
                <a:t>文本内容</a:t>
              </a:r>
            </a:p>
          </p:txBody>
        </p:sp>
      </p:grpSp>
      <p:grpSp>
        <p:nvGrpSpPr>
          <p:cNvPr id="20" name="组合 19"/>
          <p:cNvGrpSpPr/>
          <p:nvPr/>
        </p:nvGrpSpPr>
        <p:grpSpPr>
          <a:xfrm flipH="1">
            <a:off x="1146491" y="2208523"/>
            <a:ext cx="1588700" cy="3698867"/>
            <a:chOff x="2051050" y="1727200"/>
            <a:chExt cx="792163" cy="1911350"/>
          </a:xfrm>
          <a:effectLst/>
        </p:grpSpPr>
        <p:sp>
          <p:nvSpPr>
            <p:cNvPr id="21" name="Freeform 100"/>
            <p:cNvSpPr/>
            <p:nvPr/>
          </p:nvSpPr>
          <p:spPr bwMode="auto">
            <a:xfrm>
              <a:off x="2579688" y="2960688"/>
              <a:ext cx="166688" cy="539750"/>
            </a:xfrm>
            <a:custGeom>
              <a:avLst/>
              <a:gdLst>
                <a:gd name="T0" fmla="*/ 0 w 12"/>
                <a:gd name="T1" fmla="*/ 4 h 39"/>
                <a:gd name="T2" fmla="*/ 9 w 12"/>
                <a:gd name="T3" fmla="*/ 0 h 39"/>
                <a:gd name="T4" fmla="*/ 11 w 12"/>
                <a:gd name="T5" fmla="*/ 5 h 39"/>
                <a:gd name="T6" fmla="*/ 11 w 12"/>
                <a:gd name="T7" fmla="*/ 19 h 39"/>
                <a:gd name="T8" fmla="*/ 11 w 12"/>
                <a:gd name="T9" fmla="*/ 19 h 39"/>
                <a:gd name="T10" fmla="*/ 11 w 12"/>
                <a:gd name="T11" fmla="*/ 19 h 39"/>
                <a:gd name="T12" fmla="*/ 11 w 12"/>
                <a:gd name="T13" fmla="*/ 19 h 39"/>
                <a:gd name="T14" fmla="*/ 11 w 12"/>
                <a:gd name="T15" fmla="*/ 19 h 39"/>
                <a:gd name="T16" fmla="*/ 11 w 12"/>
                <a:gd name="T17" fmla="*/ 19 h 39"/>
                <a:gd name="T18" fmla="*/ 11 w 12"/>
                <a:gd name="T19" fmla="*/ 20 h 39"/>
                <a:gd name="T20" fmla="*/ 9 w 12"/>
                <a:gd name="T21" fmla="*/ 28 h 39"/>
                <a:gd name="T22" fmla="*/ 8 w 12"/>
                <a:gd name="T23" fmla="*/ 39 h 39"/>
                <a:gd name="T24" fmla="*/ 8 w 12"/>
                <a:gd name="T25" fmla="*/ 39 h 39"/>
                <a:gd name="T26" fmla="*/ 8 w 12"/>
                <a:gd name="T27" fmla="*/ 39 h 39"/>
                <a:gd name="T28" fmla="*/ 3 w 12"/>
                <a:gd name="T29" fmla="*/ 39 h 39"/>
                <a:gd name="T30" fmla="*/ 1 w 12"/>
                <a:gd name="T31" fmla="*/ 37 h 39"/>
                <a:gd name="T32" fmla="*/ 2 w 12"/>
                <a:gd name="T33" fmla="*/ 35 h 39"/>
                <a:gd name="T34" fmla="*/ 7 w 12"/>
                <a:gd name="T35" fmla="*/ 35 h 39"/>
                <a:gd name="T36" fmla="*/ 0 w 12"/>
                <a:gd name="T37" fmla="*/ 32 h 39"/>
                <a:gd name="T38" fmla="*/ 8 w 12"/>
                <a:gd name="T39" fmla="*/ 33 h 39"/>
                <a:gd name="T40" fmla="*/ 8 w 12"/>
                <a:gd name="T41" fmla="*/ 29 h 39"/>
                <a:gd name="T42" fmla="*/ 5 w 12"/>
                <a:gd name="T43" fmla="*/ 30 h 39"/>
                <a:gd name="T44" fmla="*/ 8 w 12"/>
                <a:gd name="T45" fmla="*/ 26 h 39"/>
                <a:gd name="T46" fmla="*/ 5 w 12"/>
                <a:gd name="T47" fmla="*/ 26 h 39"/>
                <a:gd name="T48" fmla="*/ 8 w 12"/>
                <a:gd name="T49" fmla="*/ 23 h 39"/>
                <a:gd name="T50" fmla="*/ 5 w 12"/>
                <a:gd name="T51" fmla="*/ 20 h 39"/>
                <a:gd name="T52" fmla="*/ 6 w 12"/>
                <a:gd name="T53" fmla="*/ 17 h 39"/>
                <a:gd name="T54" fmla="*/ 9 w 12"/>
                <a:gd name="T55" fmla="*/ 16 h 39"/>
                <a:gd name="T56" fmla="*/ 9 w 12"/>
                <a:gd name="T57" fmla="*/ 15 h 39"/>
                <a:gd name="T58" fmla="*/ 5 w 12"/>
                <a:gd name="T59" fmla="*/ 10 h 39"/>
                <a:gd name="T60" fmla="*/ 9 w 12"/>
                <a:gd name="T61" fmla="*/ 10 h 39"/>
                <a:gd name="T62" fmla="*/ 4 w 12"/>
                <a:gd name="T63" fmla="*/ 7 h 39"/>
                <a:gd name="T64" fmla="*/ 6 w 12"/>
                <a:gd name="T65" fmla="*/ 7 h 39"/>
                <a:gd name="T66" fmla="*/ 9 w 12"/>
                <a:gd name="T67" fmla="*/ 6 h 39"/>
                <a:gd name="T68" fmla="*/ 7 w 12"/>
                <a:gd name="T69" fmla="*/ 5 h 39"/>
                <a:gd name="T70" fmla="*/ 9 w 12"/>
                <a:gd name="T71" fmla="*/ 4 h 39"/>
                <a:gd name="T72" fmla="*/ 0 w 12"/>
                <a:gd name="T7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39">
                  <a:moveTo>
                    <a:pt x="0" y="4"/>
                  </a:moveTo>
                  <a:cubicBezTo>
                    <a:pt x="2" y="3"/>
                    <a:pt x="6" y="1"/>
                    <a:pt x="9" y="0"/>
                  </a:cubicBezTo>
                  <a:cubicBezTo>
                    <a:pt x="9" y="1"/>
                    <a:pt x="12" y="3"/>
                    <a:pt x="11" y="5"/>
                  </a:cubicBezTo>
                  <a:cubicBezTo>
                    <a:pt x="10" y="6"/>
                    <a:pt x="11" y="17"/>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20"/>
                    <a:pt x="11" y="20"/>
                    <a:pt x="11" y="20"/>
                  </a:cubicBezTo>
                  <a:cubicBezTo>
                    <a:pt x="11" y="21"/>
                    <a:pt x="9" y="28"/>
                    <a:pt x="9" y="28"/>
                  </a:cubicBezTo>
                  <a:cubicBezTo>
                    <a:pt x="9" y="28"/>
                    <a:pt x="11" y="37"/>
                    <a:pt x="8" y="39"/>
                  </a:cubicBezTo>
                  <a:cubicBezTo>
                    <a:pt x="8" y="39"/>
                    <a:pt x="8" y="39"/>
                    <a:pt x="8" y="39"/>
                  </a:cubicBezTo>
                  <a:cubicBezTo>
                    <a:pt x="8" y="39"/>
                    <a:pt x="8" y="39"/>
                    <a:pt x="8" y="39"/>
                  </a:cubicBezTo>
                  <a:cubicBezTo>
                    <a:pt x="3" y="39"/>
                    <a:pt x="3" y="39"/>
                    <a:pt x="3" y="39"/>
                  </a:cubicBezTo>
                  <a:cubicBezTo>
                    <a:pt x="1" y="37"/>
                    <a:pt x="1" y="37"/>
                    <a:pt x="1" y="37"/>
                  </a:cubicBezTo>
                  <a:cubicBezTo>
                    <a:pt x="1" y="36"/>
                    <a:pt x="2" y="35"/>
                    <a:pt x="2" y="35"/>
                  </a:cubicBezTo>
                  <a:cubicBezTo>
                    <a:pt x="7" y="35"/>
                    <a:pt x="7" y="35"/>
                    <a:pt x="7" y="35"/>
                  </a:cubicBezTo>
                  <a:cubicBezTo>
                    <a:pt x="6" y="32"/>
                    <a:pt x="0" y="32"/>
                    <a:pt x="0" y="32"/>
                  </a:cubicBezTo>
                  <a:cubicBezTo>
                    <a:pt x="1" y="31"/>
                    <a:pt x="6" y="32"/>
                    <a:pt x="8" y="33"/>
                  </a:cubicBezTo>
                  <a:cubicBezTo>
                    <a:pt x="9" y="32"/>
                    <a:pt x="8" y="30"/>
                    <a:pt x="8" y="29"/>
                  </a:cubicBezTo>
                  <a:cubicBezTo>
                    <a:pt x="7" y="29"/>
                    <a:pt x="5" y="30"/>
                    <a:pt x="5" y="30"/>
                  </a:cubicBezTo>
                  <a:cubicBezTo>
                    <a:pt x="8" y="26"/>
                    <a:pt x="8" y="26"/>
                    <a:pt x="8" y="26"/>
                  </a:cubicBezTo>
                  <a:cubicBezTo>
                    <a:pt x="8" y="25"/>
                    <a:pt x="5" y="26"/>
                    <a:pt x="5" y="26"/>
                  </a:cubicBezTo>
                  <a:cubicBezTo>
                    <a:pt x="8" y="23"/>
                    <a:pt x="8" y="23"/>
                    <a:pt x="8" y="23"/>
                  </a:cubicBezTo>
                  <a:cubicBezTo>
                    <a:pt x="8" y="23"/>
                    <a:pt x="7" y="22"/>
                    <a:pt x="5" y="20"/>
                  </a:cubicBezTo>
                  <a:cubicBezTo>
                    <a:pt x="4" y="18"/>
                    <a:pt x="6" y="17"/>
                    <a:pt x="6" y="17"/>
                  </a:cubicBezTo>
                  <a:cubicBezTo>
                    <a:pt x="6" y="17"/>
                    <a:pt x="10" y="19"/>
                    <a:pt x="9" y="16"/>
                  </a:cubicBezTo>
                  <a:cubicBezTo>
                    <a:pt x="9" y="16"/>
                    <a:pt x="9" y="16"/>
                    <a:pt x="9" y="15"/>
                  </a:cubicBezTo>
                  <a:cubicBezTo>
                    <a:pt x="8" y="13"/>
                    <a:pt x="5" y="10"/>
                    <a:pt x="5" y="10"/>
                  </a:cubicBezTo>
                  <a:cubicBezTo>
                    <a:pt x="9" y="10"/>
                    <a:pt x="9" y="10"/>
                    <a:pt x="9" y="10"/>
                  </a:cubicBezTo>
                  <a:cubicBezTo>
                    <a:pt x="8" y="8"/>
                    <a:pt x="3" y="9"/>
                    <a:pt x="4" y="7"/>
                  </a:cubicBezTo>
                  <a:cubicBezTo>
                    <a:pt x="5" y="7"/>
                    <a:pt x="5" y="7"/>
                    <a:pt x="6" y="7"/>
                  </a:cubicBezTo>
                  <a:cubicBezTo>
                    <a:pt x="7" y="6"/>
                    <a:pt x="9" y="6"/>
                    <a:pt x="9" y="6"/>
                  </a:cubicBezTo>
                  <a:cubicBezTo>
                    <a:pt x="7" y="5"/>
                    <a:pt x="7" y="5"/>
                    <a:pt x="7" y="5"/>
                  </a:cubicBezTo>
                  <a:cubicBezTo>
                    <a:pt x="9" y="4"/>
                    <a:pt x="9" y="4"/>
                    <a:pt x="9" y="4"/>
                  </a:cubicBezTo>
                  <a:cubicBezTo>
                    <a:pt x="7" y="3"/>
                    <a:pt x="0" y="4"/>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0" name="Freeform 93"/>
            <p:cNvSpPr/>
            <p:nvPr/>
          </p:nvSpPr>
          <p:spPr bwMode="auto">
            <a:xfrm>
              <a:off x="2481263" y="1892300"/>
              <a:ext cx="125413" cy="180975"/>
            </a:xfrm>
            <a:custGeom>
              <a:avLst/>
              <a:gdLst>
                <a:gd name="T0" fmla="*/ 9 w 9"/>
                <a:gd name="T1" fmla="*/ 6 h 13"/>
                <a:gd name="T2" fmla="*/ 9 w 9"/>
                <a:gd name="T3" fmla="*/ 0 h 13"/>
                <a:gd name="T4" fmla="*/ 3 w 9"/>
                <a:gd name="T5" fmla="*/ 3 h 13"/>
                <a:gd name="T6" fmla="*/ 1 w 9"/>
                <a:gd name="T7" fmla="*/ 9 h 13"/>
                <a:gd name="T8" fmla="*/ 5 w 9"/>
                <a:gd name="T9" fmla="*/ 13 h 13"/>
                <a:gd name="T10" fmla="*/ 9 w 9"/>
                <a:gd name="T11" fmla="*/ 6 h 13"/>
              </a:gdLst>
              <a:ahLst/>
              <a:cxnLst>
                <a:cxn ang="0">
                  <a:pos x="T0" y="T1"/>
                </a:cxn>
                <a:cxn ang="0">
                  <a:pos x="T2" y="T3"/>
                </a:cxn>
                <a:cxn ang="0">
                  <a:pos x="T4" y="T5"/>
                </a:cxn>
                <a:cxn ang="0">
                  <a:pos x="T6" y="T7"/>
                </a:cxn>
                <a:cxn ang="0">
                  <a:pos x="T8" y="T9"/>
                </a:cxn>
                <a:cxn ang="0">
                  <a:pos x="T10" y="T11"/>
                </a:cxn>
              </a:cxnLst>
              <a:rect l="0" t="0" r="r" b="b"/>
              <a:pathLst>
                <a:path w="9" h="13">
                  <a:moveTo>
                    <a:pt x="9" y="6"/>
                  </a:moveTo>
                  <a:cubicBezTo>
                    <a:pt x="9" y="6"/>
                    <a:pt x="9" y="1"/>
                    <a:pt x="9" y="0"/>
                  </a:cubicBezTo>
                  <a:cubicBezTo>
                    <a:pt x="9" y="0"/>
                    <a:pt x="3" y="3"/>
                    <a:pt x="3" y="3"/>
                  </a:cubicBezTo>
                  <a:cubicBezTo>
                    <a:pt x="3" y="3"/>
                    <a:pt x="1" y="7"/>
                    <a:pt x="1" y="9"/>
                  </a:cubicBezTo>
                  <a:cubicBezTo>
                    <a:pt x="0" y="11"/>
                    <a:pt x="5" y="13"/>
                    <a:pt x="5" y="13"/>
                  </a:cubicBezTo>
                  <a:lnTo>
                    <a:pt x="9" y="6"/>
                  </a:lnTo>
                  <a:close/>
                </a:path>
              </a:pathLst>
            </a:custGeom>
            <a:solidFill>
              <a:srgbClr val="D69B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1" name="Freeform 94"/>
            <p:cNvSpPr/>
            <p:nvPr/>
          </p:nvSpPr>
          <p:spPr bwMode="auto">
            <a:xfrm>
              <a:off x="2509838" y="3459163"/>
              <a:ext cx="193675" cy="179387"/>
            </a:xfrm>
            <a:custGeom>
              <a:avLst/>
              <a:gdLst>
                <a:gd name="T0" fmla="*/ 12 w 14"/>
                <a:gd name="T1" fmla="*/ 1 h 13"/>
                <a:gd name="T2" fmla="*/ 13 w 14"/>
                <a:gd name="T3" fmla="*/ 7 h 13"/>
                <a:gd name="T4" fmla="*/ 13 w 14"/>
                <a:gd name="T5" fmla="*/ 9 h 13"/>
                <a:gd name="T6" fmla="*/ 11 w 14"/>
                <a:gd name="T7" fmla="*/ 9 h 13"/>
                <a:gd name="T8" fmla="*/ 5 w 14"/>
                <a:gd name="T9" fmla="*/ 12 h 13"/>
                <a:gd name="T10" fmla="*/ 0 w 14"/>
                <a:gd name="T11" fmla="*/ 11 h 13"/>
                <a:gd name="T12" fmla="*/ 3 w 14"/>
                <a:gd name="T13" fmla="*/ 7 h 13"/>
                <a:gd name="T14" fmla="*/ 5 w 14"/>
                <a:gd name="T15" fmla="*/ 1 h 13"/>
                <a:gd name="T16" fmla="*/ 12 w 14"/>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12" y="1"/>
                  </a:moveTo>
                  <a:cubicBezTo>
                    <a:pt x="12" y="1"/>
                    <a:pt x="14" y="6"/>
                    <a:pt x="13" y="7"/>
                  </a:cubicBezTo>
                  <a:cubicBezTo>
                    <a:pt x="13" y="9"/>
                    <a:pt x="13" y="9"/>
                    <a:pt x="13" y="9"/>
                  </a:cubicBezTo>
                  <a:cubicBezTo>
                    <a:pt x="11" y="9"/>
                    <a:pt x="11" y="9"/>
                    <a:pt x="11" y="9"/>
                  </a:cubicBezTo>
                  <a:cubicBezTo>
                    <a:pt x="11" y="9"/>
                    <a:pt x="11" y="13"/>
                    <a:pt x="5" y="12"/>
                  </a:cubicBezTo>
                  <a:cubicBezTo>
                    <a:pt x="0" y="11"/>
                    <a:pt x="0" y="11"/>
                    <a:pt x="0" y="11"/>
                  </a:cubicBezTo>
                  <a:cubicBezTo>
                    <a:pt x="0" y="11"/>
                    <a:pt x="2" y="7"/>
                    <a:pt x="3" y="7"/>
                  </a:cubicBezTo>
                  <a:cubicBezTo>
                    <a:pt x="3" y="6"/>
                    <a:pt x="5" y="2"/>
                    <a:pt x="5" y="1"/>
                  </a:cubicBezTo>
                  <a:cubicBezTo>
                    <a:pt x="6" y="0"/>
                    <a:pt x="12" y="1"/>
                    <a:pt x="1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2" name="Freeform 95"/>
            <p:cNvSpPr/>
            <p:nvPr/>
          </p:nvSpPr>
          <p:spPr bwMode="auto">
            <a:xfrm>
              <a:off x="2051050" y="2211388"/>
              <a:ext cx="166688" cy="96837"/>
            </a:xfrm>
            <a:custGeom>
              <a:avLst/>
              <a:gdLst>
                <a:gd name="T0" fmla="*/ 0 w 12"/>
                <a:gd name="T1" fmla="*/ 3 h 7"/>
                <a:gd name="T2" fmla="*/ 3 w 12"/>
                <a:gd name="T3" fmla="*/ 3 h 7"/>
                <a:gd name="T4" fmla="*/ 7 w 12"/>
                <a:gd name="T5" fmla="*/ 3 h 7"/>
                <a:gd name="T6" fmla="*/ 8 w 12"/>
                <a:gd name="T7" fmla="*/ 2 h 7"/>
                <a:gd name="T8" fmla="*/ 8 w 12"/>
                <a:gd name="T9" fmla="*/ 0 h 7"/>
                <a:gd name="T10" fmla="*/ 10 w 12"/>
                <a:gd name="T11" fmla="*/ 3 h 7"/>
                <a:gd name="T12" fmla="*/ 12 w 12"/>
                <a:gd name="T13" fmla="*/ 5 h 7"/>
                <a:gd name="T14" fmla="*/ 10 w 12"/>
                <a:gd name="T15" fmla="*/ 7 h 7"/>
                <a:gd name="T16" fmla="*/ 5 w 12"/>
                <a:gd name="T17" fmla="*/ 7 h 7"/>
                <a:gd name="T18" fmla="*/ 0 w 12"/>
                <a:gd name="T1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7">
                  <a:moveTo>
                    <a:pt x="0" y="3"/>
                  </a:moveTo>
                  <a:cubicBezTo>
                    <a:pt x="0" y="3"/>
                    <a:pt x="3" y="2"/>
                    <a:pt x="3" y="3"/>
                  </a:cubicBezTo>
                  <a:cubicBezTo>
                    <a:pt x="3" y="3"/>
                    <a:pt x="7" y="3"/>
                    <a:pt x="7" y="3"/>
                  </a:cubicBezTo>
                  <a:cubicBezTo>
                    <a:pt x="8" y="2"/>
                    <a:pt x="8" y="2"/>
                    <a:pt x="8" y="2"/>
                  </a:cubicBezTo>
                  <a:cubicBezTo>
                    <a:pt x="8" y="2"/>
                    <a:pt x="7" y="1"/>
                    <a:pt x="8" y="0"/>
                  </a:cubicBezTo>
                  <a:cubicBezTo>
                    <a:pt x="8" y="0"/>
                    <a:pt x="10" y="3"/>
                    <a:pt x="10" y="3"/>
                  </a:cubicBezTo>
                  <a:cubicBezTo>
                    <a:pt x="12" y="5"/>
                    <a:pt x="12" y="5"/>
                    <a:pt x="12" y="5"/>
                  </a:cubicBezTo>
                  <a:cubicBezTo>
                    <a:pt x="10" y="7"/>
                    <a:pt x="10" y="7"/>
                    <a:pt x="10" y="7"/>
                  </a:cubicBezTo>
                  <a:cubicBezTo>
                    <a:pt x="10" y="7"/>
                    <a:pt x="6" y="7"/>
                    <a:pt x="5" y="7"/>
                  </a:cubicBezTo>
                  <a:cubicBezTo>
                    <a:pt x="5" y="7"/>
                    <a:pt x="0" y="4"/>
                    <a:pt x="0" y="4"/>
                  </a:cubicBezTo>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3" name="Freeform 96"/>
            <p:cNvSpPr/>
            <p:nvPr/>
          </p:nvSpPr>
          <p:spPr bwMode="auto">
            <a:xfrm>
              <a:off x="2370138" y="3430588"/>
              <a:ext cx="236538" cy="111125"/>
            </a:xfrm>
            <a:custGeom>
              <a:avLst/>
              <a:gdLst>
                <a:gd name="T0" fmla="*/ 15 w 17"/>
                <a:gd name="T1" fmla="*/ 6 h 8"/>
                <a:gd name="T2" fmla="*/ 9 w 17"/>
                <a:gd name="T3" fmla="*/ 8 h 8"/>
                <a:gd name="T4" fmla="*/ 1 w 17"/>
                <a:gd name="T5" fmla="*/ 8 h 8"/>
                <a:gd name="T6" fmla="*/ 3 w 17"/>
                <a:gd name="T7" fmla="*/ 6 h 8"/>
                <a:gd name="T8" fmla="*/ 8 w 17"/>
                <a:gd name="T9" fmla="*/ 5 h 8"/>
                <a:gd name="T10" fmla="*/ 13 w 17"/>
                <a:gd name="T11" fmla="*/ 0 h 8"/>
                <a:gd name="T12" fmla="*/ 17 w 17"/>
                <a:gd name="T13" fmla="*/ 0 h 8"/>
                <a:gd name="T14" fmla="*/ 15 w 17"/>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15" y="6"/>
                  </a:moveTo>
                  <a:cubicBezTo>
                    <a:pt x="15" y="6"/>
                    <a:pt x="12" y="8"/>
                    <a:pt x="9" y="8"/>
                  </a:cubicBezTo>
                  <a:cubicBezTo>
                    <a:pt x="1" y="8"/>
                    <a:pt x="1" y="8"/>
                    <a:pt x="1" y="8"/>
                  </a:cubicBezTo>
                  <a:cubicBezTo>
                    <a:pt x="1" y="8"/>
                    <a:pt x="0" y="6"/>
                    <a:pt x="3" y="6"/>
                  </a:cubicBezTo>
                  <a:cubicBezTo>
                    <a:pt x="3" y="6"/>
                    <a:pt x="5" y="6"/>
                    <a:pt x="8" y="5"/>
                  </a:cubicBezTo>
                  <a:cubicBezTo>
                    <a:pt x="11" y="3"/>
                    <a:pt x="13" y="0"/>
                    <a:pt x="13" y="0"/>
                  </a:cubicBezTo>
                  <a:cubicBezTo>
                    <a:pt x="17" y="0"/>
                    <a:pt x="17" y="0"/>
                    <a:pt x="17" y="0"/>
                  </a:cubicBezTo>
                  <a:cubicBezTo>
                    <a:pt x="17" y="0"/>
                    <a:pt x="17" y="4"/>
                    <a:pt x="15"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4" name="Freeform 97"/>
            <p:cNvSpPr/>
            <p:nvPr/>
          </p:nvSpPr>
          <p:spPr bwMode="auto">
            <a:xfrm>
              <a:off x="2411413" y="2544763"/>
              <a:ext cx="223838" cy="914400"/>
            </a:xfrm>
            <a:custGeom>
              <a:avLst/>
              <a:gdLst>
                <a:gd name="T0" fmla="*/ 14 w 16"/>
                <a:gd name="T1" fmla="*/ 66 h 66"/>
                <a:gd name="T2" fmla="*/ 9 w 16"/>
                <a:gd name="T3" fmla="*/ 64 h 66"/>
                <a:gd name="T4" fmla="*/ 9 w 16"/>
                <a:gd name="T5" fmla="*/ 62 h 66"/>
                <a:gd name="T6" fmla="*/ 11 w 16"/>
                <a:gd name="T7" fmla="*/ 60 h 66"/>
                <a:gd name="T8" fmla="*/ 10 w 16"/>
                <a:gd name="T9" fmla="*/ 58 h 66"/>
                <a:gd name="T10" fmla="*/ 11 w 16"/>
                <a:gd name="T11" fmla="*/ 56 h 66"/>
                <a:gd name="T12" fmla="*/ 9 w 16"/>
                <a:gd name="T13" fmla="*/ 55 h 66"/>
                <a:gd name="T14" fmla="*/ 10 w 16"/>
                <a:gd name="T15" fmla="*/ 52 h 66"/>
                <a:gd name="T16" fmla="*/ 9 w 16"/>
                <a:gd name="T17" fmla="*/ 46 h 66"/>
                <a:gd name="T18" fmla="*/ 9 w 16"/>
                <a:gd name="T19" fmla="*/ 42 h 66"/>
                <a:gd name="T20" fmla="*/ 9 w 16"/>
                <a:gd name="T21" fmla="*/ 42 h 66"/>
                <a:gd name="T22" fmla="*/ 7 w 16"/>
                <a:gd name="T23" fmla="*/ 40 h 66"/>
                <a:gd name="T24" fmla="*/ 7 w 16"/>
                <a:gd name="T25" fmla="*/ 38 h 66"/>
                <a:gd name="T26" fmla="*/ 6 w 16"/>
                <a:gd name="T27" fmla="*/ 35 h 66"/>
                <a:gd name="T28" fmla="*/ 1 w 16"/>
                <a:gd name="T29" fmla="*/ 10 h 66"/>
                <a:gd name="T30" fmla="*/ 1 w 16"/>
                <a:gd name="T31" fmla="*/ 0 h 66"/>
                <a:gd name="T32" fmla="*/ 6 w 16"/>
                <a:gd name="T33" fmla="*/ 1 h 66"/>
                <a:gd name="T34" fmla="*/ 9 w 16"/>
                <a:gd name="T35" fmla="*/ 4 h 66"/>
                <a:gd name="T36" fmla="*/ 14 w 16"/>
                <a:gd name="T37" fmla="*/ 19 h 66"/>
                <a:gd name="T38" fmla="*/ 13 w 16"/>
                <a:gd name="T39" fmla="*/ 33 h 66"/>
                <a:gd name="T40" fmla="*/ 15 w 16"/>
                <a:gd name="T41" fmla="*/ 44 h 66"/>
                <a:gd name="T42" fmla="*/ 15 w 16"/>
                <a:gd name="T43" fmla="*/ 61 h 66"/>
                <a:gd name="T44" fmla="*/ 14 w 16"/>
                <a:gd name="T4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66">
                  <a:moveTo>
                    <a:pt x="14" y="66"/>
                  </a:moveTo>
                  <a:cubicBezTo>
                    <a:pt x="9" y="64"/>
                    <a:pt x="9" y="64"/>
                    <a:pt x="9" y="64"/>
                  </a:cubicBezTo>
                  <a:cubicBezTo>
                    <a:pt x="9" y="64"/>
                    <a:pt x="9" y="63"/>
                    <a:pt x="9" y="62"/>
                  </a:cubicBezTo>
                  <a:cubicBezTo>
                    <a:pt x="10" y="62"/>
                    <a:pt x="11" y="60"/>
                    <a:pt x="11" y="60"/>
                  </a:cubicBezTo>
                  <a:cubicBezTo>
                    <a:pt x="11" y="60"/>
                    <a:pt x="10" y="59"/>
                    <a:pt x="10" y="58"/>
                  </a:cubicBezTo>
                  <a:cubicBezTo>
                    <a:pt x="10" y="57"/>
                    <a:pt x="11" y="56"/>
                    <a:pt x="11" y="56"/>
                  </a:cubicBezTo>
                  <a:cubicBezTo>
                    <a:pt x="9" y="55"/>
                    <a:pt x="9" y="55"/>
                    <a:pt x="9" y="55"/>
                  </a:cubicBezTo>
                  <a:cubicBezTo>
                    <a:pt x="9" y="55"/>
                    <a:pt x="10" y="52"/>
                    <a:pt x="10" y="52"/>
                  </a:cubicBezTo>
                  <a:cubicBezTo>
                    <a:pt x="10" y="51"/>
                    <a:pt x="9" y="46"/>
                    <a:pt x="9" y="46"/>
                  </a:cubicBezTo>
                  <a:cubicBezTo>
                    <a:pt x="9" y="46"/>
                    <a:pt x="8" y="43"/>
                    <a:pt x="9" y="42"/>
                  </a:cubicBezTo>
                  <a:cubicBezTo>
                    <a:pt x="9" y="42"/>
                    <a:pt x="9" y="42"/>
                    <a:pt x="9" y="42"/>
                  </a:cubicBezTo>
                  <a:cubicBezTo>
                    <a:pt x="7" y="40"/>
                    <a:pt x="7" y="40"/>
                    <a:pt x="7" y="40"/>
                  </a:cubicBezTo>
                  <a:cubicBezTo>
                    <a:pt x="7" y="38"/>
                    <a:pt x="7" y="38"/>
                    <a:pt x="7" y="38"/>
                  </a:cubicBezTo>
                  <a:cubicBezTo>
                    <a:pt x="6" y="35"/>
                    <a:pt x="6" y="35"/>
                    <a:pt x="6" y="35"/>
                  </a:cubicBezTo>
                  <a:cubicBezTo>
                    <a:pt x="6" y="35"/>
                    <a:pt x="0" y="12"/>
                    <a:pt x="1" y="10"/>
                  </a:cubicBezTo>
                  <a:cubicBezTo>
                    <a:pt x="2" y="9"/>
                    <a:pt x="1" y="0"/>
                    <a:pt x="1" y="0"/>
                  </a:cubicBezTo>
                  <a:cubicBezTo>
                    <a:pt x="6" y="1"/>
                    <a:pt x="6" y="1"/>
                    <a:pt x="6" y="1"/>
                  </a:cubicBezTo>
                  <a:cubicBezTo>
                    <a:pt x="6" y="1"/>
                    <a:pt x="9" y="3"/>
                    <a:pt x="9" y="4"/>
                  </a:cubicBezTo>
                  <a:cubicBezTo>
                    <a:pt x="9" y="5"/>
                    <a:pt x="14" y="19"/>
                    <a:pt x="14" y="19"/>
                  </a:cubicBezTo>
                  <a:cubicBezTo>
                    <a:pt x="13" y="33"/>
                    <a:pt x="13" y="33"/>
                    <a:pt x="13" y="33"/>
                  </a:cubicBezTo>
                  <a:cubicBezTo>
                    <a:pt x="15" y="44"/>
                    <a:pt x="15" y="44"/>
                    <a:pt x="15" y="44"/>
                  </a:cubicBezTo>
                  <a:cubicBezTo>
                    <a:pt x="15" y="44"/>
                    <a:pt x="15" y="60"/>
                    <a:pt x="15" y="61"/>
                  </a:cubicBezTo>
                  <a:cubicBezTo>
                    <a:pt x="16" y="61"/>
                    <a:pt x="14" y="66"/>
                    <a:pt x="14" y="66"/>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5" name="Freeform 98"/>
            <p:cNvSpPr/>
            <p:nvPr/>
          </p:nvSpPr>
          <p:spPr bwMode="auto">
            <a:xfrm>
              <a:off x="2425700" y="2544763"/>
              <a:ext cx="209550" cy="914400"/>
            </a:xfrm>
            <a:custGeom>
              <a:avLst/>
              <a:gdLst>
                <a:gd name="T0" fmla="*/ 0 w 15"/>
                <a:gd name="T1" fmla="*/ 0 h 66"/>
                <a:gd name="T2" fmla="*/ 5 w 15"/>
                <a:gd name="T3" fmla="*/ 1 h 66"/>
                <a:gd name="T4" fmla="*/ 8 w 15"/>
                <a:gd name="T5" fmla="*/ 4 h 66"/>
                <a:gd name="T6" fmla="*/ 13 w 15"/>
                <a:gd name="T7" fmla="*/ 19 h 66"/>
                <a:gd name="T8" fmla="*/ 12 w 15"/>
                <a:gd name="T9" fmla="*/ 33 h 66"/>
                <a:gd name="T10" fmla="*/ 14 w 15"/>
                <a:gd name="T11" fmla="*/ 44 h 66"/>
                <a:gd name="T12" fmla="*/ 14 w 15"/>
                <a:gd name="T13" fmla="*/ 61 h 66"/>
                <a:gd name="T14" fmla="*/ 13 w 15"/>
                <a:gd name="T15" fmla="*/ 66 h 66"/>
                <a:gd name="T16" fmla="*/ 8 w 15"/>
                <a:gd name="T17" fmla="*/ 64 h 66"/>
                <a:gd name="T18" fmla="*/ 8 w 15"/>
                <a:gd name="T19" fmla="*/ 63 h 66"/>
                <a:gd name="T20" fmla="*/ 11 w 15"/>
                <a:gd name="T21" fmla="*/ 61 h 66"/>
                <a:gd name="T22" fmla="*/ 10 w 15"/>
                <a:gd name="T23" fmla="*/ 60 h 66"/>
                <a:gd name="T24" fmla="*/ 10 w 15"/>
                <a:gd name="T25" fmla="*/ 60 h 66"/>
                <a:gd name="T26" fmla="*/ 9 w 15"/>
                <a:gd name="T27" fmla="*/ 59 h 66"/>
                <a:gd name="T28" fmla="*/ 11 w 15"/>
                <a:gd name="T29" fmla="*/ 56 h 66"/>
                <a:gd name="T30" fmla="*/ 10 w 15"/>
                <a:gd name="T31" fmla="*/ 56 h 66"/>
                <a:gd name="T32" fmla="*/ 8 w 15"/>
                <a:gd name="T33" fmla="*/ 55 h 66"/>
                <a:gd name="T34" fmla="*/ 8 w 15"/>
                <a:gd name="T35" fmla="*/ 55 h 66"/>
                <a:gd name="T36" fmla="*/ 11 w 15"/>
                <a:gd name="T37" fmla="*/ 53 h 66"/>
                <a:gd name="T38" fmla="*/ 12 w 15"/>
                <a:gd name="T39" fmla="*/ 49 h 66"/>
                <a:gd name="T40" fmla="*/ 9 w 15"/>
                <a:gd name="T41" fmla="*/ 52 h 66"/>
                <a:gd name="T42" fmla="*/ 10 w 15"/>
                <a:gd name="T43" fmla="*/ 47 h 66"/>
                <a:gd name="T44" fmla="*/ 9 w 15"/>
                <a:gd name="T45" fmla="*/ 49 h 66"/>
                <a:gd name="T46" fmla="*/ 8 w 15"/>
                <a:gd name="T47" fmla="*/ 46 h 66"/>
                <a:gd name="T48" fmla="*/ 10 w 15"/>
                <a:gd name="T49" fmla="*/ 42 h 66"/>
                <a:gd name="T50" fmla="*/ 9 w 15"/>
                <a:gd name="T51" fmla="*/ 38 h 66"/>
                <a:gd name="T52" fmla="*/ 7 w 15"/>
                <a:gd name="T53" fmla="*/ 41 h 66"/>
                <a:gd name="T54" fmla="*/ 6 w 15"/>
                <a:gd name="T55" fmla="*/ 40 h 66"/>
                <a:gd name="T56" fmla="*/ 9 w 15"/>
                <a:gd name="T57" fmla="*/ 36 h 66"/>
                <a:gd name="T58" fmla="*/ 8 w 15"/>
                <a:gd name="T59" fmla="*/ 34 h 66"/>
                <a:gd name="T60" fmla="*/ 5 w 15"/>
                <a:gd name="T61" fmla="*/ 35 h 66"/>
                <a:gd name="T62" fmla="*/ 5 w 15"/>
                <a:gd name="T63" fmla="*/ 35 h 66"/>
                <a:gd name="T64" fmla="*/ 8 w 15"/>
                <a:gd name="T65" fmla="*/ 31 h 66"/>
                <a:gd name="T66" fmla="*/ 5 w 15"/>
                <a:gd name="T67" fmla="*/ 20 h 66"/>
                <a:gd name="T68" fmla="*/ 0 w 15"/>
                <a:gd name="T69" fmla="*/ 10 h 66"/>
                <a:gd name="T70" fmla="*/ 0 w 15"/>
                <a:gd name="T7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66">
                  <a:moveTo>
                    <a:pt x="0" y="0"/>
                  </a:moveTo>
                  <a:cubicBezTo>
                    <a:pt x="5" y="1"/>
                    <a:pt x="5" y="1"/>
                    <a:pt x="5" y="1"/>
                  </a:cubicBezTo>
                  <a:cubicBezTo>
                    <a:pt x="5" y="1"/>
                    <a:pt x="8" y="3"/>
                    <a:pt x="8" y="4"/>
                  </a:cubicBezTo>
                  <a:cubicBezTo>
                    <a:pt x="8" y="5"/>
                    <a:pt x="13" y="19"/>
                    <a:pt x="13" y="19"/>
                  </a:cubicBezTo>
                  <a:cubicBezTo>
                    <a:pt x="12" y="33"/>
                    <a:pt x="12" y="33"/>
                    <a:pt x="12" y="33"/>
                  </a:cubicBezTo>
                  <a:cubicBezTo>
                    <a:pt x="14" y="44"/>
                    <a:pt x="14" y="44"/>
                    <a:pt x="14" y="44"/>
                  </a:cubicBezTo>
                  <a:cubicBezTo>
                    <a:pt x="14" y="44"/>
                    <a:pt x="14" y="60"/>
                    <a:pt x="14" y="61"/>
                  </a:cubicBezTo>
                  <a:cubicBezTo>
                    <a:pt x="15" y="61"/>
                    <a:pt x="13" y="66"/>
                    <a:pt x="13" y="66"/>
                  </a:cubicBezTo>
                  <a:cubicBezTo>
                    <a:pt x="8" y="64"/>
                    <a:pt x="8" y="64"/>
                    <a:pt x="8" y="64"/>
                  </a:cubicBezTo>
                  <a:cubicBezTo>
                    <a:pt x="8" y="64"/>
                    <a:pt x="8" y="64"/>
                    <a:pt x="8" y="63"/>
                  </a:cubicBezTo>
                  <a:cubicBezTo>
                    <a:pt x="10" y="63"/>
                    <a:pt x="11" y="62"/>
                    <a:pt x="11" y="61"/>
                  </a:cubicBezTo>
                  <a:cubicBezTo>
                    <a:pt x="10" y="61"/>
                    <a:pt x="10" y="61"/>
                    <a:pt x="10" y="60"/>
                  </a:cubicBezTo>
                  <a:cubicBezTo>
                    <a:pt x="10" y="60"/>
                    <a:pt x="10" y="60"/>
                    <a:pt x="10" y="60"/>
                  </a:cubicBezTo>
                  <a:cubicBezTo>
                    <a:pt x="10" y="60"/>
                    <a:pt x="9" y="60"/>
                    <a:pt x="9" y="59"/>
                  </a:cubicBezTo>
                  <a:cubicBezTo>
                    <a:pt x="13" y="60"/>
                    <a:pt x="11" y="56"/>
                    <a:pt x="11" y="56"/>
                  </a:cubicBezTo>
                  <a:cubicBezTo>
                    <a:pt x="11" y="56"/>
                    <a:pt x="10" y="56"/>
                    <a:pt x="10" y="56"/>
                  </a:cubicBezTo>
                  <a:cubicBezTo>
                    <a:pt x="8" y="55"/>
                    <a:pt x="8" y="55"/>
                    <a:pt x="8" y="55"/>
                  </a:cubicBezTo>
                  <a:cubicBezTo>
                    <a:pt x="8" y="55"/>
                    <a:pt x="8" y="55"/>
                    <a:pt x="8" y="55"/>
                  </a:cubicBezTo>
                  <a:cubicBezTo>
                    <a:pt x="9" y="54"/>
                    <a:pt x="10" y="54"/>
                    <a:pt x="11" y="53"/>
                  </a:cubicBezTo>
                  <a:cubicBezTo>
                    <a:pt x="12" y="52"/>
                    <a:pt x="12" y="49"/>
                    <a:pt x="12" y="49"/>
                  </a:cubicBezTo>
                  <a:cubicBezTo>
                    <a:pt x="11" y="51"/>
                    <a:pt x="9" y="52"/>
                    <a:pt x="9" y="52"/>
                  </a:cubicBezTo>
                  <a:cubicBezTo>
                    <a:pt x="10" y="47"/>
                    <a:pt x="10" y="47"/>
                    <a:pt x="10" y="47"/>
                  </a:cubicBezTo>
                  <a:cubicBezTo>
                    <a:pt x="9" y="49"/>
                    <a:pt x="9" y="49"/>
                    <a:pt x="9" y="49"/>
                  </a:cubicBezTo>
                  <a:cubicBezTo>
                    <a:pt x="9" y="48"/>
                    <a:pt x="8" y="47"/>
                    <a:pt x="8" y="46"/>
                  </a:cubicBezTo>
                  <a:cubicBezTo>
                    <a:pt x="9" y="44"/>
                    <a:pt x="10" y="43"/>
                    <a:pt x="10" y="42"/>
                  </a:cubicBezTo>
                  <a:cubicBezTo>
                    <a:pt x="11" y="40"/>
                    <a:pt x="9" y="38"/>
                    <a:pt x="9" y="38"/>
                  </a:cubicBezTo>
                  <a:cubicBezTo>
                    <a:pt x="9" y="40"/>
                    <a:pt x="8" y="41"/>
                    <a:pt x="7" y="41"/>
                  </a:cubicBezTo>
                  <a:cubicBezTo>
                    <a:pt x="6" y="40"/>
                    <a:pt x="6" y="40"/>
                    <a:pt x="6" y="40"/>
                  </a:cubicBezTo>
                  <a:cubicBezTo>
                    <a:pt x="9" y="36"/>
                    <a:pt x="9" y="36"/>
                    <a:pt x="9" y="36"/>
                  </a:cubicBezTo>
                  <a:cubicBezTo>
                    <a:pt x="8" y="34"/>
                    <a:pt x="8" y="34"/>
                    <a:pt x="8" y="34"/>
                  </a:cubicBezTo>
                  <a:cubicBezTo>
                    <a:pt x="8" y="34"/>
                    <a:pt x="6" y="34"/>
                    <a:pt x="5" y="35"/>
                  </a:cubicBezTo>
                  <a:cubicBezTo>
                    <a:pt x="5" y="35"/>
                    <a:pt x="5" y="35"/>
                    <a:pt x="5" y="35"/>
                  </a:cubicBezTo>
                  <a:cubicBezTo>
                    <a:pt x="8" y="31"/>
                    <a:pt x="8" y="31"/>
                    <a:pt x="8" y="31"/>
                  </a:cubicBezTo>
                  <a:cubicBezTo>
                    <a:pt x="9" y="29"/>
                    <a:pt x="6" y="22"/>
                    <a:pt x="5" y="20"/>
                  </a:cubicBezTo>
                  <a:cubicBezTo>
                    <a:pt x="4" y="19"/>
                    <a:pt x="2" y="14"/>
                    <a:pt x="0" y="10"/>
                  </a:cubicBezTo>
                  <a:cubicBezTo>
                    <a:pt x="1" y="8"/>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6" name="Freeform 99"/>
            <p:cNvSpPr/>
            <p:nvPr/>
          </p:nvSpPr>
          <p:spPr bwMode="auto">
            <a:xfrm>
              <a:off x="2454275" y="2516188"/>
              <a:ext cx="292100" cy="984250"/>
            </a:xfrm>
            <a:custGeom>
              <a:avLst/>
              <a:gdLst>
                <a:gd name="T0" fmla="*/ 18 w 21"/>
                <a:gd name="T1" fmla="*/ 60 h 71"/>
                <a:gd name="T2" fmla="*/ 17 w 21"/>
                <a:gd name="T3" fmla="*/ 71 h 71"/>
                <a:gd name="T4" fmla="*/ 12 w 21"/>
                <a:gd name="T5" fmla="*/ 71 h 71"/>
                <a:gd name="T6" fmla="*/ 9 w 21"/>
                <a:gd name="T7" fmla="*/ 69 h 71"/>
                <a:gd name="T8" fmla="*/ 9 w 21"/>
                <a:gd name="T9" fmla="*/ 64 h 71"/>
                <a:gd name="T10" fmla="*/ 11 w 21"/>
                <a:gd name="T11" fmla="*/ 60 h 71"/>
                <a:gd name="T12" fmla="*/ 11 w 21"/>
                <a:gd name="T13" fmla="*/ 53 h 71"/>
                <a:gd name="T14" fmla="*/ 10 w 21"/>
                <a:gd name="T15" fmla="*/ 41 h 71"/>
                <a:gd name="T16" fmla="*/ 8 w 21"/>
                <a:gd name="T17" fmla="*/ 35 h 71"/>
                <a:gd name="T18" fmla="*/ 8 w 21"/>
                <a:gd name="T19" fmla="*/ 27 h 71"/>
                <a:gd name="T20" fmla="*/ 5 w 21"/>
                <a:gd name="T21" fmla="*/ 21 h 71"/>
                <a:gd name="T22" fmla="*/ 1 w 21"/>
                <a:gd name="T23" fmla="*/ 8 h 71"/>
                <a:gd name="T24" fmla="*/ 0 w 21"/>
                <a:gd name="T25" fmla="*/ 2 h 71"/>
                <a:gd name="T26" fmla="*/ 9 w 21"/>
                <a:gd name="T27" fmla="*/ 1 h 71"/>
                <a:gd name="T28" fmla="*/ 17 w 21"/>
                <a:gd name="T29" fmla="*/ 1 h 71"/>
                <a:gd name="T30" fmla="*/ 20 w 21"/>
                <a:gd name="T31" fmla="*/ 12 h 71"/>
                <a:gd name="T32" fmla="*/ 19 w 21"/>
                <a:gd name="T33" fmla="*/ 20 h 71"/>
                <a:gd name="T34" fmla="*/ 19 w 21"/>
                <a:gd name="T35" fmla="*/ 24 h 71"/>
                <a:gd name="T36" fmla="*/ 18 w 21"/>
                <a:gd name="T37" fmla="*/ 32 h 71"/>
                <a:gd name="T38" fmla="*/ 20 w 21"/>
                <a:gd name="T39" fmla="*/ 37 h 71"/>
                <a:gd name="T40" fmla="*/ 20 w 21"/>
                <a:gd name="T41" fmla="*/ 52 h 71"/>
                <a:gd name="T42" fmla="*/ 18 w 21"/>
                <a:gd name="T43"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71">
                  <a:moveTo>
                    <a:pt x="18" y="60"/>
                  </a:moveTo>
                  <a:cubicBezTo>
                    <a:pt x="18" y="60"/>
                    <a:pt x="20" y="69"/>
                    <a:pt x="17" y="71"/>
                  </a:cubicBezTo>
                  <a:cubicBezTo>
                    <a:pt x="12" y="71"/>
                    <a:pt x="12" y="71"/>
                    <a:pt x="12" y="71"/>
                  </a:cubicBezTo>
                  <a:cubicBezTo>
                    <a:pt x="9" y="69"/>
                    <a:pt x="9" y="69"/>
                    <a:pt x="9" y="69"/>
                  </a:cubicBezTo>
                  <a:cubicBezTo>
                    <a:pt x="9" y="69"/>
                    <a:pt x="8" y="65"/>
                    <a:pt x="9" y="64"/>
                  </a:cubicBezTo>
                  <a:cubicBezTo>
                    <a:pt x="11" y="62"/>
                    <a:pt x="11" y="60"/>
                    <a:pt x="11" y="60"/>
                  </a:cubicBezTo>
                  <a:cubicBezTo>
                    <a:pt x="11" y="53"/>
                    <a:pt x="11" y="53"/>
                    <a:pt x="11" y="53"/>
                  </a:cubicBezTo>
                  <a:cubicBezTo>
                    <a:pt x="11" y="53"/>
                    <a:pt x="11" y="45"/>
                    <a:pt x="10" y="41"/>
                  </a:cubicBezTo>
                  <a:cubicBezTo>
                    <a:pt x="9" y="37"/>
                    <a:pt x="8" y="35"/>
                    <a:pt x="8" y="35"/>
                  </a:cubicBezTo>
                  <a:cubicBezTo>
                    <a:pt x="8" y="35"/>
                    <a:pt x="8" y="28"/>
                    <a:pt x="8" y="27"/>
                  </a:cubicBezTo>
                  <a:cubicBezTo>
                    <a:pt x="8" y="26"/>
                    <a:pt x="5" y="21"/>
                    <a:pt x="5" y="21"/>
                  </a:cubicBezTo>
                  <a:cubicBezTo>
                    <a:pt x="5" y="20"/>
                    <a:pt x="2" y="9"/>
                    <a:pt x="1" y="8"/>
                  </a:cubicBezTo>
                  <a:cubicBezTo>
                    <a:pt x="1" y="7"/>
                    <a:pt x="0" y="2"/>
                    <a:pt x="0" y="2"/>
                  </a:cubicBezTo>
                  <a:cubicBezTo>
                    <a:pt x="0" y="2"/>
                    <a:pt x="8" y="1"/>
                    <a:pt x="9" y="1"/>
                  </a:cubicBezTo>
                  <a:cubicBezTo>
                    <a:pt x="9" y="0"/>
                    <a:pt x="17" y="1"/>
                    <a:pt x="17" y="1"/>
                  </a:cubicBezTo>
                  <a:cubicBezTo>
                    <a:pt x="17" y="1"/>
                    <a:pt x="20" y="10"/>
                    <a:pt x="20" y="12"/>
                  </a:cubicBezTo>
                  <a:cubicBezTo>
                    <a:pt x="20" y="14"/>
                    <a:pt x="19" y="19"/>
                    <a:pt x="19" y="20"/>
                  </a:cubicBezTo>
                  <a:cubicBezTo>
                    <a:pt x="20" y="21"/>
                    <a:pt x="19" y="24"/>
                    <a:pt x="19" y="24"/>
                  </a:cubicBezTo>
                  <a:cubicBezTo>
                    <a:pt x="19" y="24"/>
                    <a:pt x="18" y="31"/>
                    <a:pt x="18" y="32"/>
                  </a:cubicBezTo>
                  <a:cubicBezTo>
                    <a:pt x="18" y="32"/>
                    <a:pt x="21" y="35"/>
                    <a:pt x="20" y="37"/>
                  </a:cubicBezTo>
                  <a:cubicBezTo>
                    <a:pt x="19" y="38"/>
                    <a:pt x="21" y="50"/>
                    <a:pt x="20" y="52"/>
                  </a:cubicBezTo>
                  <a:cubicBezTo>
                    <a:pt x="20" y="53"/>
                    <a:pt x="18" y="60"/>
                    <a:pt x="18" y="6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7" name="Freeform 101"/>
            <p:cNvSpPr/>
            <p:nvPr/>
          </p:nvSpPr>
          <p:spPr bwMode="auto">
            <a:xfrm>
              <a:off x="2454275" y="2516188"/>
              <a:ext cx="304800" cy="415925"/>
            </a:xfrm>
            <a:custGeom>
              <a:avLst/>
              <a:gdLst>
                <a:gd name="T0" fmla="*/ 9 w 22"/>
                <a:gd name="T1" fmla="*/ 1 h 30"/>
                <a:gd name="T2" fmla="*/ 17 w 22"/>
                <a:gd name="T3" fmla="*/ 1 h 30"/>
                <a:gd name="T4" fmla="*/ 21 w 22"/>
                <a:gd name="T5" fmla="*/ 11 h 30"/>
                <a:gd name="T6" fmla="*/ 21 w 22"/>
                <a:gd name="T7" fmla="*/ 19 h 30"/>
                <a:gd name="T8" fmla="*/ 20 w 22"/>
                <a:gd name="T9" fmla="*/ 25 h 30"/>
                <a:gd name="T10" fmla="*/ 18 w 22"/>
                <a:gd name="T11" fmla="*/ 30 h 30"/>
                <a:gd name="T12" fmla="*/ 14 w 22"/>
                <a:gd name="T13" fmla="*/ 24 h 30"/>
                <a:gd name="T14" fmla="*/ 17 w 22"/>
                <a:gd name="T15" fmla="*/ 25 h 30"/>
                <a:gd name="T16" fmla="*/ 15 w 22"/>
                <a:gd name="T17" fmla="*/ 15 h 30"/>
                <a:gd name="T18" fmla="*/ 14 w 22"/>
                <a:gd name="T19" fmla="*/ 7 h 30"/>
                <a:gd name="T20" fmla="*/ 5 w 22"/>
                <a:gd name="T21" fmla="*/ 7 h 30"/>
                <a:gd name="T22" fmla="*/ 2 w 22"/>
                <a:gd name="T23" fmla="*/ 9 h 30"/>
                <a:gd name="T24" fmla="*/ 1 w 22"/>
                <a:gd name="T25" fmla="*/ 8 h 30"/>
                <a:gd name="T26" fmla="*/ 0 w 22"/>
                <a:gd name="T27" fmla="*/ 2 h 30"/>
                <a:gd name="T28" fmla="*/ 9 w 22"/>
                <a:gd name="T2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30">
                  <a:moveTo>
                    <a:pt x="9" y="1"/>
                  </a:moveTo>
                  <a:cubicBezTo>
                    <a:pt x="9" y="0"/>
                    <a:pt x="17" y="1"/>
                    <a:pt x="17" y="1"/>
                  </a:cubicBezTo>
                  <a:cubicBezTo>
                    <a:pt x="17" y="1"/>
                    <a:pt x="22" y="9"/>
                    <a:pt x="21" y="11"/>
                  </a:cubicBezTo>
                  <a:cubicBezTo>
                    <a:pt x="21" y="12"/>
                    <a:pt x="21" y="18"/>
                    <a:pt x="21" y="19"/>
                  </a:cubicBezTo>
                  <a:cubicBezTo>
                    <a:pt x="21" y="20"/>
                    <a:pt x="20" y="25"/>
                    <a:pt x="20" y="25"/>
                  </a:cubicBezTo>
                  <a:cubicBezTo>
                    <a:pt x="20" y="25"/>
                    <a:pt x="19" y="28"/>
                    <a:pt x="18" y="30"/>
                  </a:cubicBezTo>
                  <a:cubicBezTo>
                    <a:pt x="16" y="27"/>
                    <a:pt x="14" y="24"/>
                    <a:pt x="14" y="24"/>
                  </a:cubicBezTo>
                  <a:cubicBezTo>
                    <a:pt x="15" y="24"/>
                    <a:pt x="17" y="25"/>
                    <a:pt x="17" y="25"/>
                  </a:cubicBezTo>
                  <a:cubicBezTo>
                    <a:pt x="17" y="23"/>
                    <a:pt x="15" y="15"/>
                    <a:pt x="15" y="15"/>
                  </a:cubicBezTo>
                  <a:cubicBezTo>
                    <a:pt x="15" y="15"/>
                    <a:pt x="8" y="9"/>
                    <a:pt x="14" y="7"/>
                  </a:cubicBezTo>
                  <a:cubicBezTo>
                    <a:pt x="14" y="5"/>
                    <a:pt x="5" y="7"/>
                    <a:pt x="5" y="7"/>
                  </a:cubicBezTo>
                  <a:cubicBezTo>
                    <a:pt x="2" y="9"/>
                    <a:pt x="2" y="9"/>
                    <a:pt x="2" y="9"/>
                  </a:cubicBezTo>
                  <a:cubicBezTo>
                    <a:pt x="1" y="8"/>
                    <a:pt x="1" y="8"/>
                    <a:pt x="1" y="8"/>
                  </a:cubicBezTo>
                  <a:cubicBezTo>
                    <a:pt x="1" y="7"/>
                    <a:pt x="0" y="2"/>
                    <a:pt x="0" y="2"/>
                  </a:cubicBezTo>
                  <a:cubicBezTo>
                    <a:pt x="0" y="2"/>
                    <a:pt x="8" y="1"/>
                    <a:pt x="9"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8" name="Freeform 102"/>
            <p:cNvSpPr/>
            <p:nvPr/>
          </p:nvSpPr>
          <p:spPr bwMode="auto">
            <a:xfrm>
              <a:off x="2425700" y="2474913"/>
              <a:ext cx="222250" cy="82550"/>
            </a:xfrm>
            <a:custGeom>
              <a:avLst/>
              <a:gdLst>
                <a:gd name="T0" fmla="*/ 16 w 16"/>
                <a:gd name="T1" fmla="*/ 3 h 6"/>
                <a:gd name="T2" fmla="*/ 3 w 16"/>
                <a:gd name="T3" fmla="*/ 6 h 6"/>
                <a:gd name="T4" fmla="*/ 0 w 16"/>
                <a:gd name="T5" fmla="*/ 5 h 6"/>
                <a:gd name="T6" fmla="*/ 0 w 16"/>
                <a:gd name="T7" fmla="*/ 2 h 6"/>
                <a:gd name="T8" fmla="*/ 16 w 16"/>
                <a:gd name="T9" fmla="*/ 0 h 6"/>
                <a:gd name="T10" fmla="*/ 16 w 16"/>
                <a:gd name="T11" fmla="*/ 3 h 6"/>
              </a:gdLst>
              <a:ahLst/>
              <a:cxnLst>
                <a:cxn ang="0">
                  <a:pos x="T0" y="T1"/>
                </a:cxn>
                <a:cxn ang="0">
                  <a:pos x="T2" y="T3"/>
                </a:cxn>
                <a:cxn ang="0">
                  <a:pos x="T4" y="T5"/>
                </a:cxn>
                <a:cxn ang="0">
                  <a:pos x="T6" y="T7"/>
                </a:cxn>
                <a:cxn ang="0">
                  <a:pos x="T8" y="T9"/>
                </a:cxn>
                <a:cxn ang="0">
                  <a:pos x="T10" y="T11"/>
                </a:cxn>
              </a:cxnLst>
              <a:rect l="0" t="0" r="r" b="b"/>
              <a:pathLst>
                <a:path w="16" h="6">
                  <a:moveTo>
                    <a:pt x="16" y="3"/>
                  </a:moveTo>
                  <a:cubicBezTo>
                    <a:pt x="16" y="3"/>
                    <a:pt x="7" y="6"/>
                    <a:pt x="3" y="6"/>
                  </a:cubicBezTo>
                  <a:cubicBezTo>
                    <a:pt x="0" y="5"/>
                    <a:pt x="0" y="5"/>
                    <a:pt x="0" y="5"/>
                  </a:cubicBezTo>
                  <a:cubicBezTo>
                    <a:pt x="0" y="2"/>
                    <a:pt x="0" y="2"/>
                    <a:pt x="0" y="2"/>
                  </a:cubicBezTo>
                  <a:cubicBezTo>
                    <a:pt x="16" y="0"/>
                    <a:pt x="16" y="0"/>
                    <a:pt x="16" y="0"/>
                  </a:cubicBez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9" name="Freeform 103"/>
            <p:cNvSpPr/>
            <p:nvPr/>
          </p:nvSpPr>
          <p:spPr bwMode="auto">
            <a:xfrm>
              <a:off x="2425700" y="1947863"/>
              <a:ext cx="209550" cy="582612"/>
            </a:xfrm>
            <a:custGeom>
              <a:avLst/>
              <a:gdLst>
                <a:gd name="T0" fmla="*/ 15 w 15"/>
                <a:gd name="T1" fmla="*/ 37 h 42"/>
                <a:gd name="T2" fmla="*/ 10 w 15"/>
                <a:gd name="T3" fmla="*/ 41 h 42"/>
                <a:gd name="T4" fmla="*/ 0 w 15"/>
                <a:gd name="T5" fmla="*/ 40 h 42"/>
                <a:gd name="T6" fmla="*/ 2 w 15"/>
                <a:gd name="T7" fmla="*/ 27 h 42"/>
                <a:gd name="T8" fmla="*/ 1 w 15"/>
                <a:gd name="T9" fmla="*/ 19 h 42"/>
                <a:gd name="T10" fmla="*/ 5 w 15"/>
                <a:gd name="T11" fmla="*/ 8 h 42"/>
                <a:gd name="T12" fmla="*/ 5 w 15"/>
                <a:gd name="T13" fmla="*/ 3 h 42"/>
                <a:gd name="T14" fmla="*/ 7 w 15"/>
                <a:gd name="T15" fmla="*/ 6 h 42"/>
                <a:gd name="T16" fmla="*/ 13 w 15"/>
                <a:gd name="T17" fmla="*/ 0 h 42"/>
                <a:gd name="T18" fmla="*/ 15 w 15"/>
                <a:gd name="T19" fmla="*/ 2 h 42"/>
                <a:gd name="T20" fmla="*/ 15 w 15"/>
                <a:gd name="T21"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42">
                  <a:moveTo>
                    <a:pt x="15" y="37"/>
                  </a:moveTo>
                  <a:cubicBezTo>
                    <a:pt x="15" y="37"/>
                    <a:pt x="15" y="40"/>
                    <a:pt x="10" y="41"/>
                  </a:cubicBezTo>
                  <a:cubicBezTo>
                    <a:pt x="5" y="42"/>
                    <a:pt x="1" y="42"/>
                    <a:pt x="0" y="40"/>
                  </a:cubicBezTo>
                  <a:cubicBezTo>
                    <a:pt x="2" y="27"/>
                    <a:pt x="2" y="27"/>
                    <a:pt x="2" y="27"/>
                  </a:cubicBezTo>
                  <a:cubicBezTo>
                    <a:pt x="2" y="27"/>
                    <a:pt x="1" y="22"/>
                    <a:pt x="1" y="19"/>
                  </a:cubicBezTo>
                  <a:cubicBezTo>
                    <a:pt x="1" y="16"/>
                    <a:pt x="5" y="8"/>
                    <a:pt x="5" y="8"/>
                  </a:cubicBezTo>
                  <a:cubicBezTo>
                    <a:pt x="5" y="8"/>
                    <a:pt x="4" y="4"/>
                    <a:pt x="5" y="3"/>
                  </a:cubicBezTo>
                  <a:cubicBezTo>
                    <a:pt x="7" y="6"/>
                    <a:pt x="7" y="6"/>
                    <a:pt x="7" y="6"/>
                  </a:cubicBezTo>
                  <a:cubicBezTo>
                    <a:pt x="7" y="6"/>
                    <a:pt x="8" y="6"/>
                    <a:pt x="13" y="0"/>
                  </a:cubicBezTo>
                  <a:cubicBezTo>
                    <a:pt x="13" y="0"/>
                    <a:pt x="15" y="2"/>
                    <a:pt x="15" y="2"/>
                  </a:cubicBezTo>
                  <a:lnTo>
                    <a:pt x="15" y="37"/>
                  </a:lnTo>
                  <a:close/>
                </a:path>
              </a:pathLst>
            </a:custGeom>
            <a:solidFill>
              <a:srgbClr val="F5F7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0" name="Freeform 104"/>
            <p:cNvSpPr/>
            <p:nvPr/>
          </p:nvSpPr>
          <p:spPr bwMode="auto">
            <a:xfrm>
              <a:off x="2425700" y="1947863"/>
              <a:ext cx="209550" cy="582612"/>
            </a:xfrm>
            <a:custGeom>
              <a:avLst/>
              <a:gdLst>
                <a:gd name="T0" fmla="*/ 5 w 15"/>
                <a:gd name="T1" fmla="*/ 40 h 42"/>
                <a:gd name="T2" fmla="*/ 12 w 15"/>
                <a:gd name="T3" fmla="*/ 36 h 42"/>
                <a:gd name="T4" fmla="*/ 12 w 15"/>
                <a:gd name="T5" fmla="*/ 33 h 42"/>
                <a:gd name="T6" fmla="*/ 5 w 15"/>
                <a:gd name="T7" fmla="*/ 37 h 42"/>
                <a:gd name="T8" fmla="*/ 12 w 15"/>
                <a:gd name="T9" fmla="*/ 26 h 42"/>
                <a:gd name="T10" fmla="*/ 13 w 15"/>
                <a:gd name="T11" fmla="*/ 6 h 42"/>
                <a:gd name="T12" fmla="*/ 10 w 15"/>
                <a:gd name="T13" fmla="*/ 9 h 42"/>
                <a:gd name="T14" fmla="*/ 12 w 15"/>
                <a:gd name="T15" fmla="*/ 5 h 42"/>
                <a:gd name="T16" fmla="*/ 9 w 15"/>
                <a:gd name="T17" fmla="*/ 5 h 42"/>
                <a:gd name="T18" fmla="*/ 13 w 15"/>
                <a:gd name="T19" fmla="*/ 0 h 42"/>
                <a:gd name="T20" fmla="*/ 15 w 15"/>
                <a:gd name="T21" fmla="*/ 2 h 42"/>
                <a:gd name="T22" fmla="*/ 15 w 15"/>
                <a:gd name="T23" fmla="*/ 37 h 42"/>
                <a:gd name="T24" fmla="*/ 10 w 15"/>
                <a:gd name="T25" fmla="*/ 41 h 42"/>
                <a:gd name="T26" fmla="*/ 0 w 15"/>
                <a:gd name="T27" fmla="*/ 40 h 42"/>
                <a:gd name="T28" fmla="*/ 0 w 15"/>
                <a:gd name="T29" fmla="*/ 40 h 42"/>
                <a:gd name="T30" fmla="*/ 5 w 15"/>
                <a:gd name="T3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42">
                  <a:moveTo>
                    <a:pt x="5" y="40"/>
                  </a:moveTo>
                  <a:cubicBezTo>
                    <a:pt x="11" y="40"/>
                    <a:pt x="12" y="36"/>
                    <a:pt x="12" y="36"/>
                  </a:cubicBezTo>
                  <a:cubicBezTo>
                    <a:pt x="12" y="36"/>
                    <a:pt x="14" y="33"/>
                    <a:pt x="12" y="33"/>
                  </a:cubicBezTo>
                  <a:cubicBezTo>
                    <a:pt x="10" y="33"/>
                    <a:pt x="5" y="37"/>
                    <a:pt x="5" y="37"/>
                  </a:cubicBezTo>
                  <a:cubicBezTo>
                    <a:pt x="6" y="34"/>
                    <a:pt x="9" y="30"/>
                    <a:pt x="12" y="26"/>
                  </a:cubicBezTo>
                  <a:cubicBezTo>
                    <a:pt x="14" y="22"/>
                    <a:pt x="13" y="6"/>
                    <a:pt x="13" y="6"/>
                  </a:cubicBezTo>
                  <a:cubicBezTo>
                    <a:pt x="10" y="9"/>
                    <a:pt x="10" y="9"/>
                    <a:pt x="10" y="9"/>
                  </a:cubicBezTo>
                  <a:cubicBezTo>
                    <a:pt x="12" y="5"/>
                    <a:pt x="12" y="5"/>
                    <a:pt x="12" y="5"/>
                  </a:cubicBezTo>
                  <a:cubicBezTo>
                    <a:pt x="10" y="6"/>
                    <a:pt x="9" y="6"/>
                    <a:pt x="9" y="5"/>
                  </a:cubicBezTo>
                  <a:cubicBezTo>
                    <a:pt x="10" y="4"/>
                    <a:pt x="11" y="3"/>
                    <a:pt x="13" y="0"/>
                  </a:cubicBezTo>
                  <a:cubicBezTo>
                    <a:pt x="13" y="0"/>
                    <a:pt x="15" y="2"/>
                    <a:pt x="15" y="2"/>
                  </a:cubicBezTo>
                  <a:cubicBezTo>
                    <a:pt x="15" y="37"/>
                    <a:pt x="15" y="37"/>
                    <a:pt x="15" y="37"/>
                  </a:cubicBezTo>
                  <a:cubicBezTo>
                    <a:pt x="15" y="37"/>
                    <a:pt x="15" y="40"/>
                    <a:pt x="10" y="41"/>
                  </a:cubicBezTo>
                  <a:cubicBezTo>
                    <a:pt x="5" y="42"/>
                    <a:pt x="1" y="42"/>
                    <a:pt x="0" y="40"/>
                  </a:cubicBezTo>
                  <a:cubicBezTo>
                    <a:pt x="0" y="40"/>
                    <a:pt x="0" y="40"/>
                    <a:pt x="0" y="40"/>
                  </a:cubicBezTo>
                  <a:cubicBezTo>
                    <a:pt x="2" y="40"/>
                    <a:pt x="3" y="41"/>
                    <a:pt x="5" y="40"/>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1" name="Freeform 105"/>
            <p:cNvSpPr/>
            <p:nvPr/>
          </p:nvSpPr>
          <p:spPr bwMode="auto">
            <a:xfrm>
              <a:off x="2536825" y="1976438"/>
              <a:ext cx="306388" cy="733425"/>
            </a:xfrm>
            <a:custGeom>
              <a:avLst/>
              <a:gdLst>
                <a:gd name="T0" fmla="*/ 22 w 22"/>
                <a:gd name="T1" fmla="*/ 50 h 53"/>
                <a:gd name="T2" fmla="*/ 14 w 22"/>
                <a:gd name="T3" fmla="*/ 53 h 53"/>
                <a:gd name="T4" fmla="*/ 3 w 22"/>
                <a:gd name="T5" fmla="*/ 34 h 53"/>
                <a:gd name="T6" fmla="*/ 0 w 22"/>
                <a:gd name="T7" fmla="*/ 25 h 53"/>
                <a:gd name="T8" fmla="*/ 7 w 22"/>
                <a:gd name="T9" fmla="*/ 0 h 53"/>
                <a:gd name="T10" fmla="*/ 14 w 22"/>
                <a:gd name="T11" fmla="*/ 3 h 53"/>
                <a:gd name="T12" fmla="*/ 13 w 22"/>
                <a:gd name="T13" fmla="*/ 16 h 53"/>
                <a:gd name="T14" fmla="*/ 22 w 22"/>
                <a:gd name="T15" fmla="*/ 5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53">
                  <a:moveTo>
                    <a:pt x="22" y="50"/>
                  </a:moveTo>
                  <a:cubicBezTo>
                    <a:pt x="14" y="53"/>
                    <a:pt x="14" y="53"/>
                    <a:pt x="14" y="53"/>
                  </a:cubicBezTo>
                  <a:cubicBezTo>
                    <a:pt x="14" y="53"/>
                    <a:pt x="4" y="35"/>
                    <a:pt x="3" y="34"/>
                  </a:cubicBezTo>
                  <a:cubicBezTo>
                    <a:pt x="2" y="33"/>
                    <a:pt x="0" y="30"/>
                    <a:pt x="0" y="25"/>
                  </a:cubicBezTo>
                  <a:cubicBezTo>
                    <a:pt x="1" y="19"/>
                    <a:pt x="1" y="7"/>
                    <a:pt x="7" y="0"/>
                  </a:cubicBezTo>
                  <a:cubicBezTo>
                    <a:pt x="7" y="0"/>
                    <a:pt x="10" y="3"/>
                    <a:pt x="14" y="3"/>
                  </a:cubicBezTo>
                  <a:cubicBezTo>
                    <a:pt x="13" y="16"/>
                    <a:pt x="13" y="16"/>
                    <a:pt x="13" y="16"/>
                  </a:cubicBezTo>
                  <a:cubicBezTo>
                    <a:pt x="13" y="16"/>
                    <a:pt x="15" y="38"/>
                    <a:pt x="22" y="5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2" name="Freeform 106"/>
            <p:cNvSpPr/>
            <p:nvPr/>
          </p:nvSpPr>
          <p:spPr bwMode="auto">
            <a:xfrm>
              <a:off x="2425700" y="2032000"/>
              <a:ext cx="125413" cy="484187"/>
            </a:xfrm>
            <a:custGeom>
              <a:avLst/>
              <a:gdLst>
                <a:gd name="T0" fmla="*/ 4 w 9"/>
                <a:gd name="T1" fmla="*/ 33 h 35"/>
                <a:gd name="T2" fmla="*/ 2 w 9"/>
                <a:gd name="T3" fmla="*/ 35 h 35"/>
                <a:gd name="T4" fmla="*/ 0 w 9"/>
                <a:gd name="T5" fmla="*/ 33 h 35"/>
                <a:gd name="T6" fmla="*/ 2 w 9"/>
                <a:gd name="T7" fmla="*/ 15 h 35"/>
                <a:gd name="T8" fmla="*/ 6 w 9"/>
                <a:gd name="T9" fmla="*/ 4 h 35"/>
                <a:gd name="T10" fmla="*/ 7 w 9"/>
                <a:gd name="T11" fmla="*/ 0 h 35"/>
                <a:gd name="T12" fmla="*/ 9 w 9"/>
                <a:gd name="T13" fmla="*/ 2 h 35"/>
                <a:gd name="T14" fmla="*/ 8 w 9"/>
                <a:gd name="T15" fmla="*/ 4 h 35"/>
                <a:gd name="T16" fmla="*/ 6 w 9"/>
                <a:gd name="T17" fmla="*/ 13 h 35"/>
                <a:gd name="T18" fmla="*/ 4 w 9"/>
                <a:gd name="T19"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5">
                  <a:moveTo>
                    <a:pt x="4" y="33"/>
                  </a:moveTo>
                  <a:cubicBezTo>
                    <a:pt x="2" y="35"/>
                    <a:pt x="2" y="35"/>
                    <a:pt x="2" y="35"/>
                  </a:cubicBezTo>
                  <a:cubicBezTo>
                    <a:pt x="0" y="33"/>
                    <a:pt x="0" y="33"/>
                    <a:pt x="0" y="33"/>
                  </a:cubicBezTo>
                  <a:cubicBezTo>
                    <a:pt x="0" y="33"/>
                    <a:pt x="1" y="19"/>
                    <a:pt x="2" y="15"/>
                  </a:cubicBezTo>
                  <a:cubicBezTo>
                    <a:pt x="3" y="11"/>
                    <a:pt x="6" y="4"/>
                    <a:pt x="6" y="4"/>
                  </a:cubicBezTo>
                  <a:cubicBezTo>
                    <a:pt x="6" y="4"/>
                    <a:pt x="5" y="1"/>
                    <a:pt x="7" y="0"/>
                  </a:cubicBezTo>
                  <a:cubicBezTo>
                    <a:pt x="7" y="0"/>
                    <a:pt x="8" y="0"/>
                    <a:pt x="9" y="2"/>
                  </a:cubicBezTo>
                  <a:cubicBezTo>
                    <a:pt x="8" y="4"/>
                    <a:pt x="8" y="4"/>
                    <a:pt x="8" y="4"/>
                  </a:cubicBezTo>
                  <a:cubicBezTo>
                    <a:pt x="8" y="4"/>
                    <a:pt x="6" y="10"/>
                    <a:pt x="6" y="13"/>
                  </a:cubicBezTo>
                  <a:cubicBezTo>
                    <a:pt x="6" y="15"/>
                    <a:pt x="5" y="31"/>
                    <a:pt x="4" y="33"/>
                  </a:cubicBezTo>
                  <a:close/>
                </a:path>
              </a:pathLst>
            </a:custGeom>
            <a:solidFill>
              <a:srgbClr val="A41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3" name="Freeform 107"/>
            <p:cNvSpPr/>
            <p:nvPr/>
          </p:nvSpPr>
          <p:spPr bwMode="auto">
            <a:xfrm>
              <a:off x="2147888" y="2211388"/>
              <a:ext cx="277813" cy="193675"/>
            </a:xfrm>
            <a:custGeom>
              <a:avLst/>
              <a:gdLst>
                <a:gd name="T0" fmla="*/ 1 w 20"/>
                <a:gd name="T1" fmla="*/ 10 h 14"/>
                <a:gd name="T2" fmla="*/ 3 w 20"/>
                <a:gd name="T3" fmla="*/ 3 h 14"/>
                <a:gd name="T4" fmla="*/ 9 w 20"/>
                <a:gd name="T5" fmla="*/ 5 h 14"/>
                <a:gd name="T6" fmla="*/ 11 w 20"/>
                <a:gd name="T7" fmla="*/ 6 h 14"/>
                <a:gd name="T8" fmla="*/ 14 w 20"/>
                <a:gd name="T9" fmla="*/ 6 h 14"/>
                <a:gd name="T10" fmla="*/ 16 w 20"/>
                <a:gd name="T11" fmla="*/ 6 h 14"/>
                <a:gd name="T12" fmla="*/ 17 w 20"/>
                <a:gd name="T13" fmla="*/ 5 h 14"/>
                <a:gd name="T14" fmla="*/ 19 w 20"/>
                <a:gd name="T15" fmla="*/ 0 h 14"/>
                <a:gd name="T16" fmla="*/ 20 w 20"/>
                <a:gd name="T17" fmla="*/ 12 h 14"/>
                <a:gd name="T18" fmla="*/ 19 w 20"/>
                <a:gd name="T19" fmla="*/ 14 h 14"/>
                <a:gd name="T20" fmla="*/ 11 w 20"/>
                <a:gd name="T21" fmla="*/ 13 h 14"/>
                <a:gd name="T22" fmla="*/ 1 w 20"/>
                <a:gd name="T2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4">
                  <a:moveTo>
                    <a:pt x="1" y="10"/>
                  </a:moveTo>
                  <a:cubicBezTo>
                    <a:pt x="1" y="10"/>
                    <a:pt x="0" y="6"/>
                    <a:pt x="3" y="3"/>
                  </a:cubicBezTo>
                  <a:cubicBezTo>
                    <a:pt x="3" y="3"/>
                    <a:pt x="9" y="5"/>
                    <a:pt x="9" y="5"/>
                  </a:cubicBezTo>
                  <a:cubicBezTo>
                    <a:pt x="9" y="5"/>
                    <a:pt x="11" y="6"/>
                    <a:pt x="11" y="6"/>
                  </a:cubicBezTo>
                  <a:cubicBezTo>
                    <a:pt x="11" y="6"/>
                    <a:pt x="14" y="6"/>
                    <a:pt x="14" y="6"/>
                  </a:cubicBezTo>
                  <a:cubicBezTo>
                    <a:pt x="14" y="6"/>
                    <a:pt x="16" y="5"/>
                    <a:pt x="16" y="6"/>
                  </a:cubicBezTo>
                  <a:cubicBezTo>
                    <a:pt x="17" y="5"/>
                    <a:pt x="17" y="5"/>
                    <a:pt x="17" y="5"/>
                  </a:cubicBezTo>
                  <a:cubicBezTo>
                    <a:pt x="17" y="5"/>
                    <a:pt x="17" y="2"/>
                    <a:pt x="19" y="0"/>
                  </a:cubicBezTo>
                  <a:cubicBezTo>
                    <a:pt x="20" y="12"/>
                    <a:pt x="20" y="12"/>
                    <a:pt x="20" y="12"/>
                  </a:cubicBezTo>
                  <a:cubicBezTo>
                    <a:pt x="19" y="14"/>
                    <a:pt x="19" y="14"/>
                    <a:pt x="19" y="14"/>
                  </a:cubicBezTo>
                  <a:cubicBezTo>
                    <a:pt x="19" y="14"/>
                    <a:pt x="13" y="14"/>
                    <a:pt x="11" y="13"/>
                  </a:cubicBezTo>
                  <a:cubicBezTo>
                    <a:pt x="10" y="12"/>
                    <a:pt x="2" y="11"/>
                    <a:pt x="1" y="1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4" name="Freeform 108"/>
            <p:cNvSpPr/>
            <p:nvPr/>
          </p:nvSpPr>
          <p:spPr bwMode="auto">
            <a:xfrm>
              <a:off x="2162175" y="2252663"/>
              <a:ext cx="236538" cy="139700"/>
            </a:xfrm>
            <a:custGeom>
              <a:avLst/>
              <a:gdLst>
                <a:gd name="T0" fmla="*/ 2 w 17"/>
                <a:gd name="T1" fmla="*/ 0 h 10"/>
                <a:gd name="T2" fmla="*/ 8 w 17"/>
                <a:gd name="T3" fmla="*/ 2 h 10"/>
                <a:gd name="T4" fmla="*/ 10 w 17"/>
                <a:gd name="T5" fmla="*/ 3 h 10"/>
                <a:gd name="T6" fmla="*/ 13 w 17"/>
                <a:gd name="T7" fmla="*/ 3 h 10"/>
                <a:gd name="T8" fmla="*/ 15 w 17"/>
                <a:gd name="T9" fmla="*/ 3 h 10"/>
                <a:gd name="T10" fmla="*/ 16 w 17"/>
                <a:gd name="T11" fmla="*/ 5 h 10"/>
                <a:gd name="T12" fmla="*/ 14 w 17"/>
                <a:gd name="T13" fmla="*/ 5 h 10"/>
                <a:gd name="T14" fmla="*/ 17 w 17"/>
                <a:gd name="T15" fmla="*/ 10 h 10"/>
                <a:gd name="T16" fmla="*/ 13 w 17"/>
                <a:gd name="T17" fmla="*/ 5 h 10"/>
                <a:gd name="T18" fmla="*/ 9 w 17"/>
                <a:gd name="T19" fmla="*/ 4 h 10"/>
                <a:gd name="T20" fmla="*/ 11 w 17"/>
                <a:gd name="T21" fmla="*/ 8 h 10"/>
                <a:gd name="T22" fmla="*/ 6 w 17"/>
                <a:gd name="T23" fmla="*/ 3 h 10"/>
                <a:gd name="T24" fmla="*/ 3 w 17"/>
                <a:gd name="T25" fmla="*/ 4 h 10"/>
                <a:gd name="T26" fmla="*/ 0 w 17"/>
                <a:gd name="T27" fmla="*/ 5 h 10"/>
                <a:gd name="T28" fmla="*/ 0 w 17"/>
                <a:gd name="T29" fmla="*/ 5 h 10"/>
                <a:gd name="T30" fmla="*/ 2 w 17"/>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0">
                  <a:moveTo>
                    <a:pt x="2" y="0"/>
                  </a:moveTo>
                  <a:cubicBezTo>
                    <a:pt x="2" y="0"/>
                    <a:pt x="8" y="2"/>
                    <a:pt x="8" y="2"/>
                  </a:cubicBezTo>
                  <a:cubicBezTo>
                    <a:pt x="8" y="2"/>
                    <a:pt x="10" y="3"/>
                    <a:pt x="10" y="3"/>
                  </a:cubicBezTo>
                  <a:cubicBezTo>
                    <a:pt x="10" y="3"/>
                    <a:pt x="13" y="3"/>
                    <a:pt x="13" y="3"/>
                  </a:cubicBezTo>
                  <a:cubicBezTo>
                    <a:pt x="13" y="3"/>
                    <a:pt x="14" y="3"/>
                    <a:pt x="15" y="3"/>
                  </a:cubicBezTo>
                  <a:cubicBezTo>
                    <a:pt x="15" y="4"/>
                    <a:pt x="15" y="5"/>
                    <a:pt x="16" y="5"/>
                  </a:cubicBezTo>
                  <a:cubicBezTo>
                    <a:pt x="14" y="5"/>
                    <a:pt x="14" y="5"/>
                    <a:pt x="14" y="5"/>
                  </a:cubicBezTo>
                  <a:cubicBezTo>
                    <a:pt x="14" y="5"/>
                    <a:pt x="16" y="9"/>
                    <a:pt x="17" y="10"/>
                  </a:cubicBezTo>
                  <a:cubicBezTo>
                    <a:pt x="17" y="10"/>
                    <a:pt x="13" y="7"/>
                    <a:pt x="13" y="5"/>
                  </a:cubicBezTo>
                  <a:cubicBezTo>
                    <a:pt x="13" y="3"/>
                    <a:pt x="9" y="4"/>
                    <a:pt x="9" y="4"/>
                  </a:cubicBezTo>
                  <a:cubicBezTo>
                    <a:pt x="9" y="4"/>
                    <a:pt x="7" y="6"/>
                    <a:pt x="11" y="8"/>
                  </a:cubicBezTo>
                  <a:cubicBezTo>
                    <a:pt x="11" y="8"/>
                    <a:pt x="7" y="6"/>
                    <a:pt x="6" y="3"/>
                  </a:cubicBezTo>
                  <a:cubicBezTo>
                    <a:pt x="5" y="0"/>
                    <a:pt x="3" y="4"/>
                    <a:pt x="3" y="4"/>
                  </a:cubicBezTo>
                  <a:cubicBezTo>
                    <a:pt x="3" y="4"/>
                    <a:pt x="0" y="5"/>
                    <a:pt x="0" y="5"/>
                  </a:cubicBezTo>
                  <a:cubicBezTo>
                    <a:pt x="0" y="5"/>
                    <a:pt x="0" y="5"/>
                    <a:pt x="0" y="5"/>
                  </a:cubicBezTo>
                  <a:cubicBezTo>
                    <a:pt x="0" y="4"/>
                    <a:pt x="1" y="2"/>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5" name="Freeform 109"/>
            <p:cNvSpPr/>
            <p:nvPr/>
          </p:nvSpPr>
          <p:spPr bwMode="auto">
            <a:xfrm>
              <a:off x="2536825" y="1990725"/>
              <a:ext cx="125413" cy="512762"/>
            </a:xfrm>
            <a:custGeom>
              <a:avLst/>
              <a:gdLst>
                <a:gd name="T0" fmla="*/ 6 w 9"/>
                <a:gd name="T1" fmla="*/ 37 h 37"/>
                <a:gd name="T2" fmla="*/ 3 w 9"/>
                <a:gd name="T3" fmla="*/ 33 h 37"/>
                <a:gd name="T4" fmla="*/ 1 w 9"/>
                <a:gd name="T5" fmla="*/ 29 h 37"/>
                <a:gd name="T6" fmla="*/ 1 w 9"/>
                <a:gd name="T7" fmla="*/ 23 h 37"/>
                <a:gd name="T8" fmla="*/ 8 w 9"/>
                <a:gd name="T9" fmla="*/ 5 h 37"/>
                <a:gd name="T10" fmla="*/ 7 w 9"/>
                <a:gd name="T11" fmla="*/ 4 h 37"/>
                <a:gd name="T12" fmla="*/ 8 w 9"/>
                <a:gd name="T13" fmla="*/ 0 h 37"/>
                <a:gd name="T14" fmla="*/ 9 w 9"/>
                <a:gd name="T15" fmla="*/ 0 h 37"/>
                <a:gd name="T16" fmla="*/ 8 w 9"/>
                <a:gd name="T17" fmla="*/ 3 h 37"/>
                <a:gd name="T18" fmla="*/ 8 w 9"/>
                <a:gd name="T19" fmla="*/ 5 h 37"/>
                <a:gd name="T20" fmla="*/ 2 w 9"/>
                <a:gd name="T21" fmla="*/ 23 h 37"/>
                <a:gd name="T22" fmla="*/ 4 w 9"/>
                <a:gd name="T23" fmla="*/ 32 h 37"/>
                <a:gd name="T24" fmla="*/ 6 w 9"/>
                <a:gd name="T2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37">
                  <a:moveTo>
                    <a:pt x="6" y="37"/>
                  </a:moveTo>
                  <a:cubicBezTo>
                    <a:pt x="5" y="35"/>
                    <a:pt x="4" y="33"/>
                    <a:pt x="3" y="33"/>
                  </a:cubicBezTo>
                  <a:cubicBezTo>
                    <a:pt x="3" y="32"/>
                    <a:pt x="2" y="31"/>
                    <a:pt x="1" y="29"/>
                  </a:cubicBezTo>
                  <a:cubicBezTo>
                    <a:pt x="1" y="27"/>
                    <a:pt x="0" y="24"/>
                    <a:pt x="1" y="23"/>
                  </a:cubicBezTo>
                  <a:cubicBezTo>
                    <a:pt x="1" y="20"/>
                    <a:pt x="8" y="5"/>
                    <a:pt x="8" y="5"/>
                  </a:cubicBezTo>
                  <a:cubicBezTo>
                    <a:pt x="7" y="4"/>
                    <a:pt x="7" y="4"/>
                    <a:pt x="7" y="4"/>
                  </a:cubicBezTo>
                  <a:cubicBezTo>
                    <a:pt x="8" y="0"/>
                    <a:pt x="8" y="0"/>
                    <a:pt x="8" y="0"/>
                  </a:cubicBezTo>
                  <a:cubicBezTo>
                    <a:pt x="9" y="0"/>
                    <a:pt x="9" y="0"/>
                    <a:pt x="9" y="0"/>
                  </a:cubicBezTo>
                  <a:cubicBezTo>
                    <a:pt x="8" y="3"/>
                    <a:pt x="8" y="3"/>
                    <a:pt x="8" y="3"/>
                  </a:cubicBezTo>
                  <a:cubicBezTo>
                    <a:pt x="8" y="5"/>
                    <a:pt x="8" y="5"/>
                    <a:pt x="8" y="5"/>
                  </a:cubicBezTo>
                  <a:cubicBezTo>
                    <a:pt x="8" y="5"/>
                    <a:pt x="2" y="21"/>
                    <a:pt x="2" y="23"/>
                  </a:cubicBezTo>
                  <a:cubicBezTo>
                    <a:pt x="1" y="25"/>
                    <a:pt x="4" y="30"/>
                    <a:pt x="4" y="32"/>
                  </a:cubicBezTo>
                  <a:cubicBezTo>
                    <a:pt x="5" y="33"/>
                    <a:pt x="5" y="35"/>
                    <a:pt x="6"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6" name="Freeform 110"/>
            <p:cNvSpPr/>
            <p:nvPr/>
          </p:nvSpPr>
          <p:spPr bwMode="auto">
            <a:xfrm>
              <a:off x="2620963" y="2032000"/>
              <a:ext cx="138113" cy="568325"/>
            </a:xfrm>
            <a:custGeom>
              <a:avLst/>
              <a:gdLst>
                <a:gd name="T0" fmla="*/ 3 w 10"/>
                <a:gd name="T1" fmla="*/ 8 h 41"/>
                <a:gd name="T2" fmla="*/ 0 w 10"/>
                <a:gd name="T3" fmla="*/ 11 h 41"/>
                <a:gd name="T4" fmla="*/ 6 w 10"/>
                <a:gd name="T5" fmla="*/ 3 h 41"/>
                <a:gd name="T6" fmla="*/ 8 w 10"/>
                <a:gd name="T7" fmla="*/ 0 h 41"/>
                <a:gd name="T8" fmla="*/ 7 w 10"/>
                <a:gd name="T9" fmla="*/ 12 h 41"/>
                <a:gd name="T10" fmla="*/ 10 w 10"/>
                <a:gd name="T11" fmla="*/ 28 h 41"/>
                <a:gd name="T12" fmla="*/ 8 w 10"/>
                <a:gd name="T13" fmla="*/ 32 h 41"/>
                <a:gd name="T14" fmla="*/ 3 w 10"/>
                <a:gd name="T15" fmla="*/ 41 h 41"/>
                <a:gd name="T16" fmla="*/ 1 w 10"/>
                <a:gd name="T17" fmla="*/ 36 h 41"/>
                <a:gd name="T18" fmla="*/ 4 w 10"/>
                <a:gd name="T19" fmla="*/ 27 h 41"/>
                <a:gd name="T20" fmla="*/ 1 w 10"/>
                <a:gd name="T21" fmla="*/ 27 h 41"/>
                <a:gd name="T22" fmla="*/ 4 w 10"/>
                <a:gd name="T23" fmla="*/ 26 h 41"/>
                <a:gd name="T24" fmla="*/ 4 w 10"/>
                <a:gd name="T25" fmla="*/ 20 h 41"/>
                <a:gd name="T26" fmla="*/ 4 w 10"/>
                <a:gd name="T27" fmla="*/ 16 h 41"/>
                <a:gd name="T28" fmla="*/ 3 w 10"/>
                <a:gd name="T29" fmla="*/ 13 h 41"/>
                <a:gd name="T30" fmla="*/ 3 w 10"/>
                <a:gd name="T31"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41">
                  <a:moveTo>
                    <a:pt x="3" y="8"/>
                  </a:moveTo>
                  <a:cubicBezTo>
                    <a:pt x="0" y="11"/>
                    <a:pt x="0" y="11"/>
                    <a:pt x="0" y="11"/>
                  </a:cubicBezTo>
                  <a:cubicBezTo>
                    <a:pt x="0" y="11"/>
                    <a:pt x="5" y="4"/>
                    <a:pt x="6" y="3"/>
                  </a:cubicBezTo>
                  <a:cubicBezTo>
                    <a:pt x="6" y="2"/>
                    <a:pt x="7" y="1"/>
                    <a:pt x="8" y="0"/>
                  </a:cubicBezTo>
                  <a:cubicBezTo>
                    <a:pt x="7" y="12"/>
                    <a:pt x="7" y="12"/>
                    <a:pt x="7" y="12"/>
                  </a:cubicBezTo>
                  <a:cubicBezTo>
                    <a:pt x="7" y="12"/>
                    <a:pt x="8" y="19"/>
                    <a:pt x="10" y="28"/>
                  </a:cubicBezTo>
                  <a:cubicBezTo>
                    <a:pt x="8" y="32"/>
                    <a:pt x="8" y="32"/>
                    <a:pt x="8" y="32"/>
                  </a:cubicBezTo>
                  <a:cubicBezTo>
                    <a:pt x="3" y="41"/>
                    <a:pt x="3" y="41"/>
                    <a:pt x="3" y="41"/>
                  </a:cubicBezTo>
                  <a:cubicBezTo>
                    <a:pt x="2" y="39"/>
                    <a:pt x="2" y="38"/>
                    <a:pt x="1" y="36"/>
                  </a:cubicBezTo>
                  <a:cubicBezTo>
                    <a:pt x="2" y="33"/>
                    <a:pt x="4" y="27"/>
                    <a:pt x="4" y="27"/>
                  </a:cubicBezTo>
                  <a:cubicBezTo>
                    <a:pt x="4" y="26"/>
                    <a:pt x="2" y="26"/>
                    <a:pt x="1" y="27"/>
                  </a:cubicBezTo>
                  <a:cubicBezTo>
                    <a:pt x="4" y="26"/>
                    <a:pt x="4" y="26"/>
                    <a:pt x="4" y="26"/>
                  </a:cubicBezTo>
                  <a:cubicBezTo>
                    <a:pt x="4" y="20"/>
                    <a:pt x="4" y="20"/>
                    <a:pt x="4" y="20"/>
                  </a:cubicBezTo>
                  <a:cubicBezTo>
                    <a:pt x="4" y="20"/>
                    <a:pt x="3" y="18"/>
                    <a:pt x="4" y="16"/>
                  </a:cubicBezTo>
                  <a:cubicBezTo>
                    <a:pt x="4" y="15"/>
                    <a:pt x="3" y="13"/>
                    <a:pt x="3" y="13"/>
                  </a:cubicBezTo>
                  <a:lnTo>
                    <a:pt x="3"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7" name="Freeform 111"/>
            <p:cNvSpPr/>
            <p:nvPr/>
          </p:nvSpPr>
          <p:spPr bwMode="auto">
            <a:xfrm>
              <a:off x="2647950" y="2003425"/>
              <a:ext cx="55563" cy="96837"/>
            </a:xfrm>
            <a:custGeom>
              <a:avLst/>
              <a:gdLst>
                <a:gd name="T0" fmla="*/ 0 w 4"/>
                <a:gd name="T1" fmla="*/ 7 h 7"/>
                <a:gd name="T2" fmla="*/ 3 w 4"/>
                <a:gd name="T3" fmla="*/ 0 h 7"/>
                <a:gd name="T4" fmla="*/ 4 w 4"/>
                <a:gd name="T5" fmla="*/ 1 h 7"/>
                <a:gd name="T6" fmla="*/ 0 w 4"/>
                <a:gd name="T7" fmla="*/ 7 h 7"/>
              </a:gdLst>
              <a:ahLst/>
              <a:cxnLst>
                <a:cxn ang="0">
                  <a:pos x="T0" y="T1"/>
                </a:cxn>
                <a:cxn ang="0">
                  <a:pos x="T2" y="T3"/>
                </a:cxn>
                <a:cxn ang="0">
                  <a:pos x="T4" y="T5"/>
                </a:cxn>
                <a:cxn ang="0">
                  <a:pos x="T6" y="T7"/>
                </a:cxn>
              </a:cxnLst>
              <a:rect l="0" t="0" r="r" b="b"/>
              <a:pathLst>
                <a:path w="4" h="7">
                  <a:moveTo>
                    <a:pt x="0" y="7"/>
                  </a:moveTo>
                  <a:cubicBezTo>
                    <a:pt x="3" y="0"/>
                    <a:pt x="3" y="0"/>
                    <a:pt x="3" y="0"/>
                  </a:cubicBezTo>
                  <a:cubicBezTo>
                    <a:pt x="3" y="1"/>
                    <a:pt x="4" y="1"/>
                    <a:pt x="4" y="1"/>
                  </a:cubicBezTo>
                  <a:cubicBezTo>
                    <a:pt x="3" y="2"/>
                    <a:pt x="2" y="4"/>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8" name="Freeform 112"/>
            <p:cNvSpPr/>
            <p:nvPr/>
          </p:nvSpPr>
          <p:spPr bwMode="auto">
            <a:xfrm>
              <a:off x="2606675" y="2571750"/>
              <a:ext cx="84138" cy="138112"/>
            </a:xfrm>
            <a:custGeom>
              <a:avLst/>
              <a:gdLst>
                <a:gd name="T0" fmla="*/ 6 w 6"/>
                <a:gd name="T1" fmla="*/ 3 h 10"/>
                <a:gd name="T2" fmla="*/ 5 w 6"/>
                <a:gd name="T3" fmla="*/ 8 h 10"/>
                <a:gd name="T4" fmla="*/ 5 w 6"/>
                <a:gd name="T5" fmla="*/ 10 h 10"/>
                <a:gd name="T6" fmla="*/ 0 w 6"/>
                <a:gd name="T7" fmla="*/ 6 h 10"/>
                <a:gd name="T8" fmla="*/ 2 w 6"/>
                <a:gd name="T9" fmla="*/ 1 h 10"/>
                <a:gd name="T10" fmla="*/ 6 w 6"/>
                <a:gd name="T11" fmla="*/ 3 h 10"/>
              </a:gdLst>
              <a:ahLst/>
              <a:cxnLst>
                <a:cxn ang="0">
                  <a:pos x="T0" y="T1"/>
                </a:cxn>
                <a:cxn ang="0">
                  <a:pos x="T2" y="T3"/>
                </a:cxn>
                <a:cxn ang="0">
                  <a:pos x="T4" y="T5"/>
                </a:cxn>
                <a:cxn ang="0">
                  <a:pos x="T6" y="T7"/>
                </a:cxn>
                <a:cxn ang="0">
                  <a:pos x="T8" y="T9"/>
                </a:cxn>
                <a:cxn ang="0">
                  <a:pos x="T10" y="T11"/>
                </a:cxn>
              </a:cxnLst>
              <a:rect l="0" t="0" r="r" b="b"/>
              <a:pathLst>
                <a:path w="6" h="10">
                  <a:moveTo>
                    <a:pt x="6" y="3"/>
                  </a:moveTo>
                  <a:cubicBezTo>
                    <a:pt x="6" y="3"/>
                    <a:pt x="6" y="7"/>
                    <a:pt x="5" y="8"/>
                  </a:cubicBezTo>
                  <a:cubicBezTo>
                    <a:pt x="5" y="10"/>
                    <a:pt x="5" y="10"/>
                    <a:pt x="5" y="10"/>
                  </a:cubicBezTo>
                  <a:cubicBezTo>
                    <a:pt x="0" y="6"/>
                    <a:pt x="0" y="6"/>
                    <a:pt x="0" y="6"/>
                  </a:cubicBezTo>
                  <a:cubicBezTo>
                    <a:pt x="0" y="6"/>
                    <a:pt x="1" y="3"/>
                    <a:pt x="2" y="1"/>
                  </a:cubicBezTo>
                  <a:cubicBezTo>
                    <a:pt x="3" y="0"/>
                    <a:pt x="6" y="3"/>
                    <a:pt x="6" y="3"/>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9" name="Freeform 113"/>
            <p:cNvSpPr/>
            <p:nvPr/>
          </p:nvSpPr>
          <p:spPr bwMode="auto">
            <a:xfrm>
              <a:off x="2635250" y="2017713"/>
              <a:ext cx="193675" cy="623887"/>
            </a:xfrm>
            <a:custGeom>
              <a:avLst/>
              <a:gdLst>
                <a:gd name="T0" fmla="*/ 6 w 14"/>
                <a:gd name="T1" fmla="*/ 45 h 45"/>
                <a:gd name="T2" fmla="*/ 0 w 14"/>
                <a:gd name="T3" fmla="*/ 41 h 45"/>
                <a:gd name="T4" fmla="*/ 4 w 14"/>
                <a:gd name="T5" fmla="*/ 27 h 45"/>
                <a:gd name="T6" fmla="*/ 4 w 14"/>
                <a:gd name="T7" fmla="*/ 17 h 45"/>
                <a:gd name="T8" fmla="*/ 2 w 14"/>
                <a:gd name="T9" fmla="*/ 9 h 45"/>
                <a:gd name="T10" fmla="*/ 7 w 14"/>
                <a:gd name="T11" fmla="*/ 0 h 45"/>
                <a:gd name="T12" fmla="*/ 10 w 14"/>
                <a:gd name="T13" fmla="*/ 2 h 45"/>
                <a:gd name="T14" fmla="*/ 11 w 14"/>
                <a:gd name="T15" fmla="*/ 3 h 45"/>
                <a:gd name="T16" fmla="*/ 12 w 14"/>
                <a:gd name="T17" fmla="*/ 6 h 45"/>
                <a:gd name="T18" fmla="*/ 12 w 14"/>
                <a:gd name="T19" fmla="*/ 11 h 45"/>
                <a:gd name="T20" fmla="*/ 13 w 14"/>
                <a:gd name="T21" fmla="*/ 12 h 45"/>
                <a:gd name="T22" fmla="*/ 13 w 14"/>
                <a:gd name="T23" fmla="*/ 15 h 45"/>
                <a:gd name="T24" fmla="*/ 12 w 14"/>
                <a:gd name="T25" fmla="*/ 16 h 45"/>
                <a:gd name="T26" fmla="*/ 13 w 14"/>
                <a:gd name="T27" fmla="*/ 20 h 45"/>
                <a:gd name="T28" fmla="*/ 13 w 14"/>
                <a:gd name="T29" fmla="*/ 25 h 45"/>
                <a:gd name="T30" fmla="*/ 12 w 14"/>
                <a:gd name="T31" fmla="*/ 30 h 45"/>
                <a:gd name="T32" fmla="*/ 6 w 14"/>
                <a:gd name="T3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45">
                  <a:moveTo>
                    <a:pt x="6" y="45"/>
                  </a:moveTo>
                  <a:cubicBezTo>
                    <a:pt x="6" y="45"/>
                    <a:pt x="2" y="41"/>
                    <a:pt x="0" y="41"/>
                  </a:cubicBezTo>
                  <a:cubicBezTo>
                    <a:pt x="0" y="41"/>
                    <a:pt x="4" y="28"/>
                    <a:pt x="4" y="27"/>
                  </a:cubicBezTo>
                  <a:cubicBezTo>
                    <a:pt x="4" y="17"/>
                    <a:pt x="4" y="17"/>
                    <a:pt x="4" y="17"/>
                  </a:cubicBezTo>
                  <a:cubicBezTo>
                    <a:pt x="4" y="17"/>
                    <a:pt x="2" y="11"/>
                    <a:pt x="2" y="9"/>
                  </a:cubicBezTo>
                  <a:cubicBezTo>
                    <a:pt x="2" y="8"/>
                    <a:pt x="7" y="0"/>
                    <a:pt x="7" y="0"/>
                  </a:cubicBezTo>
                  <a:cubicBezTo>
                    <a:pt x="7" y="0"/>
                    <a:pt x="9" y="1"/>
                    <a:pt x="10" y="2"/>
                  </a:cubicBezTo>
                  <a:cubicBezTo>
                    <a:pt x="11" y="3"/>
                    <a:pt x="11" y="3"/>
                    <a:pt x="11" y="3"/>
                  </a:cubicBezTo>
                  <a:cubicBezTo>
                    <a:pt x="11" y="3"/>
                    <a:pt x="12" y="6"/>
                    <a:pt x="12" y="6"/>
                  </a:cubicBezTo>
                  <a:cubicBezTo>
                    <a:pt x="13" y="7"/>
                    <a:pt x="12" y="11"/>
                    <a:pt x="12" y="11"/>
                  </a:cubicBezTo>
                  <a:cubicBezTo>
                    <a:pt x="12" y="11"/>
                    <a:pt x="13" y="11"/>
                    <a:pt x="13" y="12"/>
                  </a:cubicBezTo>
                  <a:cubicBezTo>
                    <a:pt x="13" y="13"/>
                    <a:pt x="14" y="14"/>
                    <a:pt x="13" y="15"/>
                  </a:cubicBezTo>
                  <a:cubicBezTo>
                    <a:pt x="13" y="15"/>
                    <a:pt x="12" y="16"/>
                    <a:pt x="12" y="16"/>
                  </a:cubicBezTo>
                  <a:cubicBezTo>
                    <a:pt x="12" y="16"/>
                    <a:pt x="13" y="19"/>
                    <a:pt x="13" y="20"/>
                  </a:cubicBezTo>
                  <a:cubicBezTo>
                    <a:pt x="13" y="21"/>
                    <a:pt x="13" y="24"/>
                    <a:pt x="13" y="25"/>
                  </a:cubicBezTo>
                  <a:cubicBezTo>
                    <a:pt x="13" y="26"/>
                    <a:pt x="12" y="30"/>
                    <a:pt x="12" y="30"/>
                  </a:cubicBezTo>
                  <a:cubicBezTo>
                    <a:pt x="12" y="30"/>
                    <a:pt x="7" y="44"/>
                    <a:pt x="6" y="45"/>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0" name="Freeform 114"/>
            <p:cNvSpPr>
              <a:spLocks noEditPoints="1"/>
            </p:cNvSpPr>
            <p:nvPr/>
          </p:nvSpPr>
          <p:spPr bwMode="auto">
            <a:xfrm>
              <a:off x="2676525" y="2032000"/>
              <a:ext cx="152400" cy="609600"/>
            </a:xfrm>
            <a:custGeom>
              <a:avLst/>
              <a:gdLst>
                <a:gd name="T0" fmla="*/ 3 w 11"/>
                <a:gd name="T1" fmla="*/ 41 h 44"/>
                <a:gd name="T2" fmla="*/ 0 w 11"/>
                <a:gd name="T3" fmla="*/ 42 h 44"/>
                <a:gd name="T4" fmla="*/ 3 w 11"/>
                <a:gd name="T5" fmla="*/ 44 h 44"/>
                <a:gd name="T6" fmla="*/ 9 w 11"/>
                <a:gd name="T7" fmla="*/ 29 h 44"/>
                <a:gd name="T8" fmla="*/ 10 w 11"/>
                <a:gd name="T9" fmla="*/ 24 h 44"/>
                <a:gd name="T10" fmla="*/ 10 w 11"/>
                <a:gd name="T11" fmla="*/ 19 h 44"/>
                <a:gd name="T12" fmla="*/ 9 w 11"/>
                <a:gd name="T13" fmla="*/ 15 h 44"/>
                <a:gd name="T14" fmla="*/ 10 w 11"/>
                <a:gd name="T15" fmla="*/ 14 h 44"/>
                <a:gd name="T16" fmla="*/ 10 w 11"/>
                <a:gd name="T17" fmla="*/ 11 h 44"/>
                <a:gd name="T18" fmla="*/ 9 w 11"/>
                <a:gd name="T19" fmla="*/ 10 h 44"/>
                <a:gd name="T20" fmla="*/ 9 w 11"/>
                <a:gd name="T21" fmla="*/ 5 h 44"/>
                <a:gd name="T22" fmla="*/ 8 w 11"/>
                <a:gd name="T23" fmla="*/ 1 h 44"/>
                <a:gd name="T24" fmla="*/ 7 w 11"/>
                <a:gd name="T25" fmla="*/ 1 h 44"/>
                <a:gd name="T26" fmla="*/ 7 w 11"/>
                <a:gd name="T27" fmla="*/ 0 h 44"/>
                <a:gd name="T28" fmla="*/ 7 w 11"/>
                <a:gd name="T29" fmla="*/ 3 h 44"/>
                <a:gd name="T30" fmla="*/ 8 w 11"/>
                <a:gd name="T31" fmla="*/ 6 h 44"/>
                <a:gd name="T32" fmla="*/ 9 w 11"/>
                <a:gd name="T33" fmla="*/ 7 h 44"/>
                <a:gd name="T34" fmla="*/ 7 w 11"/>
                <a:gd name="T35" fmla="*/ 7 h 44"/>
                <a:gd name="T36" fmla="*/ 9 w 11"/>
                <a:gd name="T37" fmla="*/ 9 h 44"/>
                <a:gd name="T38" fmla="*/ 3 w 11"/>
                <a:gd name="T39" fmla="*/ 9 h 44"/>
                <a:gd name="T40" fmla="*/ 6 w 11"/>
                <a:gd name="T41" fmla="*/ 10 h 44"/>
                <a:gd name="T42" fmla="*/ 2 w 11"/>
                <a:gd name="T43" fmla="*/ 12 h 44"/>
                <a:gd name="T44" fmla="*/ 6 w 11"/>
                <a:gd name="T45" fmla="*/ 12 h 44"/>
                <a:gd name="T46" fmla="*/ 4 w 11"/>
                <a:gd name="T47" fmla="*/ 14 h 44"/>
                <a:gd name="T48" fmla="*/ 1 w 11"/>
                <a:gd name="T49" fmla="*/ 17 h 44"/>
                <a:gd name="T50" fmla="*/ 7 w 11"/>
                <a:gd name="T51" fmla="*/ 14 h 44"/>
                <a:gd name="T52" fmla="*/ 7 w 11"/>
                <a:gd name="T53" fmla="*/ 17 h 44"/>
                <a:gd name="T54" fmla="*/ 9 w 11"/>
                <a:gd name="T55" fmla="*/ 21 h 44"/>
                <a:gd name="T56" fmla="*/ 7 w 11"/>
                <a:gd name="T57" fmla="*/ 23 h 44"/>
                <a:gd name="T58" fmla="*/ 3 w 11"/>
                <a:gd name="T59" fmla="*/ 21 h 44"/>
                <a:gd name="T60" fmla="*/ 8 w 11"/>
                <a:gd name="T61" fmla="*/ 24 h 44"/>
                <a:gd name="T62" fmla="*/ 9 w 11"/>
                <a:gd name="T63" fmla="*/ 24 h 44"/>
                <a:gd name="T64" fmla="*/ 6 w 11"/>
                <a:gd name="T65" fmla="*/ 34 h 44"/>
                <a:gd name="T66" fmla="*/ 3 w 11"/>
                <a:gd name="T67" fmla="*/ 41 h 44"/>
                <a:gd name="T68" fmla="*/ 8 w 11"/>
                <a:gd name="T69" fmla="*/ 8 h 44"/>
                <a:gd name="T70" fmla="*/ 8 w 11"/>
                <a:gd name="T71" fmla="*/ 8 h 44"/>
                <a:gd name="T72" fmla="*/ 8 w 11"/>
                <a:gd name="T73"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 h="44">
                  <a:moveTo>
                    <a:pt x="3" y="41"/>
                  </a:moveTo>
                  <a:cubicBezTo>
                    <a:pt x="0" y="42"/>
                    <a:pt x="0" y="42"/>
                    <a:pt x="0" y="42"/>
                  </a:cubicBezTo>
                  <a:cubicBezTo>
                    <a:pt x="2" y="43"/>
                    <a:pt x="3" y="44"/>
                    <a:pt x="3" y="44"/>
                  </a:cubicBezTo>
                  <a:cubicBezTo>
                    <a:pt x="4" y="43"/>
                    <a:pt x="9" y="29"/>
                    <a:pt x="9" y="29"/>
                  </a:cubicBezTo>
                  <a:cubicBezTo>
                    <a:pt x="9" y="29"/>
                    <a:pt x="10" y="25"/>
                    <a:pt x="10" y="24"/>
                  </a:cubicBezTo>
                  <a:cubicBezTo>
                    <a:pt x="10" y="23"/>
                    <a:pt x="10" y="20"/>
                    <a:pt x="10" y="19"/>
                  </a:cubicBezTo>
                  <a:cubicBezTo>
                    <a:pt x="10" y="18"/>
                    <a:pt x="9" y="15"/>
                    <a:pt x="9" y="15"/>
                  </a:cubicBezTo>
                  <a:cubicBezTo>
                    <a:pt x="9" y="15"/>
                    <a:pt x="10" y="14"/>
                    <a:pt x="10" y="14"/>
                  </a:cubicBezTo>
                  <a:cubicBezTo>
                    <a:pt x="11" y="13"/>
                    <a:pt x="10" y="12"/>
                    <a:pt x="10" y="11"/>
                  </a:cubicBezTo>
                  <a:cubicBezTo>
                    <a:pt x="10" y="10"/>
                    <a:pt x="9" y="10"/>
                    <a:pt x="9" y="10"/>
                  </a:cubicBezTo>
                  <a:cubicBezTo>
                    <a:pt x="9" y="10"/>
                    <a:pt x="10" y="6"/>
                    <a:pt x="9" y="5"/>
                  </a:cubicBezTo>
                  <a:cubicBezTo>
                    <a:pt x="9" y="5"/>
                    <a:pt x="8" y="1"/>
                    <a:pt x="8" y="1"/>
                  </a:cubicBezTo>
                  <a:cubicBezTo>
                    <a:pt x="8" y="1"/>
                    <a:pt x="7" y="1"/>
                    <a:pt x="7" y="1"/>
                  </a:cubicBezTo>
                  <a:cubicBezTo>
                    <a:pt x="7" y="1"/>
                    <a:pt x="7" y="1"/>
                    <a:pt x="7" y="0"/>
                  </a:cubicBezTo>
                  <a:cubicBezTo>
                    <a:pt x="7" y="3"/>
                    <a:pt x="7" y="3"/>
                    <a:pt x="7" y="3"/>
                  </a:cubicBezTo>
                  <a:cubicBezTo>
                    <a:pt x="8" y="6"/>
                    <a:pt x="8" y="6"/>
                    <a:pt x="8" y="6"/>
                  </a:cubicBezTo>
                  <a:cubicBezTo>
                    <a:pt x="8" y="6"/>
                    <a:pt x="9" y="7"/>
                    <a:pt x="9" y="7"/>
                  </a:cubicBezTo>
                  <a:cubicBezTo>
                    <a:pt x="7" y="7"/>
                    <a:pt x="7" y="7"/>
                    <a:pt x="7" y="7"/>
                  </a:cubicBezTo>
                  <a:cubicBezTo>
                    <a:pt x="7" y="7"/>
                    <a:pt x="9" y="9"/>
                    <a:pt x="9" y="9"/>
                  </a:cubicBezTo>
                  <a:cubicBezTo>
                    <a:pt x="9" y="9"/>
                    <a:pt x="5" y="7"/>
                    <a:pt x="3" y="9"/>
                  </a:cubicBezTo>
                  <a:cubicBezTo>
                    <a:pt x="3" y="9"/>
                    <a:pt x="5" y="9"/>
                    <a:pt x="6" y="10"/>
                  </a:cubicBezTo>
                  <a:cubicBezTo>
                    <a:pt x="5" y="11"/>
                    <a:pt x="3" y="12"/>
                    <a:pt x="2" y="12"/>
                  </a:cubicBezTo>
                  <a:cubicBezTo>
                    <a:pt x="3" y="12"/>
                    <a:pt x="5" y="12"/>
                    <a:pt x="6" y="12"/>
                  </a:cubicBezTo>
                  <a:cubicBezTo>
                    <a:pt x="6" y="12"/>
                    <a:pt x="5" y="13"/>
                    <a:pt x="4" y="14"/>
                  </a:cubicBezTo>
                  <a:cubicBezTo>
                    <a:pt x="2" y="15"/>
                    <a:pt x="1" y="17"/>
                    <a:pt x="1" y="17"/>
                  </a:cubicBezTo>
                  <a:cubicBezTo>
                    <a:pt x="1" y="17"/>
                    <a:pt x="4" y="13"/>
                    <a:pt x="7" y="14"/>
                  </a:cubicBezTo>
                  <a:cubicBezTo>
                    <a:pt x="7" y="15"/>
                    <a:pt x="7" y="17"/>
                    <a:pt x="7" y="17"/>
                  </a:cubicBezTo>
                  <a:cubicBezTo>
                    <a:pt x="8" y="18"/>
                    <a:pt x="8" y="20"/>
                    <a:pt x="9" y="21"/>
                  </a:cubicBezTo>
                  <a:cubicBezTo>
                    <a:pt x="9" y="22"/>
                    <a:pt x="7" y="23"/>
                    <a:pt x="7" y="23"/>
                  </a:cubicBezTo>
                  <a:cubicBezTo>
                    <a:pt x="6" y="22"/>
                    <a:pt x="3" y="21"/>
                    <a:pt x="3" y="21"/>
                  </a:cubicBezTo>
                  <a:cubicBezTo>
                    <a:pt x="3" y="21"/>
                    <a:pt x="5" y="24"/>
                    <a:pt x="8" y="24"/>
                  </a:cubicBezTo>
                  <a:cubicBezTo>
                    <a:pt x="10" y="23"/>
                    <a:pt x="9" y="24"/>
                    <a:pt x="9" y="24"/>
                  </a:cubicBezTo>
                  <a:cubicBezTo>
                    <a:pt x="9" y="24"/>
                    <a:pt x="7" y="34"/>
                    <a:pt x="6" y="34"/>
                  </a:cubicBezTo>
                  <a:cubicBezTo>
                    <a:pt x="5" y="35"/>
                    <a:pt x="3" y="41"/>
                    <a:pt x="3" y="41"/>
                  </a:cubicBezTo>
                  <a:close/>
                  <a:moveTo>
                    <a:pt x="8" y="8"/>
                  </a:moveTo>
                  <a:cubicBezTo>
                    <a:pt x="8" y="8"/>
                    <a:pt x="8" y="8"/>
                    <a:pt x="8" y="8"/>
                  </a:cubicBezTo>
                  <a:cubicBezTo>
                    <a:pt x="8" y="8"/>
                    <a:pt x="8" y="8"/>
                    <a:pt x="8"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1" name="Freeform 115"/>
            <p:cNvSpPr/>
            <p:nvPr/>
          </p:nvSpPr>
          <p:spPr bwMode="auto">
            <a:xfrm>
              <a:off x="2676525" y="2197100"/>
              <a:ext cx="14288" cy="14287"/>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0" y="1"/>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2" name="Freeform 116"/>
            <p:cNvSpPr/>
            <p:nvPr/>
          </p:nvSpPr>
          <p:spPr bwMode="auto">
            <a:xfrm>
              <a:off x="2439988" y="1768475"/>
              <a:ext cx="195263" cy="234950"/>
            </a:xfrm>
            <a:custGeom>
              <a:avLst/>
              <a:gdLst>
                <a:gd name="T0" fmla="*/ 7 w 14"/>
                <a:gd name="T1" fmla="*/ 17 h 17"/>
                <a:gd name="T2" fmla="*/ 4 w 14"/>
                <a:gd name="T3" fmla="*/ 16 h 17"/>
                <a:gd name="T4" fmla="*/ 2 w 14"/>
                <a:gd name="T5" fmla="*/ 11 h 17"/>
                <a:gd name="T6" fmla="*/ 1 w 14"/>
                <a:gd name="T7" fmla="*/ 11 h 17"/>
                <a:gd name="T8" fmla="*/ 1 w 14"/>
                <a:gd name="T9" fmla="*/ 9 h 17"/>
                <a:gd name="T10" fmla="*/ 1 w 14"/>
                <a:gd name="T11" fmla="*/ 7 h 17"/>
                <a:gd name="T12" fmla="*/ 1 w 14"/>
                <a:gd name="T13" fmla="*/ 1 h 17"/>
                <a:gd name="T14" fmla="*/ 8 w 14"/>
                <a:gd name="T15" fmla="*/ 0 h 17"/>
                <a:gd name="T16" fmla="*/ 12 w 14"/>
                <a:gd name="T17" fmla="*/ 2 h 17"/>
                <a:gd name="T18" fmla="*/ 12 w 14"/>
                <a:gd name="T19" fmla="*/ 7 h 17"/>
                <a:gd name="T20" fmla="*/ 13 w 14"/>
                <a:gd name="T21" fmla="*/ 7 h 17"/>
                <a:gd name="T22" fmla="*/ 12 w 14"/>
                <a:gd name="T23" fmla="*/ 11 h 17"/>
                <a:gd name="T24" fmla="*/ 11 w 14"/>
                <a:gd name="T25" fmla="*/ 15 h 17"/>
                <a:gd name="T26" fmla="*/ 7 w 14"/>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7">
                  <a:moveTo>
                    <a:pt x="7" y="17"/>
                  </a:moveTo>
                  <a:cubicBezTo>
                    <a:pt x="5" y="17"/>
                    <a:pt x="4" y="16"/>
                    <a:pt x="4" y="16"/>
                  </a:cubicBezTo>
                  <a:cubicBezTo>
                    <a:pt x="4" y="15"/>
                    <a:pt x="2" y="12"/>
                    <a:pt x="2" y="11"/>
                  </a:cubicBezTo>
                  <a:cubicBezTo>
                    <a:pt x="2" y="11"/>
                    <a:pt x="1" y="11"/>
                    <a:pt x="1" y="11"/>
                  </a:cubicBezTo>
                  <a:cubicBezTo>
                    <a:pt x="1" y="11"/>
                    <a:pt x="1" y="9"/>
                    <a:pt x="1" y="9"/>
                  </a:cubicBezTo>
                  <a:cubicBezTo>
                    <a:pt x="0" y="8"/>
                    <a:pt x="0" y="7"/>
                    <a:pt x="1" y="7"/>
                  </a:cubicBezTo>
                  <a:cubicBezTo>
                    <a:pt x="1" y="1"/>
                    <a:pt x="1" y="1"/>
                    <a:pt x="1" y="1"/>
                  </a:cubicBezTo>
                  <a:cubicBezTo>
                    <a:pt x="8" y="0"/>
                    <a:pt x="8" y="0"/>
                    <a:pt x="8" y="0"/>
                  </a:cubicBezTo>
                  <a:cubicBezTo>
                    <a:pt x="12" y="2"/>
                    <a:pt x="12" y="2"/>
                    <a:pt x="12" y="2"/>
                  </a:cubicBezTo>
                  <a:cubicBezTo>
                    <a:pt x="12" y="7"/>
                    <a:pt x="12" y="7"/>
                    <a:pt x="12" y="7"/>
                  </a:cubicBezTo>
                  <a:cubicBezTo>
                    <a:pt x="12" y="7"/>
                    <a:pt x="13" y="6"/>
                    <a:pt x="13" y="7"/>
                  </a:cubicBezTo>
                  <a:cubicBezTo>
                    <a:pt x="13" y="7"/>
                    <a:pt x="14" y="11"/>
                    <a:pt x="12" y="11"/>
                  </a:cubicBezTo>
                  <a:cubicBezTo>
                    <a:pt x="12" y="11"/>
                    <a:pt x="11" y="14"/>
                    <a:pt x="11" y="15"/>
                  </a:cubicBezTo>
                  <a:cubicBezTo>
                    <a:pt x="10" y="16"/>
                    <a:pt x="8" y="17"/>
                    <a:pt x="7" y="17"/>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3" name="Freeform 117"/>
            <p:cNvSpPr/>
            <p:nvPr/>
          </p:nvSpPr>
          <p:spPr bwMode="auto">
            <a:xfrm>
              <a:off x="2536825" y="1768475"/>
              <a:ext cx="98425" cy="234950"/>
            </a:xfrm>
            <a:custGeom>
              <a:avLst/>
              <a:gdLst>
                <a:gd name="T0" fmla="*/ 1 w 7"/>
                <a:gd name="T1" fmla="*/ 17 h 17"/>
                <a:gd name="T2" fmla="*/ 3 w 7"/>
                <a:gd name="T3" fmla="*/ 12 h 17"/>
                <a:gd name="T4" fmla="*/ 2 w 7"/>
                <a:gd name="T5" fmla="*/ 10 h 17"/>
                <a:gd name="T6" fmla="*/ 3 w 7"/>
                <a:gd name="T7" fmla="*/ 8 h 17"/>
                <a:gd name="T8" fmla="*/ 2 w 7"/>
                <a:gd name="T9" fmla="*/ 7 h 17"/>
                <a:gd name="T10" fmla="*/ 1 w 7"/>
                <a:gd name="T11" fmla="*/ 4 h 17"/>
                <a:gd name="T12" fmla="*/ 0 w 7"/>
                <a:gd name="T13" fmla="*/ 0 h 17"/>
                <a:gd name="T14" fmla="*/ 1 w 7"/>
                <a:gd name="T15" fmla="*/ 0 h 17"/>
                <a:gd name="T16" fmla="*/ 5 w 7"/>
                <a:gd name="T17" fmla="*/ 2 h 17"/>
                <a:gd name="T18" fmla="*/ 5 w 7"/>
                <a:gd name="T19" fmla="*/ 7 h 17"/>
                <a:gd name="T20" fmla="*/ 6 w 7"/>
                <a:gd name="T21" fmla="*/ 7 h 17"/>
                <a:gd name="T22" fmla="*/ 5 w 7"/>
                <a:gd name="T23" fmla="*/ 11 h 17"/>
                <a:gd name="T24" fmla="*/ 4 w 7"/>
                <a:gd name="T25" fmla="*/ 15 h 17"/>
                <a:gd name="T26" fmla="*/ 1 w 7"/>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7">
                  <a:moveTo>
                    <a:pt x="1" y="17"/>
                  </a:moveTo>
                  <a:cubicBezTo>
                    <a:pt x="2" y="16"/>
                    <a:pt x="3" y="12"/>
                    <a:pt x="3" y="12"/>
                  </a:cubicBezTo>
                  <a:cubicBezTo>
                    <a:pt x="3" y="11"/>
                    <a:pt x="2" y="10"/>
                    <a:pt x="2" y="10"/>
                  </a:cubicBezTo>
                  <a:cubicBezTo>
                    <a:pt x="3" y="8"/>
                    <a:pt x="3" y="8"/>
                    <a:pt x="3" y="8"/>
                  </a:cubicBezTo>
                  <a:cubicBezTo>
                    <a:pt x="3" y="8"/>
                    <a:pt x="2" y="7"/>
                    <a:pt x="2" y="7"/>
                  </a:cubicBezTo>
                  <a:cubicBezTo>
                    <a:pt x="2" y="7"/>
                    <a:pt x="1" y="5"/>
                    <a:pt x="1" y="4"/>
                  </a:cubicBezTo>
                  <a:cubicBezTo>
                    <a:pt x="1" y="4"/>
                    <a:pt x="1" y="2"/>
                    <a:pt x="0" y="0"/>
                  </a:cubicBezTo>
                  <a:cubicBezTo>
                    <a:pt x="1" y="0"/>
                    <a:pt x="1" y="0"/>
                    <a:pt x="1" y="0"/>
                  </a:cubicBezTo>
                  <a:cubicBezTo>
                    <a:pt x="5" y="2"/>
                    <a:pt x="5" y="2"/>
                    <a:pt x="5" y="2"/>
                  </a:cubicBezTo>
                  <a:cubicBezTo>
                    <a:pt x="5" y="7"/>
                    <a:pt x="5" y="7"/>
                    <a:pt x="5" y="7"/>
                  </a:cubicBezTo>
                  <a:cubicBezTo>
                    <a:pt x="5" y="7"/>
                    <a:pt x="6" y="6"/>
                    <a:pt x="6" y="7"/>
                  </a:cubicBezTo>
                  <a:cubicBezTo>
                    <a:pt x="6" y="7"/>
                    <a:pt x="7" y="11"/>
                    <a:pt x="5" y="11"/>
                  </a:cubicBezTo>
                  <a:cubicBezTo>
                    <a:pt x="5" y="11"/>
                    <a:pt x="4" y="14"/>
                    <a:pt x="4" y="15"/>
                  </a:cubicBezTo>
                  <a:cubicBezTo>
                    <a:pt x="3" y="16"/>
                    <a:pt x="2" y="17"/>
                    <a:pt x="1" y="17"/>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4" name="Freeform 118"/>
            <p:cNvSpPr/>
            <p:nvPr/>
          </p:nvSpPr>
          <p:spPr bwMode="auto">
            <a:xfrm>
              <a:off x="2439988" y="1865313"/>
              <a:ext cx="55563" cy="111125"/>
            </a:xfrm>
            <a:custGeom>
              <a:avLst/>
              <a:gdLst>
                <a:gd name="T0" fmla="*/ 2 w 4"/>
                <a:gd name="T1" fmla="*/ 4 h 8"/>
                <a:gd name="T2" fmla="*/ 1 w 4"/>
                <a:gd name="T3" fmla="*/ 4 h 8"/>
                <a:gd name="T4" fmla="*/ 0 w 4"/>
                <a:gd name="T5" fmla="*/ 1 h 8"/>
                <a:gd name="T6" fmla="*/ 1 w 4"/>
                <a:gd name="T7" fmla="*/ 0 h 8"/>
                <a:gd name="T8" fmla="*/ 2 w 4"/>
                <a:gd name="T9" fmla="*/ 4 h 8"/>
                <a:gd name="T10" fmla="*/ 4 w 4"/>
                <a:gd name="T11" fmla="*/ 5 h 8"/>
                <a:gd name="T12" fmla="*/ 3 w 4"/>
                <a:gd name="T13" fmla="*/ 8 h 8"/>
                <a:gd name="T14" fmla="*/ 2 w 4"/>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2" y="4"/>
                  </a:moveTo>
                  <a:cubicBezTo>
                    <a:pt x="2" y="4"/>
                    <a:pt x="1" y="4"/>
                    <a:pt x="1" y="4"/>
                  </a:cubicBezTo>
                  <a:cubicBezTo>
                    <a:pt x="1" y="4"/>
                    <a:pt x="0" y="2"/>
                    <a:pt x="0" y="1"/>
                  </a:cubicBezTo>
                  <a:cubicBezTo>
                    <a:pt x="0" y="1"/>
                    <a:pt x="0" y="0"/>
                    <a:pt x="1" y="0"/>
                  </a:cubicBezTo>
                  <a:cubicBezTo>
                    <a:pt x="1" y="0"/>
                    <a:pt x="2" y="3"/>
                    <a:pt x="2" y="4"/>
                  </a:cubicBezTo>
                  <a:cubicBezTo>
                    <a:pt x="2" y="4"/>
                    <a:pt x="4" y="5"/>
                    <a:pt x="4" y="5"/>
                  </a:cubicBezTo>
                  <a:cubicBezTo>
                    <a:pt x="3" y="5"/>
                    <a:pt x="3" y="6"/>
                    <a:pt x="3" y="8"/>
                  </a:cubicBezTo>
                  <a:cubicBezTo>
                    <a:pt x="3" y="7"/>
                    <a:pt x="2" y="5"/>
                    <a:pt x="2" y="4"/>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5" name="Freeform 119"/>
            <p:cNvSpPr/>
            <p:nvPr/>
          </p:nvSpPr>
          <p:spPr bwMode="auto">
            <a:xfrm>
              <a:off x="2439988" y="1727200"/>
              <a:ext cx="180975" cy="165100"/>
            </a:xfrm>
            <a:custGeom>
              <a:avLst/>
              <a:gdLst>
                <a:gd name="T0" fmla="*/ 0 w 13"/>
                <a:gd name="T1" fmla="*/ 5 h 12"/>
                <a:gd name="T2" fmla="*/ 4 w 13"/>
                <a:gd name="T3" fmla="*/ 0 h 12"/>
                <a:gd name="T4" fmla="*/ 6 w 13"/>
                <a:gd name="T5" fmla="*/ 0 h 12"/>
                <a:gd name="T6" fmla="*/ 9 w 13"/>
                <a:gd name="T7" fmla="*/ 0 h 12"/>
                <a:gd name="T8" fmla="*/ 10 w 13"/>
                <a:gd name="T9" fmla="*/ 1 h 12"/>
                <a:gd name="T10" fmla="*/ 13 w 13"/>
                <a:gd name="T11" fmla="*/ 5 h 12"/>
                <a:gd name="T12" fmla="*/ 13 w 13"/>
                <a:gd name="T13" fmla="*/ 9 h 12"/>
                <a:gd name="T14" fmla="*/ 12 w 13"/>
                <a:gd name="T15" fmla="*/ 10 h 12"/>
                <a:gd name="T16" fmla="*/ 12 w 13"/>
                <a:gd name="T17" fmla="*/ 11 h 12"/>
                <a:gd name="T18" fmla="*/ 11 w 13"/>
                <a:gd name="T19" fmla="*/ 11 h 12"/>
                <a:gd name="T20" fmla="*/ 11 w 13"/>
                <a:gd name="T21" fmla="*/ 8 h 12"/>
                <a:gd name="T22" fmla="*/ 11 w 13"/>
                <a:gd name="T23" fmla="*/ 6 h 12"/>
                <a:gd name="T24" fmla="*/ 10 w 13"/>
                <a:gd name="T25" fmla="*/ 5 h 12"/>
                <a:gd name="T26" fmla="*/ 7 w 13"/>
                <a:gd name="T27" fmla="*/ 6 h 12"/>
                <a:gd name="T28" fmla="*/ 5 w 13"/>
                <a:gd name="T29" fmla="*/ 7 h 12"/>
                <a:gd name="T30" fmla="*/ 5 w 13"/>
                <a:gd name="T31" fmla="*/ 7 h 12"/>
                <a:gd name="T32" fmla="*/ 4 w 13"/>
                <a:gd name="T33" fmla="*/ 7 h 12"/>
                <a:gd name="T34" fmla="*/ 2 w 13"/>
                <a:gd name="T35" fmla="*/ 8 h 12"/>
                <a:gd name="T36" fmla="*/ 3 w 13"/>
                <a:gd name="T37" fmla="*/ 6 h 12"/>
                <a:gd name="T38" fmla="*/ 2 w 13"/>
                <a:gd name="T39" fmla="*/ 6 h 12"/>
                <a:gd name="T40" fmla="*/ 2 w 13"/>
                <a:gd name="T41" fmla="*/ 7 h 12"/>
                <a:gd name="T42" fmla="*/ 2 w 13"/>
                <a:gd name="T43" fmla="*/ 10 h 12"/>
                <a:gd name="T44" fmla="*/ 2 w 13"/>
                <a:gd name="T45" fmla="*/ 12 h 12"/>
                <a:gd name="T46" fmla="*/ 2 w 13"/>
                <a:gd name="T47" fmla="*/ 12 h 12"/>
                <a:gd name="T48" fmla="*/ 1 w 13"/>
                <a:gd name="T49" fmla="*/ 10 h 12"/>
                <a:gd name="T50" fmla="*/ 1 w 13"/>
                <a:gd name="T51" fmla="*/ 10 h 12"/>
                <a:gd name="T52" fmla="*/ 0 w 13"/>
                <a:gd name="T53" fmla="*/ 8 h 12"/>
                <a:gd name="T54" fmla="*/ 0 w 13"/>
                <a:gd name="T55"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2">
                  <a:moveTo>
                    <a:pt x="0" y="5"/>
                  </a:moveTo>
                  <a:cubicBezTo>
                    <a:pt x="0" y="4"/>
                    <a:pt x="0" y="1"/>
                    <a:pt x="4" y="0"/>
                  </a:cubicBezTo>
                  <a:cubicBezTo>
                    <a:pt x="4" y="0"/>
                    <a:pt x="5" y="0"/>
                    <a:pt x="6" y="0"/>
                  </a:cubicBezTo>
                  <a:cubicBezTo>
                    <a:pt x="6" y="0"/>
                    <a:pt x="8" y="0"/>
                    <a:pt x="9" y="0"/>
                  </a:cubicBezTo>
                  <a:cubicBezTo>
                    <a:pt x="9" y="1"/>
                    <a:pt x="10" y="1"/>
                    <a:pt x="10" y="1"/>
                  </a:cubicBezTo>
                  <a:cubicBezTo>
                    <a:pt x="10" y="1"/>
                    <a:pt x="13" y="2"/>
                    <a:pt x="13" y="5"/>
                  </a:cubicBezTo>
                  <a:cubicBezTo>
                    <a:pt x="13" y="5"/>
                    <a:pt x="13" y="8"/>
                    <a:pt x="13" y="9"/>
                  </a:cubicBezTo>
                  <a:cubicBezTo>
                    <a:pt x="13" y="9"/>
                    <a:pt x="12" y="9"/>
                    <a:pt x="12" y="10"/>
                  </a:cubicBezTo>
                  <a:cubicBezTo>
                    <a:pt x="12" y="11"/>
                    <a:pt x="12" y="11"/>
                    <a:pt x="12" y="11"/>
                  </a:cubicBezTo>
                  <a:cubicBezTo>
                    <a:pt x="11" y="11"/>
                    <a:pt x="11" y="11"/>
                    <a:pt x="11" y="11"/>
                  </a:cubicBezTo>
                  <a:cubicBezTo>
                    <a:pt x="11" y="11"/>
                    <a:pt x="12" y="9"/>
                    <a:pt x="11" y="8"/>
                  </a:cubicBezTo>
                  <a:cubicBezTo>
                    <a:pt x="11" y="8"/>
                    <a:pt x="11" y="6"/>
                    <a:pt x="11" y="6"/>
                  </a:cubicBezTo>
                  <a:cubicBezTo>
                    <a:pt x="11" y="6"/>
                    <a:pt x="10" y="5"/>
                    <a:pt x="10" y="5"/>
                  </a:cubicBezTo>
                  <a:cubicBezTo>
                    <a:pt x="10" y="5"/>
                    <a:pt x="8" y="6"/>
                    <a:pt x="7" y="6"/>
                  </a:cubicBezTo>
                  <a:cubicBezTo>
                    <a:pt x="7" y="6"/>
                    <a:pt x="7" y="7"/>
                    <a:pt x="5" y="7"/>
                  </a:cubicBezTo>
                  <a:cubicBezTo>
                    <a:pt x="5" y="7"/>
                    <a:pt x="5" y="7"/>
                    <a:pt x="5" y="7"/>
                  </a:cubicBezTo>
                  <a:cubicBezTo>
                    <a:pt x="5" y="7"/>
                    <a:pt x="4" y="7"/>
                    <a:pt x="4" y="7"/>
                  </a:cubicBezTo>
                  <a:cubicBezTo>
                    <a:pt x="2" y="6"/>
                    <a:pt x="2" y="8"/>
                    <a:pt x="2" y="8"/>
                  </a:cubicBezTo>
                  <a:cubicBezTo>
                    <a:pt x="2" y="7"/>
                    <a:pt x="2" y="7"/>
                    <a:pt x="3" y="6"/>
                  </a:cubicBezTo>
                  <a:cubicBezTo>
                    <a:pt x="2" y="6"/>
                    <a:pt x="2" y="6"/>
                    <a:pt x="2" y="6"/>
                  </a:cubicBezTo>
                  <a:cubicBezTo>
                    <a:pt x="2" y="6"/>
                    <a:pt x="2" y="7"/>
                    <a:pt x="2" y="7"/>
                  </a:cubicBezTo>
                  <a:cubicBezTo>
                    <a:pt x="2" y="8"/>
                    <a:pt x="2" y="9"/>
                    <a:pt x="2" y="10"/>
                  </a:cubicBezTo>
                  <a:cubicBezTo>
                    <a:pt x="1" y="10"/>
                    <a:pt x="2" y="12"/>
                    <a:pt x="2" y="12"/>
                  </a:cubicBezTo>
                  <a:cubicBezTo>
                    <a:pt x="2" y="12"/>
                    <a:pt x="2" y="12"/>
                    <a:pt x="2" y="12"/>
                  </a:cubicBezTo>
                  <a:cubicBezTo>
                    <a:pt x="1" y="10"/>
                    <a:pt x="1" y="10"/>
                    <a:pt x="1" y="10"/>
                  </a:cubicBezTo>
                  <a:cubicBezTo>
                    <a:pt x="1" y="10"/>
                    <a:pt x="1" y="10"/>
                    <a:pt x="1" y="10"/>
                  </a:cubicBezTo>
                  <a:cubicBezTo>
                    <a:pt x="0" y="8"/>
                    <a:pt x="0" y="8"/>
                    <a:pt x="0" y="8"/>
                  </a:cubicBezTo>
                  <a:cubicBezTo>
                    <a:pt x="0" y="8"/>
                    <a:pt x="0" y="5"/>
                    <a:pt x="0" y="5"/>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6" name="Freeform 120"/>
            <p:cNvSpPr/>
            <p:nvPr/>
          </p:nvSpPr>
          <p:spPr bwMode="auto">
            <a:xfrm>
              <a:off x="2384425" y="2211388"/>
              <a:ext cx="41275" cy="193675"/>
            </a:xfrm>
            <a:custGeom>
              <a:avLst/>
              <a:gdLst>
                <a:gd name="T0" fmla="*/ 1 w 3"/>
                <a:gd name="T1" fmla="*/ 8 h 14"/>
                <a:gd name="T2" fmla="*/ 2 w 3"/>
                <a:gd name="T3" fmla="*/ 0 h 14"/>
                <a:gd name="T4" fmla="*/ 2 w 3"/>
                <a:gd name="T5" fmla="*/ 0 h 14"/>
                <a:gd name="T6" fmla="*/ 3 w 3"/>
                <a:gd name="T7" fmla="*/ 12 h 14"/>
                <a:gd name="T8" fmla="*/ 2 w 3"/>
                <a:gd name="T9" fmla="*/ 14 h 14"/>
                <a:gd name="T10" fmla="*/ 1 w 3"/>
                <a:gd name="T11" fmla="*/ 14 h 14"/>
                <a:gd name="T12" fmla="*/ 1 w 3"/>
                <a:gd name="T13" fmla="*/ 8 h 14"/>
              </a:gdLst>
              <a:ahLst/>
              <a:cxnLst>
                <a:cxn ang="0">
                  <a:pos x="T0" y="T1"/>
                </a:cxn>
                <a:cxn ang="0">
                  <a:pos x="T2" y="T3"/>
                </a:cxn>
                <a:cxn ang="0">
                  <a:pos x="T4" y="T5"/>
                </a:cxn>
                <a:cxn ang="0">
                  <a:pos x="T6" y="T7"/>
                </a:cxn>
                <a:cxn ang="0">
                  <a:pos x="T8" y="T9"/>
                </a:cxn>
                <a:cxn ang="0">
                  <a:pos x="T10" y="T11"/>
                </a:cxn>
                <a:cxn ang="0">
                  <a:pos x="T12" y="T13"/>
                </a:cxn>
              </a:cxnLst>
              <a:rect l="0" t="0" r="r" b="b"/>
              <a:pathLst>
                <a:path w="3" h="14">
                  <a:moveTo>
                    <a:pt x="1" y="8"/>
                  </a:moveTo>
                  <a:cubicBezTo>
                    <a:pt x="0" y="6"/>
                    <a:pt x="2" y="2"/>
                    <a:pt x="2" y="0"/>
                  </a:cubicBezTo>
                  <a:cubicBezTo>
                    <a:pt x="2" y="0"/>
                    <a:pt x="2" y="0"/>
                    <a:pt x="2" y="0"/>
                  </a:cubicBezTo>
                  <a:cubicBezTo>
                    <a:pt x="3" y="12"/>
                    <a:pt x="3" y="12"/>
                    <a:pt x="3" y="12"/>
                  </a:cubicBezTo>
                  <a:cubicBezTo>
                    <a:pt x="2" y="14"/>
                    <a:pt x="2" y="14"/>
                    <a:pt x="2" y="14"/>
                  </a:cubicBezTo>
                  <a:cubicBezTo>
                    <a:pt x="2" y="14"/>
                    <a:pt x="2" y="14"/>
                    <a:pt x="1" y="14"/>
                  </a:cubicBezTo>
                  <a:cubicBezTo>
                    <a:pt x="1" y="12"/>
                    <a:pt x="1" y="9"/>
                    <a:pt x="1"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67" name="Freeform 121"/>
            <p:cNvSpPr/>
            <p:nvPr/>
          </p:nvSpPr>
          <p:spPr bwMode="auto">
            <a:xfrm>
              <a:off x="2370138" y="2044700"/>
              <a:ext cx="125413" cy="679450"/>
            </a:xfrm>
            <a:custGeom>
              <a:avLst/>
              <a:gdLst>
                <a:gd name="T0" fmla="*/ 5 w 9"/>
                <a:gd name="T1" fmla="*/ 48 h 49"/>
                <a:gd name="T2" fmla="*/ 1 w 9"/>
                <a:gd name="T3" fmla="*/ 49 h 49"/>
                <a:gd name="T4" fmla="*/ 0 w 9"/>
                <a:gd name="T5" fmla="*/ 49 h 49"/>
                <a:gd name="T6" fmla="*/ 3 w 9"/>
                <a:gd name="T7" fmla="*/ 25 h 49"/>
                <a:gd name="T8" fmla="*/ 3 w 9"/>
                <a:gd name="T9" fmla="*/ 15 h 49"/>
                <a:gd name="T10" fmla="*/ 3 w 9"/>
                <a:gd name="T11" fmla="*/ 8 h 49"/>
                <a:gd name="T12" fmla="*/ 5 w 9"/>
                <a:gd name="T13" fmla="*/ 3 h 49"/>
                <a:gd name="T14" fmla="*/ 9 w 9"/>
                <a:gd name="T15" fmla="*/ 0 h 49"/>
                <a:gd name="T16" fmla="*/ 9 w 9"/>
                <a:gd name="T17" fmla="*/ 3 h 49"/>
                <a:gd name="T18" fmla="*/ 5 w 9"/>
                <a:gd name="T19" fmla="*/ 13 h 49"/>
                <a:gd name="T20" fmla="*/ 6 w 9"/>
                <a:gd name="T21" fmla="*/ 20 h 49"/>
                <a:gd name="T22" fmla="*/ 4 w 9"/>
                <a:gd name="T23" fmla="*/ 35 h 49"/>
                <a:gd name="T24" fmla="*/ 5 w 9"/>
                <a:gd name="T25"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49">
                  <a:moveTo>
                    <a:pt x="5" y="48"/>
                  </a:moveTo>
                  <a:cubicBezTo>
                    <a:pt x="1" y="49"/>
                    <a:pt x="1" y="49"/>
                    <a:pt x="1" y="49"/>
                  </a:cubicBezTo>
                  <a:cubicBezTo>
                    <a:pt x="0" y="49"/>
                    <a:pt x="0" y="49"/>
                    <a:pt x="0" y="49"/>
                  </a:cubicBezTo>
                  <a:cubicBezTo>
                    <a:pt x="0" y="49"/>
                    <a:pt x="1" y="30"/>
                    <a:pt x="3" y="25"/>
                  </a:cubicBezTo>
                  <a:cubicBezTo>
                    <a:pt x="3" y="25"/>
                    <a:pt x="3" y="17"/>
                    <a:pt x="3" y="15"/>
                  </a:cubicBezTo>
                  <a:cubicBezTo>
                    <a:pt x="3" y="13"/>
                    <a:pt x="3" y="9"/>
                    <a:pt x="3" y="8"/>
                  </a:cubicBezTo>
                  <a:cubicBezTo>
                    <a:pt x="3" y="8"/>
                    <a:pt x="4" y="4"/>
                    <a:pt x="5" y="3"/>
                  </a:cubicBezTo>
                  <a:cubicBezTo>
                    <a:pt x="9" y="0"/>
                    <a:pt x="9" y="0"/>
                    <a:pt x="9" y="0"/>
                  </a:cubicBezTo>
                  <a:cubicBezTo>
                    <a:pt x="9" y="3"/>
                    <a:pt x="9" y="3"/>
                    <a:pt x="9" y="3"/>
                  </a:cubicBezTo>
                  <a:cubicBezTo>
                    <a:pt x="9" y="3"/>
                    <a:pt x="5" y="11"/>
                    <a:pt x="5" y="13"/>
                  </a:cubicBezTo>
                  <a:cubicBezTo>
                    <a:pt x="5" y="13"/>
                    <a:pt x="6" y="20"/>
                    <a:pt x="6" y="20"/>
                  </a:cubicBezTo>
                  <a:cubicBezTo>
                    <a:pt x="6" y="21"/>
                    <a:pt x="4" y="34"/>
                    <a:pt x="4" y="35"/>
                  </a:cubicBezTo>
                  <a:cubicBezTo>
                    <a:pt x="4" y="36"/>
                    <a:pt x="5" y="48"/>
                    <a:pt x="5" y="48"/>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grpSp>
      <p:sp>
        <p:nvSpPr>
          <p:cNvPr id="10" name="标题 9"/>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0-#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1+#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0-#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1+#ppt_w/2"/>
                                          </p:val>
                                        </p:tav>
                                        <p:tav tm="100000">
                                          <p:val>
                                            <p:strVal val="#ppt_x"/>
                                          </p:val>
                                        </p:tav>
                                      </p:tavLst>
                                    </p:anim>
                                    <p:anim calcmode="lin" valueType="num">
                                      <p:cBhvr additive="base">
                                        <p:cTn id="43" dur="500" fill="hold"/>
                                        <p:tgtEl>
                                          <p:spTgt spid="9"/>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42"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4557692" y="2441086"/>
            <a:ext cx="757412" cy="89102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6992878" y="4818767"/>
            <a:ext cx="599070" cy="90653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p:cNvPicPr>
            <a:picLocks noChangeAspect="1" noChangeArrowheads="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4487515" y="4863870"/>
            <a:ext cx="735547" cy="85051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6964438" y="2517767"/>
            <a:ext cx="641330" cy="775041"/>
          </a:xfrm>
          <a:prstGeom prst="rect">
            <a:avLst/>
          </a:prstGeom>
          <a:noFill/>
          <a:extLst>
            <a:ext uri="{909E8E84-426E-40DD-AFC4-6F175D3DCCD1}">
              <a14:hiddenFill xmlns:a14="http://schemas.microsoft.com/office/drawing/2010/main">
                <a:solidFill>
                  <a:srgbClr val="FFFFFF"/>
                </a:solidFill>
              </a14:hiddenFill>
            </a:ext>
          </a:extLst>
        </p:spPr>
      </p:pic>
      <p:sp>
        <p:nvSpPr>
          <p:cNvPr id="29" name="椭圆 28"/>
          <p:cNvSpPr/>
          <p:nvPr/>
        </p:nvSpPr>
        <p:spPr>
          <a:xfrm>
            <a:off x="4195548" y="2213673"/>
            <a:ext cx="1364518" cy="1364696"/>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latin typeface="+mn-ea"/>
              <a:cs typeface="+mn-ea"/>
            </a:endParaRPr>
          </a:p>
        </p:txBody>
      </p:sp>
      <p:sp>
        <p:nvSpPr>
          <p:cNvPr id="30" name="椭圆 29"/>
          <p:cNvSpPr/>
          <p:nvPr/>
        </p:nvSpPr>
        <p:spPr>
          <a:xfrm>
            <a:off x="6616520" y="4598933"/>
            <a:ext cx="1364518" cy="1364696"/>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latin typeface="+mn-ea"/>
              <a:cs typeface="+mn-ea"/>
            </a:endParaRPr>
          </a:p>
        </p:txBody>
      </p:sp>
      <p:sp>
        <p:nvSpPr>
          <p:cNvPr id="31" name="椭圆 30"/>
          <p:cNvSpPr/>
          <p:nvPr/>
        </p:nvSpPr>
        <p:spPr>
          <a:xfrm>
            <a:off x="6599820" y="2213673"/>
            <a:ext cx="1364518" cy="1364696"/>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latin typeface="+mn-ea"/>
              <a:cs typeface="+mn-ea"/>
            </a:endParaRPr>
          </a:p>
        </p:txBody>
      </p:sp>
      <p:sp>
        <p:nvSpPr>
          <p:cNvPr id="32" name="椭圆 31"/>
          <p:cNvSpPr/>
          <p:nvPr/>
        </p:nvSpPr>
        <p:spPr>
          <a:xfrm>
            <a:off x="4169371" y="4591884"/>
            <a:ext cx="1364518" cy="1364696"/>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latin typeface="+mn-ea"/>
              <a:cs typeface="+mn-ea"/>
            </a:endParaRPr>
          </a:p>
        </p:txBody>
      </p:sp>
      <p:sp>
        <p:nvSpPr>
          <p:cNvPr id="33" name="右箭头 32"/>
          <p:cNvSpPr/>
          <p:nvPr/>
        </p:nvSpPr>
        <p:spPr>
          <a:xfrm>
            <a:off x="5832906" y="2654037"/>
            <a:ext cx="604243" cy="531933"/>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latin typeface="+mn-ea"/>
              <a:cs typeface="+mn-ea"/>
            </a:endParaRPr>
          </a:p>
        </p:txBody>
      </p:sp>
      <p:sp>
        <p:nvSpPr>
          <p:cNvPr id="34" name="右箭头 33"/>
          <p:cNvSpPr/>
          <p:nvPr/>
        </p:nvSpPr>
        <p:spPr>
          <a:xfrm flipH="1">
            <a:off x="5805361" y="5083743"/>
            <a:ext cx="604243" cy="53193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latin typeface="+mn-ea"/>
              <a:cs typeface="+mn-ea"/>
            </a:endParaRPr>
          </a:p>
        </p:txBody>
      </p:sp>
      <p:sp>
        <p:nvSpPr>
          <p:cNvPr id="35" name="右箭头 34"/>
          <p:cNvSpPr/>
          <p:nvPr/>
        </p:nvSpPr>
        <p:spPr>
          <a:xfrm rot="5400000" flipH="1">
            <a:off x="4575648" y="3782484"/>
            <a:ext cx="604321" cy="531864"/>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latin typeface="+mn-ea"/>
              <a:cs typeface="+mn-ea"/>
            </a:endParaRPr>
          </a:p>
        </p:txBody>
      </p:sp>
      <p:sp>
        <p:nvSpPr>
          <p:cNvPr id="36" name="右箭头 35"/>
          <p:cNvSpPr/>
          <p:nvPr/>
        </p:nvSpPr>
        <p:spPr>
          <a:xfrm rot="16200000" flipH="1" flipV="1">
            <a:off x="7011953" y="3815889"/>
            <a:ext cx="604321" cy="531864"/>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latin typeface="+mn-ea"/>
              <a:cs typeface="+mn-ea"/>
            </a:endParaRPr>
          </a:p>
        </p:txBody>
      </p:sp>
      <p:sp>
        <p:nvSpPr>
          <p:cNvPr id="37" name="TextBox 36"/>
          <p:cNvSpPr txBox="1"/>
          <p:nvPr/>
        </p:nvSpPr>
        <p:spPr>
          <a:xfrm>
            <a:off x="8266214" y="2493604"/>
            <a:ext cx="2708081" cy="861775"/>
          </a:xfrm>
          <a:prstGeom prst="rect">
            <a:avLst/>
          </a:prstGeom>
          <a:noFill/>
          <a:ln>
            <a:noFill/>
          </a:ln>
        </p:spPr>
        <p:txBody>
          <a:bodyPr wrap="none" lIns="121908" tIns="60954" rIns="121908" bIns="60954" rtlCol="0">
            <a:spAutoFit/>
          </a:bodyPr>
          <a:lstStyle/>
          <a:p>
            <a:r>
              <a:rPr lang="zh-CN" altLang="en-US" sz="1600" dirty="0">
                <a:solidFill>
                  <a:schemeClr val="tx1">
                    <a:lumMod val="50000"/>
                    <a:lumOff val="50000"/>
                  </a:schemeClr>
                </a:solidFill>
                <a:latin typeface="+mn-ea"/>
                <a:cs typeface="+mn-ea"/>
              </a:rPr>
              <a:t>点击添加文字内容，内容简</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要详尽，言简意赅叙述内容</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概要。</a:t>
            </a:r>
          </a:p>
        </p:txBody>
      </p:sp>
      <p:sp>
        <p:nvSpPr>
          <p:cNvPr id="38" name="TextBox 37"/>
          <p:cNvSpPr txBox="1"/>
          <p:nvPr/>
        </p:nvSpPr>
        <p:spPr>
          <a:xfrm>
            <a:off x="8300075" y="4875014"/>
            <a:ext cx="2708081" cy="861775"/>
          </a:xfrm>
          <a:prstGeom prst="rect">
            <a:avLst/>
          </a:prstGeom>
          <a:noFill/>
          <a:ln>
            <a:noFill/>
          </a:ln>
        </p:spPr>
        <p:txBody>
          <a:bodyPr wrap="none" lIns="121908" tIns="60954" rIns="121908" bIns="60954" rtlCol="0">
            <a:spAutoFit/>
          </a:bodyPr>
          <a:lstStyle/>
          <a:p>
            <a:r>
              <a:rPr lang="zh-CN" altLang="en-US" sz="1600" dirty="0">
                <a:solidFill>
                  <a:schemeClr val="tx1">
                    <a:lumMod val="50000"/>
                    <a:lumOff val="50000"/>
                  </a:schemeClr>
                </a:solidFill>
                <a:latin typeface="+mn-ea"/>
                <a:cs typeface="+mn-ea"/>
              </a:rPr>
              <a:t>点击添加文字内容，内容简</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要详尽，言简意赅叙述内容</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概要。</a:t>
            </a:r>
          </a:p>
        </p:txBody>
      </p:sp>
      <p:sp>
        <p:nvSpPr>
          <p:cNvPr id="39" name="TextBox 38"/>
          <p:cNvSpPr txBox="1"/>
          <p:nvPr/>
        </p:nvSpPr>
        <p:spPr>
          <a:xfrm>
            <a:off x="1230525" y="4870779"/>
            <a:ext cx="2708081" cy="861775"/>
          </a:xfrm>
          <a:prstGeom prst="rect">
            <a:avLst/>
          </a:prstGeom>
          <a:noFill/>
          <a:ln>
            <a:noFill/>
          </a:ln>
        </p:spPr>
        <p:txBody>
          <a:bodyPr wrap="none" lIns="121908" tIns="60954" rIns="121908" bIns="60954" rtlCol="0">
            <a:spAutoFit/>
          </a:bodyPr>
          <a:lstStyle/>
          <a:p>
            <a:r>
              <a:rPr lang="zh-CN" altLang="en-US" sz="1600" dirty="0">
                <a:solidFill>
                  <a:schemeClr val="tx1">
                    <a:lumMod val="50000"/>
                    <a:lumOff val="50000"/>
                  </a:schemeClr>
                </a:solidFill>
                <a:latin typeface="+mn-ea"/>
                <a:cs typeface="+mn-ea"/>
              </a:rPr>
              <a:t>点击添加文字内容，内容简</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要详尽，言简意赅叙述内容</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概要。</a:t>
            </a:r>
          </a:p>
        </p:txBody>
      </p:sp>
      <p:sp>
        <p:nvSpPr>
          <p:cNvPr id="40" name="TextBox 39"/>
          <p:cNvSpPr txBox="1"/>
          <p:nvPr/>
        </p:nvSpPr>
        <p:spPr>
          <a:xfrm>
            <a:off x="1230523" y="2431034"/>
            <a:ext cx="2708081" cy="861775"/>
          </a:xfrm>
          <a:prstGeom prst="rect">
            <a:avLst/>
          </a:prstGeom>
          <a:noFill/>
          <a:ln>
            <a:noFill/>
          </a:ln>
        </p:spPr>
        <p:txBody>
          <a:bodyPr wrap="none" lIns="121908" tIns="60954" rIns="121908" bIns="60954" rtlCol="0">
            <a:spAutoFit/>
          </a:bodyPr>
          <a:lstStyle/>
          <a:p>
            <a:r>
              <a:rPr lang="zh-CN" altLang="en-US" sz="1600" dirty="0">
                <a:solidFill>
                  <a:schemeClr val="tx1">
                    <a:lumMod val="50000"/>
                    <a:lumOff val="50000"/>
                  </a:schemeClr>
                </a:solidFill>
                <a:latin typeface="+mn-ea"/>
                <a:cs typeface="+mn-ea"/>
              </a:rPr>
              <a:t>点击添加文字内容，内容简</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要详尽，言简意赅叙述内容</a:t>
            </a:r>
            <a:endParaRPr lang="en-US" altLang="zh-CN" sz="1600" dirty="0">
              <a:solidFill>
                <a:schemeClr val="tx1">
                  <a:lumMod val="50000"/>
                  <a:lumOff val="50000"/>
                </a:schemeClr>
              </a:solidFill>
              <a:latin typeface="+mn-ea"/>
              <a:cs typeface="+mn-ea"/>
            </a:endParaRPr>
          </a:p>
          <a:p>
            <a:r>
              <a:rPr lang="zh-CN" altLang="en-US" sz="1600" dirty="0">
                <a:solidFill>
                  <a:schemeClr val="tx1">
                    <a:lumMod val="50000"/>
                    <a:lumOff val="50000"/>
                  </a:schemeClr>
                </a:solidFill>
                <a:latin typeface="+mn-ea"/>
                <a:cs typeface="+mn-ea"/>
              </a:rPr>
              <a:t>概要。</a:t>
            </a:r>
          </a:p>
        </p:txBody>
      </p:sp>
      <p:sp>
        <p:nvSpPr>
          <p:cNvPr id="46" name="TextBox 45"/>
          <p:cNvSpPr txBox="1"/>
          <p:nvPr/>
        </p:nvSpPr>
        <p:spPr>
          <a:xfrm>
            <a:off x="12808217" y="8272252"/>
            <a:ext cx="2147358" cy="707874"/>
          </a:xfrm>
          <a:prstGeom prst="rect">
            <a:avLst/>
          </a:prstGeom>
          <a:noFill/>
        </p:spPr>
        <p:txBody>
          <a:bodyPr wrap="none" lIns="121908" tIns="60954" rIns="121908" bIns="60954" rtlCol="0">
            <a:spAutoFit/>
          </a:bodyPr>
          <a:lstStyle/>
          <a:p>
            <a:r>
              <a:rPr lang="en-US" altLang="zh-CN" sz="1900" dirty="0">
                <a:solidFill>
                  <a:schemeClr val="bg1"/>
                </a:solidFill>
                <a:latin typeface="+mn-ea"/>
                <a:cs typeface="+mn-ea"/>
              </a:rPr>
              <a:t>0.5 </a:t>
            </a:r>
            <a:r>
              <a:rPr lang="zh-CN" altLang="en-US" sz="1900" dirty="0">
                <a:solidFill>
                  <a:schemeClr val="bg1"/>
                </a:solidFill>
                <a:latin typeface="+mn-ea"/>
                <a:cs typeface="+mn-ea"/>
              </a:rPr>
              <a:t>秒延迟符，无</a:t>
            </a:r>
            <a:endParaRPr lang="en-US" altLang="zh-CN" sz="1900" dirty="0">
              <a:solidFill>
                <a:schemeClr val="bg1"/>
              </a:solidFill>
              <a:latin typeface="+mn-ea"/>
              <a:cs typeface="+mn-ea"/>
            </a:endParaRPr>
          </a:p>
          <a:p>
            <a:r>
              <a:rPr lang="zh-CN" altLang="en-US" sz="1900" dirty="0">
                <a:solidFill>
                  <a:schemeClr val="bg1"/>
                </a:solidFill>
                <a:latin typeface="+mn-ea"/>
                <a:cs typeface="+mn-ea"/>
              </a:rPr>
              <a:t>意义，可删除</a:t>
            </a:r>
            <a:r>
              <a:rPr lang="en-US" altLang="zh-CN" sz="1900" dirty="0">
                <a:solidFill>
                  <a:schemeClr val="bg1"/>
                </a:solidFill>
                <a:latin typeface="+mn-ea"/>
                <a:cs typeface="+mn-ea"/>
              </a:rPr>
              <a:t>.</a:t>
            </a:r>
            <a:endParaRPr lang="zh-CN" altLang="en-US" sz="1900" dirty="0">
              <a:solidFill>
                <a:schemeClr val="bg1"/>
              </a:solidFill>
              <a:latin typeface="+mn-ea"/>
              <a:cs typeface="+mn-ea"/>
            </a:endParaRP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1)">
                                      <p:cBhvr>
                                        <p:cTn id="7" dur="500"/>
                                        <p:tgtEl>
                                          <p:spTgt spid="2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heel(1)">
                                      <p:cBhvr>
                                        <p:cTn id="10" dur="500"/>
                                        <p:tgtEl>
                                          <p:spTgt spid="2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wipe(left)">
                                      <p:cBhvr>
                                        <p:cTn id="14" dur="500"/>
                                        <p:tgtEl>
                                          <p:spTgt spid="33"/>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right)">
                                      <p:cBhvr>
                                        <p:cTn id="17" dur="500"/>
                                        <p:tgtEl>
                                          <p:spTgt spid="40"/>
                                        </p:tgtEl>
                                      </p:cBhvr>
                                    </p:animEffect>
                                  </p:childTnLst>
                                </p:cTn>
                              </p:par>
                            </p:childTnLst>
                          </p:cTn>
                        </p:par>
                        <p:par>
                          <p:cTn id="18" fill="hold">
                            <p:stCondLst>
                              <p:cond delay="1000"/>
                            </p:stCondLst>
                            <p:childTnLst>
                              <p:par>
                                <p:cTn id="19" presetID="21" presetClass="entr" presetSubtype="1"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heel(1)">
                                      <p:cBhvr>
                                        <p:cTn id="21" dur="500"/>
                                        <p:tgtEl>
                                          <p:spTgt spid="28"/>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heel(1)">
                                      <p:cBhvr>
                                        <p:cTn id="24" dur="500"/>
                                        <p:tgtEl>
                                          <p:spTgt spid="31"/>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left)">
                                      <p:cBhvr>
                                        <p:cTn id="28" dur="500"/>
                                        <p:tgtEl>
                                          <p:spTgt spid="37"/>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2000"/>
                            </p:stCondLst>
                            <p:childTnLst>
                              <p:par>
                                <p:cTn id="33" presetID="21" presetClass="entr" presetSubtype="1"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heel(1)">
                                      <p:cBhvr>
                                        <p:cTn id="35" dur="500"/>
                                        <p:tgtEl>
                                          <p:spTgt spid="26"/>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heel(1)">
                                      <p:cBhvr>
                                        <p:cTn id="38" dur="500"/>
                                        <p:tgtEl>
                                          <p:spTgt spid="30"/>
                                        </p:tgtEl>
                                      </p:cBhvr>
                                    </p:animEffect>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wipe(left)">
                                      <p:cBhvr>
                                        <p:cTn id="42" dur="500"/>
                                        <p:tgtEl>
                                          <p:spTgt spid="38"/>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right)">
                                      <p:cBhvr>
                                        <p:cTn id="45" dur="500"/>
                                        <p:tgtEl>
                                          <p:spTgt spid="34"/>
                                        </p:tgtEl>
                                      </p:cBhvr>
                                    </p:animEffect>
                                  </p:childTnLst>
                                </p:cTn>
                              </p:par>
                            </p:childTnLst>
                          </p:cTn>
                        </p:par>
                        <p:par>
                          <p:cTn id="46" fill="hold">
                            <p:stCondLst>
                              <p:cond delay="3000"/>
                            </p:stCondLst>
                            <p:childTnLst>
                              <p:par>
                                <p:cTn id="47" presetID="21" presetClass="entr" presetSubtype="1"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heel(1)">
                                      <p:cBhvr>
                                        <p:cTn id="49" dur="500"/>
                                        <p:tgtEl>
                                          <p:spTgt spid="27"/>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heel(1)">
                                      <p:cBhvr>
                                        <p:cTn id="52" dur="500"/>
                                        <p:tgtEl>
                                          <p:spTgt spid="32"/>
                                        </p:tgtEl>
                                      </p:cBhvr>
                                    </p:animEffect>
                                  </p:childTnLst>
                                </p:cTn>
                              </p:par>
                            </p:childTnLst>
                          </p:cTn>
                        </p:par>
                        <p:par>
                          <p:cTn id="53" fill="hold">
                            <p:stCondLst>
                              <p:cond delay="3500"/>
                            </p:stCondLst>
                            <p:childTnLst>
                              <p:par>
                                <p:cTn id="54" presetID="22" presetClass="entr" presetSubtype="2"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right)">
                                      <p:cBhvr>
                                        <p:cTn id="56" dur="500"/>
                                        <p:tgtEl>
                                          <p:spTgt spid="39"/>
                                        </p:tgtEl>
                                      </p:cBhvr>
                                    </p:animEffect>
                                  </p:childTnLst>
                                </p:cTn>
                              </p:par>
                            </p:childTnLst>
                          </p:cTn>
                        </p:par>
                        <p:par>
                          <p:cTn id="57" fill="hold">
                            <p:stCondLst>
                              <p:cond delay="4000"/>
                            </p:stCondLst>
                            <p:childTnLst>
                              <p:par>
                                <p:cTn id="58" presetID="22" presetClass="entr" presetSubtype="4"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wipe(down)">
                                      <p:cBhvr>
                                        <p:cTn id="60" dur="500"/>
                                        <p:tgtEl>
                                          <p:spTgt spid="35"/>
                                        </p:tgtEl>
                                      </p:cBhvr>
                                    </p:animEffect>
                                  </p:childTnLst>
                                </p:cTn>
                              </p:par>
                            </p:childTnLst>
                          </p:cTn>
                        </p:par>
                        <p:par>
                          <p:cTn id="61" fill="hold">
                            <p:stCondLst>
                              <p:cond delay="4500"/>
                            </p:stCondLst>
                            <p:childTnLst>
                              <p:par>
                                <p:cTn id="62" presetID="10" presetClass="entr" presetSubtype="0" fill="hold" grpId="0" nodeType="after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993894" y="-130399"/>
            <a:ext cx="1140380" cy="1140380"/>
            <a:chOff x="304800" y="673100"/>
            <a:chExt cx="4000500" cy="4000500"/>
          </a:xfrm>
          <a:effectLst>
            <a:outerShdw blurRad="444500" dist="127000" dir="8100000" algn="tr" rotWithShape="0">
              <a:prstClr val="black">
                <a:alpha val="50000"/>
              </a:prstClr>
            </a:outerShdw>
          </a:effectLst>
        </p:grpSpPr>
        <p:sp>
          <p:nvSpPr>
            <p:cNvPr id="4" name="同心圆 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5" name="椭圆 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6" name="组合 5"/>
          <p:cNvGrpSpPr/>
          <p:nvPr/>
        </p:nvGrpSpPr>
        <p:grpSpPr>
          <a:xfrm>
            <a:off x="6263954" y="698651"/>
            <a:ext cx="863872" cy="863872"/>
            <a:chOff x="304800" y="673100"/>
            <a:chExt cx="4000500" cy="4000500"/>
          </a:xfrm>
          <a:effectLst>
            <a:outerShdw blurRad="444500" dist="127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8" name="椭圆 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9" name="组合 8"/>
          <p:cNvGrpSpPr/>
          <p:nvPr/>
        </p:nvGrpSpPr>
        <p:grpSpPr>
          <a:xfrm>
            <a:off x="4250801" y="7856"/>
            <a:ext cx="863872" cy="863872"/>
            <a:chOff x="304800" y="673100"/>
            <a:chExt cx="4000500" cy="4000500"/>
          </a:xfrm>
          <a:effectLst>
            <a:outerShdw blurRad="444500" dist="127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1" name="椭圆 1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12" name="组合 11"/>
          <p:cNvGrpSpPr/>
          <p:nvPr/>
        </p:nvGrpSpPr>
        <p:grpSpPr>
          <a:xfrm>
            <a:off x="4768360" y="1111671"/>
            <a:ext cx="431937" cy="431937"/>
            <a:chOff x="304800" y="673100"/>
            <a:chExt cx="4000500" cy="4000500"/>
          </a:xfrm>
          <a:effectLst>
            <a:outerShdw blurRad="444500" dist="127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4" name="椭圆 1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15" name="组合 14"/>
          <p:cNvGrpSpPr/>
          <p:nvPr/>
        </p:nvGrpSpPr>
        <p:grpSpPr>
          <a:xfrm>
            <a:off x="4542479" y="-1754226"/>
            <a:ext cx="3137285" cy="3137285"/>
            <a:chOff x="304800" y="673100"/>
            <a:chExt cx="4000500" cy="4000500"/>
          </a:xfrm>
          <a:effectLst>
            <a:outerShdw blurRad="444500" dist="127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椭圆 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18" name="TextBox 59"/>
          <p:cNvSpPr txBox="1">
            <a:spLocks noChangeArrowheads="1"/>
          </p:cNvSpPr>
          <p:nvPr/>
        </p:nvSpPr>
        <p:spPr bwMode="auto">
          <a:xfrm>
            <a:off x="4440247" y="-26484"/>
            <a:ext cx="3311506" cy="126155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a:defRPr/>
            </a:pPr>
            <a:r>
              <a:rPr lang="zh-CN" altLang="en-US" sz="4800" b="1" kern="0" dirty="0">
                <a:solidFill>
                  <a:schemeClr val="tx2"/>
                </a:solidFill>
                <a:latin typeface="微软雅黑" panose="020B0503020204020204" pitchFamily="34" charset="-122"/>
                <a:ea typeface="微软雅黑" panose="020B0503020204020204" pitchFamily="34" charset="-122"/>
              </a:rPr>
              <a:t>目录</a:t>
            </a:r>
            <a:r>
              <a:rPr lang="zh-CN" altLang="en-US" sz="4000" b="1" kern="0" dirty="0">
                <a:solidFill>
                  <a:schemeClr val="tx2"/>
                </a:solidFill>
                <a:latin typeface="微软雅黑" panose="020B0503020204020204" pitchFamily="34" charset="-122"/>
                <a:ea typeface="微软雅黑" panose="020B0503020204020204" pitchFamily="34" charset="-122"/>
              </a:rPr>
              <a:t> </a:t>
            </a:r>
            <a:endParaRPr lang="en-US" altLang="zh-CN" sz="4000" b="1" kern="0" dirty="0">
              <a:solidFill>
                <a:schemeClr val="tx2"/>
              </a:solidFill>
              <a:latin typeface="微软雅黑" panose="020B0503020204020204" pitchFamily="34" charset="-122"/>
              <a:ea typeface="微软雅黑" panose="020B0503020204020204" pitchFamily="34" charset="-122"/>
            </a:endParaRPr>
          </a:p>
          <a:p>
            <a:pPr algn="ctr" defTabSz="913765">
              <a:defRPr/>
            </a:pPr>
            <a:r>
              <a:rPr lang="en-US" altLang="zh-CN" sz="2800" kern="0" dirty="0">
                <a:solidFill>
                  <a:schemeClr val="tx2"/>
                </a:solidFill>
                <a:latin typeface="微软雅黑" panose="020B0503020204020204" pitchFamily="34" charset="-122"/>
                <a:ea typeface="微软雅黑" panose="020B0503020204020204" pitchFamily="34" charset="-122"/>
              </a:rPr>
              <a:t>Contents</a:t>
            </a:r>
            <a:endParaRPr lang="en-US" altLang="ko-KR" sz="2800" kern="0" dirty="0">
              <a:solidFill>
                <a:schemeClr val="tx2"/>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1560678" y="2376886"/>
            <a:ext cx="1140380" cy="1140380"/>
            <a:chOff x="304800" y="673100"/>
            <a:chExt cx="4000500" cy="4000500"/>
          </a:xfrm>
          <a:effectLst>
            <a:outerShdw blurRad="444500" dist="127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1" name="椭圆 2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22" name="组合 21"/>
          <p:cNvGrpSpPr/>
          <p:nvPr/>
        </p:nvGrpSpPr>
        <p:grpSpPr>
          <a:xfrm>
            <a:off x="2383255" y="2412364"/>
            <a:ext cx="287957" cy="287957"/>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4" name="椭圆 2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25" name="组合 24"/>
          <p:cNvGrpSpPr/>
          <p:nvPr/>
        </p:nvGrpSpPr>
        <p:grpSpPr>
          <a:xfrm>
            <a:off x="1456828" y="3019065"/>
            <a:ext cx="212825" cy="212825"/>
            <a:chOff x="304800" y="673100"/>
            <a:chExt cx="4000500" cy="4000500"/>
          </a:xfrm>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7" name="椭圆 2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28" name="组合 27"/>
          <p:cNvGrpSpPr/>
          <p:nvPr/>
        </p:nvGrpSpPr>
        <p:grpSpPr>
          <a:xfrm>
            <a:off x="1347852" y="2875087"/>
            <a:ext cx="124455" cy="124455"/>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30" name="椭圆 2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31" name="KSO_Shape"/>
          <p:cNvSpPr/>
          <p:nvPr/>
        </p:nvSpPr>
        <p:spPr bwMode="auto">
          <a:xfrm>
            <a:off x="1782836" y="2780689"/>
            <a:ext cx="650325" cy="446557"/>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accent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1C666E"/>
              </a:solidFill>
              <a:ea typeface="宋体" panose="02010600030101010101" pitchFamily="2" charset="-122"/>
            </a:endParaRPr>
          </a:p>
        </p:txBody>
      </p:sp>
      <p:sp>
        <p:nvSpPr>
          <p:cNvPr id="32" name="文本框 9"/>
          <p:cNvSpPr txBox="1"/>
          <p:nvPr/>
        </p:nvSpPr>
        <p:spPr>
          <a:xfrm>
            <a:off x="1056753" y="3738958"/>
            <a:ext cx="2102492" cy="653855"/>
          </a:xfrm>
          <a:prstGeom prst="rect">
            <a:avLst/>
          </a:prstGeom>
          <a:noFill/>
        </p:spPr>
        <p:txBody>
          <a:bodyPr wrap="square" lIns="68562" tIns="34281" rIns="68562" bIns="34281" rtlCol="0">
            <a:spAutoFit/>
          </a:bodyPr>
          <a:lstStyle/>
          <a:p>
            <a:pPr marL="0" lvl="1" algn="ctr"/>
            <a:r>
              <a:rPr lang="zh-CN" altLang="en-US" sz="2400" b="1" dirty="0">
                <a:solidFill>
                  <a:schemeClr val="tx2"/>
                </a:solidFill>
                <a:latin typeface="微软雅黑" panose="020B0503020204020204" pitchFamily="34" charset="-122"/>
                <a:ea typeface="微软雅黑" panose="020B0503020204020204" pitchFamily="34" charset="-122"/>
              </a:rPr>
              <a:t>输入标题</a:t>
            </a:r>
          </a:p>
          <a:p>
            <a:pPr marL="0" lvl="1" algn="ctr"/>
            <a:r>
              <a:rPr lang="zh-CN" altLang="en-US" sz="1400" dirty="0">
                <a:solidFill>
                  <a:schemeClr val="tx2"/>
                </a:solidFill>
                <a:latin typeface="微软雅黑" panose="020B0503020204020204" pitchFamily="34" charset="-122"/>
                <a:ea typeface="微软雅黑" panose="020B0503020204020204" pitchFamily="34" charset="-122"/>
              </a:rPr>
              <a:t>（二级标题）</a:t>
            </a:r>
          </a:p>
        </p:txBody>
      </p:sp>
      <p:grpSp>
        <p:nvGrpSpPr>
          <p:cNvPr id="33" name="组合 32"/>
          <p:cNvGrpSpPr/>
          <p:nvPr/>
        </p:nvGrpSpPr>
        <p:grpSpPr>
          <a:xfrm>
            <a:off x="3587825" y="2371162"/>
            <a:ext cx="1140380" cy="1140380"/>
            <a:chOff x="304800" y="673100"/>
            <a:chExt cx="4000500" cy="4000500"/>
          </a:xfrm>
          <a:effectLst>
            <a:outerShdw blurRad="444500" dist="127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35" name="椭圆 3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36" name="组合 35"/>
          <p:cNvGrpSpPr/>
          <p:nvPr/>
        </p:nvGrpSpPr>
        <p:grpSpPr>
          <a:xfrm>
            <a:off x="4410402" y="2406641"/>
            <a:ext cx="287957" cy="287957"/>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38" name="椭圆 3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39" name="组合 38"/>
          <p:cNvGrpSpPr/>
          <p:nvPr/>
        </p:nvGrpSpPr>
        <p:grpSpPr>
          <a:xfrm>
            <a:off x="3483975" y="3013342"/>
            <a:ext cx="212825" cy="212825"/>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41" name="椭圆 4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42" name="组合 41"/>
          <p:cNvGrpSpPr/>
          <p:nvPr/>
        </p:nvGrpSpPr>
        <p:grpSpPr>
          <a:xfrm>
            <a:off x="3374999" y="2869364"/>
            <a:ext cx="124455" cy="124455"/>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44" name="椭圆 4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45" name="KSO_Shape"/>
          <p:cNvSpPr/>
          <p:nvPr/>
        </p:nvSpPr>
        <p:spPr bwMode="auto">
          <a:xfrm>
            <a:off x="3844405" y="2724012"/>
            <a:ext cx="627217" cy="534179"/>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accent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1C666E"/>
              </a:solidFill>
              <a:ea typeface="宋体" panose="02010600030101010101" pitchFamily="2" charset="-122"/>
            </a:endParaRPr>
          </a:p>
        </p:txBody>
      </p:sp>
      <p:sp>
        <p:nvSpPr>
          <p:cNvPr id="46" name="文本框 9"/>
          <p:cNvSpPr txBox="1"/>
          <p:nvPr/>
        </p:nvSpPr>
        <p:spPr>
          <a:xfrm>
            <a:off x="3057647" y="3738958"/>
            <a:ext cx="2102492" cy="653855"/>
          </a:xfrm>
          <a:prstGeom prst="rect">
            <a:avLst/>
          </a:prstGeom>
          <a:noFill/>
        </p:spPr>
        <p:txBody>
          <a:bodyPr wrap="square" lIns="68562" tIns="34281" rIns="68562" bIns="34281" rtlCol="0">
            <a:spAutoFit/>
          </a:bodyPr>
          <a:lstStyle/>
          <a:p>
            <a:pPr marL="0" lvl="1" algn="ctr"/>
            <a:r>
              <a:rPr lang="zh-CN" altLang="en-US" sz="2400" b="1" dirty="0">
                <a:solidFill>
                  <a:schemeClr val="tx2"/>
                </a:solidFill>
                <a:latin typeface="微软雅黑" panose="020B0503020204020204" pitchFamily="34" charset="-122"/>
                <a:ea typeface="微软雅黑" panose="020B0503020204020204" pitchFamily="34" charset="-122"/>
              </a:rPr>
              <a:t>输入标题</a:t>
            </a:r>
          </a:p>
          <a:p>
            <a:pPr marL="0" lvl="1" algn="ctr"/>
            <a:r>
              <a:rPr lang="zh-CN" altLang="en-US" sz="1400" dirty="0">
                <a:solidFill>
                  <a:schemeClr val="tx2"/>
                </a:solidFill>
                <a:latin typeface="微软雅黑" panose="020B0503020204020204" pitchFamily="34" charset="-122"/>
                <a:ea typeface="微软雅黑" panose="020B0503020204020204" pitchFamily="34" charset="-122"/>
              </a:rPr>
              <a:t>（二级标题）</a:t>
            </a:r>
          </a:p>
        </p:txBody>
      </p:sp>
      <p:grpSp>
        <p:nvGrpSpPr>
          <p:cNvPr id="47" name="组合 46"/>
          <p:cNvGrpSpPr/>
          <p:nvPr/>
        </p:nvGrpSpPr>
        <p:grpSpPr>
          <a:xfrm>
            <a:off x="5531535" y="2382610"/>
            <a:ext cx="1140380" cy="1140380"/>
            <a:chOff x="304800" y="673100"/>
            <a:chExt cx="4000500" cy="4000500"/>
          </a:xfrm>
          <a:effectLst>
            <a:outerShdw blurRad="444500" dist="127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49" name="椭圆 4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50" name="组合 49"/>
          <p:cNvGrpSpPr/>
          <p:nvPr/>
        </p:nvGrpSpPr>
        <p:grpSpPr>
          <a:xfrm>
            <a:off x="6354112" y="2418089"/>
            <a:ext cx="287957" cy="287957"/>
            <a:chOff x="304800" y="673100"/>
            <a:chExt cx="4000500" cy="4000500"/>
          </a:xfrm>
          <a:effectLst>
            <a:outerShdw blurRad="444500" dist="254000" dir="810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52" name="椭圆 5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53" name="组合 52"/>
          <p:cNvGrpSpPr/>
          <p:nvPr/>
        </p:nvGrpSpPr>
        <p:grpSpPr>
          <a:xfrm>
            <a:off x="5427685" y="3024790"/>
            <a:ext cx="212825" cy="212825"/>
            <a:chOff x="304800" y="673100"/>
            <a:chExt cx="4000500" cy="4000500"/>
          </a:xfrm>
          <a:effectLst>
            <a:outerShdw blurRad="444500" dist="254000" dir="8100000" algn="tr" rotWithShape="0">
              <a:prstClr val="black">
                <a:alpha val="50000"/>
              </a:prstClr>
            </a:outerShdw>
          </a:effectLst>
        </p:grpSpPr>
        <p:sp>
          <p:nvSpPr>
            <p:cNvPr id="54" name="同心圆 5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55" name="椭圆 5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56" name="组合 55"/>
          <p:cNvGrpSpPr/>
          <p:nvPr/>
        </p:nvGrpSpPr>
        <p:grpSpPr>
          <a:xfrm>
            <a:off x="5318709" y="2880812"/>
            <a:ext cx="124455" cy="124455"/>
            <a:chOff x="304800" y="673100"/>
            <a:chExt cx="4000500" cy="4000500"/>
          </a:xfrm>
          <a:effectLst>
            <a:outerShdw blurRad="444500" dist="2540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58" name="椭圆 5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59" name="KSO_Shape"/>
          <p:cNvSpPr/>
          <p:nvPr/>
        </p:nvSpPr>
        <p:spPr bwMode="auto">
          <a:xfrm>
            <a:off x="5791405" y="2659119"/>
            <a:ext cx="664542" cy="65789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accent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1C666E"/>
              </a:solidFill>
              <a:ea typeface="宋体" panose="02010600030101010101" pitchFamily="2" charset="-122"/>
            </a:endParaRPr>
          </a:p>
        </p:txBody>
      </p:sp>
      <p:sp>
        <p:nvSpPr>
          <p:cNvPr id="60" name="文本框 9"/>
          <p:cNvSpPr txBox="1"/>
          <p:nvPr/>
        </p:nvSpPr>
        <p:spPr>
          <a:xfrm>
            <a:off x="5073347" y="3738958"/>
            <a:ext cx="2102492" cy="653855"/>
          </a:xfrm>
          <a:prstGeom prst="rect">
            <a:avLst/>
          </a:prstGeom>
          <a:noFill/>
        </p:spPr>
        <p:txBody>
          <a:bodyPr wrap="square" lIns="68562" tIns="34281" rIns="68562" bIns="34281" rtlCol="0">
            <a:spAutoFit/>
          </a:bodyPr>
          <a:lstStyle/>
          <a:p>
            <a:pPr marL="0" lvl="1" algn="ctr"/>
            <a:r>
              <a:rPr lang="zh-CN" altLang="en-US" sz="2400" b="1" dirty="0">
                <a:solidFill>
                  <a:schemeClr val="tx2"/>
                </a:solidFill>
                <a:latin typeface="微软雅黑" panose="020B0503020204020204" pitchFamily="34" charset="-122"/>
                <a:ea typeface="微软雅黑" panose="020B0503020204020204" pitchFamily="34" charset="-122"/>
              </a:rPr>
              <a:t>输入标题</a:t>
            </a:r>
          </a:p>
          <a:p>
            <a:pPr marL="0" lvl="1" algn="ctr"/>
            <a:r>
              <a:rPr lang="zh-CN" altLang="en-US" sz="1400" dirty="0">
                <a:solidFill>
                  <a:schemeClr val="tx2"/>
                </a:solidFill>
                <a:latin typeface="微软雅黑" panose="020B0503020204020204" pitchFamily="34" charset="-122"/>
                <a:ea typeface="微软雅黑" panose="020B0503020204020204" pitchFamily="34" charset="-122"/>
              </a:rPr>
              <a:t>（二级标题）</a:t>
            </a:r>
          </a:p>
        </p:txBody>
      </p:sp>
      <p:grpSp>
        <p:nvGrpSpPr>
          <p:cNvPr id="61" name="组合 60"/>
          <p:cNvGrpSpPr/>
          <p:nvPr/>
        </p:nvGrpSpPr>
        <p:grpSpPr>
          <a:xfrm>
            <a:off x="7547234" y="2371162"/>
            <a:ext cx="1140380" cy="1140380"/>
            <a:chOff x="304800" y="673100"/>
            <a:chExt cx="4000500" cy="4000500"/>
          </a:xfrm>
          <a:effectLst>
            <a:outerShdw blurRad="444500" dist="1270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63" name="椭圆 6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64" name="组合 63"/>
          <p:cNvGrpSpPr/>
          <p:nvPr/>
        </p:nvGrpSpPr>
        <p:grpSpPr>
          <a:xfrm>
            <a:off x="8369811" y="2406641"/>
            <a:ext cx="287957" cy="287957"/>
            <a:chOff x="304800" y="673100"/>
            <a:chExt cx="4000500" cy="4000500"/>
          </a:xfrm>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66" name="椭圆 6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67" name="组合 66"/>
          <p:cNvGrpSpPr/>
          <p:nvPr/>
        </p:nvGrpSpPr>
        <p:grpSpPr>
          <a:xfrm>
            <a:off x="7443384" y="3013342"/>
            <a:ext cx="212825" cy="212825"/>
            <a:chOff x="304800" y="673100"/>
            <a:chExt cx="4000500" cy="4000500"/>
          </a:xfrm>
          <a:effectLst>
            <a:outerShdw blurRad="444500" dist="2540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69" name="椭圆 6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70" name="组合 69"/>
          <p:cNvGrpSpPr/>
          <p:nvPr/>
        </p:nvGrpSpPr>
        <p:grpSpPr>
          <a:xfrm>
            <a:off x="7334408" y="2869364"/>
            <a:ext cx="124455" cy="124455"/>
            <a:chOff x="304800" y="673100"/>
            <a:chExt cx="4000500" cy="4000500"/>
          </a:xfrm>
          <a:effectLst>
            <a:outerShdw blurRad="444500" dist="254000" dir="8100000" algn="tr" rotWithShape="0">
              <a:prstClr val="black">
                <a:alpha val="50000"/>
              </a:prstClr>
            </a:outerShdw>
          </a:effectLst>
        </p:grpSpPr>
        <p:sp>
          <p:nvSpPr>
            <p:cNvPr id="71" name="同心圆 7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72" name="椭圆 7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73" name="KSO_Shape"/>
          <p:cNvSpPr/>
          <p:nvPr/>
        </p:nvSpPr>
        <p:spPr bwMode="auto">
          <a:xfrm>
            <a:off x="7823742" y="2659119"/>
            <a:ext cx="647903" cy="550716"/>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accent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1C666E"/>
              </a:solidFill>
              <a:ea typeface="宋体" panose="02010600030101010101" pitchFamily="2" charset="-122"/>
            </a:endParaRPr>
          </a:p>
        </p:txBody>
      </p:sp>
      <p:sp>
        <p:nvSpPr>
          <p:cNvPr id="74" name="文本框 9"/>
          <p:cNvSpPr txBox="1"/>
          <p:nvPr/>
        </p:nvSpPr>
        <p:spPr>
          <a:xfrm>
            <a:off x="7089046" y="3738958"/>
            <a:ext cx="2102492" cy="653855"/>
          </a:xfrm>
          <a:prstGeom prst="rect">
            <a:avLst/>
          </a:prstGeom>
          <a:noFill/>
        </p:spPr>
        <p:txBody>
          <a:bodyPr wrap="square" lIns="68562" tIns="34281" rIns="68562" bIns="34281" rtlCol="0">
            <a:spAutoFit/>
          </a:bodyPr>
          <a:lstStyle/>
          <a:p>
            <a:pPr marL="0" lvl="1" algn="ctr"/>
            <a:r>
              <a:rPr lang="zh-CN" altLang="en-US" sz="2400" b="1" dirty="0">
                <a:solidFill>
                  <a:schemeClr val="tx2"/>
                </a:solidFill>
                <a:latin typeface="微软雅黑" panose="020B0503020204020204" pitchFamily="34" charset="-122"/>
                <a:ea typeface="微软雅黑" panose="020B0503020204020204" pitchFamily="34" charset="-122"/>
              </a:rPr>
              <a:t>输入标题</a:t>
            </a:r>
          </a:p>
          <a:p>
            <a:pPr marL="0" lvl="1" algn="ctr"/>
            <a:r>
              <a:rPr lang="zh-CN" altLang="en-US" sz="1400" dirty="0">
                <a:solidFill>
                  <a:schemeClr val="tx2"/>
                </a:solidFill>
                <a:latin typeface="微软雅黑" panose="020B0503020204020204" pitchFamily="34" charset="-122"/>
                <a:ea typeface="微软雅黑" panose="020B0503020204020204" pitchFamily="34" charset="-122"/>
              </a:rPr>
              <a:t>（二级标题）</a:t>
            </a:r>
          </a:p>
        </p:txBody>
      </p:sp>
      <p:grpSp>
        <p:nvGrpSpPr>
          <p:cNvPr id="75" name="组合 74"/>
          <p:cNvGrpSpPr/>
          <p:nvPr/>
        </p:nvGrpSpPr>
        <p:grpSpPr>
          <a:xfrm>
            <a:off x="9562933" y="2299173"/>
            <a:ext cx="1140380" cy="1140380"/>
            <a:chOff x="304800" y="673100"/>
            <a:chExt cx="4000500" cy="4000500"/>
          </a:xfrm>
          <a:effectLst>
            <a:outerShdw blurRad="444500" dist="127000" dir="8100000" algn="tr" rotWithShape="0">
              <a:prstClr val="black">
                <a:alpha val="50000"/>
              </a:prstClr>
            </a:outerShdw>
          </a:effectLst>
        </p:grpSpPr>
        <p:sp>
          <p:nvSpPr>
            <p:cNvPr id="76" name="同心圆 7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77" name="椭圆 7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78" name="组合 77"/>
          <p:cNvGrpSpPr/>
          <p:nvPr/>
        </p:nvGrpSpPr>
        <p:grpSpPr>
          <a:xfrm>
            <a:off x="10385510" y="2334651"/>
            <a:ext cx="287957" cy="287957"/>
            <a:chOff x="304800" y="673100"/>
            <a:chExt cx="4000500" cy="4000500"/>
          </a:xfrm>
          <a:effectLst>
            <a:outerShdw blurRad="444500" dist="254000" dir="8100000" algn="tr" rotWithShape="0">
              <a:prstClr val="black">
                <a:alpha val="50000"/>
              </a:prstClr>
            </a:outerShdw>
          </a:effectLst>
        </p:grpSpPr>
        <p:sp>
          <p:nvSpPr>
            <p:cNvPr id="79" name="同心圆 7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80" name="椭圆 7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81" name="组合 80"/>
          <p:cNvGrpSpPr/>
          <p:nvPr/>
        </p:nvGrpSpPr>
        <p:grpSpPr>
          <a:xfrm>
            <a:off x="9459083" y="2941352"/>
            <a:ext cx="212825" cy="212825"/>
            <a:chOff x="304800" y="673100"/>
            <a:chExt cx="4000500" cy="4000500"/>
          </a:xfrm>
          <a:effectLst>
            <a:outerShdw blurRad="444500" dist="254000" dir="8100000" algn="tr" rotWithShape="0">
              <a:prstClr val="black">
                <a:alpha val="50000"/>
              </a:prstClr>
            </a:outerShdw>
          </a:effectLst>
        </p:grpSpPr>
        <p:sp>
          <p:nvSpPr>
            <p:cNvPr id="82" name="同心圆 8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83" name="椭圆 8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84" name="组合 83"/>
          <p:cNvGrpSpPr/>
          <p:nvPr/>
        </p:nvGrpSpPr>
        <p:grpSpPr>
          <a:xfrm>
            <a:off x="9350107" y="2797374"/>
            <a:ext cx="124455" cy="124455"/>
            <a:chOff x="304800" y="673100"/>
            <a:chExt cx="4000500" cy="4000500"/>
          </a:xfrm>
          <a:effectLst>
            <a:outerShdw blurRad="444500" dist="254000" dir="8100000" algn="tr" rotWithShape="0">
              <a:prstClr val="black">
                <a:alpha val="50000"/>
              </a:prstClr>
            </a:outerShdw>
          </a:effectLst>
        </p:grpSpPr>
        <p:sp>
          <p:nvSpPr>
            <p:cNvPr id="85" name="同心圆 8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86" name="椭圆 8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87" name="KSO_Shape"/>
          <p:cNvSpPr/>
          <p:nvPr/>
        </p:nvSpPr>
        <p:spPr bwMode="auto">
          <a:xfrm>
            <a:off x="9839441" y="2587130"/>
            <a:ext cx="574118" cy="551153"/>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accent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1C666E"/>
              </a:solidFill>
              <a:ea typeface="宋体" panose="02010600030101010101" pitchFamily="2" charset="-122"/>
            </a:endParaRPr>
          </a:p>
        </p:txBody>
      </p:sp>
      <p:sp>
        <p:nvSpPr>
          <p:cNvPr id="88" name="文本框 9"/>
          <p:cNvSpPr txBox="1"/>
          <p:nvPr/>
        </p:nvSpPr>
        <p:spPr>
          <a:xfrm>
            <a:off x="9104745" y="3738958"/>
            <a:ext cx="2102492" cy="653855"/>
          </a:xfrm>
          <a:prstGeom prst="rect">
            <a:avLst/>
          </a:prstGeom>
          <a:noFill/>
        </p:spPr>
        <p:txBody>
          <a:bodyPr wrap="square" lIns="68562" tIns="34281" rIns="68562" bIns="34281" rtlCol="0">
            <a:spAutoFit/>
          </a:bodyPr>
          <a:lstStyle/>
          <a:p>
            <a:pPr marL="0" lvl="1" algn="ctr"/>
            <a:r>
              <a:rPr lang="zh-CN" altLang="en-US" sz="2400" b="1" dirty="0">
                <a:solidFill>
                  <a:schemeClr val="tx2"/>
                </a:solidFill>
                <a:latin typeface="微软雅黑" panose="020B0503020204020204" pitchFamily="34" charset="-122"/>
                <a:ea typeface="微软雅黑" panose="020B0503020204020204" pitchFamily="34" charset="-122"/>
              </a:rPr>
              <a:t>输入标题</a:t>
            </a:r>
          </a:p>
          <a:p>
            <a:pPr marL="0" lvl="1" algn="ctr"/>
            <a:r>
              <a:rPr lang="zh-CN" altLang="en-US" sz="1400" dirty="0">
                <a:solidFill>
                  <a:schemeClr val="tx2"/>
                </a:solidFill>
                <a:latin typeface="微软雅黑" panose="020B0503020204020204" pitchFamily="34" charset="-122"/>
                <a:ea typeface="微软雅黑" panose="020B0503020204020204" pitchFamily="34" charset="-122"/>
              </a:rPr>
              <a:t>（二级标题）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250" fill="hold"/>
                                        <p:tgtEl>
                                          <p:spTgt spid="15"/>
                                        </p:tgtEl>
                                        <p:attrNameLst>
                                          <p:attrName>ppt_x</p:attrName>
                                        </p:attrNameLst>
                                      </p:cBhvr>
                                      <p:tavLst>
                                        <p:tav tm="0">
                                          <p:val>
                                            <p:strVal val="#ppt_x"/>
                                          </p:val>
                                        </p:tav>
                                        <p:tav tm="100000">
                                          <p:val>
                                            <p:strVal val="#ppt_x"/>
                                          </p:val>
                                        </p:tav>
                                      </p:tavLst>
                                    </p:anim>
                                    <p:anim calcmode="lin" valueType="num">
                                      <p:cBhvr additive="base">
                                        <p:cTn id="8" dur="1250" fill="hold"/>
                                        <p:tgtEl>
                                          <p:spTgt spid="15"/>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nodeType="withEffect">
                                  <p:stCondLst>
                                    <p:cond delay="50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53" presetClass="entr" presetSubtype="16" fill="hold" nodeType="withEffect">
                                  <p:stCondLst>
                                    <p:cond delay="50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50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1500"/>
                            </p:stCondLst>
                            <p:childTnLst>
                              <p:par>
                                <p:cTn id="30" presetID="47" presetClass="entr" presetSubtype="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par>
                                <p:cTn id="35" presetID="53" presetClass="entr" presetSubtype="16" fill="hold" nodeType="withEffect">
                                  <p:stCondLst>
                                    <p:cond delay="50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par>
                                <p:cTn id="40" presetID="53" presetClass="entr" presetSubtype="16" fill="hold" nodeType="withEffect">
                                  <p:stCondLst>
                                    <p:cond delay="50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par>
                                <p:cTn id="45" presetID="53" presetClass="entr" presetSubtype="16" fill="hold" nodeType="withEffect">
                                  <p:stCondLst>
                                    <p:cond delay="50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par>
                                <p:cTn id="50" presetID="53" presetClass="entr" presetSubtype="16" fill="hold" nodeType="withEffect">
                                  <p:stCondLst>
                                    <p:cond delay="50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2500"/>
                            </p:stCondLst>
                            <p:childTnLst>
                              <p:par>
                                <p:cTn id="56" presetID="42" presetClass="entr" presetSubtype="0"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1000"/>
                                        <p:tgtEl>
                                          <p:spTgt spid="31"/>
                                        </p:tgtEl>
                                      </p:cBhvr>
                                    </p:animEffect>
                                    <p:anim calcmode="lin" valueType="num">
                                      <p:cBhvr>
                                        <p:cTn id="59" dur="1000" fill="hold"/>
                                        <p:tgtEl>
                                          <p:spTgt spid="31"/>
                                        </p:tgtEl>
                                        <p:attrNameLst>
                                          <p:attrName>ppt_x</p:attrName>
                                        </p:attrNameLst>
                                      </p:cBhvr>
                                      <p:tavLst>
                                        <p:tav tm="0">
                                          <p:val>
                                            <p:strVal val="#ppt_x"/>
                                          </p:val>
                                        </p:tav>
                                        <p:tav tm="100000">
                                          <p:val>
                                            <p:strVal val="#ppt_x"/>
                                          </p:val>
                                        </p:tav>
                                      </p:tavLst>
                                    </p:anim>
                                    <p:anim calcmode="lin" valueType="num">
                                      <p:cBhvr>
                                        <p:cTn id="60" dur="1000" fill="hold"/>
                                        <p:tgtEl>
                                          <p:spTgt spid="31"/>
                                        </p:tgtEl>
                                        <p:attrNameLst>
                                          <p:attrName>ppt_y</p:attrName>
                                        </p:attrNameLst>
                                      </p:cBhvr>
                                      <p:tavLst>
                                        <p:tav tm="0">
                                          <p:val>
                                            <p:strVal val="#ppt_y+.1"/>
                                          </p:val>
                                        </p:tav>
                                        <p:tav tm="100000">
                                          <p:val>
                                            <p:strVal val="#ppt_y"/>
                                          </p:val>
                                        </p:tav>
                                      </p:tavLst>
                                    </p:anim>
                                  </p:childTnLst>
                                </p:cTn>
                              </p:par>
                            </p:childTnLst>
                          </p:cTn>
                        </p:par>
                        <p:par>
                          <p:cTn id="61" fill="hold">
                            <p:stCondLst>
                              <p:cond delay="3500"/>
                            </p:stCondLst>
                            <p:childTnLst>
                              <p:par>
                                <p:cTn id="62" presetID="42"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1000"/>
                                        <p:tgtEl>
                                          <p:spTgt spid="32"/>
                                        </p:tgtEl>
                                      </p:cBhvr>
                                    </p:animEffect>
                                    <p:anim calcmode="lin" valueType="num">
                                      <p:cBhvr>
                                        <p:cTn id="65" dur="1000" fill="hold"/>
                                        <p:tgtEl>
                                          <p:spTgt spid="32"/>
                                        </p:tgtEl>
                                        <p:attrNameLst>
                                          <p:attrName>ppt_x</p:attrName>
                                        </p:attrNameLst>
                                      </p:cBhvr>
                                      <p:tavLst>
                                        <p:tav tm="0">
                                          <p:val>
                                            <p:strVal val="#ppt_x"/>
                                          </p:val>
                                        </p:tav>
                                        <p:tav tm="100000">
                                          <p:val>
                                            <p:strVal val="#ppt_x"/>
                                          </p:val>
                                        </p:tav>
                                      </p:tavLst>
                                    </p:anim>
                                    <p:anim calcmode="lin" valueType="num">
                                      <p:cBhvr>
                                        <p:cTn id="66" dur="1000" fill="hold"/>
                                        <p:tgtEl>
                                          <p:spTgt spid="32"/>
                                        </p:tgtEl>
                                        <p:attrNameLst>
                                          <p:attrName>ppt_y</p:attrName>
                                        </p:attrNameLst>
                                      </p:cBhvr>
                                      <p:tavLst>
                                        <p:tav tm="0">
                                          <p:val>
                                            <p:strVal val="#ppt_y+.1"/>
                                          </p:val>
                                        </p:tav>
                                        <p:tav tm="100000">
                                          <p:val>
                                            <p:strVal val="#ppt_y"/>
                                          </p:val>
                                        </p:tav>
                                      </p:tavLst>
                                    </p:anim>
                                  </p:childTnLst>
                                </p:cTn>
                              </p:par>
                              <p:par>
                                <p:cTn id="67" presetID="53" presetClass="entr" presetSubtype="16" fill="hold" nodeType="withEffect">
                                  <p:stCondLst>
                                    <p:cond delay="500"/>
                                  </p:stCondLst>
                                  <p:childTnLst>
                                    <p:set>
                                      <p:cBhvr>
                                        <p:cTn id="68" dur="1" fill="hold">
                                          <p:stCondLst>
                                            <p:cond delay="0"/>
                                          </p:stCondLst>
                                        </p:cTn>
                                        <p:tgtEl>
                                          <p:spTgt spid="33"/>
                                        </p:tgtEl>
                                        <p:attrNameLst>
                                          <p:attrName>style.visibility</p:attrName>
                                        </p:attrNameLst>
                                      </p:cBhvr>
                                      <p:to>
                                        <p:strVal val="visible"/>
                                      </p:to>
                                    </p:set>
                                    <p:anim calcmode="lin" valueType="num">
                                      <p:cBhvr>
                                        <p:cTn id="69" dur="500" fill="hold"/>
                                        <p:tgtEl>
                                          <p:spTgt spid="33"/>
                                        </p:tgtEl>
                                        <p:attrNameLst>
                                          <p:attrName>ppt_w</p:attrName>
                                        </p:attrNameLst>
                                      </p:cBhvr>
                                      <p:tavLst>
                                        <p:tav tm="0">
                                          <p:val>
                                            <p:fltVal val="0"/>
                                          </p:val>
                                        </p:tav>
                                        <p:tav tm="100000">
                                          <p:val>
                                            <p:strVal val="#ppt_w"/>
                                          </p:val>
                                        </p:tav>
                                      </p:tavLst>
                                    </p:anim>
                                    <p:anim calcmode="lin" valueType="num">
                                      <p:cBhvr>
                                        <p:cTn id="70" dur="500" fill="hold"/>
                                        <p:tgtEl>
                                          <p:spTgt spid="33"/>
                                        </p:tgtEl>
                                        <p:attrNameLst>
                                          <p:attrName>ppt_h</p:attrName>
                                        </p:attrNameLst>
                                      </p:cBhvr>
                                      <p:tavLst>
                                        <p:tav tm="0">
                                          <p:val>
                                            <p:fltVal val="0"/>
                                          </p:val>
                                        </p:tav>
                                        <p:tav tm="100000">
                                          <p:val>
                                            <p:strVal val="#ppt_h"/>
                                          </p:val>
                                        </p:tav>
                                      </p:tavLst>
                                    </p:anim>
                                    <p:animEffect transition="in" filter="fade">
                                      <p:cBhvr>
                                        <p:cTn id="71" dur="500"/>
                                        <p:tgtEl>
                                          <p:spTgt spid="33"/>
                                        </p:tgtEl>
                                      </p:cBhvr>
                                    </p:animEffect>
                                  </p:childTnLst>
                                </p:cTn>
                              </p:par>
                              <p:par>
                                <p:cTn id="72" presetID="53" presetClass="entr" presetSubtype="16" fill="hold" nodeType="withEffect">
                                  <p:stCondLst>
                                    <p:cond delay="50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childTnLst>
                                </p:cTn>
                              </p:par>
                              <p:par>
                                <p:cTn id="77" presetID="53" presetClass="entr" presetSubtype="16" fill="hold" nodeType="withEffect">
                                  <p:stCondLst>
                                    <p:cond delay="50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childTnLst>
                                </p:cTn>
                              </p:par>
                              <p:par>
                                <p:cTn id="82" presetID="53" presetClass="entr" presetSubtype="16" fill="hold" nodeType="withEffect">
                                  <p:stCondLst>
                                    <p:cond delay="500"/>
                                  </p:stCondLst>
                                  <p:childTnLst>
                                    <p:set>
                                      <p:cBhvr>
                                        <p:cTn id="83" dur="1" fill="hold">
                                          <p:stCondLst>
                                            <p:cond delay="0"/>
                                          </p:stCondLst>
                                        </p:cTn>
                                        <p:tgtEl>
                                          <p:spTgt spid="42"/>
                                        </p:tgtEl>
                                        <p:attrNameLst>
                                          <p:attrName>style.visibility</p:attrName>
                                        </p:attrNameLst>
                                      </p:cBhvr>
                                      <p:to>
                                        <p:strVal val="visible"/>
                                      </p:to>
                                    </p:set>
                                    <p:anim calcmode="lin" valueType="num">
                                      <p:cBhvr>
                                        <p:cTn id="84" dur="500" fill="hold"/>
                                        <p:tgtEl>
                                          <p:spTgt spid="42"/>
                                        </p:tgtEl>
                                        <p:attrNameLst>
                                          <p:attrName>ppt_w</p:attrName>
                                        </p:attrNameLst>
                                      </p:cBhvr>
                                      <p:tavLst>
                                        <p:tav tm="0">
                                          <p:val>
                                            <p:fltVal val="0"/>
                                          </p:val>
                                        </p:tav>
                                        <p:tav tm="100000">
                                          <p:val>
                                            <p:strVal val="#ppt_w"/>
                                          </p:val>
                                        </p:tav>
                                      </p:tavLst>
                                    </p:anim>
                                    <p:anim calcmode="lin" valueType="num">
                                      <p:cBhvr>
                                        <p:cTn id="85" dur="500" fill="hold"/>
                                        <p:tgtEl>
                                          <p:spTgt spid="42"/>
                                        </p:tgtEl>
                                        <p:attrNameLst>
                                          <p:attrName>ppt_h</p:attrName>
                                        </p:attrNameLst>
                                      </p:cBhvr>
                                      <p:tavLst>
                                        <p:tav tm="0">
                                          <p:val>
                                            <p:fltVal val="0"/>
                                          </p:val>
                                        </p:tav>
                                        <p:tav tm="100000">
                                          <p:val>
                                            <p:strVal val="#ppt_h"/>
                                          </p:val>
                                        </p:tav>
                                      </p:tavLst>
                                    </p:anim>
                                    <p:animEffect transition="in" filter="fade">
                                      <p:cBhvr>
                                        <p:cTn id="86" dur="500"/>
                                        <p:tgtEl>
                                          <p:spTgt spid="42"/>
                                        </p:tgtEl>
                                      </p:cBhvr>
                                    </p:animEffect>
                                  </p:childTnLst>
                                </p:cTn>
                              </p:par>
                            </p:childTnLst>
                          </p:cTn>
                        </p:par>
                        <p:par>
                          <p:cTn id="87" fill="hold">
                            <p:stCondLst>
                              <p:cond delay="4500"/>
                            </p:stCondLst>
                            <p:childTnLst>
                              <p:par>
                                <p:cTn id="88" presetID="42" presetClass="entr" presetSubtype="0" fill="hold" grpId="0" nodeType="after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fade">
                                      <p:cBhvr>
                                        <p:cTn id="90" dur="1000"/>
                                        <p:tgtEl>
                                          <p:spTgt spid="45"/>
                                        </p:tgtEl>
                                      </p:cBhvr>
                                    </p:animEffect>
                                    <p:anim calcmode="lin" valueType="num">
                                      <p:cBhvr>
                                        <p:cTn id="91" dur="1000" fill="hold"/>
                                        <p:tgtEl>
                                          <p:spTgt spid="45"/>
                                        </p:tgtEl>
                                        <p:attrNameLst>
                                          <p:attrName>ppt_x</p:attrName>
                                        </p:attrNameLst>
                                      </p:cBhvr>
                                      <p:tavLst>
                                        <p:tav tm="0">
                                          <p:val>
                                            <p:strVal val="#ppt_x"/>
                                          </p:val>
                                        </p:tav>
                                        <p:tav tm="100000">
                                          <p:val>
                                            <p:strVal val="#ppt_x"/>
                                          </p:val>
                                        </p:tav>
                                      </p:tavLst>
                                    </p:anim>
                                    <p:anim calcmode="lin" valueType="num">
                                      <p:cBhvr>
                                        <p:cTn id="92" dur="1000" fill="hold"/>
                                        <p:tgtEl>
                                          <p:spTgt spid="45"/>
                                        </p:tgtEl>
                                        <p:attrNameLst>
                                          <p:attrName>ppt_y</p:attrName>
                                        </p:attrNameLst>
                                      </p:cBhvr>
                                      <p:tavLst>
                                        <p:tav tm="0">
                                          <p:val>
                                            <p:strVal val="#ppt_y+.1"/>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46"/>
                                        </p:tgtEl>
                                        <p:attrNameLst>
                                          <p:attrName>style.visibility</p:attrName>
                                        </p:attrNameLst>
                                      </p:cBhvr>
                                      <p:to>
                                        <p:strVal val="visible"/>
                                      </p:to>
                                    </p:set>
                                    <p:animEffect transition="in" filter="fade">
                                      <p:cBhvr>
                                        <p:cTn id="96" dur="1000"/>
                                        <p:tgtEl>
                                          <p:spTgt spid="46"/>
                                        </p:tgtEl>
                                      </p:cBhvr>
                                    </p:animEffect>
                                    <p:anim calcmode="lin" valueType="num">
                                      <p:cBhvr>
                                        <p:cTn id="97" dur="1000" fill="hold"/>
                                        <p:tgtEl>
                                          <p:spTgt spid="46"/>
                                        </p:tgtEl>
                                        <p:attrNameLst>
                                          <p:attrName>ppt_x</p:attrName>
                                        </p:attrNameLst>
                                      </p:cBhvr>
                                      <p:tavLst>
                                        <p:tav tm="0">
                                          <p:val>
                                            <p:strVal val="#ppt_x"/>
                                          </p:val>
                                        </p:tav>
                                        <p:tav tm="100000">
                                          <p:val>
                                            <p:strVal val="#ppt_x"/>
                                          </p:val>
                                        </p:tav>
                                      </p:tavLst>
                                    </p:anim>
                                    <p:anim calcmode="lin" valueType="num">
                                      <p:cBhvr>
                                        <p:cTn id="98" dur="1000" fill="hold"/>
                                        <p:tgtEl>
                                          <p:spTgt spid="46"/>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47"/>
                                        </p:tgtEl>
                                        <p:attrNameLst>
                                          <p:attrName>style.visibility</p:attrName>
                                        </p:attrNameLst>
                                      </p:cBhvr>
                                      <p:to>
                                        <p:strVal val="visible"/>
                                      </p:to>
                                    </p:set>
                                    <p:anim calcmode="lin" valueType="num">
                                      <p:cBhvr>
                                        <p:cTn id="101" dur="500" fill="hold"/>
                                        <p:tgtEl>
                                          <p:spTgt spid="47"/>
                                        </p:tgtEl>
                                        <p:attrNameLst>
                                          <p:attrName>ppt_w</p:attrName>
                                        </p:attrNameLst>
                                      </p:cBhvr>
                                      <p:tavLst>
                                        <p:tav tm="0">
                                          <p:val>
                                            <p:fltVal val="0"/>
                                          </p:val>
                                        </p:tav>
                                        <p:tav tm="100000">
                                          <p:val>
                                            <p:strVal val="#ppt_w"/>
                                          </p:val>
                                        </p:tav>
                                      </p:tavLst>
                                    </p:anim>
                                    <p:anim calcmode="lin" valueType="num">
                                      <p:cBhvr>
                                        <p:cTn id="102" dur="500" fill="hold"/>
                                        <p:tgtEl>
                                          <p:spTgt spid="47"/>
                                        </p:tgtEl>
                                        <p:attrNameLst>
                                          <p:attrName>ppt_h</p:attrName>
                                        </p:attrNameLst>
                                      </p:cBhvr>
                                      <p:tavLst>
                                        <p:tav tm="0">
                                          <p:val>
                                            <p:fltVal val="0"/>
                                          </p:val>
                                        </p:tav>
                                        <p:tav tm="100000">
                                          <p:val>
                                            <p:strVal val="#ppt_h"/>
                                          </p:val>
                                        </p:tav>
                                      </p:tavLst>
                                    </p:anim>
                                    <p:animEffect transition="in" filter="fade">
                                      <p:cBhvr>
                                        <p:cTn id="103" dur="500"/>
                                        <p:tgtEl>
                                          <p:spTgt spid="47"/>
                                        </p:tgtEl>
                                      </p:cBhvr>
                                    </p:animEffect>
                                  </p:childTnLst>
                                </p:cTn>
                              </p:par>
                              <p:par>
                                <p:cTn id="104" presetID="53" presetClass="entr" presetSubtype="16" fill="hold" nodeType="withEffect">
                                  <p:stCondLst>
                                    <p:cond delay="500"/>
                                  </p:stCondLst>
                                  <p:childTnLst>
                                    <p:set>
                                      <p:cBhvr>
                                        <p:cTn id="105" dur="1" fill="hold">
                                          <p:stCondLst>
                                            <p:cond delay="0"/>
                                          </p:stCondLst>
                                        </p:cTn>
                                        <p:tgtEl>
                                          <p:spTgt spid="50"/>
                                        </p:tgtEl>
                                        <p:attrNameLst>
                                          <p:attrName>style.visibility</p:attrName>
                                        </p:attrNameLst>
                                      </p:cBhvr>
                                      <p:to>
                                        <p:strVal val="visible"/>
                                      </p:to>
                                    </p:set>
                                    <p:anim calcmode="lin" valueType="num">
                                      <p:cBhvr>
                                        <p:cTn id="106" dur="500" fill="hold"/>
                                        <p:tgtEl>
                                          <p:spTgt spid="50"/>
                                        </p:tgtEl>
                                        <p:attrNameLst>
                                          <p:attrName>ppt_w</p:attrName>
                                        </p:attrNameLst>
                                      </p:cBhvr>
                                      <p:tavLst>
                                        <p:tav tm="0">
                                          <p:val>
                                            <p:fltVal val="0"/>
                                          </p:val>
                                        </p:tav>
                                        <p:tav tm="100000">
                                          <p:val>
                                            <p:strVal val="#ppt_w"/>
                                          </p:val>
                                        </p:tav>
                                      </p:tavLst>
                                    </p:anim>
                                    <p:anim calcmode="lin" valueType="num">
                                      <p:cBhvr>
                                        <p:cTn id="107" dur="500" fill="hold"/>
                                        <p:tgtEl>
                                          <p:spTgt spid="50"/>
                                        </p:tgtEl>
                                        <p:attrNameLst>
                                          <p:attrName>ppt_h</p:attrName>
                                        </p:attrNameLst>
                                      </p:cBhvr>
                                      <p:tavLst>
                                        <p:tav tm="0">
                                          <p:val>
                                            <p:fltVal val="0"/>
                                          </p:val>
                                        </p:tav>
                                        <p:tav tm="100000">
                                          <p:val>
                                            <p:strVal val="#ppt_h"/>
                                          </p:val>
                                        </p:tav>
                                      </p:tavLst>
                                    </p:anim>
                                    <p:animEffect transition="in" filter="fade">
                                      <p:cBhvr>
                                        <p:cTn id="108" dur="500"/>
                                        <p:tgtEl>
                                          <p:spTgt spid="50"/>
                                        </p:tgtEl>
                                      </p:cBhvr>
                                    </p:animEffect>
                                  </p:childTnLst>
                                </p:cTn>
                              </p:par>
                              <p:par>
                                <p:cTn id="109" presetID="53" presetClass="entr" presetSubtype="16" fill="hold" nodeType="withEffect">
                                  <p:stCondLst>
                                    <p:cond delay="50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500" fill="hold"/>
                                        <p:tgtEl>
                                          <p:spTgt spid="53"/>
                                        </p:tgtEl>
                                        <p:attrNameLst>
                                          <p:attrName>ppt_w</p:attrName>
                                        </p:attrNameLst>
                                      </p:cBhvr>
                                      <p:tavLst>
                                        <p:tav tm="0">
                                          <p:val>
                                            <p:fltVal val="0"/>
                                          </p:val>
                                        </p:tav>
                                        <p:tav tm="100000">
                                          <p:val>
                                            <p:strVal val="#ppt_w"/>
                                          </p:val>
                                        </p:tav>
                                      </p:tavLst>
                                    </p:anim>
                                    <p:anim calcmode="lin" valueType="num">
                                      <p:cBhvr>
                                        <p:cTn id="112" dur="500" fill="hold"/>
                                        <p:tgtEl>
                                          <p:spTgt spid="53"/>
                                        </p:tgtEl>
                                        <p:attrNameLst>
                                          <p:attrName>ppt_h</p:attrName>
                                        </p:attrNameLst>
                                      </p:cBhvr>
                                      <p:tavLst>
                                        <p:tav tm="0">
                                          <p:val>
                                            <p:fltVal val="0"/>
                                          </p:val>
                                        </p:tav>
                                        <p:tav tm="100000">
                                          <p:val>
                                            <p:strVal val="#ppt_h"/>
                                          </p:val>
                                        </p:tav>
                                      </p:tavLst>
                                    </p:anim>
                                    <p:animEffect transition="in" filter="fade">
                                      <p:cBhvr>
                                        <p:cTn id="113" dur="500"/>
                                        <p:tgtEl>
                                          <p:spTgt spid="53"/>
                                        </p:tgtEl>
                                      </p:cBhvr>
                                    </p:animEffect>
                                  </p:childTnLst>
                                </p:cTn>
                              </p:par>
                              <p:par>
                                <p:cTn id="114" presetID="53" presetClass="entr" presetSubtype="16" fill="hold" nodeType="withEffect">
                                  <p:stCondLst>
                                    <p:cond delay="500"/>
                                  </p:stCondLst>
                                  <p:childTnLst>
                                    <p:set>
                                      <p:cBhvr>
                                        <p:cTn id="115" dur="1" fill="hold">
                                          <p:stCondLst>
                                            <p:cond delay="0"/>
                                          </p:stCondLst>
                                        </p:cTn>
                                        <p:tgtEl>
                                          <p:spTgt spid="56"/>
                                        </p:tgtEl>
                                        <p:attrNameLst>
                                          <p:attrName>style.visibility</p:attrName>
                                        </p:attrNameLst>
                                      </p:cBhvr>
                                      <p:to>
                                        <p:strVal val="visible"/>
                                      </p:to>
                                    </p:set>
                                    <p:anim calcmode="lin" valueType="num">
                                      <p:cBhvr>
                                        <p:cTn id="116" dur="500" fill="hold"/>
                                        <p:tgtEl>
                                          <p:spTgt spid="56"/>
                                        </p:tgtEl>
                                        <p:attrNameLst>
                                          <p:attrName>ppt_w</p:attrName>
                                        </p:attrNameLst>
                                      </p:cBhvr>
                                      <p:tavLst>
                                        <p:tav tm="0">
                                          <p:val>
                                            <p:fltVal val="0"/>
                                          </p:val>
                                        </p:tav>
                                        <p:tav tm="100000">
                                          <p:val>
                                            <p:strVal val="#ppt_w"/>
                                          </p:val>
                                        </p:tav>
                                      </p:tavLst>
                                    </p:anim>
                                    <p:anim calcmode="lin" valueType="num">
                                      <p:cBhvr>
                                        <p:cTn id="117" dur="500" fill="hold"/>
                                        <p:tgtEl>
                                          <p:spTgt spid="56"/>
                                        </p:tgtEl>
                                        <p:attrNameLst>
                                          <p:attrName>ppt_h</p:attrName>
                                        </p:attrNameLst>
                                      </p:cBhvr>
                                      <p:tavLst>
                                        <p:tav tm="0">
                                          <p:val>
                                            <p:fltVal val="0"/>
                                          </p:val>
                                        </p:tav>
                                        <p:tav tm="100000">
                                          <p:val>
                                            <p:strVal val="#ppt_h"/>
                                          </p:val>
                                        </p:tav>
                                      </p:tavLst>
                                    </p:anim>
                                    <p:animEffect transition="in" filter="fade">
                                      <p:cBhvr>
                                        <p:cTn id="118" dur="500"/>
                                        <p:tgtEl>
                                          <p:spTgt spid="56"/>
                                        </p:tgtEl>
                                      </p:cBhvr>
                                    </p:animEffect>
                                  </p:childTnLst>
                                </p:cTn>
                              </p:par>
                            </p:childTnLst>
                          </p:cTn>
                        </p:par>
                        <p:par>
                          <p:cTn id="119" fill="hold">
                            <p:stCondLst>
                              <p:cond delay="6500"/>
                            </p:stCondLst>
                            <p:childTnLst>
                              <p:par>
                                <p:cTn id="120" presetID="42" presetClass="entr" presetSubtype="0" fill="hold" grpId="0" nodeType="afterEffect">
                                  <p:stCondLst>
                                    <p:cond delay="0"/>
                                  </p:stCondLst>
                                  <p:childTnLst>
                                    <p:set>
                                      <p:cBhvr>
                                        <p:cTn id="121" dur="1" fill="hold">
                                          <p:stCondLst>
                                            <p:cond delay="0"/>
                                          </p:stCondLst>
                                        </p:cTn>
                                        <p:tgtEl>
                                          <p:spTgt spid="59"/>
                                        </p:tgtEl>
                                        <p:attrNameLst>
                                          <p:attrName>style.visibility</p:attrName>
                                        </p:attrNameLst>
                                      </p:cBhvr>
                                      <p:to>
                                        <p:strVal val="visible"/>
                                      </p:to>
                                    </p:set>
                                    <p:animEffect transition="in" filter="fade">
                                      <p:cBhvr>
                                        <p:cTn id="122" dur="1000"/>
                                        <p:tgtEl>
                                          <p:spTgt spid="59"/>
                                        </p:tgtEl>
                                      </p:cBhvr>
                                    </p:animEffect>
                                    <p:anim calcmode="lin" valueType="num">
                                      <p:cBhvr>
                                        <p:cTn id="123" dur="1000" fill="hold"/>
                                        <p:tgtEl>
                                          <p:spTgt spid="59"/>
                                        </p:tgtEl>
                                        <p:attrNameLst>
                                          <p:attrName>ppt_x</p:attrName>
                                        </p:attrNameLst>
                                      </p:cBhvr>
                                      <p:tavLst>
                                        <p:tav tm="0">
                                          <p:val>
                                            <p:strVal val="#ppt_x"/>
                                          </p:val>
                                        </p:tav>
                                        <p:tav tm="100000">
                                          <p:val>
                                            <p:strVal val="#ppt_x"/>
                                          </p:val>
                                        </p:tav>
                                      </p:tavLst>
                                    </p:anim>
                                    <p:anim calcmode="lin" valueType="num">
                                      <p:cBhvr>
                                        <p:cTn id="124" dur="1000" fill="hold"/>
                                        <p:tgtEl>
                                          <p:spTgt spid="59"/>
                                        </p:tgtEl>
                                        <p:attrNameLst>
                                          <p:attrName>ppt_y</p:attrName>
                                        </p:attrNameLst>
                                      </p:cBhvr>
                                      <p:tavLst>
                                        <p:tav tm="0">
                                          <p:val>
                                            <p:strVal val="#ppt_y+.1"/>
                                          </p:val>
                                        </p:tav>
                                        <p:tav tm="100000">
                                          <p:val>
                                            <p:strVal val="#ppt_y"/>
                                          </p:val>
                                        </p:tav>
                                      </p:tavLst>
                                    </p:anim>
                                  </p:childTnLst>
                                </p:cTn>
                              </p:par>
                            </p:childTnLst>
                          </p:cTn>
                        </p:par>
                        <p:par>
                          <p:cTn id="125" fill="hold">
                            <p:stCondLst>
                              <p:cond delay="7500"/>
                            </p:stCondLst>
                            <p:childTnLst>
                              <p:par>
                                <p:cTn id="126" presetID="42" presetClass="entr" presetSubtype="0" fill="hold" grpId="0" nodeType="afterEffect">
                                  <p:stCondLst>
                                    <p:cond delay="0"/>
                                  </p:stCondLst>
                                  <p:childTnLst>
                                    <p:set>
                                      <p:cBhvr>
                                        <p:cTn id="127" dur="1" fill="hold">
                                          <p:stCondLst>
                                            <p:cond delay="0"/>
                                          </p:stCondLst>
                                        </p:cTn>
                                        <p:tgtEl>
                                          <p:spTgt spid="60"/>
                                        </p:tgtEl>
                                        <p:attrNameLst>
                                          <p:attrName>style.visibility</p:attrName>
                                        </p:attrNameLst>
                                      </p:cBhvr>
                                      <p:to>
                                        <p:strVal val="visible"/>
                                      </p:to>
                                    </p:set>
                                    <p:animEffect transition="in" filter="fade">
                                      <p:cBhvr>
                                        <p:cTn id="128" dur="1000"/>
                                        <p:tgtEl>
                                          <p:spTgt spid="60"/>
                                        </p:tgtEl>
                                      </p:cBhvr>
                                    </p:animEffect>
                                    <p:anim calcmode="lin" valueType="num">
                                      <p:cBhvr>
                                        <p:cTn id="129" dur="1000" fill="hold"/>
                                        <p:tgtEl>
                                          <p:spTgt spid="60"/>
                                        </p:tgtEl>
                                        <p:attrNameLst>
                                          <p:attrName>ppt_x</p:attrName>
                                        </p:attrNameLst>
                                      </p:cBhvr>
                                      <p:tavLst>
                                        <p:tav tm="0">
                                          <p:val>
                                            <p:strVal val="#ppt_x"/>
                                          </p:val>
                                        </p:tav>
                                        <p:tav tm="100000">
                                          <p:val>
                                            <p:strVal val="#ppt_x"/>
                                          </p:val>
                                        </p:tav>
                                      </p:tavLst>
                                    </p:anim>
                                    <p:anim calcmode="lin" valueType="num">
                                      <p:cBhvr>
                                        <p:cTn id="130" dur="1000" fill="hold"/>
                                        <p:tgtEl>
                                          <p:spTgt spid="60"/>
                                        </p:tgtEl>
                                        <p:attrNameLst>
                                          <p:attrName>ppt_y</p:attrName>
                                        </p:attrNameLst>
                                      </p:cBhvr>
                                      <p:tavLst>
                                        <p:tav tm="0">
                                          <p:val>
                                            <p:strVal val="#ppt_y+.1"/>
                                          </p:val>
                                        </p:tav>
                                        <p:tav tm="100000">
                                          <p:val>
                                            <p:strVal val="#ppt_y"/>
                                          </p:val>
                                        </p:tav>
                                      </p:tavLst>
                                    </p:anim>
                                  </p:childTnLst>
                                </p:cTn>
                              </p:par>
                              <p:par>
                                <p:cTn id="131" presetID="53" presetClass="entr" presetSubtype="16" fill="hold" nodeType="withEffect">
                                  <p:stCondLst>
                                    <p:cond delay="500"/>
                                  </p:stCondLst>
                                  <p:childTnLst>
                                    <p:set>
                                      <p:cBhvr>
                                        <p:cTn id="132" dur="1" fill="hold">
                                          <p:stCondLst>
                                            <p:cond delay="0"/>
                                          </p:stCondLst>
                                        </p:cTn>
                                        <p:tgtEl>
                                          <p:spTgt spid="61"/>
                                        </p:tgtEl>
                                        <p:attrNameLst>
                                          <p:attrName>style.visibility</p:attrName>
                                        </p:attrNameLst>
                                      </p:cBhvr>
                                      <p:to>
                                        <p:strVal val="visible"/>
                                      </p:to>
                                    </p:set>
                                    <p:anim calcmode="lin" valueType="num">
                                      <p:cBhvr>
                                        <p:cTn id="133" dur="500" fill="hold"/>
                                        <p:tgtEl>
                                          <p:spTgt spid="61"/>
                                        </p:tgtEl>
                                        <p:attrNameLst>
                                          <p:attrName>ppt_w</p:attrName>
                                        </p:attrNameLst>
                                      </p:cBhvr>
                                      <p:tavLst>
                                        <p:tav tm="0">
                                          <p:val>
                                            <p:fltVal val="0"/>
                                          </p:val>
                                        </p:tav>
                                        <p:tav tm="100000">
                                          <p:val>
                                            <p:strVal val="#ppt_w"/>
                                          </p:val>
                                        </p:tav>
                                      </p:tavLst>
                                    </p:anim>
                                    <p:anim calcmode="lin" valueType="num">
                                      <p:cBhvr>
                                        <p:cTn id="134" dur="500" fill="hold"/>
                                        <p:tgtEl>
                                          <p:spTgt spid="61"/>
                                        </p:tgtEl>
                                        <p:attrNameLst>
                                          <p:attrName>ppt_h</p:attrName>
                                        </p:attrNameLst>
                                      </p:cBhvr>
                                      <p:tavLst>
                                        <p:tav tm="0">
                                          <p:val>
                                            <p:fltVal val="0"/>
                                          </p:val>
                                        </p:tav>
                                        <p:tav tm="100000">
                                          <p:val>
                                            <p:strVal val="#ppt_h"/>
                                          </p:val>
                                        </p:tav>
                                      </p:tavLst>
                                    </p:anim>
                                    <p:animEffect transition="in" filter="fade">
                                      <p:cBhvr>
                                        <p:cTn id="135" dur="500"/>
                                        <p:tgtEl>
                                          <p:spTgt spid="61"/>
                                        </p:tgtEl>
                                      </p:cBhvr>
                                    </p:animEffect>
                                  </p:childTnLst>
                                </p:cTn>
                              </p:par>
                              <p:par>
                                <p:cTn id="136" presetID="53" presetClass="entr" presetSubtype="16" fill="hold" nodeType="withEffect">
                                  <p:stCondLst>
                                    <p:cond delay="500"/>
                                  </p:stCondLst>
                                  <p:childTnLst>
                                    <p:set>
                                      <p:cBhvr>
                                        <p:cTn id="137" dur="1" fill="hold">
                                          <p:stCondLst>
                                            <p:cond delay="0"/>
                                          </p:stCondLst>
                                        </p:cTn>
                                        <p:tgtEl>
                                          <p:spTgt spid="64"/>
                                        </p:tgtEl>
                                        <p:attrNameLst>
                                          <p:attrName>style.visibility</p:attrName>
                                        </p:attrNameLst>
                                      </p:cBhvr>
                                      <p:to>
                                        <p:strVal val="visible"/>
                                      </p:to>
                                    </p:set>
                                    <p:anim calcmode="lin" valueType="num">
                                      <p:cBhvr>
                                        <p:cTn id="138" dur="500" fill="hold"/>
                                        <p:tgtEl>
                                          <p:spTgt spid="64"/>
                                        </p:tgtEl>
                                        <p:attrNameLst>
                                          <p:attrName>ppt_w</p:attrName>
                                        </p:attrNameLst>
                                      </p:cBhvr>
                                      <p:tavLst>
                                        <p:tav tm="0">
                                          <p:val>
                                            <p:fltVal val="0"/>
                                          </p:val>
                                        </p:tav>
                                        <p:tav tm="100000">
                                          <p:val>
                                            <p:strVal val="#ppt_w"/>
                                          </p:val>
                                        </p:tav>
                                      </p:tavLst>
                                    </p:anim>
                                    <p:anim calcmode="lin" valueType="num">
                                      <p:cBhvr>
                                        <p:cTn id="139" dur="500" fill="hold"/>
                                        <p:tgtEl>
                                          <p:spTgt spid="64"/>
                                        </p:tgtEl>
                                        <p:attrNameLst>
                                          <p:attrName>ppt_h</p:attrName>
                                        </p:attrNameLst>
                                      </p:cBhvr>
                                      <p:tavLst>
                                        <p:tav tm="0">
                                          <p:val>
                                            <p:fltVal val="0"/>
                                          </p:val>
                                        </p:tav>
                                        <p:tav tm="100000">
                                          <p:val>
                                            <p:strVal val="#ppt_h"/>
                                          </p:val>
                                        </p:tav>
                                      </p:tavLst>
                                    </p:anim>
                                    <p:animEffect transition="in" filter="fade">
                                      <p:cBhvr>
                                        <p:cTn id="140" dur="500"/>
                                        <p:tgtEl>
                                          <p:spTgt spid="64"/>
                                        </p:tgtEl>
                                      </p:cBhvr>
                                    </p:animEffect>
                                  </p:childTnLst>
                                </p:cTn>
                              </p:par>
                              <p:par>
                                <p:cTn id="141" presetID="53" presetClass="entr" presetSubtype="16" fill="hold" nodeType="withEffect">
                                  <p:stCondLst>
                                    <p:cond delay="500"/>
                                  </p:stCondLst>
                                  <p:childTnLst>
                                    <p:set>
                                      <p:cBhvr>
                                        <p:cTn id="142" dur="1" fill="hold">
                                          <p:stCondLst>
                                            <p:cond delay="0"/>
                                          </p:stCondLst>
                                        </p:cTn>
                                        <p:tgtEl>
                                          <p:spTgt spid="67"/>
                                        </p:tgtEl>
                                        <p:attrNameLst>
                                          <p:attrName>style.visibility</p:attrName>
                                        </p:attrNameLst>
                                      </p:cBhvr>
                                      <p:to>
                                        <p:strVal val="visible"/>
                                      </p:to>
                                    </p:set>
                                    <p:anim calcmode="lin" valueType="num">
                                      <p:cBhvr>
                                        <p:cTn id="143" dur="500" fill="hold"/>
                                        <p:tgtEl>
                                          <p:spTgt spid="67"/>
                                        </p:tgtEl>
                                        <p:attrNameLst>
                                          <p:attrName>ppt_w</p:attrName>
                                        </p:attrNameLst>
                                      </p:cBhvr>
                                      <p:tavLst>
                                        <p:tav tm="0">
                                          <p:val>
                                            <p:fltVal val="0"/>
                                          </p:val>
                                        </p:tav>
                                        <p:tav tm="100000">
                                          <p:val>
                                            <p:strVal val="#ppt_w"/>
                                          </p:val>
                                        </p:tav>
                                      </p:tavLst>
                                    </p:anim>
                                    <p:anim calcmode="lin" valueType="num">
                                      <p:cBhvr>
                                        <p:cTn id="144" dur="500" fill="hold"/>
                                        <p:tgtEl>
                                          <p:spTgt spid="67"/>
                                        </p:tgtEl>
                                        <p:attrNameLst>
                                          <p:attrName>ppt_h</p:attrName>
                                        </p:attrNameLst>
                                      </p:cBhvr>
                                      <p:tavLst>
                                        <p:tav tm="0">
                                          <p:val>
                                            <p:fltVal val="0"/>
                                          </p:val>
                                        </p:tav>
                                        <p:tav tm="100000">
                                          <p:val>
                                            <p:strVal val="#ppt_h"/>
                                          </p:val>
                                        </p:tav>
                                      </p:tavLst>
                                    </p:anim>
                                    <p:animEffect transition="in" filter="fade">
                                      <p:cBhvr>
                                        <p:cTn id="145" dur="500"/>
                                        <p:tgtEl>
                                          <p:spTgt spid="67"/>
                                        </p:tgtEl>
                                      </p:cBhvr>
                                    </p:animEffect>
                                  </p:childTnLst>
                                </p:cTn>
                              </p:par>
                              <p:par>
                                <p:cTn id="146" presetID="53" presetClass="entr" presetSubtype="16" fill="hold" nodeType="withEffect">
                                  <p:stCondLst>
                                    <p:cond delay="500"/>
                                  </p:stCondLst>
                                  <p:childTnLst>
                                    <p:set>
                                      <p:cBhvr>
                                        <p:cTn id="147" dur="1" fill="hold">
                                          <p:stCondLst>
                                            <p:cond delay="0"/>
                                          </p:stCondLst>
                                        </p:cTn>
                                        <p:tgtEl>
                                          <p:spTgt spid="70"/>
                                        </p:tgtEl>
                                        <p:attrNameLst>
                                          <p:attrName>style.visibility</p:attrName>
                                        </p:attrNameLst>
                                      </p:cBhvr>
                                      <p:to>
                                        <p:strVal val="visible"/>
                                      </p:to>
                                    </p:set>
                                    <p:anim calcmode="lin" valueType="num">
                                      <p:cBhvr>
                                        <p:cTn id="148" dur="500" fill="hold"/>
                                        <p:tgtEl>
                                          <p:spTgt spid="70"/>
                                        </p:tgtEl>
                                        <p:attrNameLst>
                                          <p:attrName>ppt_w</p:attrName>
                                        </p:attrNameLst>
                                      </p:cBhvr>
                                      <p:tavLst>
                                        <p:tav tm="0">
                                          <p:val>
                                            <p:fltVal val="0"/>
                                          </p:val>
                                        </p:tav>
                                        <p:tav tm="100000">
                                          <p:val>
                                            <p:strVal val="#ppt_w"/>
                                          </p:val>
                                        </p:tav>
                                      </p:tavLst>
                                    </p:anim>
                                    <p:anim calcmode="lin" valueType="num">
                                      <p:cBhvr>
                                        <p:cTn id="149" dur="500" fill="hold"/>
                                        <p:tgtEl>
                                          <p:spTgt spid="70"/>
                                        </p:tgtEl>
                                        <p:attrNameLst>
                                          <p:attrName>ppt_h</p:attrName>
                                        </p:attrNameLst>
                                      </p:cBhvr>
                                      <p:tavLst>
                                        <p:tav tm="0">
                                          <p:val>
                                            <p:fltVal val="0"/>
                                          </p:val>
                                        </p:tav>
                                        <p:tav tm="100000">
                                          <p:val>
                                            <p:strVal val="#ppt_h"/>
                                          </p:val>
                                        </p:tav>
                                      </p:tavLst>
                                    </p:anim>
                                    <p:animEffect transition="in" filter="fade">
                                      <p:cBhvr>
                                        <p:cTn id="150" dur="500"/>
                                        <p:tgtEl>
                                          <p:spTgt spid="70"/>
                                        </p:tgtEl>
                                      </p:cBhvr>
                                    </p:animEffect>
                                  </p:childTnLst>
                                </p:cTn>
                              </p:par>
                            </p:childTnLst>
                          </p:cTn>
                        </p:par>
                        <p:par>
                          <p:cTn id="151" fill="hold">
                            <p:stCondLst>
                              <p:cond delay="8500"/>
                            </p:stCondLst>
                            <p:childTnLst>
                              <p:par>
                                <p:cTn id="152" presetID="42" presetClass="entr" presetSubtype="0" fill="hold" grpId="0" nodeType="afterEffect">
                                  <p:stCondLst>
                                    <p:cond delay="0"/>
                                  </p:stCondLst>
                                  <p:childTnLst>
                                    <p:set>
                                      <p:cBhvr>
                                        <p:cTn id="153" dur="1" fill="hold">
                                          <p:stCondLst>
                                            <p:cond delay="0"/>
                                          </p:stCondLst>
                                        </p:cTn>
                                        <p:tgtEl>
                                          <p:spTgt spid="73"/>
                                        </p:tgtEl>
                                        <p:attrNameLst>
                                          <p:attrName>style.visibility</p:attrName>
                                        </p:attrNameLst>
                                      </p:cBhvr>
                                      <p:to>
                                        <p:strVal val="visible"/>
                                      </p:to>
                                    </p:set>
                                    <p:animEffect transition="in" filter="fade">
                                      <p:cBhvr>
                                        <p:cTn id="154" dur="1000"/>
                                        <p:tgtEl>
                                          <p:spTgt spid="73"/>
                                        </p:tgtEl>
                                      </p:cBhvr>
                                    </p:animEffect>
                                    <p:anim calcmode="lin" valueType="num">
                                      <p:cBhvr>
                                        <p:cTn id="155" dur="1000" fill="hold"/>
                                        <p:tgtEl>
                                          <p:spTgt spid="73"/>
                                        </p:tgtEl>
                                        <p:attrNameLst>
                                          <p:attrName>ppt_x</p:attrName>
                                        </p:attrNameLst>
                                      </p:cBhvr>
                                      <p:tavLst>
                                        <p:tav tm="0">
                                          <p:val>
                                            <p:strVal val="#ppt_x"/>
                                          </p:val>
                                        </p:tav>
                                        <p:tav tm="100000">
                                          <p:val>
                                            <p:strVal val="#ppt_x"/>
                                          </p:val>
                                        </p:tav>
                                      </p:tavLst>
                                    </p:anim>
                                    <p:anim calcmode="lin" valueType="num">
                                      <p:cBhvr>
                                        <p:cTn id="156" dur="1000" fill="hold"/>
                                        <p:tgtEl>
                                          <p:spTgt spid="73"/>
                                        </p:tgtEl>
                                        <p:attrNameLst>
                                          <p:attrName>ppt_y</p:attrName>
                                        </p:attrNameLst>
                                      </p:cBhvr>
                                      <p:tavLst>
                                        <p:tav tm="0">
                                          <p:val>
                                            <p:strVal val="#ppt_y+.1"/>
                                          </p:val>
                                        </p:tav>
                                        <p:tav tm="100000">
                                          <p:val>
                                            <p:strVal val="#ppt_y"/>
                                          </p:val>
                                        </p:tav>
                                      </p:tavLst>
                                    </p:anim>
                                  </p:childTnLst>
                                </p:cTn>
                              </p:par>
                            </p:childTnLst>
                          </p:cTn>
                        </p:par>
                        <p:par>
                          <p:cTn id="157" fill="hold">
                            <p:stCondLst>
                              <p:cond delay="9500"/>
                            </p:stCondLst>
                            <p:childTnLst>
                              <p:par>
                                <p:cTn id="158" presetID="42" presetClass="entr" presetSubtype="0" fill="hold" grpId="0"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fade">
                                      <p:cBhvr>
                                        <p:cTn id="160" dur="1000"/>
                                        <p:tgtEl>
                                          <p:spTgt spid="74"/>
                                        </p:tgtEl>
                                      </p:cBhvr>
                                    </p:animEffect>
                                    <p:anim calcmode="lin" valueType="num">
                                      <p:cBhvr>
                                        <p:cTn id="161" dur="1000" fill="hold"/>
                                        <p:tgtEl>
                                          <p:spTgt spid="74"/>
                                        </p:tgtEl>
                                        <p:attrNameLst>
                                          <p:attrName>ppt_x</p:attrName>
                                        </p:attrNameLst>
                                      </p:cBhvr>
                                      <p:tavLst>
                                        <p:tav tm="0">
                                          <p:val>
                                            <p:strVal val="#ppt_x"/>
                                          </p:val>
                                        </p:tav>
                                        <p:tav tm="100000">
                                          <p:val>
                                            <p:strVal val="#ppt_x"/>
                                          </p:val>
                                        </p:tav>
                                      </p:tavLst>
                                    </p:anim>
                                    <p:anim calcmode="lin" valueType="num">
                                      <p:cBhvr>
                                        <p:cTn id="162" dur="1000" fill="hold"/>
                                        <p:tgtEl>
                                          <p:spTgt spid="74"/>
                                        </p:tgtEl>
                                        <p:attrNameLst>
                                          <p:attrName>ppt_y</p:attrName>
                                        </p:attrNameLst>
                                      </p:cBhvr>
                                      <p:tavLst>
                                        <p:tav tm="0">
                                          <p:val>
                                            <p:strVal val="#ppt_y+.1"/>
                                          </p:val>
                                        </p:tav>
                                        <p:tav tm="100000">
                                          <p:val>
                                            <p:strVal val="#ppt_y"/>
                                          </p:val>
                                        </p:tav>
                                      </p:tavLst>
                                    </p:anim>
                                  </p:childTnLst>
                                </p:cTn>
                              </p:par>
                              <p:par>
                                <p:cTn id="163" presetID="53" presetClass="entr" presetSubtype="16" fill="hold" nodeType="withEffect">
                                  <p:stCondLst>
                                    <p:cond delay="500"/>
                                  </p:stCondLst>
                                  <p:childTnLst>
                                    <p:set>
                                      <p:cBhvr>
                                        <p:cTn id="164" dur="1" fill="hold">
                                          <p:stCondLst>
                                            <p:cond delay="0"/>
                                          </p:stCondLst>
                                        </p:cTn>
                                        <p:tgtEl>
                                          <p:spTgt spid="75"/>
                                        </p:tgtEl>
                                        <p:attrNameLst>
                                          <p:attrName>style.visibility</p:attrName>
                                        </p:attrNameLst>
                                      </p:cBhvr>
                                      <p:to>
                                        <p:strVal val="visible"/>
                                      </p:to>
                                    </p:set>
                                    <p:anim calcmode="lin" valueType="num">
                                      <p:cBhvr>
                                        <p:cTn id="165" dur="500" fill="hold"/>
                                        <p:tgtEl>
                                          <p:spTgt spid="75"/>
                                        </p:tgtEl>
                                        <p:attrNameLst>
                                          <p:attrName>ppt_w</p:attrName>
                                        </p:attrNameLst>
                                      </p:cBhvr>
                                      <p:tavLst>
                                        <p:tav tm="0">
                                          <p:val>
                                            <p:fltVal val="0"/>
                                          </p:val>
                                        </p:tav>
                                        <p:tav tm="100000">
                                          <p:val>
                                            <p:strVal val="#ppt_w"/>
                                          </p:val>
                                        </p:tav>
                                      </p:tavLst>
                                    </p:anim>
                                    <p:anim calcmode="lin" valueType="num">
                                      <p:cBhvr>
                                        <p:cTn id="166" dur="500" fill="hold"/>
                                        <p:tgtEl>
                                          <p:spTgt spid="75"/>
                                        </p:tgtEl>
                                        <p:attrNameLst>
                                          <p:attrName>ppt_h</p:attrName>
                                        </p:attrNameLst>
                                      </p:cBhvr>
                                      <p:tavLst>
                                        <p:tav tm="0">
                                          <p:val>
                                            <p:fltVal val="0"/>
                                          </p:val>
                                        </p:tav>
                                        <p:tav tm="100000">
                                          <p:val>
                                            <p:strVal val="#ppt_h"/>
                                          </p:val>
                                        </p:tav>
                                      </p:tavLst>
                                    </p:anim>
                                    <p:animEffect transition="in" filter="fade">
                                      <p:cBhvr>
                                        <p:cTn id="167" dur="500"/>
                                        <p:tgtEl>
                                          <p:spTgt spid="75"/>
                                        </p:tgtEl>
                                      </p:cBhvr>
                                    </p:animEffect>
                                  </p:childTnLst>
                                </p:cTn>
                              </p:par>
                              <p:par>
                                <p:cTn id="168" presetID="53" presetClass="entr" presetSubtype="16" fill="hold" nodeType="withEffect">
                                  <p:stCondLst>
                                    <p:cond delay="500"/>
                                  </p:stCondLst>
                                  <p:childTnLst>
                                    <p:set>
                                      <p:cBhvr>
                                        <p:cTn id="169" dur="1" fill="hold">
                                          <p:stCondLst>
                                            <p:cond delay="0"/>
                                          </p:stCondLst>
                                        </p:cTn>
                                        <p:tgtEl>
                                          <p:spTgt spid="78"/>
                                        </p:tgtEl>
                                        <p:attrNameLst>
                                          <p:attrName>style.visibility</p:attrName>
                                        </p:attrNameLst>
                                      </p:cBhvr>
                                      <p:to>
                                        <p:strVal val="visible"/>
                                      </p:to>
                                    </p:set>
                                    <p:anim calcmode="lin" valueType="num">
                                      <p:cBhvr>
                                        <p:cTn id="170" dur="500" fill="hold"/>
                                        <p:tgtEl>
                                          <p:spTgt spid="78"/>
                                        </p:tgtEl>
                                        <p:attrNameLst>
                                          <p:attrName>ppt_w</p:attrName>
                                        </p:attrNameLst>
                                      </p:cBhvr>
                                      <p:tavLst>
                                        <p:tav tm="0">
                                          <p:val>
                                            <p:fltVal val="0"/>
                                          </p:val>
                                        </p:tav>
                                        <p:tav tm="100000">
                                          <p:val>
                                            <p:strVal val="#ppt_w"/>
                                          </p:val>
                                        </p:tav>
                                      </p:tavLst>
                                    </p:anim>
                                    <p:anim calcmode="lin" valueType="num">
                                      <p:cBhvr>
                                        <p:cTn id="171" dur="500" fill="hold"/>
                                        <p:tgtEl>
                                          <p:spTgt spid="78"/>
                                        </p:tgtEl>
                                        <p:attrNameLst>
                                          <p:attrName>ppt_h</p:attrName>
                                        </p:attrNameLst>
                                      </p:cBhvr>
                                      <p:tavLst>
                                        <p:tav tm="0">
                                          <p:val>
                                            <p:fltVal val="0"/>
                                          </p:val>
                                        </p:tav>
                                        <p:tav tm="100000">
                                          <p:val>
                                            <p:strVal val="#ppt_h"/>
                                          </p:val>
                                        </p:tav>
                                      </p:tavLst>
                                    </p:anim>
                                    <p:animEffect transition="in" filter="fade">
                                      <p:cBhvr>
                                        <p:cTn id="172" dur="500"/>
                                        <p:tgtEl>
                                          <p:spTgt spid="78"/>
                                        </p:tgtEl>
                                      </p:cBhvr>
                                    </p:animEffect>
                                  </p:childTnLst>
                                </p:cTn>
                              </p:par>
                              <p:par>
                                <p:cTn id="173" presetID="53" presetClass="entr" presetSubtype="16" fill="hold" nodeType="withEffect">
                                  <p:stCondLst>
                                    <p:cond delay="500"/>
                                  </p:stCondLst>
                                  <p:childTnLst>
                                    <p:set>
                                      <p:cBhvr>
                                        <p:cTn id="174" dur="1" fill="hold">
                                          <p:stCondLst>
                                            <p:cond delay="0"/>
                                          </p:stCondLst>
                                        </p:cTn>
                                        <p:tgtEl>
                                          <p:spTgt spid="81"/>
                                        </p:tgtEl>
                                        <p:attrNameLst>
                                          <p:attrName>style.visibility</p:attrName>
                                        </p:attrNameLst>
                                      </p:cBhvr>
                                      <p:to>
                                        <p:strVal val="visible"/>
                                      </p:to>
                                    </p:set>
                                    <p:anim calcmode="lin" valueType="num">
                                      <p:cBhvr>
                                        <p:cTn id="175" dur="500" fill="hold"/>
                                        <p:tgtEl>
                                          <p:spTgt spid="81"/>
                                        </p:tgtEl>
                                        <p:attrNameLst>
                                          <p:attrName>ppt_w</p:attrName>
                                        </p:attrNameLst>
                                      </p:cBhvr>
                                      <p:tavLst>
                                        <p:tav tm="0">
                                          <p:val>
                                            <p:fltVal val="0"/>
                                          </p:val>
                                        </p:tav>
                                        <p:tav tm="100000">
                                          <p:val>
                                            <p:strVal val="#ppt_w"/>
                                          </p:val>
                                        </p:tav>
                                      </p:tavLst>
                                    </p:anim>
                                    <p:anim calcmode="lin" valueType="num">
                                      <p:cBhvr>
                                        <p:cTn id="176" dur="500" fill="hold"/>
                                        <p:tgtEl>
                                          <p:spTgt spid="81"/>
                                        </p:tgtEl>
                                        <p:attrNameLst>
                                          <p:attrName>ppt_h</p:attrName>
                                        </p:attrNameLst>
                                      </p:cBhvr>
                                      <p:tavLst>
                                        <p:tav tm="0">
                                          <p:val>
                                            <p:fltVal val="0"/>
                                          </p:val>
                                        </p:tav>
                                        <p:tav tm="100000">
                                          <p:val>
                                            <p:strVal val="#ppt_h"/>
                                          </p:val>
                                        </p:tav>
                                      </p:tavLst>
                                    </p:anim>
                                    <p:animEffect transition="in" filter="fade">
                                      <p:cBhvr>
                                        <p:cTn id="177" dur="500"/>
                                        <p:tgtEl>
                                          <p:spTgt spid="81"/>
                                        </p:tgtEl>
                                      </p:cBhvr>
                                    </p:animEffect>
                                  </p:childTnLst>
                                </p:cTn>
                              </p:par>
                              <p:par>
                                <p:cTn id="178" presetID="53" presetClass="entr" presetSubtype="16" fill="hold" nodeType="withEffect">
                                  <p:stCondLst>
                                    <p:cond delay="500"/>
                                  </p:stCondLst>
                                  <p:childTnLst>
                                    <p:set>
                                      <p:cBhvr>
                                        <p:cTn id="179" dur="1" fill="hold">
                                          <p:stCondLst>
                                            <p:cond delay="0"/>
                                          </p:stCondLst>
                                        </p:cTn>
                                        <p:tgtEl>
                                          <p:spTgt spid="84"/>
                                        </p:tgtEl>
                                        <p:attrNameLst>
                                          <p:attrName>style.visibility</p:attrName>
                                        </p:attrNameLst>
                                      </p:cBhvr>
                                      <p:to>
                                        <p:strVal val="visible"/>
                                      </p:to>
                                    </p:set>
                                    <p:anim calcmode="lin" valueType="num">
                                      <p:cBhvr>
                                        <p:cTn id="180" dur="500" fill="hold"/>
                                        <p:tgtEl>
                                          <p:spTgt spid="84"/>
                                        </p:tgtEl>
                                        <p:attrNameLst>
                                          <p:attrName>ppt_w</p:attrName>
                                        </p:attrNameLst>
                                      </p:cBhvr>
                                      <p:tavLst>
                                        <p:tav tm="0">
                                          <p:val>
                                            <p:fltVal val="0"/>
                                          </p:val>
                                        </p:tav>
                                        <p:tav tm="100000">
                                          <p:val>
                                            <p:strVal val="#ppt_w"/>
                                          </p:val>
                                        </p:tav>
                                      </p:tavLst>
                                    </p:anim>
                                    <p:anim calcmode="lin" valueType="num">
                                      <p:cBhvr>
                                        <p:cTn id="181" dur="500" fill="hold"/>
                                        <p:tgtEl>
                                          <p:spTgt spid="84"/>
                                        </p:tgtEl>
                                        <p:attrNameLst>
                                          <p:attrName>ppt_h</p:attrName>
                                        </p:attrNameLst>
                                      </p:cBhvr>
                                      <p:tavLst>
                                        <p:tav tm="0">
                                          <p:val>
                                            <p:fltVal val="0"/>
                                          </p:val>
                                        </p:tav>
                                        <p:tav tm="100000">
                                          <p:val>
                                            <p:strVal val="#ppt_h"/>
                                          </p:val>
                                        </p:tav>
                                      </p:tavLst>
                                    </p:anim>
                                    <p:animEffect transition="in" filter="fade">
                                      <p:cBhvr>
                                        <p:cTn id="182" dur="500"/>
                                        <p:tgtEl>
                                          <p:spTgt spid="84"/>
                                        </p:tgtEl>
                                      </p:cBhvr>
                                    </p:animEffect>
                                  </p:childTnLst>
                                </p:cTn>
                              </p:par>
                            </p:childTnLst>
                          </p:cTn>
                        </p:par>
                        <p:par>
                          <p:cTn id="183" fill="hold">
                            <p:stCondLst>
                              <p:cond delay="10500"/>
                            </p:stCondLst>
                            <p:childTnLst>
                              <p:par>
                                <p:cTn id="184" presetID="42" presetClass="entr" presetSubtype="0" fill="hold" grpId="0" nodeType="afterEffect">
                                  <p:stCondLst>
                                    <p:cond delay="0"/>
                                  </p:stCondLst>
                                  <p:childTnLst>
                                    <p:set>
                                      <p:cBhvr>
                                        <p:cTn id="185" dur="1" fill="hold">
                                          <p:stCondLst>
                                            <p:cond delay="0"/>
                                          </p:stCondLst>
                                        </p:cTn>
                                        <p:tgtEl>
                                          <p:spTgt spid="87"/>
                                        </p:tgtEl>
                                        <p:attrNameLst>
                                          <p:attrName>style.visibility</p:attrName>
                                        </p:attrNameLst>
                                      </p:cBhvr>
                                      <p:to>
                                        <p:strVal val="visible"/>
                                      </p:to>
                                    </p:set>
                                    <p:animEffect transition="in" filter="fade">
                                      <p:cBhvr>
                                        <p:cTn id="186" dur="1000"/>
                                        <p:tgtEl>
                                          <p:spTgt spid="87"/>
                                        </p:tgtEl>
                                      </p:cBhvr>
                                    </p:animEffect>
                                    <p:anim calcmode="lin" valueType="num">
                                      <p:cBhvr>
                                        <p:cTn id="187" dur="1000" fill="hold"/>
                                        <p:tgtEl>
                                          <p:spTgt spid="87"/>
                                        </p:tgtEl>
                                        <p:attrNameLst>
                                          <p:attrName>ppt_x</p:attrName>
                                        </p:attrNameLst>
                                      </p:cBhvr>
                                      <p:tavLst>
                                        <p:tav tm="0">
                                          <p:val>
                                            <p:strVal val="#ppt_x"/>
                                          </p:val>
                                        </p:tav>
                                        <p:tav tm="100000">
                                          <p:val>
                                            <p:strVal val="#ppt_x"/>
                                          </p:val>
                                        </p:tav>
                                      </p:tavLst>
                                    </p:anim>
                                    <p:anim calcmode="lin" valueType="num">
                                      <p:cBhvr>
                                        <p:cTn id="188" dur="1000" fill="hold"/>
                                        <p:tgtEl>
                                          <p:spTgt spid="87"/>
                                        </p:tgtEl>
                                        <p:attrNameLst>
                                          <p:attrName>ppt_y</p:attrName>
                                        </p:attrNameLst>
                                      </p:cBhvr>
                                      <p:tavLst>
                                        <p:tav tm="0">
                                          <p:val>
                                            <p:strVal val="#ppt_y+.1"/>
                                          </p:val>
                                        </p:tav>
                                        <p:tav tm="100000">
                                          <p:val>
                                            <p:strVal val="#ppt_y"/>
                                          </p:val>
                                        </p:tav>
                                      </p:tavLst>
                                    </p:anim>
                                  </p:childTnLst>
                                </p:cTn>
                              </p:par>
                            </p:childTnLst>
                          </p:cTn>
                        </p:par>
                        <p:par>
                          <p:cTn id="189" fill="hold">
                            <p:stCondLst>
                              <p:cond delay="11500"/>
                            </p:stCondLst>
                            <p:childTnLst>
                              <p:par>
                                <p:cTn id="190" presetID="42" presetClass="entr" presetSubtype="0" fill="hold" grpId="0" nodeType="afterEffect">
                                  <p:stCondLst>
                                    <p:cond delay="0"/>
                                  </p:stCondLst>
                                  <p:childTnLst>
                                    <p:set>
                                      <p:cBhvr>
                                        <p:cTn id="191" dur="1" fill="hold">
                                          <p:stCondLst>
                                            <p:cond delay="0"/>
                                          </p:stCondLst>
                                        </p:cTn>
                                        <p:tgtEl>
                                          <p:spTgt spid="88"/>
                                        </p:tgtEl>
                                        <p:attrNameLst>
                                          <p:attrName>style.visibility</p:attrName>
                                        </p:attrNameLst>
                                      </p:cBhvr>
                                      <p:to>
                                        <p:strVal val="visible"/>
                                      </p:to>
                                    </p:set>
                                    <p:animEffect transition="in" filter="fade">
                                      <p:cBhvr>
                                        <p:cTn id="192" dur="1000"/>
                                        <p:tgtEl>
                                          <p:spTgt spid="88"/>
                                        </p:tgtEl>
                                      </p:cBhvr>
                                    </p:animEffect>
                                    <p:anim calcmode="lin" valueType="num">
                                      <p:cBhvr>
                                        <p:cTn id="193" dur="1000" fill="hold"/>
                                        <p:tgtEl>
                                          <p:spTgt spid="88"/>
                                        </p:tgtEl>
                                        <p:attrNameLst>
                                          <p:attrName>ppt_x</p:attrName>
                                        </p:attrNameLst>
                                      </p:cBhvr>
                                      <p:tavLst>
                                        <p:tav tm="0">
                                          <p:val>
                                            <p:strVal val="#ppt_x"/>
                                          </p:val>
                                        </p:tav>
                                        <p:tav tm="100000">
                                          <p:val>
                                            <p:strVal val="#ppt_x"/>
                                          </p:val>
                                        </p:tav>
                                      </p:tavLst>
                                    </p:anim>
                                    <p:anim calcmode="lin" valueType="num">
                                      <p:cBhvr>
                                        <p:cTn id="194"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1" grpId="0" animBg="1"/>
      <p:bldP spid="32" grpId="0"/>
      <p:bldP spid="45" grpId="0" animBg="1"/>
      <p:bldP spid="46" grpId="0"/>
      <p:bldP spid="59" grpId="0" animBg="1"/>
      <p:bldP spid="60" grpId="0"/>
      <p:bldP spid="73" grpId="0" animBg="1"/>
      <p:bldP spid="74" grpId="0"/>
      <p:bldP spid="87" grpId="0" animBg="1"/>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816712" y="1521327"/>
            <a:ext cx="4440873" cy="4479948"/>
            <a:chOff x="2929892" y="860442"/>
            <a:chExt cx="3409739" cy="3409738"/>
          </a:xfrm>
        </p:grpSpPr>
        <p:sp>
          <p:nvSpPr>
            <p:cNvPr id="23" name="空心弧 22"/>
            <p:cNvSpPr/>
            <p:nvPr/>
          </p:nvSpPr>
          <p:spPr>
            <a:xfrm>
              <a:off x="2929892" y="860442"/>
              <a:ext cx="3409739" cy="3409738"/>
            </a:xfrm>
            <a:prstGeom prst="blockArc">
              <a:avLst>
                <a:gd name="adj1" fmla="val 1140662"/>
                <a:gd name="adj2" fmla="val 5047389"/>
                <a:gd name="adj3" fmla="val 26154"/>
              </a:avLst>
            </a:prstGeom>
            <a:gradFill flip="none" rotWithShape="1">
              <a:gsLst>
                <a:gs pos="100000">
                  <a:srgbClr val="C1C1C1"/>
                </a:gs>
                <a:gs pos="0">
                  <a:srgbClr val="D9D9D9"/>
                </a:gs>
              </a:gsLst>
              <a:path path="circle">
                <a:fillToRect l="100000" t="100000"/>
              </a:path>
              <a:tileRect r="-100000" b="-100000"/>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cs typeface="+mn-ea"/>
              </a:endParaRPr>
            </a:p>
          </p:txBody>
        </p:sp>
        <p:sp>
          <p:nvSpPr>
            <p:cNvPr id="35" name="文本框 34"/>
            <p:cNvSpPr txBox="1"/>
            <p:nvPr/>
          </p:nvSpPr>
          <p:spPr>
            <a:xfrm>
              <a:off x="4827430" y="3557523"/>
              <a:ext cx="694451" cy="398229"/>
            </a:xfrm>
            <a:prstGeom prst="rect">
              <a:avLst/>
            </a:prstGeom>
            <a:noFill/>
          </p:spPr>
          <p:txBody>
            <a:bodyPr wrap="square" rtlCol="0">
              <a:spAutoFit/>
            </a:bodyPr>
            <a:lstStyle>
              <a:defPPr>
                <a:defRPr lang="zh-CN"/>
              </a:defPPr>
              <a:lvl1pPr>
                <a:defRPr sz="1200">
                  <a:solidFill>
                    <a:schemeClr val="bg1">
                      <a:lumMod val="50000"/>
                    </a:schemeClr>
                  </a:solidFill>
                  <a:latin typeface="微软雅黑" panose="020B0503020204020204" pitchFamily="34" charset="-122"/>
                  <a:ea typeface="微软雅黑" panose="020B0503020204020204" pitchFamily="34" charset="-122"/>
                </a:defRPr>
              </a:lvl1pPr>
            </a:lstStyle>
            <a:p>
              <a:r>
                <a:rPr lang="zh-CN" altLang="en-US" sz="1400" dirty="0">
                  <a:ea typeface="+mn-ea"/>
                  <a:cs typeface="+mn-ea"/>
                </a:rPr>
                <a:t>点击插入文本</a:t>
              </a:r>
            </a:p>
          </p:txBody>
        </p:sp>
      </p:grpSp>
      <p:grpSp>
        <p:nvGrpSpPr>
          <p:cNvPr id="21" name="组合 20"/>
          <p:cNvGrpSpPr/>
          <p:nvPr/>
        </p:nvGrpSpPr>
        <p:grpSpPr>
          <a:xfrm>
            <a:off x="7971642" y="2834058"/>
            <a:ext cx="1674542" cy="1601472"/>
            <a:chOff x="6023394" y="2102380"/>
            <a:chExt cx="1175464" cy="1114366"/>
          </a:xfrm>
          <a:solidFill>
            <a:schemeClr val="accent2"/>
          </a:solidFill>
        </p:grpSpPr>
        <p:sp>
          <p:nvSpPr>
            <p:cNvPr id="39" name="右箭头 38"/>
            <p:cNvSpPr/>
            <p:nvPr/>
          </p:nvSpPr>
          <p:spPr>
            <a:xfrm>
              <a:off x="6023394" y="2102380"/>
              <a:ext cx="1175464" cy="1114366"/>
            </a:xfrm>
            <a:prstGeom prst="rightArrow">
              <a:avLst>
                <a:gd name="adj1" fmla="val 82794"/>
                <a:gd name="adj2" fmla="val 49387"/>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cs typeface="+mn-ea"/>
              </a:endParaRPr>
            </a:p>
          </p:txBody>
        </p:sp>
        <p:sp>
          <p:nvSpPr>
            <p:cNvPr id="40" name="文本框 39"/>
            <p:cNvSpPr txBox="1"/>
            <p:nvPr/>
          </p:nvSpPr>
          <p:spPr>
            <a:xfrm>
              <a:off x="6238657" y="2511716"/>
              <a:ext cx="791211" cy="235579"/>
            </a:xfrm>
            <a:prstGeom prst="rect">
              <a:avLst/>
            </a:prstGeom>
            <a:grpFill/>
          </p:spPr>
          <p:txBody>
            <a:bodyPr wrap="square" rtlCol="0">
              <a:spAutoFit/>
            </a:bodyPr>
            <a:lstStyle/>
            <a:p>
              <a:r>
                <a:rPr lang="zh-CN" altLang="en-US" sz="1600" dirty="0">
                  <a:solidFill>
                    <a:schemeClr val="bg1"/>
                  </a:solidFill>
                  <a:latin typeface="+mn-ea"/>
                  <a:cs typeface="+mn-ea"/>
                </a:rPr>
                <a:t>插入文本</a:t>
              </a:r>
            </a:p>
          </p:txBody>
        </p:sp>
      </p:grpSp>
      <p:grpSp>
        <p:nvGrpSpPr>
          <p:cNvPr id="22" name="组合 21"/>
          <p:cNvGrpSpPr/>
          <p:nvPr/>
        </p:nvGrpSpPr>
        <p:grpSpPr>
          <a:xfrm>
            <a:off x="2404710" y="2895903"/>
            <a:ext cx="1674542" cy="1601472"/>
            <a:chOff x="6023394" y="2102380"/>
            <a:chExt cx="1175464" cy="1114366"/>
          </a:xfrm>
          <a:solidFill>
            <a:schemeClr val="accent1"/>
          </a:solidFill>
        </p:grpSpPr>
        <p:sp>
          <p:nvSpPr>
            <p:cNvPr id="37" name="右箭头 36"/>
            <p:cNvSpPr/>
            <p:nvPr/>
          </p:nvSpPr>
          <p:spPr>
            <a:xfrm flipH="1">
              <a:off x="6023394" y="2102380"/>
              <a:ext cx="1175464" cy="1114366"/>
            </a:xfrm>
            <a:prstGeom prst="rightArrow">
              <a:avLst>
                <a:gd name="adj1" fmla="val 82794"/>
                <a:gd name="adj2" fmla="val 49387"/>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cs typeface="+mn-ea"/>
              </a:endParaRPr>
            </a:p>
          </p:txBody>
        </p:sp>
        <p:sp>
          <p:nvSpPr>
            <p:cNvPr id="38" name="文本框 37"/>
            <p:cNvSpPr txBox="1"/>
            <p:nvPr/>
          </p:nvSpPr>
          <p:spPr>
            <a:xfrm>
              <a:off x="6238657" y="2511716"/>
              <a:ext cx="791211" cy="235579"/>
            </a:xfrm>
            <a:prstGeom prst="rect">
              <a:avLst/>
            </a:prstGeom>
            <a:grpFill/>
          </p:spPr>
          <p:txBody>
            <a:bodyPr wrap="square" rtlCol="0">
              <a:spAutoFit/>
            </a:bodyPr>
            <a:lstStyle/>
            <a:p>
              <a:r>
                <a:rPr lang="zh-CN" altLang="en-US" sz="1600" dirty="0">
                  <a:solidFill>
                    <a:schemeClr val="bg1"/>
                  </a:solidFill>
                  <a:latin typeface="+mn-ea"/>
                  <a:cs typeface="+mn-ea"/>
                </a:rPr>
                <a:t>插入文本</a:t>
              </a:r>
            </a:p>
          </p:txBody>
        </p:sp>
      </p:grpSp>
      <p:sp>
        <p:nvSpPr>
          <p:cNvPr id="29" name="文本框 28"/>
          <p:cNvSpPr txBox="1"/>
          <p:nvPr/>
        </p:nvSpPr>
        <p:spPr>
          <a:xfrm>
            <a:off x="5080120" y="3521859"/>
            <a:ext cx="1955361" cy="444815"/>
          </a:xfrm>
          <a:prstGeom prst="rect">
            <a:avLst/>
          </a:prstGeom>
          <a:noFill/>
        </p:spPr>
        <p:txBody>
          <a:bodyPr wrap="square" lIns="119466" tIns="59733" rIns="119466" bIns="59733" rtlCol="0">
            <a:spAutoFit/>
          </a:bodyPr>
          <a:lstStyle/>
          <a:p>
            <a:pPr algn="ctr"/>
            <a:r>
              <a:rPr lang="zh-CN" altLang="en-US" sz="2100" b="1" dirty="0">
                <a:solidFill>
                  <a:schemeClr val="tx2"/>
                </a:solidFill>
                <a:latin typeface="+mn-ea"/>
                <a:cs typeface="+mn-ea"/>
              </a:rPr>
              <a:t>插入标签文本</a:t>
            </a:r>
          </a:p>
        </p:txBody>
      </p:sp>
      <p:grpSp>
        <p:nvGrpSpPr>
          <p:cNvPr id="8" name="组合 7"/>
          <p:cNvGrpSpPr/>
          <p:nvPr/>
        </p:nvGrpSpPr>
        <p:grpSpPr>
          <a:xfrm>
            <a:off x="3664891" y="1164348"/>
            <a:ext cx="4848278" cy="5064582"/>
            <a:chOff x="2813324" y="588741"/>
            <a:chExt cx="3722548" cy="3854710"/>
          </a:xfrm>
        </p:grpSpPr>
        <p:sp>
          <p:nvSpPr>
            <p:cNvPr id="28" name="环形箭头 27"/>
            <p:cNvSpPr/>
            <p:nvPr/>
          </p:nvSpPr>
          <p:spPr>
            <a:xfrm rot="3586347">
              <a:off x="2747243" y="654822"/>
              <a:ext cx="3854710" cy="3722548"/>
            </a:xfrm>
            <a:prstGeom prst="circularArrow">
              <a:avLst>
                <a:gd name="adj1" fmla="val 24453"/>
                <a:gd name="adj2" fmla="val 1294546"/>
                <a:gd name="adj3" fmla="val 20267486"/>
                <a:gd name="adj4" fmla="val 16014129"/>
                <a:gd name="adj5" fmla="val 17650"/>
              </a:avLst>
            </a:prstGeom>
            <a:solidFill>
              <a:schemeClr val="tx2"/>
            </a:solidFill>
            <a:ln>
              <a:noFill/>
            </a:ln>
            <a:effectLst>
              <a:outerShdw blurRad="50800" dist="25400" algn="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cs typeface="+mn-ea"/>
              </a:endParaRPr>
            </a:p>
          </p:txBody>
        </p:sp>
        <p:sp>
          <p:nvSpPr>
            <p:cNvPr id="30" name="文本框 29"/>
            <p:cNvSpPr txBox="1"/>
            <p:nvPr/>
          </p:nvSpPr>
          <p:spPr>
            <a:xfrm>
              <a:off x="5548972" y="2418426"/>
              <a:ext cx="694451" cy="398229"/>
            </a:xfrm>
            <a:prstGeom prst="rect">
              <a:avLst/>
            </a:prstGeom>
            <a:noFill/>
          </p:spPr>
          <p:txBody>
            <a:bodyPr wrap="square" rtlCol="0">
              <a:spAutoFit/>
            </a:bodyPr>
            <a:lstStyle/>
            <a:p>
              <a:r>
                <a:rPr lang="zh-CN" altLang="en-US" sz="1400" dirty="0">
                  <a:solidFill>
                    <a:schemeClr val="bg1"/>
                  </a:solidFill>
                  <a:latin typeface="+mn-ea"/>
                  <a:cs typeface="+mn-ea"/>
                </a:rPr>
                <a:t>点击插入文本</a:t>
              </a:r>
            </a:p>
          </p:txBody>
        </p:sp>
      </p:grpSp>
      <p:grpSp>
        <p:nvGrpSpPr>
          <p:cNvPr id="4" name="组合 3"/>
          <p:cNvGrpSpPr/>
          <p:nvPr/>
        </p:nvGrpSpPr>
        <p:grpSpPr>
          <a:xfrm>
            <a:off x="3816709" y="1521326"/>
            <a:ext cx="4440873" cy="4479948"/>
            <a:chOff x="2929890" y="860441"/>
            <a:chExt cx="3409739" cy="3409738"/>
          </a:xfrm>
        </p:grpSpPr>
        <p:sp>
          <p:nvSpPr>
            <p:cNvPr id="24" name="空心弧 23"/>
            <p:cNvSpPr/>
            <p:nvPr/>
          </p:nvSpPr>
          <p:spPr>
            <a:xfrm>
              <a:off x="2929890" y="860441"/>
              <a:ext cx="3409739" cy="3409738"/>
            </a:xfrm>
            <a:prstGeom prst="blockArc">
              <a:avLst>
                <a:gd name="adj1" fmla="val 16010834"/>
                <a:gd name="adj2" fmla="val 19395561"/>
                <a:gd name="adj3" fmla="val 26154"/>
              </a:avLst>
            </a:prstGeom>
            <a:gradFill flip="none" rotWithShape="1">
              <a:gsLst>
                <a:gs pos="100000">
                  <a:schemeClr val="bg1">
                    <a:lumMod val="75000"/>
                  </a:schemeClr>
                </a:gs>
                <a:gs pos="0">
                  <a:schemeClr val="bg1">
                    <a:lumMod val="85000"/>
                  </a:schemeClr>
                </a:gs>
              </a:gsLst>
              <a:lin ang="108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cs typeface="+mn-ea"/>
              </a:endParaRPr>
            </a:p>
          </p:txBody>
        </p:sp>
        <p:sp>
          <p:nvSpPr>
            <p:cNvPr id="31" name="文本框 30"/>
            <p:cNvSpPr txBox="1"/>
            <p:nvPr/>
          </p:nvSpPr>
          <p:spPr>
            <a:xfrm>
              <a:off x="4831440" y="1218554"/>
              <a:ext cx="694451" cy="398229"/>
            </a:xfrm>
            <a:prstGeom prst="rect">
              <a:avLst/>
            </a:prstGeom>
            <a:noFill/>
          </p:spPr>
          <p:txBody>
            <a:bodyPr wrap="square" rtlCol="0">
              <a:spAutoFit/>
            </a:bodyPr>
            <a:lstStyle>
              <a:defPPr>
                <a:defRPr lang="zh-CN"/>
              </a:defPPr>
              <a:lvl1pPr>
                <a:defRPr sz="1200">
                  <a:solidFill>
                    <a:schemeClr val="bg1">
                      <a:lumMod val="50000"/>
                    </a:schemeClr>
                  </a:solidFill>
                  <a:latin typeface="微软雅黑" panose="020B0503020204020204" pitchFamily="34" charset="-122"/>
                  <a:ea typeface="微软雅黑" panose="020B0503020204020204" pitchFamily="34" charset="-122"/>
                </a:defRPr>
              </a:lvl1pPr>
            </a:lstStyle>
            <a:p>
              <a:r>
                <a:rPr lang="zh-CN" altLang="en-US" sz="1400" dirty="0">
                  <a:ea typeface="+mn-ea"/>
                  <a:cs typeface="+mn-ea"/>
                </a:rPr>
                <a:t>点击插入文本</a:t>
              </a:r>
            </a:p>
          </p:txBody>
        </p:sp>
      </p:grpSp>
      <p:grpSp>
        <p:nvGrpSpPr>
          <p:cNvPr id="3" name="组合 2"/>
          <p:cNvGrpSpPr/>
          <p:nvPr/>
        </p:nvGrpSpPr>
        <p:grpSpPr>
          <a:xfrm>
            <a:off x="3816708" y="1521326"/>
            <a:ext cx="4440873" cy="4479948"/>
            <a:chOff x="2929889" y="860441"/>
            <a:chExt cx="3409739" cy="3409738"/>
          </a:xfrm>
        </p:grpSpPr>
        <p:sp>
          <p:nvSpPr>
            <p:cNvPr id="25" name="空心弧 24"/>
            <p:cNvSpPr/>
            <p:nvPr/>
          </p:nvSpPr>
          <p:spPr>
            <a:xfrm>
              <a:off x="2929889" y="860441"/>
              <a:ext cx="3409739" cy="3409738"/>
            </a:xfrm>
            <a:prstGeom prst="blockArc">
              <a:avLst>
                <a:gd name="adj1" fmla="val 12426747"/>
                <a:gd name="adj2" fmla="val 15847260"/>
                <a:gd name="adj3" fmla="val 26154"/>
              </a:avLst>
            </a:prstGeom>
            <a:gradFill flip="none" rotWithShape="1">
              <a:gsLst>
                <a:gs pos="100000">
                  <a:srgbClr val="C5C5C5"/>
                </a:gs>
                <a:gs pos="0">
                  <a:srgbClr val="D9D9D9"/>
                </a:gs>
              </a:gsLst>
              <a:lin ang="81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cs typeface="+mn-ea"/>
              </a:endParaRPr>
            </a:p>
          </p:txBody>
        </p:sp>
        <p:sp>
          <p:nvSpPr>
            <p:cNvPr id="32" name="文本框 31"/>
            <p:cNvSpPr txBox="1"/>
            <p:nvPr/>
          </p:nvSpPr>
          <p:spPr>
            <a:xfrm>
              <a:off x="3598480" y="1354363"/>
              <a:ext cx="694451" cy="398229"/>
            </a:xfrm>
            <a:prstGeom prst="rect">
              <a:avLst/>
            </a:prstGeom>
            <a:noFill/>
          </p:spPr>
          <p:txBody>
            <a:bodyPr wrap="square" rtlCol="0">
              <a:spAutoFit/>
            </a:bodyPr>
            <a:lstStyle/>
            <a:p>
              <a:r>
                <a:rPr lang="zh-CN" altLang="en-US" sz="1400" dirty="0">
                  <a:solidFill>
                    <a:schemeClr val="bg1">
                      <a:lumMod val="50000"/>
                    </a:schemeClr>
                  </a:solidFill>
                  <a:latin typeface="+mn-ea"/>
                  <a:cs typeface="+mn-ea"/>
                </a:rPr>
                <a:t>点击插入文本</a:t>
              </a:r>
            </a:p>
          </p:txBody>
        </p:sp>
      </p:grpSp>
      <p:grpSp>
        <p:nvGrpSpPr>
          <p:cNvPr id="2" name="组合 1"/>
          <p:cNvGrpSpPr/>
          <p:nvPr/>
        </p:nvGrpSpPr>
        <p:grpSpPr>
          <a:xfrm>
            <a:off x="3816707" y="1521323"/>
            <a:ext cx="4440873" cy="4479948"/>
            <a:chOff x="2929888" y="860439"/>
            <a:chExt cx="3409739" cy="3409738"/>
          </a:xfrm>
        </p:grpSpPr>
        <p:sp>
          <p:nvSpPr>
            <p:cNvPr id="26" name="空心弧 25"/>
            <p:cNvSpPr/>
            <p:nvPr/>
          </p:nvSpPr>
          <p:spPr>
            <a:xfrm>
              <a:off x="2929888" y="860439"/>
              <a:ext cx="3409739" cy="3409738"/>
            </a:xfrm>
            <a:prstGeom prst="blockArc">
              <a:avLst>
                <a:gd name="adj1" fmla="val 8833634"/>
                <a:gd name="adj2" fmla="val 12267924"/>
                <a:gd name="adj3" fmla="val 25855"/>
              </a:avLst>
            </a:prstGeom>
            <a:gradFill flip="none" rotWithShape="1">
              <a:gsLst>
                <a:gs pos="100000">
                  <a:srgbClr val="BEBEBE"/>
                </a:gs>
                <a:gs pos="0">
                  <a:srgbClr val="D0D0D0"/>
                </a:gs>
              </a:gsLst>
              <a:lin ang="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cs typeface="+mn-ea"/>
              </a:endParaRPr>
            </a:p>
          </p:txBody>
        </p:sp>
        <p:sp>
          <p:nvSpPr>
            <p:cNvPr id="33" name="文本框 32"/>
            <p:cNvSpPr txBox="1"/>
            <p:nvPr/>
          </p:nvSpPr>
          <p:spPr>
            <a:xfrm>
              <a:off x="3178757" y="2633412"/>
              <a:ext cx="694451" cy="398229"/>
            </a:xfrm>
            <a:prstGeom prst="rect">
              <a:avLst/>
            </a:prstGeom>
            <a:noFill/>
          </p:spPr>
          <p:txBody>
            <a:bodyPr wrap="square" rtlCol="0">
              <a:spAutoFit/>
            </a:bodyPr>
            <a:lstStyle>
              <a:defPPr>
                <a:defRPr lang="zh-CN"/>
              </a:defPPr>
              <a:lvl1pPr>
                <a:defRPr sz="1200">
                  <a:solidFill>
                    <a:schemeClr val="bg1">
                      <a:lumMod val="50000"/>
                    </a:schemeClr>
                  </a:solidFill>
                  <a:latin typeface="微软雅黑" panose="020B0503020204020204" pitchFamily="34" charset="-122"/>
                  <a:ea typeface="微软雅黑" panose="020B0503020204020204" pitchFamily="34" charset="-122"/>
                </a:defRPr>
              </a:lvl1pPr>
            </a:lstStyle>
            <a:p>
              <a:r>
                <a:rPr lang="zh-CN" altLang="en-US" sz="1400" dirty="0">
                  <a:ea typeface="+mn-ea"/>
                  <a:cs typeface="+mn-ea"/>
                </a:rPr>
                <a:t>点击插入文本</a:t>
              </a:r>
            </a:p>
          </p:txBody>
        </p:sp>
      </p:grpSp>
      <p:grpSp>
        <p:nvGrpSpPr>
          <p:cNvPr id="7" name="组合 6"/>
          <p:cNvGrpSpPr/>
          <p:nvPr/>
        </p:nvGrpSpPr>
        <p:grpSpPr>
          <a:xfrm>
            <a:off x="3816707" y="1521318"/>
            <a:ext cx="4440873" cy="4479948"/>
            <a:chOff x="2929888" y="860435"/>
            <a:chExt cx="3409739" cy="3409738"/>
          </a:xfrm>
        </p:grpSpPr>
        <p:sp>
          <p:nvSpPr>
            <p:cNvPr id="27" name="空心弧 26"/>
            <p:cNvSpPr/>
            <p:nvPr/>
          </p:nvSpPr>
          <p:spPr>
            <a:xfrm>
              <a:off x="2929888" y="860435"/>
              <a:ext cx="3409739" cy="3409738"/>
            </a:xfrm>
            <a:prstGeom prst="blockArc">
              <a:avLst>
                <a:gd name="adj1" fmla="val 5202372"/>
                <a:gd name="adj2" fmla="val 8696403"/>
                <a:gd name="adj3" fmla="val 25709"/>
              </a:avLst>
            </a:prstGeom>
            <a:gradFill flip="none" rotWithShape="1">
              <a:gsLst>
                <a:gs pos="100000">
                  <a:srgbClr val="C0C0C0"/>
                </a:gs>
                <a:gs pos="0">
                  <a:srgbClr val="D5D5D5"/>
                </a:gs>
              </a:gsLst>
              <a:lin ang="189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cs typeface="+mn-ea"/>
              </a:endParaRPr>
            </a:p>
          </p:txBody>
        </p:sp>
        <p:sp>
          <p:nvSpPr>
            <p:cNvPr id="34" name="文本框 33"/>
            <p:cNvSpPr txBox="1"/>
            <p:nvPr/>
          </p:nvSpPr>
          <p:spPr>
            <a:xfrm>
              <a:off x="3797418" y="3501895"/>
              <a:ext cx="694451" cy="398229"/>
            </a:xfrm>
            <a:prstGeom prst="rect">
              <a:avLst/>
            </a:prstGeom>
            <a:noFill/>
          </p:spPr>
          <p:txBody>
            <a:bodyPr wrap="square" rtlCol="0">
              <a:spAutoFit/>
            </a:bodyPr>
            <a:lstStyle>
              <a:defPPr>
                <a:defRPr lang="zh-CN"/>
              </a:defPPr>
              <a:lvl1pPr>
                <a:defRPr sz="1200">
                  <a:solidFill>
                    <a:schemeClr val="bg1">
                      <a:lumMod val="50000"/>
                    </a:schemeClr>
                  </a:solidFill>
                  <a:latin typeface="微软雅黑" panose="020B0503020204020204" pitchFamily="34" charset="-122"/>
                  <a:ea typeface="微软雅黑" panose="020B0503020204020204" pitchFamily="34" charset="-122"/>
                </a:defRPr>
              </a:lvl1pPr>
            </a:lstStyle>
            <a:p>
              <a:r>
                <a:rPr lang="zh-CN" altLang="en-US" sz="1400" dirty="0">
                  <a:ea typeface="+mn-ea"/>
                  <a:cs typeface="+mn-ea"/>
                </a:rPr>
                <a:t>点击插入文本</a:t>
              </a:r>
            </a:p>
          </p:txBody>
        </p:sp>
      </p:grpSp>
      <p:sp>
        <p:nvSpPr>
          <p:cNvPr id="36" name="椭圆 35"/>
          <p:cNvSpPr/>
          <p:nvPr/>
        </p:nvSpPr>
        <p:spPr>
          <a:xfrm>
            <a:off x="4573905" y="6194993"/>
            <a:ext cx="3101419" cy="553518"/>
          </a:xfrm>
          <a:prstGeom prst="ellipse">
            <a:avLst/>
          </a:prstGeom>
          <a:gradFill flip="none" rotWithShape="1">
            <a:gsLst>
              <a:gs pos="100000">
                <a:srgbClr val="A3A3A3">
                  <a:alpha val="0"/>
                </a:srgbClr>
              </a:gs>
              <a:gs pos="0">
                <a:srgbClr val="A3A3A3">
                  <a:alpha val="7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9466" tIns="59733" rIns="119466" bIns="59733" rtlCol="0" anchor="ctr"/>
          <a:lstStyle/>
          <a:p>
            <a:pPr algn="ctr"/>
            <a:endParaRPr lang="zh-CN" altLang="en-US" sz="2100">
              <a:cs typeface="+mn-ea"/>
            </a:endParaRPr>
          </a:p>
        </p:txBody>
      </p:sp>
      <p:sp>
        <p:nvSpPr>
          <p:cNvPr id="6" name="标题 5"/>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left)">
                                      <p:cBhvr>
                                        <p:cTn id="35" dur="500"/>
                                        <p:tgtEl>
                                          <p:spTgt spid="36"/>
                                        </p:tgtEl>
                                      </p:cBhvr>
                                    </p:animEffect>
                                  </p:childTnLst>
                                </p:cTn>
                              </p:par>
                            </p:childTnLst>
                          </p:cTn>
                        </p:par>
                        <p:par>
                          <p:cTn id="36" fill="hold">
                            <p:stCondLst>
                              <p:cond delay="4000"/>
                            </p:stCondLst>
                            <p:childTnLst>
                              <p:par>
                                <p:cTn id="37" presetID="2" presetClass="entr" presetSubtype="8"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0-#ppt_w/2"/>
                                          </p:val>
                                        </p:tav>
                                        <p:tav tm="100000">
                                          <p:val>
                                            <p:strVal val="#ppt_x"/>
                                          </p:val>
                                        </p:tav>
                                      </p:tavLst>
                                    </p:anim>
                                    <p:anim calcmode="lin" valueType="num">
                                      <p:cBhvr additive="base">
                                        <p:cTn id="40" dur="500" fill="hold"/>
                                        <p:tgtEl>
                                          <p:spTgt spid="21"/>
                                        </p:tgtEl>
                                        <p:attrNameLst>
                                          <p:attrName>ppt_y</p:attrName>
                                        </p:attrNameLst>
                                      </p:cBhvr>
                                      <p:tavLst>
                                        <p:tav tm="0">
                                          <p:val>
                                            <p:strVal val="#ppt_y"/>
                                          </p:val>
                                        </p:tav>
                                        <p:tav tm="100000">
                                          <p:val>
                                            <p:strVal val="#ppt_y"/>
                                          </p:val>
                                        </p:tav>
                                      </p:tavLst>
                                    </p:anim>
                                  </p:childTnLst>
                                </p:cTn>
                              </p:par>
                            </p:childTnLst>
                          </p:cTn>
                        </p:par>
                        <p:par>
                          <p:cTn id="41" fill="hold">
                            <p:stCondLst>
                              <p:cond delay="4500"/>
                            </p:stCondLst>
                            <p:childTnLst>
                              <p:par>
                                <p:cTn id="42" presetID="2" presetClass="entr" presetSubtype="2"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500" fill="hold"/>
                                        <p:tgtEl>
                                          <p:spTgt spid="22"/>
                                        </p:tgtEl>
                                        <p:attrNameLst>
                                          <p:attrName>ppt_x</p:attrName>
                                        </p:attrNameLst>
                                      </p:cBhvr>
                                      <p:tavLst>
                                        <p:tav tm="0">
                                          <p:val>
                                            <p:strVal val="1+#ppt_w/2"/>
                                          </p:val>
                                        </p:tav>
                                        <p:tav tm="100000">
                                          <p:val>
                                            <p:strVal val="#ppt_x"/>
                                          </p:val>
                                        </p:tav>
                                      </p:tavLst>
                                    </p:anim>
                                    <p:anim calcmode="lin" valueType="num">
                                      <p:cBhvr additive="base">
                                        <p:cTn id="45"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p:cNvGrpSpPr/>
          <p:nvPr/>
        </p:nvGrpSpPr>
        <p:grpSpPr>
          <a:xfrm>
            <a:off x="5461529" y="1410345"/>
            <a:ext cx="1779879" cy="1820406"/>
            <a:chOff x="4192797" y="1073429"/>
            <a:chExt cx="1366606" cy="1385531"/>
          </a:xfrm>
        </p:grpSpPr>
        <p:grpSp>
          <p:nvGrpSpPr>
            <p:cNvPr id="34" name="组合 33"/>
            <p:cNvGrpSpPr/>
            <p:nvPr/>
          </p:nvGrpSpPr>
          <p:grpSpPr>
            <a:xfrm>
              <a:off x="4192797" y="1073429"/>
              <a:ext cx="1366606" cy="1385531"/>
              <a:chOff x="4964806" y="658391"/>
              <a:chExt cx="2253802" cy="2305319"/>
            </a:xfrm>
            <a:effectLst>
              <a:outerShdw blurRad="279400" dist="127000" dir="7740000" sx="102000" sy="102000" algn="r" rotWithShape="0">
                <a:prstClr val="black">
                  <a:alpha val="40000"/>
                </a:prstClr>
              </a:outerShdw>
            </a:effectLst>
          </p:grpSpPr>
          <p:sp>
            <p:nvSpPr>
              <p:cNvPr id="44" name="泪滴形 43"/>
              <p:cNvSpPr/>
              <p:nvPr/>
            </p:nvSpPr>
            <p:spPr>
              <a:xfrm rot="8119616">
                <a:off x="4964806" y="658391"/>
                <a:ext cx="2253802" cy="2305319"/>
              </a:xfrm>
              <a:prstGeom prst="teardrop">
                <a:avLst>
                  <a:gd name="adj" fmla="val 101143"/>
                </a:avLst>
              </a:prstGeom>
              <a:gradFill>
                <a:gsLst>
                  <a:gs pos="100000">
                    <a:schemeClr val="bg1"/>
                  </a:gs>
                  <a:gs pos="67000">
                    <a:schemeClr val="bg1">
                      <a:lumMod val="95000"/>
                    </a:schemeClr>
                  </a:gs>
                  <a:gs pos="31000">
                    <a:schemeClr val="bg1">
                      <a:lumMod val="85000"/>
                    </a:schemeClr>
                  </a:gs>
                  <a:gs pos="0">
                    <a:schemeClr val="bg1">
                      <a:lumMod val="75000"/>
                    </a:schemeClr>
                  </a:gs>
                </a:gsLst>
                <a:lin ang="7800000" scaled="0"/>
              </a:gradFill>
              <a:ln w="57150">
                <a:gradFill>
                  <a:gsLst>
                    <a:gs pos="16000">
                      <a:schemeClr val="bg1">
                        <a:lumMod val="85000"/>
                      </a:schemeClr>
                    </a:gs>
                    <a:gs pos="0">
                      <a:schemeClr val="bg1">
                        <a:lumMod val="75000"/>
                      </a:schemeClr>
                    </a:gs>
                    <a:gs pos="100000">
                      <a:schemeClr val="bg1">
                        <a:lumMod val="96000"/>
                      </a:schemeClr>
                    </a:gs>
                  </a:gsLst>
                  <a:lin ang="17400000" scaled="0"/>
                </a:gradFill>
              </a:ln>
              <a:scene3d>
                <a:camera prst="orthographicFront"/>
                <a:lightRig rig="threePt"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sp>
            <p:nvSpPr>
              <p:cNvPr id="45" name="泪滴形 44"/>
              <p:cNvSpPr/>
              <p:nvPr/>
            </p:nvSpPr>
            <p:spPr>
              <a:xfrm rot="8119616">
                <a:off x="5065848" y="780372"/>
                <a:ext cx="2051718" cy="2053636"/>
              </a:xfrm>
              <a:prstGeom prst="teardrop">
                <a:avLst>
                  <a:gd name="adj" fmla="val 101143"/>
                </a:avLst>
              </a:prstGeom>
              <a:solidFill>
                <a:schemeClr val="accent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grpSp>
        <p:sp>
          <p:nvSpPr>
            <p:cNvPr id="29" name="Freeform 109"/>
            <p:cNvSpPr>
              <a:spLocks noEditPoints="1"/>
            </p:cNvSpPr>
            <p:nvPr/>
          </p:nvSpPr>
          <p:spPr bwMode="auto">
            <a:xfrm flipH="1">
              <a:off x="4754463" y="1522699"/>
              <a:ext cx="221837" cy="284803"/>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grpSp>
          <p:nvGrpSpPr>
            <p:cNvPr id="30" name="组合 29"/>
            <p:cNvGrpSpPr/>
            <p:nvPr/>
          </p:nvGrpSpPr>
          <p:grpSpPr>
            <a:xfrm>
              <a:off x="4754463" y="1681878"/>
              <a:ext cx="32039" cy="125624"/>
              <a:chOff x="1791441" y="472374"/>
              <a:chExt cx="745790" cy="2750733"/>
            </a:xfrm>
          </p:grpSpPr>
          <p:sp>
            <p:nvSpPr>
              <p:cNvPr id="31" name="Freeform 108"/>
              <p:cNvSpPr/>
              <p:nvPr/>
            </p:nvSpPr>
            <p:spPr bwMode="auto">
              <a:xfrm flipH="1">
                <a:off x="1791441" y="2573174"/>
                <a:ext cx="720238" cy="649933"/>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sp>
            <p:nvSpPr>
              <p:cNvPr id="32" name="Rectangle 110"/>
              <p:cNvSpPr>
                <a:spLocks noChangeArrowheads="1"/>
              </p:cNvSpPr>
              <p:nvPr/>
            </p:nvSpPr>
            <p:spPr bwMode="auto">
              <a:xfrm flipH="1">
                <a:off x="1816993" y="472374"/>
                <a:ext cx="720238" cy="6413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sp>
            <p:nvSpPr>
              <p:cNvPr id="33" name="Rectangle 111"/>
              <p:cNvSpPr>
                <a:spLocks noChangeArrowheads="1"/>
              </p:cNvSpPr>
              <p:nvPr/>
            </p:nvSpPr>
            <p:spPr bwMode="auto">
              <a:xfrm flipH="1">
                <a:off x="1816753" y="1518500"/>
                <a:ext cx="720238" cy="6499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grpSp>
      </p:grpSp>
      <p:grpSp>
        <p:nvGrpSpPr>
          <p:cNvPr id="66" name="组合 65"/>
          <p:cNvGrpSpPr/>
          <p:nvPr/>
        </p:nvGrpSpPr>
        <p:grpSpPr>
          <a:xfrm>
            <a:off x="5447570" y="4068530"/>
            <a:ext cx="1779879" cy="1820406"/>
            <a:chOff x="4182079" y="3096603"/>
            <a:chExt cx="1366606" cy="1385531"/>
          </a:xfrm>
        </p:grpSpPr>
        <p:grpSp>
          <p:nvGrpSpPr>
            <p:cNvPr id="35" name="组合 34"/>
            <p:cNvGrpSpPr/>
            <p:nvPr/>
          </p:nvGrpSpPr>
          <p:grpSpPr>
            <a:xfrm flipV="1">
              <a:off x="4182079" y="3096603"/>
              <a:ext cx="1366606" cy="1385531"/>
              <a:chOff x="4964806" y="658391"/>
              <a:chExt cx="2253802" cy="2305319"/>
            </a:xfrm>
            <a:effectLst>
              <a:outerShdw blurRad="279400" dist="127000" dir="7740000" sx="102000" sy="102000" algn="r" rotWithShape="0">
                <a:prstClr val="black">
                  <a:alpha val="40000"/>
                </a:prstClr>
              </a:outerShdw>
            </a:effectLst>
          </p:grpSpPr>
          <p:sp>
            <p:nvSpPr>
              <p:cNvPr id="42" name="泪滴形 41"/>
              <p:cNvSpPr/>
              <p:nvPr/>
            </p:nvSpPr>
            <p:spPr>
              <a:xfrm rot="8119616">
                <a:off x="4964806" y="658391"/>
                <a:ext cx="2253802" cy="2305319"/>
              </a:xfrm>
              <a:prstGeom prst="teardrop">
                <a:avLst>
                  <a:gd name="adj" fmla="val 101143"/>
                </a:avLst>
              </a:prstGeom>
              <a:gradFill>
                <a:gsLst>
                  <a:gs pos="100000">
                    <a:schemeClr val="bg1"/>
                  </a:gs>
                  <a:gs pos="67000">
                    <a:schemeClr val="bg1">
                      <a:lumMod val="95000"/>
                    </a:schemeClr>
                  </a:gs>
                  <a:gs pos="31000">
                    <a:schemeClr val="bg1">
                      <a:lumMod val="85000"/>
                    </a:schemeClr>
                  </a:gs>
                  <a:gs pos="0">
                    <a:schemeClr val="bg1">
                      <a:lumMod val="75000"/>
                    </a:schemeClr>
                  </a:gs>
                </a:gsLst>
                <a:lin ang="7800000" scaled="0"/>
              </a:gradFill>
              <a:ln w="57150">
                <a:gradFill>
                  <a:gsLst>
                    <a:gs pos="16000">
                      <a:schemeClr val="bg1">
                        <a:lumMod val="85000"/>
                      </a:schemeClr>
                    </a:gs>
                    <a:gs pos="0">
                      <a:schemeClr val="bg1">
                        <a:lumMod val="75000"/>
                      </a:schemeClr>
                    </a:gs>
                    <a:gs pos="100000">
                      <a:schemeClr val="bg1">
                        <a:lumMod val="96000"/>
                      </a:schemeClr>
                    </a:gs>
                  </a:gsLst>
                  <a:lin ang="17400000" scaled="0"/>
                </a:gradFill>
              </a:ln>
              <a:scene3d>
                <a:camera prst="orthographicFront"/>
                <a:lightRig rig="threePt"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sp>
            <p:nvSpPr>
              <p:cNvPr id="43" name="泪滴形 42"/>
              <p:cNvSpPr/>
              <p:nvPr/>
            </p:nvSpPr>
            <p:spPr>
              <a:xfrm rot="8119616">
                <a:off x="5065848" y="780372"/>
                <a:ext cx="2051718" cy="2053636"/>
              </a:xfrm>
              <a:prstGeom prst="teardrop">
                <a:avLst>
                  <a:gd name="adj" fmla="val 101143"/>
                </a:avLst>
              </a:prstGeom>
              <a:solidFill>
                <a:schemeClr val="accent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grpSp>
        <p:grpSp>
          <p:nvGrpSpPr>
            <p:cNvPr id="61" name="组合 60"/>
            <p:cNvGrpSpPr/>
            <p:nvPr/>
          </p:nvGrpSpPr>
          <p:grpSpPr>
            <a:xfrm>
              <a:off x="4765181" y="3745139"/>
              <a:ext cx="221837" cy="284803"/>
              <a:chOff x="4765181" y="3745139"/>
              <a:chExt cx="221837" cy="284803"/>
            </a:xfrm>
          </p:grpSpPr>
          <p:sp>
            <p:nvSpPr>
              <p:cNvPr id="14" name="Freeform 109"/>
              <p:cNvSpPr>
                <a:spLocks noEditPoints="1"/>
              </p:cNvSpPr>
              <p:nvPr/>
            </p:nvSpPr>
            <p:spPr bwMode="auto">
              <a:xfrm flipH="1">
                <a:off x="4765181" y="3745139"/>
                <a:ext cx="221837" cy="284803"/>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grpSp>
            <p:nvGrpSpPr>
              <p:cNvPr id="15" name="组合 14"/>
              <p:cNvGrpSpPr/>
              <p:nvPr/>
            </p:nvGrpSpPr>
            <p:grpSpPr>
              <a:xfrm>
                <a:off x="4765181" y="3904318"/>
                <a:ext cx="32039" cy="125624"/>
                <a:chOff x="1791441" y="472374"/>
                <a:chExt cx="745790" cy="2750733"/>
              </a:xfrm>
            </p:grpSpPr>
            <p:sp>
              <p:nvSpPr>
                <p:cNvPr id="16" name="Freeform 108"/>
                <p:cNvSpPr/>
                <p:nvPr/>
              </p:nvSpPr>
              <p:spPr bwMode="auto">
                <a:xfrm flipH="1">
                  <a:off x="1791441" y="2573174"/>
                  <a:ext cx="720238" cy="649933"/>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sp>
              <p:nvSpPr>
                <p:cNvPr id="17" name="Rectangle 110"/>
                <p:cNvSpPr>
                  <a:spLocks noChangeArrowheads="1"/>
                </p:cNvSpPr>
                <p:nvPr/>
              </p:nvSpPr>
              <p:spPr bwMode="auto">
                <a:xfrm flipH="1">
                  <a:off x="1816993" y="472374"/>
                  <a:ext cx="720238" cy="6413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sp>
              <p:nvSpPr>
                <p:cNvPr id="18" name="Rectangle 111"/>
                <p:cNvSpPr>
                  <a:spLocks noChangeArrowheads="1"/>
                </p:cNvSpPr>
                <p:nvPr/>
              </p:nvSpPr>
              <p:spPr bwMode="auto">
                <a:xfrm flipH="1">
                  <a:off x="1816753" y="1518500"/>
                  <a:ext cx="720238" cy="6499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grpSp>
        </p:grpSp>
      </p:grpSp>
      <p:grpSp>
        <p:nvGrpSpPr>
          <p:cNvPr id="59" name="组合 58"/>
          <p:cNvGrpSpPr/>
          <p:nvPr/>
        </p:nvGrpSpPr>
        <p:grpSpPr>
          <a:xfrm>
            <a:off x="4091077" y="2758021"/>
            <a:ext cx="1820563" cy="1779726"/>
            <a:chOff x="3140552" y="2099160"/>
            <a:chExt cx="1397843" cy="1354569"/>
          </a:xfrm>
        </p:grpSpPr>
        <p:grpSp>
          <p:nvGrpSpPr>
            <p:cNvPr id="37" name="组合 36"/>
            <p:cNvGrpSpPr/>
            <p:nvPr/>
          </p:nvGrpSpPr>
          <p:grpSpPr>
            <a:xfrm rot="16200000">
              <a:off x="3162189" y="2077523"/>
              <a:ext cx="1354569" cy="1397843"/>
              <a:chOff x="4964806" y="658391"/>
              <a:chExt cx="2253802" cy="2305319"/>
            </a:xfrm>
            <a:effectLst>
              <a:outerShdw blurRad="279400" dist="127000" dir="7740000" sx="102000" sy="102000" algn="r" rotWithShape="0">
                <a:prstClr val="black">
                  <a:alpha val="40000"/>
                </a:prstClr>
              </a:outerShdw>
            </a:effectLst>
          </p:grpSpPr>
          <p:sp>
            <p:nvSpPr>
              <p:cNvPr id="38" name="泪滴形 37"/>
              <p:cNvSpPr/>
              <p:nvPr/>
            </p:nvSpPr>
            <p:spPr>
              <a:xfrm rot="8119616">
                <a:off x="4964806" y="658391"/>
                <a:ext cx="2253802" cy="2305319"/>
              </a:xfrm>
              <a:prstGeom prst="teardrop">
                <a:avLst>
                  <a:gd name="adj" fmla="val 101143"/>
                </a:avLst>
              </a:prstGeom>
              <a:gradFill>
                <a:gsLst>
                  <a:gs pos="100000">
                    <a:schemeClr val="bg1"/>
                  </a:gs>
                  <a:gs pos="67000">
                    <a:schemeClr val="bg1">
                      <a:lumMod val="95000"/>
                    </a:schemeClr>
                  </a:gs>
                  <a:gs pos="31000">
                    <a:schemeClr val="bg1">
                      <a:lumMod val="85000"/>
                    </a:schemeClr>
                  </a:gs>
                  <a:gs pos="0">
                    <a:schemeClr val="bg1">
                      <a:lumMod val="75000"/>
                    </a:schemeClr>
                  </a:gs>
                </a:gsLst>
                <a:lin ang="7800000" scaled="0"/>
              </a:gradFill>
              <a:ln w="57150">
                <a:gradFill>
                  <a:gsLst>
                    <a:gs pos="16000">
                      <a:schemeClr val="bg1">
                        <a:lumMod val="85000"/>
                      </a:schemeClr>
                    </a:gs>
                    <a:gs pos="0">
                      <a:schemeClr val="bg1">
                        <a:lumMod val="75000"/>
                      </a:schemeClr>
                    </a:gs>
                    <a:gs pos="100000">
                      <a:schemeClr val="bg1">
                        <a:lumMod val="96000"/>
                      </a:schemeClr>
                    </a:gs>
                  </a:gsLst>
                  <a:lin ang="17400000" scaled="0"/>
                </a:gradFill>
              </a:ln>
              <a:scene3d>
                <a:camera prst="orthographicFront"/>
                <a:lightRig rig="threePt"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sp>
            <p:nvSpPr>
              <p:cNvPr id="39" name="泪滴形 38"/>
              <p:cNvSpPr/>
              <p:nvPr/>
            </p:nvSpPr>
            <p:spPr>
              <a:xfrm rot="8119616">
                <a:off x="5065848" y="780372"/>
                <a:ext cx="2051718" cy="2053636"/>
              </a:xfrm>
              <a:prstGeom prst="teardrop">
                <a:avLst>
                  <a:gd name="adj" fmla="val 101143"/>
                </a:avLst>
              </a:prstGeom>
              <a:solidFill>
                <a:schemeClr val="tx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grpSp>
        <p:sp>
          <p:nvSpPr>
            <p:cNvPr id="24" name="Freeform 109"/>
            <p:cNvSpPr>
              <a:spLocks noEditPoints="1"/>
            </p:cNvSpPr>
            <p:nvPr/>
          </p:nvSpPr>
          <p:spPr bwMode="auto">
            <a:xfrm flipH="1">
              <a:off x="3541897" y="2636214"/>
              <a:ext cx="221837" cy="284803"/>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grpSp>
          <p:nvGrpSpPr>
            <p:cNvPr id="25" name="组合 24"/>
            <p:cNvGrpSpPr/>
            <p:nvPr/>
          </p:nvGrpSpPr>
          <p:grpSpPr>
            <a:xfrm>
              <a:off x="3541897" y="2795393"/>
              <a:ext cx="32039" cy="125624"/>
              <a:chOff x="1791441" y="472374"/>
              <a:chExt cx="745790" cy="2750733"/>
            </a:xfrm>
          </p:grpSpPr>
          <p:sp>
            <p:nvSpPr>
              <p:cNvPr id="26" name="Freeform 108"/>
              <p:cNvSpPr/>
              <p:nvPr/>
            </p:nvSpPr>
            <p:spPr bwMode="auto">
              <a:xfrm flipH="1">
                <a:off x="1791441" y="2573174"/>
                <a:ext cx="720238" cy="649933"/>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sp>
            <p:nvSpPr>
              <p:cNvPr id="27" name="Rectangle 110"/>
              <p:cNvSpPr>
                <a:spLocks noChangeArrowheads="1"/>
              </p:cNvSpPr>
              <p:nvPr/>
            </p:nvSpPr>
            <p:spPr bwMode="auto">
              <a:xfrm flipH="1">
                <a:off x="1816993" y="472374"/>
                <a:ext cx="720238" cy="6413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sp>
            <p:nvSpPr>
              <p:cNvPr id="28" name="Rectangle 111"/>
              <p:cNvSpPr>
                <a:spLocks noChangeArrowheads="1"/>
              </p:cNvSpPr>
              <p:nvPr/>
            </p:nvSpPr>
            <p:spPr bwMode="auto">
              <a:xfrm flipH="1">
                <a:off x="1816753" y="1518500"/>
                <a:ext cx="720238" cy="6499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grpSp>
      </p:grpSp>
      <p:grpSp>
        <p:nvGrpSpPr>
          <p:cNvPr id="8" name="组合 7"/>
          <p:cNvGrpSpPr/>
          <p:nvPr/>
        </p:nvGrpSpPr>
        <p:grpSpPr>
          <a:xfrm>
            <a:off x="6791299" y="2758024"/>
            <a:ext cx="1820563" cy="1779726"/>
            <a:chOff x="5213805" y="2099162"/>
            <a:chExt cx="1397843" cy="1354569"/>
          </a:xfrm>
        </p:grpSpPr>
        <p:grpSp>
          <p:nvGrpSpPr>
            <p:cNvPr id="36" name="组合 35"/>
            <p:cNvGrpSpPr/>
            <p:nvPr/>
          </p:nvGrpSpPr>
          <p:grpSpPr>
            <a:xfrm rot="5400000">
              <a:off x="5235442" y="2077525"/>
              <a:ext cx="1354569" cy="1397843"/>
              <a:chOff x="4964806" y="658391"/>
              <a:chExt cx="2253802" cy="2305319"/>
            </a:xfrm>
            <a:effectLst>
              <a:outerShdw blurRad="279400" dist="127000" dir="7740000" sx="102000" sy="102000" algn="r" rotWithShape="0">
                <a:prstClr val="black">
                  <a:alpha val="40000"/>
                </a:prstClr>
              </a:outerShdw>
            </a:effectLst>
          </p:grpSpPr>
          <p:sp>
            <p:nvSpPr>
              <p:cNvPr id="40" name="泪滴形 39"/>
              <p:cNvSpPr/>
              <p:nvPr/>
            </p:nvSpPr>
            <p:spPr>
              <a:xfrm rot="8119616">
                <a:off x="4964806" y="658391"/>
                <a:ext cx="2253802" cy="2305319"/>
              </a:xfrm>
              <a:prstGeom prst="teardrop">
                <a:avLst>
                  <a:gd name="adj" fmla="val 101143"/>
                </a:avLst>
              </a:prstGeom>
              <a:gradFill>
                <a:gsLst>
                  <a:gs pos="100000">
                    <a:schemeClr val="bg1"/>
                  </a:gs>
                  <a:gs pos="67000">
                    <a:schemeClr val="bg1">
                      <a:lumMod val="95000"/>
                    </a:schemeClr>
                  </a:gs>
                  <a:gs pos="31000">
                    <a:schemeClr val="bg1">
                      <a:lumMod val="85000"/>
                    </a:schemeClr>
                  </a:gs>
                  <a:gs pos="0">
                    <a:schemeClr val="bg1">
                      <a:lumMod val="75000"/>
                    </a:schemeClr>
                  </a:gs>
                </a:gsLst>
                <a:lin ang="7800000" scaled="0"/>
              </a:gradFill>
              <a:ln w="57150">
                <a:gradFill>
                  <a:gsLst>
                    <a:gs pos="16000">
                      <a:schemeClr val="bg1">
                        <a:lumMod val="85000"/>
                      </a:schemeClr>
                    </a:gs>
                    <a:gs pos="0">
                      <a:schemeClr val="bg1">
                        <a:lumMod val="75000"/>
                      </a:schemeClr>
                    </a:gs>
                    <a:gs pos="100000">
                      <a:schemeClr val="bg1">
                        <a:lumMod val="96000"/>
                      </a:schemeClr>
                    </a:gs>
                  </a:gsLst>
                  <a:lin ang="17400000" scaled="0"/>
                </a:gradFill>
              </a:ln>
              <a:scene3d>
                <a:camera prst="orthographicFront"/>
                <a:lightRig rig="threePt"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sp>
            <p:nvSpPr>
              <p:cNvPr id="41" name="泪滴形 40"/>
              <p:cNvSpPr/>
              <p:nvPr/>
            </p:nvSpPr>
            <p:spPr>
              <a:xfrm rot="8119616">
                <a:off x="5065849" y="780373"/>
                <a:ext cx="2051717" cy="2053636"/>
              </a:xfrm>
              <a:prstGeom prst="teardrop">
                <a:avLst>
                  <a:gd name="adj" fmla="val 101143"/>
                </a:avLst>
              </a:prstGeom>
              <a:solidFill>
                <a:schemeClr val="accent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grpSp>
        <p:sp>
          <p:nvSpPr>
            <p:cNvPr id="19" name="Freeform 109"/>
            <p:cNvSpPr>
              <a:spLocks noEditPoints="1"/>
            </p:cNvSpPr>
            <p:nvPr/>
          </p:nvSpPr>
          <p:spPr bwMode="auto">
            <a:xfrm flipH="1">
              <a:off x="5986165" y="2596649"/>
              <a:ext cx="221837" cy="284803"/>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grpSp>
          <p:nvGrpSpPr>
            <p:cNvPr id="20" name="组合 19"/>
            <p:cNvGrpSpPr/>
            <p:nvPr/>
          </p:nvGrpSpPr>
          <p:grpSpPr>
            <a:xfrm>
              <a:off x="5986165" y="2755828"/>
              <a:ext cx="32039" cy="125624"/>
              <a:chOff x="1791441" y="472374"/>
              <a:chExt cx="745790" cy="2750733"/>
            </a:xfrm>
          </p:grpSpPr>
          <p:sp>
            <p:nvSpPr>
              <p:cNvPr id="21" name="Freeform 108"/>
              <p:cNvSpPr/>
              <p:nvPr/>
            </p:nvSpPr>
            <p:spPr bwMode="auto">
              <a:xfrm flipH="1">
                <a:off x="1791441" y="2573174"/>
                <a:ext cx="720238" cy="649933"/>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sp>
            <p:nvSpPr>
              <p:cNvPr id="22" name="Rectangle 110"/>
              <p:cNvSpPr>
                <a:spLocks noChangeArrowheads="1"/>
              </p:cNvSpPr>
              <p:nvPr/>
            </p:nvSpPr>
            <p:spPr bwMode="auto">
              <a:xfrm flipH="1">
                <a:off x="1816993" y="472374"/>
                <a:ext cx="720238" cy="6413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sp>
            <p:nvSpPr>
              <p:cNvPr id="23" name="Rectangle 111"/>
              <p:cNvSpPr>
                <a:spLocks noChangeArrowheads="1"/>
              </p:cNvSpPr>
              <p:nvPr/>
            </p:nvSpPr>
            <p:spPr bwMode="auto">
              <a:xfrm flipH="1">
                <a:off x="1816753" y="1518500"/>
                <a:ext cx="720238" cy="6499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596" tIns="34798" rIns="69596" bIns="347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08685">
                  <a:defRPr/>
                </a:pPr>
                <a:endParaRPr lang="zh-CN" altLang="en-US">
                  <a:solidFill>
                    <a:sysClr val="windowText" lastClr="000000"/>
                  </a:solidFill>
                  <a:latin typeface="Calibri" panose="020F0502020204030204"/>
                  <a:cs typeface="+mn-ea"/>
                </a:endParaRPr>
              </a:p>
            </p:txBody>
          </p:sp>
        </p:grpSp>
      </p:grpSp>
      <p:grpSp>
        <p:nvGrpSpPr>
          <p:cNvPr id="63" name="组合 62"/>
          <p:cNvGrpSpPr/>
          <p:nvPr/>
        </p:nvGrpSpPr>
        <p:grpSpPr>
          <a:xfrm>
            <a:off x="7366699" y="1417320"/>
            <a:ext cx="4071529" cy="1400819"/>
            <a:chOff x="5655602" y="1078737"/>
            <a:chExt cx="3126154" cy="1066179"/>
          </a:xfrm>
        </p:grpSpPr>
        <p:pic>
          <p:nvPicPr>
            <p:cNvPr id="46" name="图片 45"/>
            <p:cNvPicPr>
              <a:picLocks noChangeAspect="1"/>
            </p:cNvPicPr>
            <p:nvPr/>
          </p:nvPicPr>
          <p:blipFill>
            <a:blip r:embed="rId2"/>
            <a:stretch>
              <a:fillRect/>
            </a:stretch>
          </p:blipFill>
          <p:spPr>
            <a:xfrm>
              <a:off x="5655602" y="1330988"/>
              <a:ext cx="3126154" cy="668225"/>
            </a:xfrm>
            <a:prstGeom prst="rect">
              <a:avLst/>
            </a:prstGeom>
          </p:spPr>
        </p:pic>
        <p:sp>
          <p:nvSpPr>
            <p:cNvPr id="50" name="文本框 49"/>
            <p:cNvSpPr txBox="1"/>
            <p:nvPr/>
          </p:nvSpPr>
          <p:spPr>
            <a:xfrm>
              <a:off x="6528373" y="1078737"/>
              <a:ext cx="1780794" cy="281103"/>
            </a:xfrm>
            <a:prstGeom prst="rect">
              <a:avLst/>
            </a:prstGeom>
            <a:noFill/>
          </p:spPr>
          <p:txBody>
            <a:bodyPr wrap="square" rtlCol="0">
              <a:spAutoFit/>
            </a:bodyPr>
            <a:lstStyle/>
            <a:p>
              <a:r>
                <a:rPr lang="zh-CN" altLang="en-US" b="1" dirty="0">
                  <a:solidFill>
                    <a:schemeClr val="accent2"/>
                  </a:solidFill>
                  <a:latin typeface="+mn-ea"/>
                  <a:cs typeface="+mn-ea"/>
                </a:rPr>
                <a:t>点击添加标题</a:t>
              </a:r>
            </a:p>
          </p:txBody>
        </p:sp>
        <p:sp>
          <p:nvSpPr>
            <p:cNvPr id="51" name="文本框 50"/>
            <p:cNvSpPr txBox="1"/>
            <p:nvPr/>
          </p:nvSpPr>
          <p:spPr>
            <a:xfrm>
              <a:off x="6523904" y="1396506"/>
              <a:ext cx="1583019" cy="748410"/>
            </a:xfrm>
            <a:prstGeom prst="rect">
              <a:avLst/>
            </a:prstGeom>
            <a:noFill/>
          </p:spPr>
          <p:txBody>
            <a:bodyPr wrap="square" rtlCol="0">
              <a:spAutoFit/>
            </a:bodyPr>
            <a:lstStyle/>
            <a:p>
              <a:r>
                <a:rPr lang="zh-CN" altLang="en-US" sz="1400" dirty="0">
                  <a:solidFill>
                    <a:schemeClr val="tx1">
                      <a:lumMod val="50000"/>
                      <a:lumOff val="50000"/>
                    </a:schemeClr>
                  </a:solidFill>
                  <a:latin typeface="+mn-ea"/>
                  <a:cs typeface="+mn-ea"/>
                </a:rPr>
                <a:t>点击添加文本</a:t>
              </a:r>
              <a:endParaRPr lang="en-US" altLang="zh-CN" sz="1400"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点击添加文本</a:t>
              </a:r>
            </a:p>
            <a:p>
              <a:r>
                <a:rPr lang="zh-CN" altLang="en-US" sz="1400" dirty="0">
                  <a:solidFill>
                    <a:schemeClr val="tx1">
                      <a:lumMod val="50000"/>
                      <a:lumOff val="50000"/>
                    </a:schemeClr>
                  </a:solidFill>
                  <a:latin typeface="+mn-ea"/>
                  <a:cs typeface="+mn-ea"/>
                </a:rPr>
                <a:t>点击添加文本</a:t>
              </a:r>
            </a:p>
            <a:p>
              <a:endParaRPr lang="zh-CN" altLang="en-US" sz="1400" dirty="0">
                <a:solidFill>
                  <a:schemeClr val="tx1">
                    <a:lumMod val="50000"/>
                    <a:lumOff val="50000"/>
                  </a:schemeClr>
                </a:solidFill>
                <a:latin typeface="+mn-ea"/>
                <a:cs typeface="+mn-ea"/>
              </a:endParaRPr>
            </a:p>
          </p:txBody>
        </p:sp>
      </p:grpSp>
      <p:grpSp>
        <p:nvGrpSpPr>
          <p:cNvPr id="64" name="组合 63"/>
          <p:cNvGrpSpPr/>
          <p:nvPr/>
        </p:nvGrpSpPr>
        <p:grpSpPr>
          <a:xfrm>
            <a:off x="7366699" y="4710022"/>
            <a:ext cx="4071529" cy="1857800"/>
            <a:chOff x="5655602" y="3584850"/>
            <a:chExt cx="3126154" cy="1413992"/>
          </a:xfrm>
        </p:grpSpPr>
        <p:pic>
          <p:nvPicPr>
            <p:cNvPr id="47" name="图片 46"/>
            <p:cNvPicPr>
              <a:picLocks noChangeAspect="1"/>
            </p:cNvPicPr>
            <p:nvPr/>
          </p:nvPicPr>
          <p:blipFill>
            <a:blip r:embed="rId2"/>
            <a:stretch>
              <a:fillRect/>
            </a:stretch>
          </p:blipFill>
          <p:spPr>
            <a:xfrm flipV="1">
              <a:off x="5655602" y="3584850"/>
              <a:ext cx="3126154" cy="668225"/>
            </a:xfrm>
            <a:prstGeom prst="rect">
              <a:avLst/>
            </a:prstGeom>
          </p:spPr>
        </p:pic>
        <p:sp>
          <p:nvSpPr>
            <p:cNvPr id="52" name="文本框 51"/>
            <p:cNvSpPr txBox="1"/>
            <p:nvPr/>
          </p:nvSpPr>
          <p:spPr>
            <a:xfrm>
              <a:off x="6528373" y="3932663"/>
              <a:ext cx="1780794" cy="281103"/>
            </a:xfrm>
            <a:prstGeom prst="rect">
              <a:avLst/>
            </a:prstGeom>
            <a:noFill/>
          </p:spPr>
          <p:txBody>
            <a:bodyPr wrap="square" rtlCol="0">
              <a:spAutoFit/>
            </a:bodyPr>
            <a:lstStyle/>
            <a:p>
              <a:r>
                <a:rPr lang="zh-CN" altLang="en-US" b="1" dirty="0">
                  <a:solidFill>
                    <a:schemeClr val="accent3"/>
                  </a:solidFill>
                  <a:latin typeface="+mn-ea"/>
                  <a:cs typeface="+mn-ea"/>
                </a:rPr>
                <a:t>点击添加标题</a:t>
              </a:r>
            </a:p>
          </p:txBody>
        </p:sp>
        <p:sp>
          <p:nvSpPr>
            <p:cNvPr id="53" name="文本框 52"/>
            <p:cNvSpPr txBox="1"/>
            <p:nvPr/>
          </p:nvSpPr>
          <p:spPr>
            <a:xfrm>
              <a:off x="6523904" y="4250432"/>
              <a:ext cx="1583019" cy="748410"/>
            </a:xfrm>
            <a:prstGeom prst="rect">
              <a:avLst/>
            </a:prstGeom>
            <a:noFill/>
          </p:spPr>
          <p:txBody>
            <a:bodyPr wrap="square" rtlCol="0">
              <a:spAutoFit/>
            </a:bodyPr>
            <a:lstStyle/>
            <a:p>
              <a:r>
                <a:rPr lang="zh-CN" altLang="en-US" sz="1400" dirty="0">
                  <a:solidFill>
                    <a:schemeClr val="tx1">
                      <a:lumMod val="50000"/>
                      <a:lumOff val="50000"/>
                    </a:schemeClr>
                  </a:solidFill>
                  <a:latin typeface="+mn-ea"/>
                  <a:cs typeface="+mn-ea"/>
                </a:rPr>
                <a:t>点击添加文本</a:t>
              </a:r>
              <a:endParaRPr lang="en-US" altLang="zh-CN" sz="1400" dirty="0">
                <a:solidFill>
                  <a:schemeClr val="tx1">
                    <a:lumMod val="50000"/>
                    <a:lumOff val="50000"/>
                  </a:schemeClr>
                </a:solidFill>
                <a:latin typeface="+mn-ea"/>
                <a:cs typeface="+mn-ea"/>
              </a:endParaRPr>
            </a:p>
            <a:p>
              <a:r>
                <a:rPr lang="zh-CN" altLang="en-US" sz="1400" dirty="0">
                  <a:solidFill>
                    <a:schemeClr val="tx1">
                      <a:lumMod val="50000"/>
                      <a:lumOff val="50000"/>
                    </a:schemeClr>
                  </a:solidFill>
                  <a:latin typeface="+mn-ea"/>
                  <a:cs typeface="+mn-ea"/>
                </a:rPr>
                <a:t>点击添加文本</a:t>
              </a:r>
            </a:p>
            <a:p>
              <a:r>
                <a:rPr lang="zh-CN" altLang="en-US" sz="1400" dirty="0">
                  <a:solidFill>
                    <a:schemeClr val="tx1">
                      <a:lumMod val="50000"/>
                      <a:lumOff val="50000"/>
                    </a:schemeClr>
                  </a:solidFill>
                  <a:latin typeface="+mn-ea"/>
                  <a:cs typeface="+mn-ea"/>
                </a:rPr>
                <a:t>点击添加文本</a:t>
              </a:r>
            </a:p>
            <a:p>
              <a:endParaRPr lang="zh-CN" altLang="en-US" sz="1400" dirty="0">
                <a:solidFill>
                  <a:schemeClr val="tx1">
                    <a:lumMod val="50000"/>
                    <a:lumOff val="50000"/>
                  </a:schemeClr>
                </a:solidFill>
                <a:latin typeface="+mn-ea"/>
                <a:cs typeface="+mn-ea"/>
              </a:endParaRPr>
            </a:p>
          </p:txBody>
        </p:sp>
      </p:grpSp>
      <p:grpSp>
        <p:nvGrpSpPr>
          <p:cNvPr id="62" name="组合 61"/>
          <p:cNvGrpSpPr/>
          <p:nvPr/>
        </p:nvGrpSpPr>
        <p:grpSpPr>
          <a:xfrm>
            <a:off x="1313482" y="1405239"/>
            <a:ext cx="4071529" cy="1402538"/>
            <a:chOff x="1007892" y="1069543"/>
            <a:chExt cx="3126154" cy="1067487"/>
          </a:xfrm>
        </p:grpSpPr>
        <p:pic>
          <p:nvPicPr>
            <p:cNvPr id="48" name="图片 47"/>
            <p:cNvPicPr>
              <a:picLocks noChangeAspect="1"/>
            </p:cNvPicPr>
            <p:nvPr/>
          </p:nvPicPr>
          <p:blipFill>
            <a:blip r:embed="rId2"/>
            <a:stretch>
              <a:fillRect/>
            </a:stretch>
          </p:blipFill>
          <p:spPr>
            <a:xfrm flipH="1">
              <a:off x="1007892" y="1328949"/>
              <a:ext cx="3126154" cy="668225"/>
            </a:xfrm>
            <a:prstGeom prst="rect">
              <a:avLst/>
            </a:prstGeom>
          </p:spPr>
        </p:pic>
        <p:sp>
          <p:nvSpPr>
            <p:cNvPr id="54" name="文本框 53"/>
            <p:cNvSpPr txBox="1"/>
            <p:nvPr/>
          </p:nvSpPr>
          <p:spPr>
            <a:xfrm>
              <a:off x="1539772" y="1069543"/>
              <a:ext cx="1780794" cy="281103"/>
            </a:xfrm>
            <a:prstGeom prst="rect">
              <a:avLst/>
            </a:prstGeom>
            <a:noFill/>
          </p:spPr>
          <p:txBody>
            <a:bodyPr wrap="square" rtlCol="0">
              <a:spAutoFit/>
            </a:bodyPr>
            <a:lstStyle/>
            <a:p>
              <a:pPr algn="r"/>
              <a:r>
                <a:rPr lang="zh-CN" altLang="en-US" b="1" dirty="0">
                  <a:solidFill>
                    <a:schemeClr val="accent1"/>
                  </a:solidFill>
                  <a:latin typeface="+mn-ea"/>
                  <a:cs typeface="+mn-ea"/>
                </a:rPr>
                <a:t>点击添加标题</a:t>
              </a:r>
            </a:p>
          </p:txBody>
        </p:sp>
        <p:sp>
          <p:nvSpPr>
            <p:cNvPr id="55" name="文本框 54"/>
            <p:cNvSpPr txBox="1"/>
            <p:nvPr/>
          </p:nvSpPr>
          <p:spPr>
            <a:xfrm>
              <a:off x="1704186" y="1388620"/>
              <a:ext cx="1583019" cy="748410"/>
            </a:xfrm>
            <a:prstGeom prst="rect">
              <a:avLst/>
            </a:prstGeom>
            <a:noFill/>
          </p:spPr>
          <p:txBody>
            <a:bodyPr wrap="square" rtlCol="0">
              <a:spAutoFit/>
            </a:bodyPr>
            <a:lstStyle/>
            <a:p>
              <a:pPr algn="r"/>
              <a:r>
                <a:rPr lang="zh-CN" altLang="en-US" sz="1400" dirty="0">
                  <a:solidFill>
                    <a:schemeClr val="tx1">
                      <a:lumMod val="50000"/>
                      <a:lumOff val="50000"/>
                    </a:schemeClr>
                  </a:solidFill>
                  <a:latin typeface="+mn-ea"/>
                  <a:cs typeface="+mn-ea"/>
                </a:rPr>
                <a:t>点击添加文本</a:t>
              </a:r>
              <a:endParaRPr lang="en-US" altLang="zh-CN" sz="1400" dirty="0">
                <a:solidFill>
                  <a:schemeClr val="tx1">
                    <a:lumMod val="50000"/>
                    <a:lumOff val="50000"/>
                  </a:schemeClr>
                </a:solidFill>
                <a:latin typeface="+mn-ea"/>
                <a:cs typeface="+mn-ea"/>
              </a:endParaRPr>
            </a:p>
            <a:p>
              <a:pPr algn="r"/>
              <a:r>
                <a:rPr lang="zh-CN" altLang="en-US" sz="1400" dirty="0">
                  <a:solidFill>
                    <a:schemeClr val="tx1">
                      <a:lumMod val="50000"/>
                      <a:lumOff val="50000"/>
                    </a:schemeClr>
                  </a:solidFill>
                  <a:latin typeface="+mn-ea"/>
                  <a:cs typeface="+mn-ea"/>
                </a:rPr>
                <a:t>点击添加文本</a:t>
              </a:r>
            </a:p>
            <a:p>
              <a:pPr algn="r"/>
              <a:r>
                <a:rPr lang="zh-CN" altLang="en-US" sz="1400" dirty="0">
                  <a:solidFill>
                    <a:schemeClr val="tx1">
                      <a:lumMod val="50000"/>
                      <a:lumOff val="50000"/>
                    </a:schemeClr>
                  </a:solidFill>
                  <a:latin typeface="+mn-ea"/>
                  <a:cs typeface="+mn-ea"/>
                </a:rPr>
                <a:t>点击添加文本</a:t>
              </a:r>
            </a:p>
            <a:p>
              <a:pPr algn="r"/>
              <a:endParaRPr lang="zh-CN" altLang="en-US" sz="1400" dirty="0">
                <a:solidFill>
                  <a:schemeClr val="tx1">
                    <a:lumMod val="50000"/>
                    <a:lumOff val="50000"/>
                  </a:schemeClr>
                </a:solidFill>
                <a:latin typeface="+mn-ea"/>
                <a:cs typeface="+mn-ea"/>
              </a:endParaRPr>
            </a:p>
          </p:txBody>
        </p:sp>
      </p:grpSp>
      <p:grpSp>
        <p:nvGrpSpPr>
          <p:cNvPr id="65" name="组合 64"/>
          <p:cNvGrpSpPr/>
          <p:nvPr/>
        </p:nvGrpSpPr>
        <p:grpSpPr>
          <a:xfrm>
            <a:off x="1311131" y="4710024"/>
            <a:ext cx="4071529" cy="1802663"/>
            <a:chOff x="1006087" y="3584850"/>
            <a:chExt cx="3126154" cy="1372027"/>
          </a:xfrm>
        </p:grpSpPr>
        <p:pic>
          <p:nvPicPr>
            <p:cNvPr id="49" name="图片 48"/>
            <p:cNvPicPr>
              <a:picLocks noChangeAspect="1"/>
            </p:cNvPicPr>
            <p:nvPr/>
          </p:nvPicPr>
          <p:blipFill>
            <a:blip r:embed="rId2"/>
            <a:stretch>
              <a:fillRect/>
            </a:stretch>
          </p:blipFill>
          <p:spPr>
            <a:xfrm rot="10800000">
              <a:off x="1006087" y="3584850"/>
              <a:ext cx="3126154" cy="668225"/>
            </a:xfrm>
            <a:prstGeom prst="rect">
              <a:avLst/>
            </a:prstGeom>
          </p:spPr>
        </p:pic>
        <p:sp>
          <p:nvSpPr>
            <p:cNvPr id="56" name="文本框 55"/>
            <p:cNvSpPr txBox="1"/>
            <p:nvPr/>
          </p:nvSpPr>
          <p:spPr>
            <a:xfrm>
              <a:off x="1519202" y="3889390"/>
              <a:ext cx="1780794" cy="281103"/>
            </a:xfrm>
            <a:prstGeom prst="rect">
              <a:avLst/>
            </a:prstGeom>
            <a:noFill/>
          </p:spPr>
          <p:txBody>
            <a:bodyPr wrap="square" rtlCol="0">
              <a:spAutoFit/>
            </a:bodyPr>
            <a:lstStyle/>
            <a:p>
              <a:pPr algn="r"/>
              <a:r>
                <a:rPr lang="zh-CN" altLang="en-US" b="1" dirty="0">
                  <a:solidFill>
                    <a:schemeClr val="tx2"/>
                  </a:solidFill>
                  <a:latin typeface="+mn-ea"/>
                  <a:cs typeface="+mn-ea"/>
                </a:rPr>
                <a:t>点击添加标题</a:t>
              </a:r>
            </a:p>
          </p:txBody>
        </p:sp>
        <p:sp>
          <p:nvSpPr>
            <p:cNvPr id="57" name="文本框 56"/>
            <p:cNvSpPr txBox="1"/>
            <p:nvPr/>
          </p:nvSpPr>
          <p:spPr>
            <a:xfrm>
              <a:off x="1683616" y="4208467"/>
              <a:ext cx="1583019" cy="748410"/>
            </a:xfrm>
            <a:prstGeom prst="rect">
              <a:avLst/>
            </a:prstGeom>
            <a:noFill/>
          </p:spPr>
          <p:txBody>
            <a:bodyPr wrap="square" rtlCol="0">
              <a:spAutoFit/>
            </a:bodyPr>
            <a:lstStyle/>
            <a:p>
              <a:pPr algn="r"/>
              <a:r>
                <a:rPr lang="zh-CN" altLang="en-US" sz="1400" dirty="0">
                  <a:solidFill>
                    <a:schemeClr val="tx1">
                      <a:lumMod val="50000"/>
                      <a:lumOff val="50000"/>
                    </a:schemeClr>
                  </a:solidFill>
                  <a:latin typeface="+mn-ea"/>
                  <a:cs typeface="+mn-ea"/>
                </a:rPr>
                <a:t>点击添加文本</a:t>
              </a:r>
              <a:endParaRPr lang="en-US" altLang="zh-CN" sz="1400" dirty="0">
                <a:solidFill>
                  <a:schemeClr val="tx1">
                    <a:lumMod val="50000"/>
                    <a:lumOff val="50000"/>
                  </a:schemeClr>
                </a:solidFill>
                <a:latin typeface="+mn-ea"/>
                <a:cs typeface="+mn-ea"/>
              </a:endParaRPr>
            </a:p>
            <a:p>
              <a:pPr algn="r"/>
              <a:r>
                <a:rPr lang="zh-CN" altLang="en-US" sz="1400" dirty="0">
                  <a:solidFill>
                    <a:schemeClr val="tx1">
                      <a:lumMod val="50000"/>
                      <a:lumOff val="50000"/>
                    </a:schemeClr>
                  </a:solidFill>
                  <a:latin typeface="+mn-ea"/>
                  <a:cs typeface="+mn-ea"/>
                </a:rPr>
                <a:t>点击添加文本</a:t>
              </a:r>
            </a:p>
            <a:p>
              <a:pPr algn="r"/>
              <a:r>
                <a:rPr lang="zh-CN" altLang="en-US" sz="1400" dirty="0">
                  <a:solidFill>
                    <a:schemeClr val="tx1">
                      <a:lumMod val="50000"/>
                      <a:lumOff val="50000"/>
                    </a:schemeClr>
                  </a:solidFill>
                  <a:latin typeface="+mn-ea"/>
                  <a:cs typeface="+mn-ea"/>
                </a:rPr>
                <a:t>点击添加文本</a:t>
              </a:r>
            </a:p>
            <a:p>
              <a:pPr algn="r"/>
              <a:endParaRPr lang="zh-CN" altLang="en-US" sz="1400" dirty="0">
                <a:solidFill>
                  <a:schemeClr val="tx1">
                    <a:lumMod val="50000"/>
                    <a:lumOff val="50000"/>
                  </a:schemeClr>
                </a:solidFill>
                <a:latin typeface="+mn-ea"/>
                <a:cs typeface="+mn-ea"/>
              </a:endParaRPr>
            </a:p>
          </p:txBody>
        </p:sp>
      </p:gr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ppt_x"/>
                                          </p:val>
                                        </p:tav>
                                        <p:tav tm="100000">
                                          <p:val>
                                            <p:strVal val="#ppt_x"/>
                                          </p:val>
                                        </p:tav>
                                      </p:tavLst>
                                    </p:anim>
                                    <p:anim calcmode="lin" valueType="num">
                                      <p:cBhvr additive="base">
                                        <p:cTn id="8" dur="500" fill="hold"/>
                                        <p:tgtEl>
                                          <p:spTgt spid="6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6"/>
                                        </p:tgtEl>
                                        <p:attrNameLst>
                                          <p:attrName>style.visibility</p:attrName>
                                        </p:attrNameLst>
                                      </p:cBhvr>
                                      <p:to>
                                        <p:strVal val="visible"/>
                                      </p:to>
                                    </p:set>
                                    <p:anim calcmode="lin" valueType="num">
                                      <p:cBhvr additive="base">
                                        <p:cTn id="12" dur="500" fill="hold"/>
                                        <p:tgtEl>
                                          <p:spTgt spid="66"/>
                                        </p:tgtEl>
                                        <p:attrNameLst>
                                          <p:attrName>ppt_x</p:attrName>
                                        </p:attrNameLst>
                                      </p:cBhvr>
                                      <p:tavLst>
                                        <p:tav tm="0">
                                          <p:val>
                                            <p:strVal val="#ppt_x"/>
                                          </p:val>
                                        </p:tav>
                                        <p:tav tm="100000">
                                          <p:val>
                                            <p:strVal val="#ppt_x"/>
                                          </p:val>
                                        </p:tav>
                                      </p:tavLst>
                                    </p:anim>
                                    <p:anim calcmode="lin" valueType="num">
                                      <p:cBhvr additive="base">
                                        <p:cTn id="13" dur="500" fill="hold"/>
                                        <p:tgtEl>
                                          <p:spTgt spid="6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additive="base">
                                        <p:cTn id="17" dur="500" fill="hold"/>
                                        <p:tgtEl>
                                          <p:spTgt spid="59"/>
                                        </p:tgtEl>
                                        <p:attrNameLst>
                                          <p:attrName>ppt_x</p:attrName>
                                        </p:attrNameLst>
                                      </p:cBhvr>
                                      <p:tavLst>
                                        <p:tav tm="0">
                                          <p:val>
                                            <p:strVal val="0-#ppt_w/2"/>
                                          </p:val>
                                        </p:tav>
                                        <p:tav tm="100000">
                                          <p:val>
                                            <p:strVal val="#ppt_x"/>
                                          </p:val>
                                        </p:tav>
                                      </p:tavLst>
                                    </p:anim>
                                    <p:anim calcmode="lin" valueType="num">
                                      <p:cBhvr additive="base">
                                        <p:cTn id="18" dur="500" fill="hold"/>
                                        <p:tgtEl>
                                          <p:spTgt spid="5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62"/>
                                        </p:tgtEl>
                                        <p:attrNameLst>
                                          <p:attrName>style.visibility</p:attrName>
                                        </p:attrNameLst>
                                      </p:cBhvr>
                                      <p:to>
                                        <p:strVal val="visible"/>
                                      </p:to>
                                    </p:set>
                                    <p:anim calcmode="lin" valueType="num">
                                      <p:cBhvr additive="base">
                                        <p:cTn id="27" dur="500" fill="hold"/>
                                        <p:tgtEl>
                                          <p:spTgt spid="62"/>
                                        </p:tgtEl>
                                        <p:attrNameLst>
                                          <p:attrName>ppt_x</p:attrName>
                                        </p:attrNameLst>
                                      </p:cBhvr>
                                      <p:tavLst>
                                        <p:tav tm="0">
                                          <p:val>
                                            <p:strVal val="1+#ppt_w/2"/>
                                          </p:val>
                                        </p:tav>
                                        <p:tav tm="100000">
                                          <p:val>
                                            <p:strVal val="#ppt_x"/>
                                          </p:val>
                                        </p:tav>
                                      </p:tavLst>
                                    </p:anim>
                                    <p:anim calcmode="lin" valueType="num">
                                      <p:cBhvr additive="base">
                                        <p:cTn id="28" dur="500" fill="hold"/>
                                        <p:tgtEl>
                                          <p:spTgt spid="62"/>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 calcmode="lin" valueType="num">
                                      <p:cBhvr additive="base">
                                        <p:cTn id="32" dur="500" fill="hold"/>
                                        <p:tgtEl>
                                          <p:spTgt spid="63"/>
                                        </p:tgtEl>
                                        <p:attrNameLst>
                                          <p:attrName>ppt_x</p:attrName>
                                        </p:attrNameLst>
                                      </p:cBhvr>
                                      <p:tavLst>
                                        <p:tav tm="0">
                                          <p:val>
                                            <p:strVal val="0-#ppt_w/2"/>
                                          </p:val>
                                        </p:tav>
                                        <p:tav tm="100000">
                                          <p:val>
                                            <p:strVal val="#ppt_x"/>
                                          </p:val>
                                        </p:tav>
                                      </p:tavLst>
                                    </p:anim>
                                    <p:anim calcmode="lin" valueType="num">
                                      <p:cBhvr additive="base">
                                        <p:cTn id="33" dur="500" fill="hold"/>
                                        <p:tgtEl>
                                          <p:spTgt spid="6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additive="base">
                                        <p:cTn id="37" dur="500" fill="hold"/>
                                        <p:tgtEl>
                                          <p:spTgt spid="64"/>
                                        </p:tgtEl>
                                        <p:attrNameLst>
                                          <p:attrName>ppt_x</p:attrName>
                                        </p:attrNameLst>
                                      </p:cBhvr>
                                      <p:tavLst>
                                        <p:tav tm="0">
                                          <p:val>
                                            <p:strVal val="0-#ppt_w/2"/>
                                          </p:val>
                                        </p:tav>
                                        <p:tav tm="100000">
                                          <p:val>
                                            <p:strVal val="#ppt_x"/>
                                          </p:val>
                                        </p:tav>
                                      </p:tavLst>
                                    </p:anim>
                                    <p:anim calcmode="lin" valueType="num">
                                      <p:cBhvr additive="base">
                                        <p:cTn id="38" dur="500" fill="hold"/>
                                        <p:tgtEl>
                                          <p:spTgt spid="6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additive="base">
                                        <p:cTn id="42" dur="500" fill="hold"/>
                                        <p:tgtEl>
                                          <p:spTgt spid="65"/>
                                        </p:tgtEl>
                                        <p:attrNameLst>
                                          <p:attrName>ppt_x</p:attrName>
                                        </p:attrNameLst>
                                      </p:cBhvr>
                                      <p:tavLst>
                                        <p:tav tm="0">
                                          <p:val>
                                            <p:strVal val="1+#ppt_w/2"/>
                                          </p:val>
                                        </p:tav>
                                        <p:tav tm="100000">
                                          <p:val>
                                            <p:strVal val="#ppt_x"/>
                                          </p:val>
                                        </p:tav>
                                      </p:tavLst>
                                    </p:anim>
                                    <p:anim calcmode="lin" valueType="num">
                                      <p:cBhvr additive="base">
                                        <p:cTn id="43"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p:nvPr/>
        </p:nvSpPr>
        <p:spPr>
          <a:xfrm>
            <a:off x="5213147" y="1944364"/>
            <a:ext cx="4185761" cy="830997"/>
          </a:xfrm>
          <a:prstGeom prst="rect">
            <a:avLst/>
          </a:prstGeom>
          <a:noFill/>
        </p:spPr>
        <p:txBody>
          <a:bodyPr wrap="none" rtlCol="0">
            <a:spAutoFit/>
          </a:bodyPr>
          <a:lstStyle/>
          <a:p>
            <a:pPr marL="0" lvl="1"/>
            <a:r>
              <a:rPr lang="zh-CN" altLang="en-US" sz="4800" b="1" spc="400" dirty="0">
                <a:solidFill>
                  <a:srgbClr val="7381B8"/>
                </a:solidFill>
                <a:latin typeface="微软雅黑" panose="020B0503020204020204" pitchFamily="34" charset="-122"/>
                <a:ea typeface="微软雅黑" panose="020B0503020204020204" pitchFamily="34" charset="-122"/>
              </a:rPr>
              <a:t>标题内容概述</a:t>
            </a:r>
          </a:p>
        </p:txBody>
      </p:sp>
      <p:cxnSp>
        <p:nvCxnSpPr>
          <p:cNvPr id="8" name="直接连接符 7"/>
          <p:cNvCxnSpPr/>
          <p:nvPr/>
        </p:nvCxnSpPr>
        <p:spPr>
          <a:xfrm>
            <a:off x="5272197" y="2912303"/>
            <a:ext cx="4357441" cy="0"/>
          </a:xfrm>
          <a:prstGeom prst="line">
            <a:avLst/>
          </a:prstGeom>
          <a:ln w="9525">
            <a:solidFill>
              <a:schemeClr val="tx2"/>
            </a:solidFill>
            <a:prstDash val="solid"/>
            <a:tailEnd type="diamond"/>
          </a:ln>
        </p:spPr>
        <p:style>
          <a:lnRef idx="1">
            <a:schemeClr val="accent1"/>
          </a:lnRef>
          <a:fillRef idx="0">
            <a:schemeClr val="accent1"/>
          </a:fillRef>
          <a:effectRef idx="0">
            <a:schemeClr val="accent1"/>
          </a:effectRef>
          <a:fontRef idx="minor">
            <a:schemeClr val="tx1"/>
          </a:fontRef>
        </p:style>
      </p:cxnSp>
      <p:sp>
        <p:nvSpPr>
          <p:cNvPr id="9" name="文本框 9"/>
          <p:cNvSpPr txBox="1"/>
          <p:nvPr/>
        </p:nvSpPr>
        <p:spPr>
          <a:xfrm>
            <a:off x="5353503" y="3099980"/>
            <a:ext cx="2677253" cy="266676"/>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735" dirty="0">
                <a:solidFill>
                  <a:srgbClr val="5F5F5F"/>
                </a:solidFill>
                <a:latin typeface="微软雅黑" panose="020B0503020204020204" pitchFamily="34" charset="-122"/>
                <a:ea typeface="微软雅黑" panose="020B0503020204020204" pitchFamily="34" charset="-122"/>
              </a:rPr>
              <a:t>标题文字内容</a:t>
            </a:r>
          </a:p>
        </p:txBody>
      </p:sp>
      <p:sp>
        <p:nvSpPr>
          <p:cNvPr id="10" name="文本框 9"/>
          <p:cNvSpPr txBox="1"/>
          <p:nvPr/>
        </p:nvSpPr>
        <p:spPr>
          <a:xfrm>
            <a:off x="5353502" y="3504715"/>
            <a:ext cx="2677253" cy="266676"/>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735" dirty="0">
                <a:solidFill>
                  <a:srgbClr val="5F5F5F"/>
                </a:solidFill>
                <a:latin typeface="微软雅黑" panose="020B0503020204020204" pitchFamily="34" charset="-122"/>
                <a:ea typeface="微软雅黑" panose="020B0503020204020204" pitchFamily="34" charset="-122"/>
              </a:rPr>
              <a:t>标题文字内容</a:t>
            </a:r>
          </a:p>
        </p:txBody>
      </p:sp>
      <p:sp>
        <p:nvSpPr>
          <p:cNvPr id="11" name="文本框 9"/>
          <p:cNvSpPr txBox="1"/>
          <p:nvPr/>
        </p:nvSpPr>
        <p:spPr>
          <a:xfrm>
            <a:off x="7624458" y="3104324"/>
            <a:ext cx="2677253" cy="266676"/>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735" dirty="0">
                <a:solidFill>
                  <a:srgbClr val="5F5F5F"/>
                </a:solidFill>
                <a:latin typeface="微软雅黑" panose="020B0503020204020204" pitchFamily="34" charset="-122"/>
                <a:ea typeface="微软雅黑" panose="020B0503020204020204" pitchFamily="34" charset="-122"/>
              </a:rPr>
              <a:t>标题文字内容</a:t>
            </a:r>
          </a:p>
        </p:txBody>
      </p:sp>
      <p:sp>
        <p:nvSpPr>
          <p:cNvPr id="12" name="文本框 9"/>
          <p:cNvSpPr txBox="1"/>
          <p:nvPr/>
        </p:nvSpPr>
        <p:spPr>
          <a:xfrm>
            <a:off x="7624459" y="3509659"/>
            <a:ext cx="2677253" cy="266676"/>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735" dirty="0">
                <a:solidFill>
                  <a:srgbClr val="5F5F5F"/>
                </a:solidFill>
                <a:latin typeface="微软雅黑" panose="020B0503020204020204" pitchFamily="34" charset="-122"/>
                <a:ea typeface="微软雅黑" panose="020B0503020204020204" pitchFamily="34" charset="-122"/>
              </a:rPr>
              <a:t>标题文字内容</a:t>
            </a:r>
          </a:p>
        </p:txBody>
      </p:sp>
      <p:grpSp>
        <p:nvGrpSpPr>
          <p:cNvPr id="13" name="组合 12"/>
          <p:cNvGrpSpPr/>
          <p:nvPr/>
        </p:nvGrpSpPr>
        <p:grpSpPr>
          <a:xfrm>
            <a:off x="2831637" y="1944364"/>
            <a:ext cx="2016224" cy="2016224"/>
            <a:chOff x="2118480" y="1316166"/>
            <a:chExt cx="1512168" cy="1512168"/>
          </a:xfrm>
        </p:grpSpPr>
        <p:sp>
          <p:nvSpPr>
            <p:cNvPr id="14" name="椭圆 13"/>
            <p:cNvSpPr/>
            <p:nvPr/>
          </p:nvSpPr>
          <p:spPr>
            <a:xfrm>
              <a:off x="2118480" y="1316166"/>
              <a:ext cx="1512168" cy="15121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TextBox 67"/>
            <p:cNvSpPr txBox="1"/>
            <p:nvPr/>
          </p:nvSpPr>
          <p:spPr>
            <a:xfrm>
              <a:off x="2396585" y="1556810"/>
              <a:ext cx="1022180" cy="992579"/>
            </a:xfrm>
            <a:prstGeom prst="rect">
              <a:avLst/>
            </a:prstGeom>
            <a:noFill/>
          </p:spPr>
          <p:txBody>
            <a:bodyPr wrap="square" rtlCol="0">
              <a:spAutoFit/>
            </a:bodyPr>
            <a:lstStyle/>
            <a:p>
              <a:pPr marL="0" lvl="1"/>
              <a:r>
                <a:rPr lang="en-US" altLang="zh-CN" sz="8000" spc="300" dirty="0">
                  <a:solidFill>
                    <a:schemeClr val="bg1"/>
                  </a:solidFill>
                  <a:latin typeface="Impact" panose="020B0806030902050204" pitchFamily="34" charset="0"/>
                  <a:ea typeface="微软雅黑" panose="020B0503020204020204" pitchFamily="34" charset="-122"/>
                </a:rPr>
                <a:t>05</a:t>
              </a:r>
              <a:endParaRPr lang="zh-CN" altLang="en-US" sz="8000" spc="300" dirty="0">
                <a:solidFill>
                  <a:schemeClr val="bg1"/>
                </a:solidFill>
                <a:latin typeface="Impact" panose="020B0806030902050204" pitchFamily="34" charset="0"/>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animEffect transition="in" filter="fade">
                                      <p:cBhvr>
                                        <p:cTn id="12" dur="500"/>
                                        <p:tgtEl>
                                          <p:spTgt spid="13"/>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ppt_x</p:attrName>
                                        </p:attrNameLst>
                                      </p:cBhvr>
                                      <p:tavLst>
                                        <p:tav tm="0">
                                          <p:val>
                                            <p:strVal val="#ppt_x-#ppt_w*1.125000"/>
                                          </p:val>
                                        </p:tav>
                                        <p:tav tm="100000">
                                          <p:val>
                                            <p:strVal val="#ppt_x"/>
                                          </p:val>
                                        </p:tav>
                                      </p:tavLst>
                                    </p:anim>
                                    <p:animEffect transition="in" filter="wipe(right)">
                                      <p:cBhvr>
                                        <p:cTn id="16" dur="500"/>
                                        <p:tgtEl>
                                          <p:spTgt spid="7"/>
                                        </p:tgtEl>
                                      </p:cBhvr>
                                    </p:animEffect>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20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2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40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930802" y="2426306"/>
            <a:ext cx="5868933" cy="3804445"/>
            <a:chOff x="714067" y="1846687"/>
            <a:chExt cx="4506215" cy="2895605"/>
          </a:xfrm>
        </p:grpSpPr>
        <p:graphicFrame>
          <p:nvGraphicFramePr>
            <p:cNvPr id="2" name="图表 1"/>
            <p:cNvGraphicFramePr/>
            <p:nvPr/>
          </p:nvGraphicFramePr>
          <p:xfrm>
            <a:off x="714067" y="1846687"/>
            <a:ext cx="4506215" cy="2895605"/>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组合 2"/>
            <p:cNvGrpSpPr/>
            <p:nvPr/>
          </p:nvGrpSpPr>
          <p:grpSpPr>
            <a:xfrm>
              <a:off x="2071270" y="1997100"/>
              <a:ext cx="371262" cy="347910"/>
              <a:chOff x="1850747" y="5311799"/>
              <a:chExt cx="1317487" cy="1314252"/>
            </a:xfrm>
          </p:grpSpPr>
          <p:grpSp>
            <p:nvGrpSpPr>
              <p:cNvPr id="4" name="组合 3"/>
              <p:cNvGrpSpPr/>
              <p:nvPr/>
            </p:nvGrpSpPr>
            <p:grpSpPr>
              <a:xfrm rot="20169305">
                <a:off x="1850747" y="5311799"/>
                <a:ext cx="1317487" cy="1314252"/>
                <a:chOff x="2475916" y="2918427"/>
                <a:chExt cx="1675039" cy="1747252"/>
              </a:xfrm>
            </p:grpSpPr>
            <p:sp>
              <p:nvSpPr>
                <p:cNvPr id="6" name="椭圆 5"/>
                <p:cNvSpPr/>
                <p:nvPr/>
              </p:nvSpPr>
              <p:spPr>
                <a:xfrm>
                  <a:off x="2475916" y="2918427"/>
                  <a:ext cx="1675039" cy="1747252"/>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12700"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1400" dirty="0">
                    <a:cs typeface="+mn-ea"/>
                  </a:endParaRPr>
                </a:p>
              </p:txBody>
            </p:sp>
            <p:sp>
              <p:nvSpPr>
                <p:cNvPr id="7" name="椭圆 6"/>
                <p:cNvSpPr/>
                <p:nvPr/>
              </p:nvSpPr>
              <p:spPr>
                <a:xfrm>
                  <a:off x="2770693" y="3322981"/>
                  <a:ext cx="996115" cy="1102675"/>
                </a:xfrm>
                <a:prstGeom prst="ellipse">
                  <a:avLst/>
                </a:prstGeom>
                <a:solidFill>
                  <a:schemeClr val="accent1"/>
                </a:solidFill>
                <a:ln>
                  <a:noFill/>
                </a:ln>
                <a:effectLst>
                  <a:innerShdw blurRad="25400">
                    <a:schemeClr val="accent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grpSp>
          <p:pic>
            <p:nvPicPr>
              <p:cNvPr id="5" name="图片 4"/>
              <p:cNvPicPr>
                <a:picLocks noChangeAspect="1"/>
              </p:cNvPicPr>
              <p:nvPr/>
            </p:nvPicPr>
            <p:blipFill>
              <a:blip r:embed="rId3">
                <a:duotone>
                  <a:prstClr val="black"/>
                  <a:schemeClr val="accent3">
                    <a:tint val="45000"/>
                    <a:satMod val="400000"/>
                  </a:schemeClr>
                </a:duotone>
              </a:blip>
              <a:stretch>
                <a:fillRect/>
              </a:stretch>
            </p:blipFill>
            <p:spPr>
              <a:xfrm flipH="1">
                <a:off x="2344281" y="5684650"/>
                <a:ext cx="267664" cy="684468"/>
              </a:xfrm>
              <a:prstGeom prst="rect">
                <a:avLst/>
              </a:prstGeom>
              <a:effectLst/>
            </p:spPr>
          </p:pic>
        </p:grpSp>
        <p:grpSp>
          <p:nvGrpSpPr>
            <p:cNvPr id="8" name="组合 7"/>
            <p:cNvGrpSpPr/>
            <p:nvPr/>
          </p:nvGrpSpPr>
          <p:grpSpPr>
            <a:xfrm>
              <a:off x="4579492" y="3237015"/>
              <a:ext cx="371262" cy="347911"/>
              <a:chOff x="1853674" y="5313761"/>
              <a:chExt cx="1317487" cy="1314254"/>
            </a:xfrm>
          </p:grpSpPr>
          <p:grpSp>
            <p:nvGrpSpPr>
              <p:cNvPr id="9" name="组合 8"/>
              <p:cNvGrpSpPr/>
              <p:nvPr/>
            </p:nvGrpSpPr>
            <p:grpSpPr>
              <a:xfrm rot="20169305">
                <a:off x="1853674" y="5313761"/>
                <a:ext cx="1317487" cy="1314254"/>
                <a:chOff x="2478311" y="2922386"/>
                <a:chExt cx="1675039" cy="1747255"/>
              </a:xfrm>
            </p:grpSpPr>
            <p:sp>
              <p:nvSpPr>
                <p:cNvPr id="11" name="椭圆 10"/>
                <p:cNvSpPr/>
                <p:nvPr/>
              </p:nvSpPr>
              <p:spPr>
                <a:xfrm>
                  <a:off x="2478311" y="2922386"/>
                  <a:ext cx="1675039" cy="1747255"/>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12700"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1400" dirty="0">
                    <a:cs typeface="+mn-ea"/>
                  </a:endParaRPr>
                </a:p>
              </p:txBody>
            </p:sp>
            <p:sp>
              <p:nvSpPr>
                <p:cNvPr id="12" name="椭圆 11"/>
                <p:cNvSpPr/>
                <p:nvPr/>
              </p:nvSpPr>
              <p:spPr>
                <a:xfrm>
                  <a:off x="2770693" y="3322981"/>
                  <a:ext cx="996115" cy="1102675"/>
                </a:xfrm>
                <a:prstGeom prst="ellipse">
                  <a:avLst/>
                </a:prstGeom>
                <a:solidFill>
                  <a:schemeClr val="accent4"/>
                </a:solidFill>
                <a:ln>
                  <a:noFill/>
                </a:ln>
                <a:effectLst>
                  <a:innerShdw blurRad="25400">
                    <a:schemeClr val="accent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grpSp>
          <p:pic>
            <p:nvPicPr>
              <p:cNvPr id="10" name="图片 9"/>
              <p:cNvPicPr>
                <a:picLocks noChangeAspect="1"/>
              </p:cNvPicPr>
              <p:nvPr/>
            </p:nvPicPr>
            <p:blipFill>
              <a:blip r:embed="rId3">
                <a:duotone>
                  <a:prstClr val="black"/>
                  <a:schemeClr val="accent3">
                    <a:tint val="45000"/>
                    <a:satMod val="400000"/>
                  </a:schemeClr>
                </a:duotone>
              </a:blip>
              <a:stretch>
                <a:fillRect/>
              </a:stretch>
            </p:blipFill>
            <p:spPr>
              <a:xfrm flipH="1">
                <a:off x="2344281" y="5684650"/>
                <a:ext cx="267664" cy="684468"/>
              </a:xfrm>
              <a:prstGeom prst="rect">
                <a:avLst/>
              </a:prstGeom>
              <a:effectLst/>
            </p:spPr>
          </p:pic>
        </p:grpSp>
        <p:grpSp>
          <p:nvGrpSpPr>
            <p:cNvPr id="13" name="组合 12"/>
            <p:cNvGrpSpPr/>
            <p:nvPr/>
          </p:nvGrpSpPr>
          <p:grpSpPr>
            <a:xfrm>
              <a:off x="1216155" y="3404880"/>
              <a:ext cx="359577" cy="336859"/>
              <a:chOff x="8139439" y="5307875"/>
              <a:chExt cx="729345" cy="739664"/>
            </a:xfrm>
          </p:grpSpPr>
          <p:grpSp>
            <p:nvGrpSpPr>
              <p:cNvPr id="14" name="组合 13"/>
              <p:cNvGrpSpPr/>
              <p:nvPr/>
            </p:nvGrpSpPr>
            <p:grpSpPr>
              <a:xfrm>
                <a:off x="8139439" y="5307875"/>
                <a:ext cx="729345" cy="739664"/>
                <a:chOff x="1210613" y="2107574"/>
                <a:chExt cx="927279" cy="983356"/>
              </a:xfrm>
            </p:grpSpPr>
            <p:sp>
              <p:nvSpPr>
                <p:cNvPr id="16" name="椭圆 15"/>
                <p:cNvSpPr/>
                <p:nvPr/>
              </p:nvSpPr>
              <p:spPr>
                <a:xfrm>
                  <a:off x="1210613" y="2107574"/>
                  <a:ext cx="927279" cy="983356"/>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12700"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1400" dirty="0">
                    <a:cs typeface="+mn-ea"/>
                  </a:endParaRPr>
                </a:p>
              </p:txBody>
            </p:sp>
            <p:sp>
              <p:nvSpPr>
                <p:cNvPr id="17" name="椭圆 16"/>
                <p:cNvSpPr/>
                <p:nvPr/>
              </p:nvSpPr>
              <p:spPr>
                <a:xfrm>
                  <a:off x="1380080" y="2230290"/>
                  <a:ext cx="670034" cy="738006"/>
                </a:xfrm>
                <a:prstGeom prst="ellipse">
                  <a:avLst/>
                </a:prstGeom>
                <a:solidFill>
                  <a:schemeClr val="tx2"/>
                </a:solidFill>
                <a:ln>
                  <a:noFill/>
                </a:ln>
                <a:effectLst>
                  <a:innerShdw blurRad="25400">
                    <a:schemeClr val="accent4">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grpSp>
          <p:pic>
            <p:nvPicPr>
              <p:cNvPr id="15" name="图片 14"/>
              <p:cNvPicPr>
                <a:picLocks noChangeAspect="1"/>
              </p:cNvPicPr>
              <p:nvPr/>
            </p:nvPicPr>
            <p:blipFill>
              <a:blip r:embed="rId3">
                <a:duotone>
                  <a:prstClr val="black"/>
                  <a:schemeClr val="accent3">
                    <a:tint val="45000"/>
                    <a:satMod val="400000"/>
                  </a:schemeClr>
                </a:duotone>
              </a:blip>
              <a:stretch>
                <a:fillRect/>
              </a:stretch>
            </p:blipFill>
            <p:spPr>
              <a:xfrm flipH="1">
                <a:off x="8432140" y="5442959"/>
                <a:ext cx="195233" cy="499246"/>
              </a:xfrm>
              <a:prstGeom prst="rect">
                <a:avLst/>
              </a:prstGeom>
              <a:effectLst/>
            </p:spPr>
          </p:pic>
        </p:grpSp>
        <p:grpSp>
          <p:nvGrpSpPr>
            <p:cNvPr id="18" name="组合 17"/>
            <p:cNvGrpSpPr/>
            <p:nvPr/>
          </p:nvGrpSpPr>
          <p:grpSpPr>
            <a:xfrm>
              <a:off x="2779069" y="2724668"/>
              <a:ext cx="364041" cy="367368"/>
              <a:chOff x="3078960" y="483239"/>
              <a:chExt cx="729345" cy="739664"/>
            </a:xfrm>
          </p:grpSpPr>
          <p:grpSp>
            <p:nvGrpSpPr>
              <p:cNvPr id="19" name="组合 18"/>
              <p:cNvGrpSpPr/>
              <p:nvPr/>
            </p:nvGrpSpPr>
            <p:grpSpPr>
              <a:xfrm rot="19758201">
                <a:off x="3078960" y="483239"/>
                <a:ext cx="729345" cy="739664"/>
                <a:chOff x="1210613" y="2107574"/>
                <a:chExt cx="927279" cy="983356"/>
              </a:xfrm>
            </p:grpSpPr>
            <p:sp>
              <p:nvSpPr>
                <p:cNvPr id="21" name="椭圆 20"/>
                <p:cNvSpPr/>
                <p:nvPr/>
              </p:nvSpPr>
              <p:spPr>
                <a:xfrm>
                  <a:off x="1210613" y="2107574"/>
                  <a:ext cx="927279" cy="983356"/>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12700"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1400" dirty="0">
                    <a:cs typeface="+mn-ea"/>
                  </a:endParaRPr>
                </a:p>
              </p:txBody>
            </p:sp>
            <p:sp>
              <p:nvSpPr>
                <p:cNvPr id="22" name="椭圆 21"/>
                <p:cNvSpPr/>
                <p:nvPr/>
              </p:nvSpPr>
              <p:spPr>
                <a:xfrm>
                  <a:off x="1305024" y="2212886"/>
                  <a:ext cx="738455" cy="785610"/>
                </a:xfrm>
                <a:prstGeom prst="ellipse">
                  <a:avLst/>
                </a:prstGeom>
                <a:solidFill>
                  <a:schemeClr val="accent2"/>
                </a:solidFill>
                <a:ln>
                  <a:noFill/>
                </a:ln>
                <a:effectLst>
                  <a:innerShdw blurRad="25400">
                    <a:schemeClr val="accent4">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grpSp>
          <p:pic>
            <p:nvPicPr>
              <p:cNvPr id="20" name="图片 19"/>
              <p:cNvPicPr>
                <a:picLocks noChangeAspect="1"/>
              </p:cNvPicPr>
              <p:nvPr/>
            </p:nvPicPr>
            <p:blipFill>
              <a:blip r:embed="rId3">
                <a:duotone>
                  <a:prstClr val="black"/>
                  <a:schemeClr val="accent3">
                    <a:tint val="45000"/>
                    <a:satMod val="400000"/>
                  </a:schemeClr>
                </a:duotone>
              </a:blip>
              <a:stretch>
                <a:fillRect/>
              </a:stretch>
            </p:blipFill>
            <p:spPr>
              <a:xfrm flipH="1">
                <a:off x="3346015" y="597887"/>
                <a:ext cx="195233" cy="499246"/>
              </a:xfrm>
              <a:prstGeom prst="rect">
                <a:avLst/>
              </a:prstGeom>
              <a:effectLst/>
            </p:spPr>
          </p:pic>
        </p:grpSp>
        <p:grpSp>
          <p:nvGrpSpPr>
            <p:cNvPr id="23" name="组合 22"/>
            <p:cNvGrpSpPr/>
            <p:nvPr/>
          </p:nvGrpSpPr>
          <p:grpSpPr>
            <a:xfrm>
              <a:off x="3768905" y="3362843"/>
              <a:ext cx="359577" cy="336859"/>
              <a:chOff x="8139439" y="5307875"/>
              <a:chExt cx="729345" cy="739664"/>
            </a:xfrm>
          </p:grpSpPr>
          <p:grpSp>
            <p:nvGrpSpPr>
              <p:cNvPr id="24" name="组合 23"/>
              <p:cNvGrpSpPr/>
              <p:nvPr/>
            </p:nvGrpSpPr>
            <p:grpSpPr>
              <a:xfrm>
                <a:off x="8139439" y="5307875"/>
                <a:ext cx="729345" cy="739664"/>
                <a:chOff x="1210613" y="2107574"/>
                <a:chExt cx="927279" cy="983356"/>
              </a:xfrm>
            </p:grpSpPr>
            <p:sp>
              <p:nvSpPr>
                <p:cNvPr id="26" name="椭圆 25"/>
                <p:cNvSpPr/>
                <p:nvPr/>
              </p:nvSpPr>
              <p:spPr>
                <a:xfrm>
                  <a:off x="1210613" y="2107574"/>
                  <a:ext cx="927279" cy="983356"/>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12700"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1400" dirty="0">
                    <a:cs typeface="+mn-ea"/>
                  </a:endParaRPr>
                </a:p>
              </p:txBody>
            </p:sp>
            <p:sp>
              <p:nvSpPr>
                <p:cNvPr id="27" name="椭圆 26"/>
                <p:cNvSpPr/>
                <p:nvPr/>
              </p:nvSpPr>
              <p:spPr>
                <a:xfrm>
                  <a:off x="1380080" y="2230290"/>
                  <a:ext cx="670034" cy="738006"/>
                </a:xfrm>
                <a:prstGeom prst="ellipse">
                  <a:avLst/>
                </a:prstGeom>
                <a:solidFill>
                  <a:schemeClr val="accent3"/>
                </a:solidFill>
                <a:ln>
                  <a:noFill/>
                </a:ln>
                <a:effectLst>
                  <a:innerShdw blurRad="25400">
                    <a:schemeClr val="accent4">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grpSp>
          <p:pic>
            <p:nvPicPr>
              <p:cNvPr id="25" name="图片 24"/>
              <p:cNvPicPr>
                <a:picLocks noChangeAspect="1"/>
              </p:cNvPicPr>
              <p:nvPr/>
            </p:nvPicPr>
            <p:blipFill>
              <a:blip r:embed="rId3">
                <a:duotone>
                  <a:prstClr val="black"/>
                  <a:schemeClr val="accent3">
                    <a:tint val="45000"/>
                    <a:satMod val="400000"/>
                  </a:schemeClr>
                </a:duotone>
              </a:blip>
              <a:stretch>
                <a:fillRect/>
              </a:stretch>
            </p:blipFill>
            <p:spPr>
              <a:xfrm flipH="1">
                <a:off x="8432140" y="5442959"/>
                <a:ext cx="195233" cy="499246"/>
              </a:xfrm>
              <a:prstGeom prst="rect">
                <a:avLst/>
              </a:prstGeom>
              <a:effectLst/>
            </p:spPr>
          </p:pic>
        </p:grpSp>
      </p:grpSp>
      <p:grpSp>
        <p:nvGrpSpPr>
          <p:cNvPr id="28" name="组合 27"/>
          <p:cNvGrpSpPr/>
          <p:nvPr/>
        </p:nvGrpSpPr>
        <p:grpSpPr>
          <a:xfrm>
            <a:off x="7612453" y="2544841"/>
            <a:ext cx="3878021" cy="2606301"/>
            <a:chOff x="7881849" y="1815577"/>
            <a:chExt cx="3912145" cy="2606302"/>
          </a:xfrm>
        </p:grpSpPr>
        <p:grpSp>
          <p:nvGrpSpPr>
            <p:cNvPr id="29" name="组合 28"/>
            <p:cNvGrpSpPr/>
            <p:nvPr/>
          </p:nvGrpSpPr>
          <p:grpSpPr>
            <a:xfrm>
              <a:off x="7881849" y="1815577"/>
              <a:ext cx="472437" cy="442589"/>
              <a:chOff x="8139439" y="5307875"/>
              <a:chExt cx="729345" cy="739664"/>
            </a:xfrm>
          </p:grpSpPr>
          <p:grpSp>
            <p:nvGrpSpPr>
              <p:cNvPr id="43" name="组合 42"/>
              <p:cNvGrpSpPr/>
              <p:nvPr/>
            </p:nvGrpSpPr>
            <p:grpSpPr>
              <a:xfrm>
                <a:off x="8139439" y="5307875"/>
                <a:ext cx="729345" cy="739664"/>
                <a:chOff x="1210613" y="2107574"/>
                <a:chExt cx="927279" cy="983356"/>
              </a:xfrm>
            </p:grpSpPr>
            <p:sp>
              <p:nvSpPr>
                <p:cNvPr id="45" name="椭圆 44"/>
                <p:cNvSpPr/>
                <p:nvPr/>
              </p:nvSpPr>
              <p:spPr>
                <a:xfrm>
                  <a:off x="1210613" y="2107574"/>
                  <a:ext cx="927279" cy="983356"/>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12700"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1400" dirty="0">
                    <a:cs typeface="+mn-ea"/>
                  </a:endParaRPr>
                </a:p>
              </p:txBody>
            </p:sp>
            <p:sp>
              <p:nvSpPr>
                <p:cNvPr id="46" name="椭圆 45"/>
                <p:cNvSpPr/>
                <p:nvPr/>
              </p:nvSpPr>
              <p:spPr>
                <a:xfrm>
                  <a:off x="1380080" y="2230290"/>
                  <a:ext cx="670034" cy="738006"/>
                </a:xfrm>
                <a:prstGeom prst="ellipse">
                  <a:avLst/>
                </a:prstGeom>
                <a:solidFill>
                  <a:schemeClr val="tx2"/>
                </a:solidFill>
                <a:ln>
                  <a:noFill/>
                </a:ln>
                <a:effectLst>
                  <a:innerShdw blurRad="25400">
                    <a:schemeClr val="accent4">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grpSp>
          <p:pic>
            <p:nvPicPr>
              <p:cNvPr id="44" name="图片 43"/>
              <p:cNvPicPr>
                <a:picLocks noChangeAspect="1"/>
              </p:cNvPicPr>
              <p:nvPr/>
            </p:nvPicPr>
            <p:blipFill>
              <a:blip r:embed="rId3">
                <a:duotone>
                  <a:prstClr val="black"/>
                  <a:schemeClr val="accent3">
                    <a:tint val="45000"/>
                    <a:satMod val="400000"/>
                  </a:schemeClr>
                </a:duotone>
              </a:blip>
              <a:stretch>
                <a:fillRect/>
              </a:stretch>
            </p:blipFill>
            <p:spPr>
              <a:xfrm flipH="1">
                <a:off x="8432140" y="5442959"/>
                <a:ext cx="195233" cy="499246"/>
              </a:xfrm>
              <a:prstGeom prst="rect">
                <a:avLst/>
              </a:prstGeom>
              <a:effectLst/>
            </p:spPr>
          </p:pic>
        </p:grpSp>
        <p:grpSp>
          <p:nvGrpSpPr>
            <p:cNvPr id="30" name="组合 29"/>
            <p:cNvGrpSpPr/>
            <p:nvPr/>
          </p:nvGrpSpPr>
          <p:grpSpPr>
            <a:xfrm>
              <a:off x="7927528" y="2808501"/>
              <a:ext cx="487789" cy="457109"/>
              <a:chOff x="1853674" y="5313761"/>
              <a:chExt cx="1317487" cy="1314254"/>
            </a:xfrm>
          </p:grpSpPr>
          <p:grpSp>
            <p:nvGrpSpPr>
              <p:cNvPr id="39" name="组合 38"/>
              <p:cNvGrpSpPr/>
              <p:nvPr/>
            </p:nvGrpSpPr>
            <p:grpSpPr>
              <a:xfrm rot="20169305">
                <a:off x="1853674" y="5313761"/>
                <a:ext cx="1317487" cy="1314254"/>
                <a:chOff x="2478311" y="2922386"/>
                <a:chExt cx="1675039" cy="1747255"/>
              </a:xfrm>
            </p:grpSpPr>
            <p:sp>
              <p:nvSpPr>
                <p:cNvPr id="41" name="椭圆 40"/>
                <p:cNvSpPr/>
                <p:nvPr/>
              </p:nvSpPr>
              <p:spPr>
                <a:xfrm>
                  <a:off x="2478311" y="2922386"/>
                  <a:ext cx="1675039" cy="1747255"/>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12700"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1400" dirty="0">
                    <a:cs typeface="+mn-ea"/>
                  </a:endParaRPr>
                </a:p>
              </p:txBody>
            </p:sp>
            <p:sp>
              <p:nvSpPr>
                <p:cNvPr id="42" name="椭圆 41"/>
                <p:cNvSpPr/>
                <p:nvPr/>
              </p:nvSpPr>
              <p:spPr>
                <a:xfrm>
                  <a:off x="2770693" y="3322981"/>
                  <a:ext cx="996115" cy="1102675"/>
                </a:xfrm>
                <a:prstGeom prst="ellipse">
                  <a:avLst/>
                </a:prstGeom>
                <a:solidFill>
                  <a:schemeClr val="accent1"/>
                </a:solidFill>
                <a:ln>
                  <a:noFill/>
                </a:ln>
                <a:effectLst>
                  <a:innerShdw blurRad="25400">
                    <a:schemeClr val="accent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grpSp>
          <p:pic>
            <p:nvPicPr>
              <p:cNvPr id="40" name="图片 39"/>
              <p:cNvPicPr>
                <a:picLocks noChangeAspect="1"/>
              </p:cNvPicPr>
              <p:nvPr/>
            </p:nvPicPr>
            <p:blipFill>
              <a:blip r:embed="rId3">
                <a:duotone>
                  <a:prstClr val="black"/>
                  <a:schemeClr val="accent3">
                    <a:tint val="45000"/>
                    <a:satMod val="400000"/>
                  </a:schemeClr>
                </a:duotone>
              </a:blip>
              <a:stretch>
                <a:fillRect/>
              </a:stretch>
            </p:blipFill>
            <p:spPr>
              <a:xfrm flipH="1">
                <a:off x="2344281" y="5684650"/>
                <a:ext cx="267664" cy="684468"/>
              </a:xfrm>
              <a:prstGeom prst="rect">
                <a:avLst/>
              </a:prstGeom>
              <a:effectLst/>
            </p:spPr>
          </p:pic>
        </p:grpSp>
        <p:grpSp>
          <p:nvGrpSpPr>
            <p:cNvPr id="31" name="组合 30"/>
            <p:cNvGrpSpPr/>
            <p:nvPr/>
          </p:nvGrpSpPr>
          <p:grpSpPr>
            <a:xfrm>
              <a:off x="7940744" y="3865900"/>
              <a:ext cx="469054" cy="466986"/>
              <a:chOff x="3040365" y="558338"/>
              <a:chExt cx="659531" cy="668862"/>
            </a:xfrm>
          </p:grpSpPr>
          <p:grpSp>
            <p:nvGrpSpPr>
              <p:cNvPr id="35" name="组合 34"/>
              <p:cNvGrpSpPr/>
              <p:nvPr/>
            </p:nvGrpSpPr>
            <p:grpSpPr>
              <a:xfrm rot="19758201">
                <a:off x="3040365" y="558338"/>
                <a:ext cx="659531" cy="668862"/>
                <a:chOff x="1148871" y="2150137"/>
                <a:chExt cx="838519" cy="889228"/>
              </a:xfrm>
            </p:grpSpPr>
            <p:sp>
              <p:nvSpPr>
                <p:cNvPr id="37" name="椭圆 36"/>
                <p:cNvSpPr/>
                <p:nvPr/>
              </p:nvSpPr>
              <p:spPr>
                <a:xfrm>
                  <a:off x="1148871" y="2150137"/>
                  <a:ext cx="838519" cy="889228"/>
                </a:xfrm>
                <a:prstGeom prst="ellipse">
                  <a:avLst/>
                </a:prstGeom>
                <a:gradFill flip="none" rotWithShape="1">
                  <a:gsLst>
                    <a:gs pos="30000">
                      <a:srgbClr val="C6C6C6"/>
                    </a:gs>
                    <a:gs pos="0">
                      <a:schemeClr val="bg1">
                        <a:lumMod val="75000"/>
                      </a:schemeClr>
                    </a:gs>
                    <a:gs pos="61000">
                      <a:srgbClr val="EEEEEE"/>
                    </a:gs>
                    <a:gs pos="100000">
                      <a:schemeClr val="bg1">
                        <a:tint val="23500"/>
                        <a:satMod val="160000"/>
                        <a:lumMod val="96000"/>
                      </a:schemeClr>
                    </a:gs>
                  </a:gsLst>
                  <a:lin ang="7800000" scaled="0"/>
                  <a:tileRect/>
                </a:gradFill>
                <a:ln w="12700"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381000" dist="1778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1400" dirty="0">
                    <a:cs typeface="+mn-ea"/>
                  </a:endParaRPr>
                </a:p>
              </p:txBody>
            </p:sp>
            <p:sp>
              <p:nvSpPr>
                <p:cNvPr id="38" name="椭圆 37"/>
                <p:cNvSpPr/>
                <p:nvPr/>
              </p:nvSpPr>
              <p:spPr>
                <a:xfrm>
                  <a:off x="1233426" y="2243317"/>
                  <a:ext cx="667772" cy="710413"/>
                </a:xfrm>
                <a:prstGeom prst="ellipse">
                  <a:avLst/>
                </a:prstGeom>
                <a:solidFill>
                  <a:schemeClr val="accent2"/>
                </a:solidFill>
                <a:ln>
                  <a:noFill/>
                </a:ln>
                <a:effectLst>
                  <a:innerShdw blurRad="25400">
                    <a:schemeClr val="accent4">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endParaRPr>
                </a:p>
              </p:txBody>
            </p:sp>
          </p:grpSp>
          <p:pic>
            <p:nvPicPr>
              <p:cNvPr id="36" name="图片 35"/>
              <p:cNvPicPr>
                <a:picLocks noChangeAspect="1"/>
              </p:cNvPicPr>
              <p:nvPr/>
            </p:nvPicPr>
            <p:blipFill>
              <a:blip r:embed="rId3">
                <a:duotone>
                  <a:prstClr val="black"/>
                  <a:schemeClr val="accent3">
                    <a:tint val="45000"/>
                    <a:satMod val="400000"/>
                  </a:schemeClr>
                </a:duotone>
              </a:blip>
              <a:stretch>
                <a:fillRect/>
              </a:stretch>
            </p:blipFill>
            <p:spPr>
              <a:xfrm flipH="1">
                <a:off x="3281041" y="645677"/>
                <a:ext cx="176545" cy="451458"/>
              </a:xfrm>
              <a:prstGeom prst="rect">
                <a:avLst/>
              </a:prstGeom>
              <a:effectLst/>
            </p:spPr>
          </p:pic>
        </p:grpSp>
        <p:sp>
          <p:nvSpPr>
            <p:cNvPr id="32" name="矩形 31"/>
            <p:cNvSpPr/>
            <p:nvPr/>
          </p:nvSpPr>
          <p:spPr>
            <a:xfrm>
              <a:off x="8457563" y="1879128"/>
              <a:ext cx="3336431" cy="534453"/>
            </a:xfrm>
            <a:prstGeom prst="rect">
              <a:avLst/>
            </a:prstGeom>
          </p:spPr>
          <p:txBody>
            <a:bodyPr wrap="square">
              <a:spAutoFit/>
            </a:bodyPr>
            <a:lstStyle/>
            <a:p>
              <a:pPr>
                <a:lnSpc>
                  <a:spcPts val="1700"/>
                </a:lnSpc>
              </a:pPr>
              <a:r>
                <a:rPr lang="zh-CN" altLang="en-US" sz="1400" dirty="0">
                  <a:solidFill>
                    <a:schemeClr val="tx1">
                      <a:lumMod val="95000"/>
                      <a:lumOff val="5000"/>
                    </a:schemeClr>
                  </a:solidFill>
                  <a:latin typeface="+mn-ea"/>
                  <a:cs typeface="+mn-ea"/>
                </a:rPr>
                <a:t>点击增加标题文本   点击增加标题文本</a:t>
              </a:r>
              <a:endParaRPr lang="en-US" altLang="zh-CN" sz="1400" dirty="0">
                <a:solidFill>
                  <a:schemeClr val="tx1">
                    <a:lumMod val="95000"/>
                    <a:lumOff val="5000"/>
                  </a:schemeClr>
                </a:solidFill>
                <a:latin typeface="+mn-ea"/>
                <a:cs typeface="+mn-ea"/>
              </a:endParaRPr>
            </a:p>
            <a:p>
              <a:pPr>
                <a:lnSpc>
                  <a:spcPts val="1700"/>
                </a:lnSpc>
              </a:pPr>
              <a:r>
                <a:rPr lang="zh-CN" altLang="en-US" sz="1400" dirty="0">
                  <a:solidFill>
                    <a:schemeClr val="tx1">
                      <a:lumMod val="95000"/>
                      <a:lumOff val="5000"/>
                    </a:schemeClr>
                  </a:solidFill>
                  <a:latin typeface="+mn-ea"/>
                  <a:cs typeface="+mn-ea"/>
                </a:rPr>
                <a:t>点击增加标题文本   点击增加标题文本</a:t>
              </a:r>
              <a:endParaRPr lang="en-US" altLang="zh-CN" sz="1400" dirty="0">
                <a:solidFill>
                  <a:schemeClr val="tx1">
                    <a:lumMod val="95000"/>
                    <a:lumOff val="5000"/>
                  </a:schemeClr>
                </a:solidFill>
                <a:latin typeface="+mn-ea"/>
                <a:cs typeface="+mn-ea"/>
              </a:endParaRPr>
            </a:p>
          </p:txBody>
        </p:sp>
        <p:sp>
          <p:nvSpPr>
            <p:cNvPr id="33" name="矩形 32"/>
            <p:cNvSpPr/>
            <p:nvPr/>
          </p:nvSpPr>
          <p:spPr>
            <a:xfrm>
              <a:off x="8457563" y="2867865"/>
              <a:ext cx="3336431" cy="534453"/>
            </a:xfrm>
            <a:prstGeom prst="rect">
              <a:avLst/>
            </a:prstGeom>
          </p:spPr>
          <p:txBody>
            <a:bodyPr wrap="square">
              <a:spAutoFit/>
            </a:bodyPr>
            <a:lstStyle/>
            <a:p>
              <a:pPr>
                <a:lnSpc>
                  <a:spcPts val="1700"/>
                </a:lnSpc>
              </a:pPr>
              <a:r>
                <a:rPr lang="zh-CN" altLang="en-US" sz="1400" dirty="0">
                  <a:solidFill>
                    <a:schemeClr val="tx1">
                      <a:lumMod val="95000"/>
                      <a:lumOff val="5000"/>
                    </a:schemeClr>
                  </a:solidFill>
                  <a:latin typeface="+mn-ea"/>
                  <a:cs typeface="+mn-ea"/>
                </a:rPr>
                <a:t>点击增加标题文本   点击增加标题文本</a:t>
              </a:r>
              <a:endParaRPr lang="en-US" altLang="zh-CN" sz="1400" dirty="0">
                <a:solidFill>
                  <a:schemeClr val="tx1">
                    <a:lumMod val="95000"/>
                    <a:lumOff val="5000"/>
                  </a:schemeClr>
                </a:solidFill>
                <a:latin typeface="+mn-ea"/>
                <a:cs typeface="+mn-ea"/>
              </a:endParaRPr>
            </a:p>
            <a:p>
              <a:pPr>
                <a:lnSpc>
                  <a:spcPts val="1700"/>
                </a:lnSpc>
              </a:pPr>
              <a:r>
                <a:rPr lang="zh-CN" altLang="en-US" sz="1400" dirty="0">
                  <a:solidFill>
                    <a:schemeClr val="tx1">
                      <a:lumMod val="95000"/>
                      <a:lumOff val="5000"/>
                    </a:schemeClr>
                  </a:solidFill>
                  <a:latin typeface="+mn-ea"/>
                  <a:cs typeface="+mn-ea"/>
                </a:rPr>
                <a:t>点击增加标题文本   点击增加标题文本</a:t>
              </a:r>
              <a:endParaRPr lang="en-US" altLang="zh-CN" sz="1400" dirty="0">
                <a:solidFill>
                  <a:schemeClr val="tx1">
                    <a:lumMod val="95000"/>
                    <a:lumOff val="5000"/>
                  </a:schemeClr>
                </a:solidFill>
                <a:latin typeface="+mn-ea"/>
                <a:cs typeface="+mn-ea"/>
              </a:endParaRPr>
            </a:p>
          </p:txBody>
        </p:sp>
        <p:sp>
          <p:nvSpPr>
            <p:cNvPr id="34" name="矩形 33"/>
            <p:cNvSpPr/>
            <p:nvPr/>
          </p:nvSpPr>
          <p:spPr>
            <a:xfrm>
              <a:off x="8457563" y="3887426"/>
              <a:ext cx="3336431" cy="534453"/>
            </a:xfrm>
            <a:prstGeom prst="rect">
              <a:avLst/>
            </a:prstGeom>
          </p:spPr>
          <p:txBody>
            <a:bodyPr wrap="square">
              <a:spAutoFit/>
            </a:bodyPr>
            <a:lstStyle/>
            <a:p>
              <a:pPr>
                <a:lnSpc>
                  <a:spcPts val="1700"/>
                </a:lnSpc>
              </a:pPr>
              <a:r>
                <a:rPr lang="zh-CN" altLang="en-US" sz="1400" dirty="0">
                  <a:solidFill>
                    <a:schemeClr val="tx1">
                      <a:lumMod val="95000"/>
                      <a:lumOff val="5000"/>
                    </a:schemeClr>
                  </a:solidFill>
                  <a:latin typeface="+mn-ea"/>
                  <a:cs typeface="+mn-ea"/>
                </a:rPr>
                <a:t>点击增加标题文本   点击增加标题文本</a:t>
              </a:r>
              <a:endParaRPr lang="en-US" altLang="zh-CN" sz="1400" dirty="0">
                <a:solidFill>
                  <a:schemeClr val="tx1">
                    <a:lumMod val="95000"/>
                    <a:lumOff val="5000"/>
                  </a:schemeClr>
                </a:solidFill>
                <a:latin typeface="+mn-ea"/>
                <a:cs typeface="+mn-ea"/>
              </a:endParaRPr>
            </a:p>
            <a:p>
              <a:pPr>
                <a:lnSpc>
                  <a:spcPts val="1700"/>
                </a:lnSpc>
              </a:pPr>
              <a:r>
                <a:rPr lang="zh-CN" altLang="en-US" sz="1400" dirty="0">
                  <a:solidFill>
                    <a:schemeClr val="tx1">
                      <a:lumMod val="95000"/>
                      <a:lumOff val="5000"/>
                    </a:schemeClr>
                  </a:solidFill>
                  <a:latin typeface="+mn-ea"/>
                  <a:cs typeface="+mn-ea"/>
                </a:rPr>
                <a:t>点击增加标题文本   点击增加标题文本</a:t>
              </a:r>
              <a:endParaRPr lang="en-US" altLang="zh-CN" sz="1400" dirty="0">
                <a:solidFill>
                  <a:schemeClr val="tx1">
                    <a:lumMod val="95000"/>
                    <a:lumOff val="5000"/>
                  </a:schemeClr>
                </a:solidFill>
                <a:latin typeface="+mn-ea"/>
                <a:cs typeface="+mn-ea"/>
              </a:endParaRPr>
            </a:p>
          </p:txBody>
        </p:sp>
      </p:grpSp>
      <p:sp>
        <p:nvSpPr>
          <p:cNvPr id="48" name="文本框 47"/>
          <p:cNvSpPr txBox="1"/>
          <p:nvPr/>
        </p:nvSpPr>
        <p:spPr>
          <a:xfrm>
            <a:off x="1318166" y="1932900"/>
            <a:ext cx="5308534" cy="778428"/>
          </a:xfrm>
          <a:prstGeom prst="rect">
            <a:avLst/>
          </a:prstGeom>
          <a:noFill/>
        </p:spPr>
        <p:txBody>
          <a:bodyPr wrap="square" lIns="119466" tIns="59733" rIns="119466" bIns="59733" rtlCol="0">
            <a:spAutoFit/>
          </a:bodyPr>
          <a:lstStyle/>
          <a:p>
            <a:pPr>
              <a:lnSpc>
                <a:spcPts val="1700"/>
              </a:lnSpc>
            </a:pPr>
            <a:r>
              <a:rPr lang="zh-CN" altLang="en-US" sz="1400" dirty="0">
                <a:solidFill>
                  <a:schemeClr val="tx1">
                    <a:lumMod val="95000"/>
                    <a:lumOff val="5000"/>
                  </a:schemeClr>
                </a:solidFill>
                <a:latin typeface="+mn-ea"/>
                <a:cs typeface="+mn-ea"/>
              </a:rPr>
              <a:t>点击增加标题文本   点击增加标题文本   点击增加标题文本</a:t>
            </a:r>
            <a:endParaRPr lang="en-US" altLang="zh-CN" sz="1400" dirty="0">
              <a:solidFill>
                <a:schemeClr val="tx1">
                  <a:lumMod val="95000"/>
                  <a:lumOff val="5000"/>
                </a:schemeClr>
              </a:solidFill>
              <a:latin typeface="+mn-ea"/>
              <a:cs typeface="+mn-ea"/>
            </a:endParaRPr>
          </a:p>
          <a:p>
            <a:pPr>
              <a:lnSpc>
                <a:spcPts val="1700"/>
              </a:lnSpc>
            </a:pPr>
            <a:r>
              <a:rPr lang="zh-CN" altLang="en-US" sz="1400" dirty="0">
                <a:solidFill>
                  <a:schemeClr val="tx1">
                    <a:lumMod val="95000"/>
                    <a:lumOff val="5000"/>
                  </a:schemeClr>
                </a:solidFill>
                <a:latin typeface="+mn-ea"/>
                <a:cs typeface="+mn-ea"/>
              </a:rPr>
              <a:t>点击增加标题文本   点击增加标题文本   点击增加标题文本</a:t>
            </a:r>
            <a:endParaRPr lang="en-US" altLang="zh-CN" sz="1400" dirty="0">
              <a:solidFill>
                <a:schemeClr val="tx1">
                  <a:lumMod val="95000"/>
                  <a:lumOff val="5000"/>
                </a:schemeClr>
              </a:solidFill>
              <a:latin typeface="+mn-ea"/>
              <a:cs typeface="+mn-ea"/>
            </a:endParaRPr>
          </a:p>
          <a:p>
            <a:pPr>
              <a:lnSpc>
                <a:spcPts val="1700"/>
              </a:lnSpc>
            </a:pPr>
            <a:endParaRPr lang="en-US" altLang="zh-CN" sz="1400" dirty="0">
              <a:solidFill>
                <a:schemeClr val="tx1">
                  <a:lumMod val="95000"/>
                  <a:lumOff val="5000"/>
                </a:schemeClr>
              </a:solidFill>
              <a:latin typeface="+mn-ea"/>
              <a:cs typeface="+mn-ea"/>
            </a:endParaRPr>
          </a:p>
        </p:txBody>
      </p:sp>
      <p:sp>
        <p:nvSpPr>
          <p:cNvPr id="47" name="标题 46"/>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p:cTn id="13" dur="500" fill="hold"/>
                                        <p:tgtEl>
                                          <p:spTgt spid="50"/>
                                        </p:tgtEl>
                                        <p:attrNameLst>
                                          <p:attrName>ppt_w</p:attrName>
                                        </p:attrNameLst>
                                      </p:cBhvr>
                                      <p:tavLst>
                                        <p:tav tm="0">
                                          <p:val>
                                            <p:fltVal val="0"/>
                                          </p:val>
                                        </p:tav>
                                        <p:tav tm="100000">
                                          <p:val>
                                            <p:strVal val="#ppt_w"/>
                                          </p:val>
                                        </p:tav>
                                      </p:tavLst>
                                    </p:anim>
                                    <p:anim calcmode="lin" valueType="num">
                                      <p:cBhvr>
                                        <p:cTn id="14" dur="500" fill="hold"/>
                                        <p:tgtEl>
                                          <p:spTgt spid="50"/>
                                        </p:tgtEl>
                                        <p:attrNameLst>
                                          <p:attrName>ppt_h</p:attrName>
                                        </p:attrNameLst>
                                      </p:cBhvr>
                                      <p:tavLst>
                                        <p:tav tm="0">
                                          <p:val>
                                            <p:fltVal val="0"/>
                                          </p:val>
                                        </p:tav>
                                        <p:tav tm="100000">
                                          <p:val>
                                            <p:strVal val="#ppt_h"/>
                                          </p:val>
                                        </p:tav>
                                      </p:tavLst>
                                    </p:anim>
                                    <p:animEffect transition="in" filter="fade">
                                      <p:cBhvr>
                                        <p:cTn id="15" dur="500"/>
                                        <p:tgtEl>
                                          <p:spTgt spid="50"/>
                                        </p:tgtEl>
                                      </p:cBhvr>
                                    </p:animEffect>
                                  </p:childTnLst>
                                </p:cTn>
                              </p:par>
                            </p:childTnLst>
                          </p:cTn>
                        </p:par>
                        <p:par>
                          <p:cTn id="16" fill="hold">
                            <p:stCondLst>
                              <p:cond delay="1000"/>
                            </p:stCondLst>
                            <p:childTnLst>
                              <p:par>
                                <p:cTn id="17" presetID="21" presetClass="entr" presetSubtype="1"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heel(1)">
                                      <p:cBhvr>
                                        <p:cTn id="19"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479633" y="1387757"/>
            <a:ext cx="7872141" cy="1636560"/>
            <a:chOff x="2671080" y="805945"/>
            <a:chExt cx="6044295" cy="1245604"/>
          </a:xfrm>
        </p:grpSpPr>
        <p:grpSp>
          <p:nvGrpSpPr>
            <p:cNvPr id="67" name="组合 66"/>
            <p:cNvGrpSpPr/>
            <p:nvPr/>
          </p:nvGrpSpPr>
          <p:grpSpPr>
            <a:xfrm>
              <a:off x="2671080" y="805945"/>
              <a:ext cx="6044295" cy="1245604"/>
              <a:chOff x="1675055" y="1542989"/>
              <a:chExt cx="6624681" cy="1814003"/>
            </a:xfrm>
          </p:grpSpPr>
          <p:sp>
            <p:nvSpPr>
              <p:cNvPr id="128" name="椭圆 127"/>
              <p:cNvSpPr/>
              <p:nvPr/>
            </p:nvSpPr>
            <p:spPr>
              <a:xfrm>
                <a:off x="2683112" y="2765192"/>
                <a:ext cx="5616624" cy="360040"/>
              </a:xfrm>
              <a:prstGeom prst="ellipse">
                <a:avLst/>
              </a:prstGeom>
              <a:gradFill flip="none" rotWithShape="1">
                <a:gsLst>
                  <a:gs pos="0">
                    <a:schemeClr val="tx1">
                      <a:lumMod val="50000"/>
                      <a:lumOff val="50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29" name="Freeform 17"/>
              <p:cNvSpPr/>
              <p:nvPr/>
            </p:nvSpPr>
            <p:spPr bwMode="auto">
              <a:xfrm>
                <a:off x="4572000" y="1948052"/>
                <a:ext cx="3024336" cy="986400"/>
              </a:xfrm>
              <a:custGeom>
                <a:avLst/>
                <a:gdLst>
                  <a:gd name="T0" fmla="*/ 0 w 843"/>
                  <a:gd name="T1" fmla="*/ 0 h 171"/>
                  <a:gd name="T2" fmla="*/ 507 w 843"/>
                  <a:gd name="T3" fmla="*/ 0 h 171"/>
                  <a:gd name="T4" fmla="*/ 761 w 843"/>
                  <a:gd name="T5" fmla="*/ 0 h 171"/>
                  <a:gd name="T6" fmla="*/ 824 w 843"/>
                  <a:gd name="T7" fmla="*/ 0 h 171"/>
                  <a:gd name="T8" fmla="*/ 838 w 843"/>
                  <a:gd name="T9" fmla="*/ 6 h 171"/>
                  <a:gd name="T10" fmla="*/ 842 w 843"/>
                  <a:gd name="T11" fmla="*/ 14 h 171"/>
                  <a:gd name="T12" fmla="*/ 842 w 843"/>
                  <a:gd name="T13" fmla="*/ 22 h 171"/>
                  <a:gd name="T14" fmla="*/ 842 w 843"/>
                  <a:gd name="T15" fmla="*/ 53 h 171"/>
                  <a:gd name="T16" fmla="*/ 842 w 843"/>
                  <a:gd name="T17" fmla="*/ 117 h 171"/>
                  <a:gd name="T18" fmla="*/ 842 w 843"/>
                  <a:gd name="T19" fmla="*/ 148 h 171"/>
                  <a:gd name="T20" fmla="*/ 842 w 843"/>
                  <a:gd name="T21" fmla="*/ 156 h 171"/>
                  <a:gd name="T22" fmla="*/ 839 w 843"/>
                  <a:gd name="T23" fmla="*/ 164 h 171"/>
                  <a:gd name="T24" fmla="*/ 824 w 843"/>
                  <a:gd name="T25" fmla="*/ 170 h 171"/>
                  <a:gd name="T26" fmla="*/ 838 w 843"/>
                  <a:gd name="T27" fmla="*/ 163 h 171"/>
                  <a:gd name="T28" fmla="*/ 841 w 843"/>
                  <a:gd name="T29" fmla="*/ 156 h 171"/>
                  <a:gd name="T30" fmla="*/ 841 w 843"/>
                  <a:gd name="T31" fmla="*/ 148 h 171"/>
                  <a:gd name="T32" fmla="*/ 841 w 843"/>
                  <a:gd name="T33" fmla="*/ 117 h 171"/>
                  <a:gd name="T34" fmla="*/ 841 w 843"/>
                  <a:gd name="T35" fmla="*/ 53 h 171"/>
                  <a:gd name="T36" fmla="*/ 841 w 843"/>
                  <a:gd name="T37" fmla="*/ 22 h 171"/>
                  <a:gd name="T38" fmla="*/ 841 w 843"/>
                  <a:gd name="T39" fmla="*/ 14 h 171"/>
                  <a:gd name="T40" fmla="*/ 837 w 843"/>
                  <a:gd name="T41" fmla="*/ 7 h 171"/>
                  <a:gd name="T42" fmla="*/ 824 w 843"/>
                  <a:gd name="T43" fmla="*/ 1 h 171"/>
                  <a:gd name="T44" fmla="*/ 761 w 843"/>
                  <a:gd name="T45" fmla="*/ 1 h 171"/>
                  <a:gd name="T46" fmla="*/ 507 w 843"/>
                  <a:gd name="T47" fmla="*/ 1 h 171"/>
                  <a:gd name="T48" fmla="*/ 0 w 843"/>
                  <a:gd name="T49" fmla="*/ 1 h 171"/>
                  <a:gd name="T50" fmla="*/ 0 w 843"/>
                  <a:gd name="T5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3" h="171">
                    <a:moveTo>
                      <a:pt x="0" y="0"/>
                    </a:moveTo>
                    <a:cubicBezTo>
                      <a:pt x="507" y="0"/>
                      <a:pt x="507" y="0"/>
                      <a:pt x="507" y="0"/>
                    </a:cubicBezTo>
                    <a:cubicBezTo>
                      <a:pt x="761" y="0"/>
                      <a:pt x="761" y="0"/>
                      <a:pt x="761" y="0"/>
                    </a:cubicBezTo>
                    <a:cubicBezTo>
                      <a:pt x="824" y="0"/>
                      <a:pt x="824" y="0"/>
                      <a:pt x="824" y="0"/>
                    </a:cubicBezTo>
                    <a:cubicBezTo>
                      <a:pt x="829" y="0"/>
                      <a:pt x="835" y="2"/>
                      <a:pt x="838" y="6"/>
                    </a:cubicBezTo>
                    <a:cubicBezTo>
                      <a:pt x="840" y="9"/>
                      <a:pt x="841" y="11"/>
                      <a:pt x="842" y="14"/>
                    </a:cubicBezTo>
                    <a:cubicBezTo>
                      <a:pt x="843" y="16"/>
                      <a:pt x="842" y="19"/>
                      <a:pt x="842" y="22"/>
                    </a:cubicBezTo>
                    <a:cubicBezTo>
                      <a:pt x="842" y="53"/>
                      <a:pt x="842" y="53"/>
                      <a:pt x="842" y="53"/>
                    </a:cubicBezTo>
                    <a:cubicBezTo>
                      <a:pt x="842" y="117"/>
                      <a:pt x="842" y="117"/>
                      <a:pt x="842" y="117"/>
                    </a:cubicBezTo>
                    <a:cubicBezTo>
                      <a:pt x="842" y="148"/>
                      <a:pt x="842" y="148"/>
                      <a:pt x="842" y="148"/>
                    </a:cubicBezTo>
                    <a:cubicBezTo>
                      <a:pt x="842" y="151"/>
                      <a:pt x="843" y="154"/>
                      <a:pt x="842" y="156"/>
                    </a:cubicBezTo>
                    <a:cubicBezTo>
                      <a:pt x="841" y="159"/>
                      <a:pt x="840" y="162"/>
                      <a:pt x="839" y="164"/>
                    </a:cubicBezTo>
                    <a:cubicBezTo>
                      <a:pt x="835" y="168"/>
                      <a:pt x="830" y="171"/>
                      <a:pt x="824" y="170"/>
                    </a:cubicBezTo>
                    <a:cubicBezTo>
                      <a:pt x="830" y="170"/>
                      <a:pt x="835" y="167"/>
                      <a:pt x="838" y="163"/>
                    </a:cubicBezTo>
                    <a:cubicBezTo>
                      <a:pt x="839" y="161"/>
                      <a:pt x="840" y="159"/>
                      <a:pt x="841" y="156"/>
                    </a:cubicBezTo>
                    <a:cubicBezTo>
                      <a:pt x="842" y="154"/>
                      <a:pt x="841" y="151"/>
                      <a:pt x="841" y="148"/>
                    </a:cubicBezTo>
                    <a:cubicBezTo>
                      <a:pt x="841" y="117"/>
                      <a:pt x="841" y="117"/>
                      <a:pt x="841" y="117"/>
                    </a:cubicBezTo>
                    <a:cubicBezTo>
                      <a:pt x="841" y="53"/>
                      <a:pt x="841" y="53"/>
                      <a:pt x="841" y="53"/>
                    </a:cubicBezTo>
                    <a:cubicBezTo>
                      <a:pt x="841" y="22"/>
                      <a:pt x="841" y="22"/>
                      <a:pt x="841" y="22"/>
                    </a:cubicBezTo>
                    <a:cubicBezTo>
                      <a:pt x="841" y="19"/>
                      <a:pt x="842" y="16"/>
                      <a:pt x="841" y="14"/>
                    </a:cubicBezTo>
                    <a:cubicBezTo>
                      <a:pt x="840" y="11"/>
                      <a:pt x="839" y="9"/>
                      <a:pt x="837" y="7"/>
                    </a:cubicBezTo>
                    <a:cubicBezTo>
                      <a:pt x="834" y="3"/>
                      <a:pt x="829" y="1"/>
                      <a:pt x="824" y="1"/>
                    </a:cubicBezTo>
                    <a:cubicBezTo>
                      <a:pt x="761" y="1"/>
                      <a:pt x="761" y="1"/>
                      <a:pt x="761" y="1"/>
                    </a:cubicBezTo>
                    <a:cubicBezTo>
                      <a:pt x="507" y="1"/>
                      <a:pt x="507" y="1"/>
                      <a:pt x="507" y="1"/>
                    </a:cubicBezTo>
                    <a:cubicBezTo>
                      <a:pt x="0" y="1"/>
                      <a:pt x="0" y="1"/>
                      <a:pt x="0"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p>
                <a:endParaRPr lang="zh-CN" altLang="en-US" sz="1600">
                  <a:cs typeface="+mn-ea"/>
                </a:endParaRPr>
              </a:p>
            </p:txBody>
          </p:sp>
          <p:grpSp>
            <p:nvGrpSpPr>
              <p:cNvPr id="130" name="组合 129"/>
              <p:cNvGrpSpPr/>
              <p:nvPr/>
            </p:nvGrpSpPr>
            <p:grpSpPr>
              <a:xfrm>
                <a:off x="2327560" y="1956790"/>
                <a:ext cx="5268776" cy="986400"/>
                <a:chOff x="2327560" y="1340768"/>
                <a:chExt cx="5268776" cy="986400"/>
              </a:xfrm>
              <a:effectLst>
                <a:outerShdw blurRad="50800" dist="38100" dir="5400000" algn="t" rotWithShape="0">
                  <a:prstClr val="black">
                    <a:alpha val="40000"/>
                  </a:prstClr>
                </a:outerShdw>
              </a:effectLst>
            </p:grpSpPr>
            <p:sp>
              <p:nvSpPr>
                <p:cNvPr id="134" name="Freeform 12"/>
                <p:cNvSpPr/>
                <p:nvPr/>
              </p:nvSpPr>
              <p:spPr bwMode="auto">
                <a:xfrm>
                  <a:off x="4572000" y="1340768"/>
                  <a:ext cx="3024336" cy="984526"/>
                </a:xfrm>
                <a:custGeom>
                  <a:avLst/>
                  <a:gdLst>
                    <a:gd name="T0" fmla="*/ 469 w 487"/>
                    <a:gd name="T1" fmla="*/ 0 h 170"/>
                    <a:gd name="T2" fmla="*/ 0 w 487"/>
                    <a:gd name="T3" fmla="*/ 0 h 170"/>
                    <a:gd name="T4" fmla="*/ 0 w 487"/>
                    <a:gd name="T5" fmla="*/ 170 h 170"/>
                    <a:gd name="T6" fmla="*/ 469 w 487"/>
                    <a:gd name="T7" fmla="*/ 170 h 170"/>
                    <a:gd name="T8" fmla="*/ 487 w 487"/>
                    <a:gd name="T9" fmla="*/ 153 h 170"/>
                    <a:gd name="T10" fmla="*/ 487 w 487"/>
                    <a:gd name="T11" fmla="*/ 18 h 170"/>
                    <a:gd name="T12" fmla="*/ 469 w 487"/>
                    <a:gd name="T13" fmla="*/ 0 h 170"/>
                  </a:gdLst>
                  <a:ahLst/>
                  <a:cxnLst>
                    <a:cxn ang="0">
                      <a:pos x="T0" y="T1"/>
                    </a:cxn>
                    <a:cxn ang="0">
                      <a:pos x="T2" y="T3"/>
                    </a:cxn>
                    <a:cxn ang="0">
                      <a:pos x="T4" y="T5"/>
                    </a:cxn>
                    <a:cxn ang="0">
                      <a:pos x="T6" y="T7"/>
                    </a:cxn>
                    <a:cxn ang="0">
                      <a:pos x="T8" y="T9"/>
                    </a:cxn>
                    <a:cxn ang="0">
                      <a:pos x="T10" y="T11"/>
                    </a:cxn>
                    <a:cxn ang="0">
                      <a:pos x="T12" y="T13"/>
                    </a:cxn>
                  </a:cxnLst>
                  <a:rect l="0" t="0" r="r" b="b"/>
                  <a:pathLst>
                    <a:path w="487" h="170">
                      <a:moveTo>
                        <a:pt x="469" y="0"/>
                      </a:moveTo>
                      <a:cubicBezTo>
                        <a:pt x="0" y="0"/>
                        <a:pt x="0" y="0"/>
                        <a:pt x="0" y="0"/>
                      </a:cubicBezTo>
                      <a:cubicBezTo>
                        <a:pt x="0" y="170"/>
                        <a:pt x="0" y="170"/>
                        <a:pt x="0" y="170"/>
                      </a:cubicBezTo>
                      <a:cubicBezTo>
                        <a:pt x="469" y="170"/>
                        <a:pt x="469" y="170"/>
                        <a:pt x="469" y="170"/>
                      </a:cubicBezTo>
                      <a:cubicBezTo>
                        <a:pt x="479" y="170"/>
                        <a:pt x="487" y="162"/>
                        <a:pt x="487" y="153"/>
                      </a:cubicBezTo>
                      <a:cubicBezTo>
                        <a:pt x="487" y="18"/>
                        <a:pt x="487" y="18"/>
                        <a:pt x="487" y="18"/>
                      </a:cubicBezTo>
                      <a:cubicBezTo>
                        <a:pt x="487" y="8"/>
                        <a:pt x="479" y="0"/>
                        <a:pt x="469" y="0"/>
                      </a:cubicBezTo>
                      <a:close/>
                    </a:path>
                  </a:pathLst>
                </a:custGeom>
                <a:gradFill flip="none" rotWithShape="1">
                  <a:gsLst>
                    <a:gs pos="100000">
                      <a:srgbClr val="C6CDD1"/>
                    </a:gs>
                    <a:gs pos="24000">
                      <a:srgbClr val="EAEBEC"/>
                    </a:gs>
                    <a:gs pos="0">
                      <a:schemeClr val="bg1"/>
                    </a:gs>
                  </a:gsLst>
                  <a:lin ang="2700000" scaled="1"/>
                  <a:tileRect/>
                </a:gradFill>
                <a:ln>
                  <a:noFill/>
                </a:ln>
              </p:spPr>
              <p:txBody>
                <a:bodyPr vert="horz" wrap="square" lIns="69596" tIns="34798" rIns="69596" bIns="34798" numCol="1" anchor="t" anchorCtr="0" compatLnSpc="1"/>
                <a:lstStyle/>
                <a:p>
                  <a:endParaRPr lang="zh-CN" altLang="en-US" sz="1600">
                    <a:cs typeface="+mn-ea"/>
                  </a:endParaRPr>
                </a:p>
              </p:txBody>
            </p:sp>
            <p:sp>
              <p:nvSpPr>
                <p:cNvPr id="135" name="矩形 134"/>
                <p:cNvSpPr>
                  <a:spLocks noChangeAspect="1"/>
                </p:cNvSpPr>
                <p:nvPr/>
              </p:nvSpPr>
              <p:spPr>
                <a:xfrm>
                  <a:off x="2327560" y="1340768"/>
                  <a:ext cx="2244440" cy="986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cs typeface="+mn-ea"/>
                  </a:endParaRPr>
                </a:p>
              </p:txBody>
            </p:sp>
            <p:grpSp>
              <p:nvGrpSpPr>
                <p:cNvPr id="136" name="组合 135"/>
                <p:cNvGrpSpPr/>
                <p:nvPr/>
              </p:nvGrpSpPr>
              <p:grpSpPr>
                <a:xfrm>
                  <a:off x="4535424" y="1340768"/>
                  <a:ext cx="72008" cy="986400"/>
                  <a:chOff x="1043608" y="764705"/>
                  <a:chExt cx="72008" cy="1202515"/>
                </a:xfrm>
              </p:grpSpPr>
              <p:grpSp>
                <p:nvGrpSpPr>
                  <p:cNvPr id="137" name="组合 136"/>
                  <p:cNvGrpSpPr/>
                  <p:nvPr/>
                </p:nvGrpSpPr>
                <p:grpSpPr>
                  <a:xfrm>
                    <a:off x="1043608" y="1471273"/>
                    <a:ext cx="72008" cy="260425"/>
                    <a:chOff x="6658297" y="2006204"/>
                    <a:chExt cx="990748" cy="3583036"/>
                  </a:xfrm>
                </p:grpSpPr>
                <p:sp>
                  <p:nvSpPr>
                    <p:cNvPr id="154" name="椭圆 153"/>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55" name="椭圆 154"/>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56"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138" name="组合 137"/>
                  <p:cNvGrpSpPr/>
                  <p:nvPr/>
                </p:nvGrpSpPr>
                <p:grpSpPr>
                  <a:xfrm>
                    <a:off x="1043608" y="1706795"/>
                    <a:ext cx="72008" cy="260425"/>
                    <a:chOff x="6658297" y="2006204"/>
                    <a:chExt cx="990748" cy="3583036"/>
                  </a:xfrm>
                </p:grpSpPr>
                <p:sp>
                  <p:nvSpPr>
                    <p:cNvPr id="151" name="椭圆 150"/>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52" name="椭圆 151"/>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53"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139" name="组合 138"/>
                  <p:cNvGrpSpPr/>
                  <p:nvPr/>
                </p:nvGrpSpPr>
                <p:grpSpPr>
                  <a:xfrm>
                    <a:off x="1043608" y="1235750"/>
                    <a:ext cx="72008" cy="260425"/>
                    <a:chOff x="6658297" y="2006204"/>
                    <a:chExt cx="990748" cy="3583036"/>
                  </a:xfrm>
                </p:grpSpPr>
                <p:sp>
                  <p:nvSpPr>
                    <p:cNvPr id="148" name="椭圆 147"/>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49" name="椭圆 148"/>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50"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140" name="组合 139"/>
                  <p:cNvGrpSpPr/>
                  <p:nvPr/>
                </p:nvGrpSpPr>
                <p:grpSpPr>
                  <a:xfrm>
                    <a:off x="1043608" y="1000228"/>
                    <a:ext cx="72008" cy="260425"/>
                    <a:chOff x="6658297" y="2006204"/>
                    <a:chExt cx="990748" cy="3583036"/>
                  </a:xfrm>
                </p:grpSpPr>
                <p:sp>
                  <p:nvSpPr>
                    <p:cNvPr id="145" name="椭圆 144"/>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46" name="椭圆 145"/>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47"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141" name="组合 140"/>
                  <p:cNvGrpSpPr/>
                  <p:nvPr/>
                </p:nvGrpSpPr>
                <p:grpSpPr>
                  <a:xfrm>
                    <a:off x="1043608" y="764705"/>
                    <a:ext cx="72008" cy="260425"/>
                    <a:chOff x="6658297" y="2006204"/>
                    <a:chExt cx="990748" cy="3583036"/>
                  </a:xfrm>
                </p:grpSpPr>
                <p:sp>
                  <p:nvSpPr>
                    <p:cNvPr id="142" name="椭圆 141"/>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43" name="椭圆 142"/>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44"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grpSp>
          <p:grpSp>
            <p:nvGrpSpPr>
              <p:cNvPr id="131" name="组合 130"/>
              <p:cNvGrpSpPr/>
              <p:nvPr/>
            </p:nvGrpSpPr>
            <p:grpSpPr>
              <a:xfrm>
                <a:off x="1675055" y="1542989"/>
                <a:ext cx="808713" cy="1814003"/>
                <a:chOff x="1315015" y="908720"/>
                <a:chExt cx="808713" cy="1814003"/>
              </a:xfrm>
            </p:grpSpPr>
            <p:sp>
              <p:nvSpPr>
                <p:cNvPr id="132" name="椭圆 131"/>
                <p:cNvSpPr/>
                <p:nvPr/>
              </p:nvSpPr>
              <p:spPr>
                <a:xfrm>
                  <a:off x="1763688" y="908720"/>
                  <a:ext cx="360040" cy="1814003"/>
                </a:xfrm>
                <a:prstGeom prst="ellipse">
                  <a:avLst/>
                </a:prstGeom>
                <a:gradFill flip="none" rotWithShape="1">
                  <a:gsLst>
                    <a:gs pos="0">
                      <a:schemeClr val="tx1">
                        <a:alpha val="70000"/>
                        <a:lumMod val="70000"/>
                        <a:lumOff val="30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useBgFill="1">
              <p:nvSpPr>
                <p:cNvPr id="133" name="矩形 132"/>
                <p:cNvSpPr/>
                <p:nvPr/>
              </p:nvSpPr>
              <p:spPr>
                <a:xfrm>
                  <a:off x="1315015" y="1048728"/>
                  <a:ext cx="648072" cy="15994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grpSp>
        </p:grpSp>
        <p:pic>
          <p:nvPicPr>
            <p:cNvPr id="5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5651" y="1277822"/>
              <a:ext cx="418582" cy="3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TextBox 141"/>
            <p:cNvSpPr txBox="1"/>
            <p:nvPr/>
          </p:nvSpPr>
          <p:spPr>
            <a:xfrm>
              <a:off x="5342155" y="1157587"/>
              <a:ext cx="2694445" cy="421654"/>
            </a:xfrm>
            <a:prstGeom prst="rect">
              <a:avLst/>
            </a:prstGeom>
            <a:noFill/>
            <a:ln cmpd="dbl">
              <a:noFill/>
              <a:prstDash val="lgDash"/>
            </a:ln>
          </p:spPr>
          <p:txBody>
            <a:bodyPr wrap="square" rtlCol="0">
              <a:spAutoFit/>
            </a:bodyPr>
            <a:lstStyle/>
            <a:p>
              <a:pPr>
                <a:lnSpc>
                  <a:spcPct val="150000"/>
                </a:lnSpc>
              </a:pPr>
              <a:r>
                <a:rPr lang="zh-CN" altLang="en-US" sz="1000" dirty="0">
                  <a:solidFill>
                    <a:schemeClr val="tx1">
                      <a:lumMod val="50000"/>
                      <a:lumOff val="50000"/>
                    </a:schemeClr>
                  </a:solidFill>
                </a:rPr>
                <a:t>文字内容需概括精炼，建议与标题相关并符合整体语言风格，语言描述尽量简洁生动。</a:t>
              </a:r>
              <a:endParaRPr lang="zh-CN" altLang="en-US" sz="1000" dirty="0">
                <a:solidFill>
                  <a:schemeClr val="tx1">
                    <a:lumMod val="50000"/>
                    <a:lumOff val="50000"/>
                  </a:schemeClr>
                </a:solidFill>
                <a:latin typeface="+mn-ea"/>
                <a:cs typeface="+mn-ea"/>
              </a:endParaRPr>
            </a:p>
          </p:txBody>
        </p:sp>
        <p:sp>
          <p:nvSpPr>
            <p:cNvPr id="187" name="TextBox 146"/>
            <p:cNvSpPr txBox="1"/>
            <p:nvPr/>
          </p:nvSpPr>
          <p:spPr>
            <a:xfrm>
              <a:off x="3278327" y="1318242"/>
              <a:ext cx="1205198" cy="281103"/>
            </a:xfrm>
            <a:prstGeom prst="rect">
              <a:avLst/>
            </a:prstGeom>
            <a:noFill/>
          </p:spPr>
          <p:txBody>
            <a:bodyPr wrap="none" rtlCol="0">
              <a:spAutoFit/>
            </a:bodyPr>
            <a:lstStyle/>
            <a:p>
              <a:r>
                <a:rPr lang="zh-CN" altLang="en-US" dirty="0">
                  <a:solidFill>
                    <a:schemeClr val="bg1"/>
                  </a:solidFill>
                  <a:latin typeface="+mn-ea"/>
                  <a:cs typeface="+mn-ea"/>
                </a:rPr>
                <a:t>单击插入标题</a:t>
              </a:r>
            </a:p>
          </p:txBody>
        </p:sp>
      </p:grpSp>
      <p:grpSp>
        <p:nvGrpSpPr>
          <p:cNvPr id="4" name="组合 3"/>
          <p:cNvGrpSpPr/>
          <p:nvPr/>
        </p:nvGrpSpPr>
        <p:grpSpPr>
          <a:xfrm>
            <a:off x="3479633" y="2557114"/>
            <a:ext cx="7872141" cy="1636560"/>
            <a:chOff x="2671080" y="1695956"/>
            <a:chExt cx="6044295" cy="1245604"/>
          </a:xfrm>
        </p:grpSpPr>
        <p:grpSp>
          <p:nvGrpSpPr>
            <p:cNvPr id="66" name="组合 65"/>
            <p:cNvGrpSpPr/>
            <p:nvPr/>
          </p:nvGrpSpPr>
          <p:grpSpPr>
            <a:xfrm>
              <a:off x="2671080" y="1695956"/>
              <a:ext cx="6044295" cy="1245604"/>
              <a:chOff x="1675055" y="1542989"/>
              <a:chExt cx="6624681" cy="1814003"/>
            </a:xfrm>
          </p:grpSpPr>
          <p:sp>
            <p:nvSpPr>
              <p:cNvPr id="157" name="椭圆 156"/>
              <p:cNvSpPr/>
              <p:nvPr/>
            </p:nvSpPr>
            <p:spPr>
              <a:xfrm>
                <a:off x="2683112" y="2765192"/>
                <a:ext cx="5616624" cy="360040"/>
              </a:xfrm>
              <a:prstGeom prst="ellipse">
                <a:avLst/>
              </a:prstGeom>
              <a:gradFill flip="none" rotWithShape="1">
                <a:gsLst>
                  <a:gs pos="0">
                    <a:schemeClr val="tx1">
                      <a:lumMod val="50000"/>
                      <a:lumOff val="50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58" name="Freeform 17"/>
              <p:cNvSpPr/>
              <p:nvPr/>
            </p:nvSpPr>
            <p:spPr bwMode="auto">
              <a:xfrm>
                <a:off x="4572000" y="1948052"/>
                <a:ext cx="3024336" cy="986400"/>
              </a:xfrm>
              <a:custGeom>
                <a:avLst/>
                <a:gdLst>
                  <a:gd name="T0" fmla="*/ 0 w 843"/>
                  <a:gd name="T1" fmla="*/ 0 h 171"/>
                  <a:gd name="T2" fmla="*/ 507 w 843"/>
                  <a:gd name="T3" fmla="*/ 0 h 171"/>
                  <a:gd name="T4" fmla="*/ 761 w 843"/>
                  <a:gd name="T5" fmla="*/ 0 h 171"/>
                  <a:gd name="T6" fmla="*/ 824 w 843"/>
                  <a:gd name="T7" fmla="*/ 0 h 171"/>
                  <a:gd name="T8" fmla="*/ 838 w 843"/>
                  <a:gd name="T9" fmla="*/ 6 h 171"/>
                  <a:gd name="T10" fmla="*/ 842 w 843"/>
                  <a:gd name="T11" fmla="*/ 14 h 171"/>
                  <a:gd name="T12" fmla="*/ 842 w 843"/>
                  <a:gd name="T13" fmla="*/ 22 h 171"/>
                  <a:gd name="T14" fmla="*/ 842 w 843"/>
                  <a:gd name="T15" fmla="*/ 53 h 171"/>
                  <a:gd name="T16" fmla="*/ 842 w 843"/>
                  <a:gd name="T17" fmla="*/ 117 h 171"/>
                  <a:gd name="T18" fmla="*/ 842 w 843"/>
                  <a:gd name="T19" fmla="*/ 148 h 171"/>
                  <a:gd name="T20" fmla="*/ 842 w 843"/>
                  <a:gd name="T21" fmla="*/ 156 h 171"/>
                  <a:gd name="T22" fmla="*/ 839 w 843"/>
                  <a:gd name="T23" fmla="*/ 164 h 171"/>
                  <a:gd name="T24" fmla="*/ 824 w 843"/>
                  <a:gd name="T25" fmla="*/ 170 h 171"/>
                  <a:gd name="T26" fmla="*/ 838 w 843"/>
                  <a:gd name="T27" fmla="*/ 163 h 171"/>
                  <a:gd name="T28" fmla="*/ 841 w 843"/>
                  <a:gd name="T29" fmla="*/ 156 h 171"/>
                  <a:gd name="T30" fmla="*/ 841 w 843"/>
                  <a:gd name="T31" fmla="*/ 148 h 171"/>
                  <a:gd name="T32" fmla="*/ 841 w 843"/>
                  <a:gd name="T33" fmla="*/ 117 h 171"/>
                  <a:gd name="T34" fmla="*/ 841 w 843"/>
                  <a:gd name="T35" fmla="*/ 53 h 171"/>
                  <a:gd name="T36" fmla="*/ 841 w 843"/>
                  <a:gd name="T37" fmla="*/ 22 h 171"/>
                  <a:gd name="T38" fmla="*/ 841 w 843"/>
                  <a:gd name="T39" fmla="*/ 14 h 171"/>
                  <a:gd name="T40" fmla="*/ 837 w 843"/>
                  <a:gd name="T41" fmla="*/ 7 h 171"/>
                  <a:gd name="T42" fmla="*/ 824 w 843"/>
                  <a:gd name="T43" fmla="*/ 1 h 171"/>
                  <a:gd name="T44" fmla="*/ 761 w 843"/>
                  <a:gd name="T45" fmla="*/ 1 h 171"/>
                  <a:gd name="T46" fmla="*/ 507 w 843"/>
                  <a:gd name="T47" fmla="*/ 1 h 171"/>
                  <a:gd name="T48" fmla="*/ 0 w 843"/>
                  <a:gd name="T49" fmla="*/ 1 h 171"/>
                  <a:gd name="T50" fmla="*/ 0 w 843"/>
                  <a:gd name="T5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3" h="171">
                    <a:moveTo>
                      <a:pt x="0" y="0"/>
                    </a:moveTo>
                    <a:cubicBezTo>
                      <a:pt x="507" y="0"/>
                      <a:pt x="507" y="0"/>
                      <a:pt x="507" y="0"/>
                    </a:cubicBezTo>
                    <a:cubicBezTo>
                      <a:pt x="761" y="0"/>
                      <a:pt x="761" y="0"/>
                      <a:pt x="761" y="0"/>
                    </a:cubicBezTo>
                    <a:cubicBezTo>
                      <a:pt x="824" y="0"/>
                      <a:pt x="824" y="0"/>
                      <a:pt x="824" y="0"/>
                    </a:cubicBezTo>
                    <a:cubicBezTo>
                      <a:pt x="829" y="0"/>
                      <a:pt x="835" y="2"/>
                      <a:pt x="838" y="6"/>
                    </a:cubicBezTo>
                    <a:cubicBezTo>
                      <a:pt x="840" y="9"/>
                      <a:pt x="841" y="11"/>
                      <a:pt x="842" y="14"/>
                    </a:cubicBezTo>
                    <a:cubicBezTo>
                      <a:pt x="843" y="16"/>
                      <a:pt x="842" y="19"/>
                      <a:pt x="842" y="22"/>
                    </a:cubicBezTo>
                    <a:cubicBezTo>
                      <a:pt x="842" y="53"/>
                      <a:pt x="842" y="53"/>
                      <a:pt x="842" y="53"/>
                    </a:cubicBezTo>
                    <a:cubicBezTo>
                      <a:pt x="842" y="117"/>
                      <a:pt x="842" y="117"/>
                      <a:pt x="842" y="117"/>
                    </a:cubicBezTo>
                    <a:cubicBezTo>
                      <a:pt x="842" y="148"/>
                      <a:pt x="842" y="148"/>
                      <a:pt x="842" y="148"/>
                    </a:cubicBezTo>
                    <a:cubicBezTo>
                      <a:pt x="842" y="151"/>
                      <a:pt x="843" y="154"/>
                      <a:pt x="842" y="156"/>
                    </a:cubicBezTo>
                    <a:cubicBezTo>
                      <a:pt x="841" y="159"/>
                      <a:pt x="840" y="162"/>
                      <a:pt x="839" y="164"/>
                    </a:cubicBezTo>
                    <a:cubicBezTo>
                      <a:pt x="835" y="168"/>
                      <a:pt x="830" y="171"/>
                      <a:pt x="824" y="170"/>
                    </a:cubicBezTo>
                    <a:cubicBezTo>
                      <a:pt x="830" y="170"/>
                      <a:pt x="835" y="167"/>
                      <a:pt x="838" y="163"/>
                    </a:cubicBezTo>
                    <a:cubicBezTo>
                      <a:pt x="839" y="161"/>
                      <a:pt x="840" y="159"/>
                      <a:pt x="841" y="156"/>
                    </a:cubicBezTo>
                    <a:cubicBezTo>
                      <a:pt x="842" y="154"/>
                      <a:pt x="841" y="151"/>
                      <a:pt x="841" y="148"/>
                    </a:cubicBezTo>
                    <a:cubicBezTo>
                      <a:pt x="841" y="117"/>
                      <a:pt x="841" y="117"/>
                      <a:pt x="841" y="117"/>
                    </a:cubicBezTo>
                    <a:cubicBezTo>
                      <a:pt x="841" y="53"/>
                      <a:pt x="841" y="53"/>
                      <a:pt x="841" y="53"/>
                    </a:cubicBezTo>
                    <a:cubicBezTo>
                      <a:pt x="841" y="22"/>
                      <a:pt x="841" y="22"/>
                      <a:pt x="841" y="22"/>
                    </a:cubicBezTo>
                    <a:cubicBezTo>
                      <a:pt x="841" y="19"/>
                      <a:pt x="842" y="16"/>
                      <a:pt x="841" y="14"/>
                    </a:cubicBezTo>
                    <a:cubicBezTo>
                      <a:pt x="840" y="11"/>
                      <a:pt x="839" y="9"/>
                      <a:pt x="837" y="7"/>
                    </a:cubicBezTo>
                    <a:cubicBezTo>
                      <a:pt x="834" y="3"/>
                      <a:pt x="829" y="1"/>
                      <a:pt x="824" y="1"/>
                    </a:cubicBezTo>
                    <a:cubicBezTo>
                      <a:pt x="761" y="1"/>
                      <a:pt x="761" y="1"/>
                      <a:pt x="761" y="1"/>
                    </a:cubicBezTo>
                    <a:cubicBezTo>
                      <a:pt x="507" y="1"/>
                      <a:pt x="507" y="1"/>
                      <a:pt x="507" y="1"/>
                    </a:cubicBezTo>
                    <a:cubicBezTo>
                      <a:pt x="0" y="1"/>
                      <a:pt x="0" y="1"/>
                      <a:pt x="0"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p>
                <a:endParaRPr lang="zh-CN" altLang="en-US" sz="1600">
                  <a:cs typeface="+mn-ea"/>
                </a:endParaRPr>
              </a:p>
            </p:txBody>
          </p:sp>
          <p:grpSp>
            <p:nvGrpSpPr>
              <p:cNvPr id="159" name="组合 158"/>
              <p:cNvGrpSpPr/>
              <p:nvPr/>
            </p:nvGrpSpPr>
            <p:grpSpPr>
              <a:xfrm>
                <a:off x="2327560" y="1956790"/>
                <a:ext cx="5268776" cy="986400"/>
                <a:chOff x="2327560" y="1340768"/>
                <a:chExt cx="5268776" cy="986400"/>
              </a:xfrm>
              <a:effectLst>
                <a:outerShdw blurRad="50800" dist="38100" dir="5400000" algn="t" rotWithShape="0">
                  <a:prstClr val="black">
                    <a:alpha val="40000"/>
                  </a:prstClr>
                </a:outerShdw>
              </a:effectLst>
            </p:grpSpPr>
            <p:sp>
              <p:nvSpPr>
                <p:cNvPr id="163" name="Freeform 12"/>
                <p:cNvSpPr/>
                <p:nvPr/>
              </p:nvSpPr>
              <p:spPr bwMode="auto">
                <a:xfrm>
                  <a:off x="4572000" y="1340768"/>
                  <a:ext cx="3024336" cy="984526"/>
                </a:xfrm>
                <a:custGeom>
                  <a:avLst/>
                  <a:gdLst>
                    <a:gd name="T0" fmla="*/ 469 w 487"/>
                    <a:gd name="T1" fmla="*/ 0 h 170"/>
                    <a:gd name="T2" fmla="*/ 0 w 487"/>
                    <a:gd name="T3" fmla="*/ 0 h 170"/>
                    <a:gd name="T4" fmla="*/ 0 w 487"/>
                    <a:gd name="T5" fmla="*/ 170 h 170"/>
                    <a:gd name="T6" fmla="*/ 469 w 487"/>
                    <a:gd name="T7" fmla="*/ 170 h 170"/>
                    <a:gd name="T8" fmla="*/ 487 w 487"/>
                    <a:gd name="T9" fmla="*/ 153 h 170"/>
                    <a:gd name="T10" fmla="*/ 487 w 487"/>
                    <a:gd name="T11" fmla="*/ 18 h 170"/>
                    <a:gd name="T12" fmla="*/ 469 w 487"/>
                    <a:gd name="T13" fmla="*/ 0 h 170"/>
                  </a:gdLst>
                  <a:ahLst/>
                  <a:cxnLst>
                    <a:cxn ang="0">
                      <a:pos x="T0" y="T1"/>
                    </a:cxn>
                    <a:cxn ang="0">
                      <a:pos x="T2" y="T3"/>
                    </a:cxn>
                    <a:cxn ang="0">
                      <a:pos x="T4" y="T5"/>
                    </a:cxn>
                    <a:cxn ang="0">
                      <a:pos x="T6" y="T7"/>
                    </a:cxn>
                    <a:cxn ang="0">
                      <a:pos x="T8" y="T9"/>
                    </a:cxn>
                    <a:cxn ang="0">
                      <a:pos x="T10" y="T11"/>
                    </a:cxn>
                    <a:cxn ang="0">
                      <a:pos x="T12" y="T13"/>
                    </a:cxn>
                  </a:cxnLst>
                  <a:rect l="0" t="0" r="r" b="b"/>
                  <a:pathLst>
                    <a:path w="487" h="170">
                      <a:moveTo>
                        <a:pt x="469" y="0"/>
                      </a:moveTo>
                      <a:cubicBezTo>
                        <a:pt x="0" y="0"/>
                        <a:pt x="0" y="0"/>
                        <a:pt x="0" y="0"/>
                      </a:cubicBezTo>
                      <a:cubicBezTo>
                        <a:pt x="0" y="170"/>
                        <a:pt x="0" y="170"/>
                        <a:pt x="0" y="170"/>
                      </a:cubicBezTo>
                      <a:cubicBezTo>
                        <a:pt x="469" y="170"/>
                        <a:pt x="469" y="170"/>
                        <a:pt x="469" y="170"/>
                      </a:cubicBezTo>
                      <a:cubicBezTo>
                        <a:pt x="479" y="170"/>
                        <a:pt x="487" y="162"/>
                        <a:pt x="487" y="153"/>
                      </a:cubicBezTo>
                      <a:cubicBezTo>
                        <a:pt x="487" y="18"/>
                        <a:pt x="487" y="18"/>
                        <a:pt x="487" y="18"/>
                      </a:cubicBezTo>
                      <a:cubicBezTo>
                        <a:pt x="487" y="8"/>
                        <a:pt x="479" y="0"/>
                        <a:pt x="469" y="0"/>
                      </a:cubicBezTo>
                      <a:close/>
                    </a:path>
                  </a:pathLst>
                </a:custGeom>
                <a:gradFill flip="none" rotWithShape="1">
                  <a:gsLst>
                    <a:gs pos="100000">
                      <a:srgbClr val="C6CDD1"/>
                    </a:gs>
                    <a:gs pos="24000">
                      <a:srgbClr val="EAEBEC"/>
                    </a:gs>
                    <a:gs pos="0">
                      <a:schemeClr val="bg1"/>
                    </a:gs>
                  </a:gsLst>
                  <a:lin ang="2700000" scaled="1"/>
                  <a:tileRect/>
                </a:gradFill>
                <a:ln>
                  <a:noFill/>
                </a:ln>
              </p:spPr>
              <p:txBody>
                <a:bodyPr vert="horz" wrap="square" lIns="69596" tIns="34798" rIns="69596" bIns="34798" numCol="1" anchor="t" anchorCtr="0" compatLnSpc="1"/>
                <a:lstStyle/>
                <a:p>
                  <a:endParaRPr lang="zh-CN" altLang="en-US" sz="1600">
                    <a:cs typeface="+mn-ea"/>
                  </a:endParaRPr>
                </a:p>
              </p:txBody>
            </p:sp>
            <p:sp>
              <p:nvSpPr>
                <p:cNvPr id="164" name="矩形 163"/>
                <p:cNvSpPr>
                  <a:spLocks noChangeAspect="1"/>
                </p:cNvSpPr>
                <p:nvPr/>
              </p:nvSpPr>
              <p:spPr>
                <a:xfrm>
                  <a:off x="2327560" y="1340768"/>
                  <a:ext cx="2244440" cy="98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grpSp>
              <p:nvGrpSpPr>
                <p:cNvPr id="165" name="组合 164"/>
                <p:cNvGrpSpPr/>
                <p:nvPr/>
              </p:nvGrpSpPr>
              <p:grpSpPr>
                <a:xfrm>
                  <a:off x="4535424" y="1340768"/>
                  <a:ext cx="72008" cy="986400"/>
                  <a:chOff x="1043608" y="764705"/>
                  <a:chExt cx="72008" cy="1202515"/>
                </a:xfrm>
              </p:grpSpPr>
              <p:grpSp>
                <p:nvGrpSpPr>
                  <p:cNvPr id="166" name="组合 165"/>
                  <p:cNvGrpSpPr/>
                  <p:nvPr/>
                </p:nvGrpSpPr>
                <p:grpSpPr>
                  <a:xfrm>
                    <a:off x="1043608" y="1471273"/>
                    <a:ext cx="72008" cy="260425"/>
                    <a:chOff x="6658297" y="2006204"/>
                    <a:chExt cx="990748" cy="3583036"/>
                  </a:xfrm>
                </p:grpSpPr>
                <p:sp>
                  <p:nvSpPr>
                    <p:cNvPr id="183" name="椭圆 182"/>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84" name="椭圆 183"/>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85"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167" name="组合 166"/>
                  <p:cNvGrpSpPr/>
                  <p:nvPr/>
                </p:nvGrpSpPr>
                <p:grpSpPr>
                  <a:xfrm>
                    <a:off x="1043608" y="1706795"/>
                    <a:ext cx="72008" cy="260425"/>
                    <a:chOff x="6658297" y="2006204"/>
                    <a:chExt cx="990748" cy="3583036"/>
                  </a:xfrm>
                </p:grpSpPr>
                <p:sp>
                  <p:nvSpPr>
                    <p:cNvPr id="180" name="椭圆 179"/>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81" name="椭圆 180"/>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82"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168" name="组合 167"/>
                  <p:cNvGrpSpPr/>
                  <p:nvPr/>
                </p:nvGrpSpPr>
                <p:grpSpPr>
                  <a:xfrm>
                    <a:off x="1043608" y="1235750"/>
                    <a:ext cx="72008" cy="260425"/>
                    <a:chOff x="6658297" y="2006204"/>
                    <a:chExt cx="990748" cy="3583036"/>
                  </a:xfrm>
                </p:grpSpPr>
                <p:sp>
                  <p:nvSpPr>
                    <p:cNvPr id="177" name="椭圆 176"/>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78" name="椭圆 177"/>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79"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169" name="组合 168"/>
                  <p:cNvGrpSpPr/>
                  <p:nvPr/>
                </p:nvGrpSpPr>
                <p:grpSpPr>
                  <a:xfrm>
                    <a:off x="1043608" y="1000228"/>
                    <a:ext cx="72008" cy="260425"/>
                    <a:chOff x="6658297" y="2006204"/>
                    <a:chExt cx="990748" cy="3583036"/>
                  </a:xfrm>
                </p:grpSpPr>
                <p:sp>
                  <p:nvSpPr>
                    <p:cNvPr id="174" name="椭圆 173"/>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75" name="椭圆 174"/>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76"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170" name="组合 169"/>
                  <p:cNvGrpSpPr/>
                  <p:nvPr/>
                </p:nvGrpSpPr>
                <p:grpSpPr>
                  <a:xfrm>
                    <a:off x="1043608" y="764705"/>
                    <a:ext cx="72008" cy="260425"/>
                    <a:chOff x="6658297" y="2006204"/>
                    <a:chExt cx="990748" cy="3583036"/>
                  </a:xfrm>
                </p:grpSpPr>
                <p:sp>
                  <p:nvSpPr>
                    <p:cNvPr id="171" name="椭圆 170"/>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72" name="椭圆 171"/>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73"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grpSp>
          <p:grpSp>
            <p:nvGrpSpPr>
              <p:cNvPr id="160" name="组合 159"/>
              <p:cNvGrpSpPr/>
              <p:nvPr/>
            </p:nvGrpSpPr>
            <p:grpSpPr>
              <a:xfrm>
                <a:off x="1675055" y="1542989"/>
                <a:ext cx="808713" cy="1814003"/>
                <a:chOff x="1315015" y="908720"/>
                <a:chExt cx="808713" cy="1814003"/>
              </a:xfrm>
            </p:grpSpPr>
            <p:sp>
              <p:nvSpPr>
                <p:cNvPr id="161" name="椭圆 160"/>
                <p:cNvSpPr/>
                <p:nvPr/>
              </p:nvSpPr>
              <p:spPr>
                <a:xfrm>
                  <a:off x="1763688" y="908720"/>
                  <a:ext cx="360040" cy="1814003"/>
                </a:xfrm>
                <a:prstGeom prst="ellipse">
                  <a:avLst/>
                </a:prstGeom>
                <a:gradFill flip="none" rotWithShape="1">
                  <a:gsLst>
                    <a:gs pos="0">
                      <a:schemeClr val="tx1">
                        <a:lumMod val="50000"/>
                        <a:lumOff val="50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useBgFill="1">
              <p:nvSpPr>
                <p:cNvPr id="162" name="矩形 161"/>
                <p:cNvSpPr/>
                <p:nvPr/>
              </p:nvSpPr>
              <p:spPr>
                <a:xfrm>
                  <a:off x="1315015" y="1048728"/>
                  <a:ext cx="648072" cy="15994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grpSp>
        </p:grpSp>
        <p:pic>
          <p:nvPicPr>
            <p:cNvPr id="5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3176" y="2183683"/>
              <a:ext cx="403532" cy="3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 name="TextBox 142"/>
            <p:cNvSpPr txBox="1"/>
            <p:nvPr/>
          </p:nvSpPr>
          <p:spPr>
            <a:xfrm>
              <a:off x="5328353" y="2051497"/>
              <a:ext cx="2694445" cy="421654"/>
            </a:xfrm>
            <a:prstGeom prst="rect">
              <a:avLst/>
            </a:prstGeom>
            <a:noFill/>
            <a:ln cmpd="dbl">
              <a:noFill/>
              <a:prstDash val="lgDash"/>
            </a:ln>
          </p:spPr>
          <p:txBody>
            <a:bodyPr wrap="square" rtlCol="0">
              <a:spAutoFit/>
            </a:bodyPr>
            <a:lstStyle/>
            <a:p>
              <a:pPr>
                <a:lnSpc>
                  <a:spcPct val="150000"/>
                </a:lnSpc>
              </a:pPr>
              <a:r>
                <a:rPr lang="zh-CN" altLang="en-US" sz="1000" dirty="0">
                  <a:solidFill>
                    <a:schemeClr val="tx1">
                      <a:lumMod val="50000"/>
                      <a:lumOff val="50000"/>
                    </a:schemeClr>
                  </a:solidFill>
                </a:rPr>
                <a:t>文字内容需概括精炼，建议与标题相关并符合整体语言风格，语言描述尽量简洁生动。</a:t>
              </a:r>
              <a:endParaRPr lang="zh-CN" altLang="en-US" sz="1000" dirty="0">
                <a:solidFill>
                  <a:schemeClr val="tx1">
                    <a:lumMod val="50000"/>
                    <a:lumOff val="50000"/>
                  </a:schemeClr>
                </a:solidFill>
                <a:latin typeface="+mn-ea"/>
                <a:cs typeface="+mn-ea"/>
              </a:endParaRPr>
            </a:p>
          </p:txBody>
        </p:sp>
        <p:sp>
          <p:nvSpPr>
            <p:cNvPr id="188" name="TextBox 147"/>
            <p:cNvSpPr txBox="1"/>
            <p:nvPr/>
          </p:nvSpPr>
          <p:spPr>
            <a:xfrm>
              <a:off x="3278327" y="2211493"/>
              <a:ext cx="1205198" cy="281103"/>
            </a:xfrm>
            <a:prstGeom prst="rect">
              <a:avLst/>
            </a:prstGeom>
            <a:noFill/>
          </p:spPr>
          <p:txBody>
            <a:bodyPr wrap="none" rtlCol="0">
              <a:spAutoFit/>
            </a:bodyPr>
            <a:lstStyle/>
            <a:p>
              <a:r>
                <a:rPr lang="zh-CN" altLang="en-US" dirty="0">
                  <a:solidFill>
                    <a:schemeClr val="bg1"/>
                  </a:solidFill>
                  <a:latin typeface="+mn-ea"/>
                  <a:cs typeface="+mn-ea"/>
                </a:rPr>
                <a:t>单击插入标题</a:t>
              </a:r>
            </a:p>
          </p:txBody>
        </p:sp>
      </p:grpSp>
      <p:grpSp>
        <p:nvGrpSpPr>
          <p:cNvPr id="5" name="组合 4"/>
          <p:cNvGrpSpPr/>
          <p:nvPr/>
        </p:nvGrpSpPr>
        <p:grpSpPr>
          <a:xfrm>
            <a:off x="3479633" y="3608997"/>
            <a:ext cx="7872141" cy="1871510"/>
            <a:chOff x="2671080" y="2496555"/>
            <a:chExt cx="6044295" cy="1424427"/>
          </a:xfrm>
        </p:grpSpPr>
        <p:grpSp>
          <p:nvGrpSpPr>
            <p:cNvPr id="68" name="组合 67"/>
            <p:cNvGrpSpPr/>
            <p:nvPr/>
          </p:nvGrpSpPr>
          <p:grpSpPr>
            <a:xfrm>
              <a:off x="2671080" y="2496555"/>
              <a:ext cx="6044295" cy="1424427"/>
              <a:chOff x="1675055" y="1412777"/>
              <a:chExt cx="6624681" cy="2074428"/>
            </a:xfrm>
          </p:grpSpPr>
          <p:sp>
            <p:nvSpPr>
              <p:cNvPr id="99" name="椭圆 98"/>
              <p:cNvSpPr/>
              <p:nvPr/>
            </p:nvSpPr>
            <p:spPr>
              <a:xfrm>
                <a:off x="2683112" y="2765192"/>
                <a:ext cx="5616624" cy="360040"/>
              </a:xfrm>
              <a:prstGeom prst="ellipse">
                <a:avLst/>
              </a:prstGeom>
              <a:gradFill flip="none" rotWithShape="1">
                <a:gsLst>
                  <a:gs pos="0">
                    <a:schemeClr val="tx1">
                      <a:lumMod val="50000"/>
                      <a:lumOff val="50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00" name="Freeform 17"/>
              <p:cNvSpPr/>
              <p:nvPr/>
            </p:nvSpPr>
            <p:spPr bwMode="auto">
              <a:xfrm>
                <a:off x="4572000" y="1948052"/>
                <a:ext cx="3024336" cy="986400"/>
              </a:xfrm>
              <a:custGeom>
                <a:avLst/>
                <a:gdLst>
                  <a:gd name="T0" fmla="*/ 0 w 843"/>
                  <a:gd name="T1" fmla="*/ 0 h 171"/>
                  <a:gd name="T2" fmla="*/ 507 w 843"/>
                  <a:gd name="T3" fmla="*/ 0 h 171"/>
                  <a:gd name="T4" fmla="*/ 761 w 843"/>
                  <a:gd name="T5" fmla="*/ 0 h 171"/>
                  <a:gd name="T6" fmla="*/ 824 w 843"/>
                  <a:gd name="T7" fmla="*/ 0 h 171"/>
                  <a:gd name="T8" fmla="*/ 838 w 843"/>
                  <a:gd name="T9" fmla="*/ 6 h 171"/>
                  <a:gd name="T10" fmla="*/ 842 w 843"/>
                  <a:gd name="T11" fmla="*/ 14 h 171"/>
                  <a:gd name="T12" fmla="*/ 842 w 843"/>
                  <a:gd name="T13" fmla="*/ 22 h 171"/>
                  <a:gd name="T14" fmla="*/ 842 w 843"/>
                  <a:gd name="T15" fmla="*/ 53 h 171"/>
                  <a:gd name="T16" fmla="*/ 842 w 843"/>
                  <a:gd name="T17" fmla="*/ 117 h 171"/>
                  <a:gd name="T18" fmla="*/ 842 w 843"/>
                  <a:gd name="T19" fmla="*/ 148 h 171"/>
                  <a:gd name="T20" fmla="*/ 842 w 843"/>
                  <a:gd name="T21" fmla="*/ 156 h 171"/>
                  <a:gd name="T22" fmla="*/ 839 w 843"/>
                  <a:gd name="T23" fmla="*/ 164 h 171"/>
                  <a:gd name="T24" fmla="*/ 824 w 843"/>
                  <a:gd name="T25" fmla="*/ 170 h 171"/>
                  <a:gd name="T26" fmla="*/ 838 w 843"/>
                  <a:gd name="T27" fmla="*/ 163 h 171"/>
                  <a:gd name="T28" fmla="*/ 841 w 843"/>
                  <a:gd name="T29" fmla="*/ 156 h 171"/>
                  <a:gd name="T30" fmla="*/ 841 w 843"/>
                  <a:gd name="T31" fmla="*/ 148 h 171"/>
                  <a:gd name="T32" fmla="*/ 841 w 843"/>
                  <a:gd name="T33" fmla="*/ 117 h 171"/>
                  <a:gd name="T34" fmla="*/ 841 w 843"/>
                  <a:gd name="T35" fmla="*/ 53 h 171"/>
                  <a:gd name="T36" fmla="*/ 841 w 843"/>
                  <a:gd name="T37" fmla="*/ 22 h 171"/>
                  <a:gd name="T38" fmla="*/ 841 w 843"/>
                  <a:gd name="T39" fmla="*/ 14 h 171"/>
                  <a:gd name="T40" fmla="*/ 837 w 843"/>
                  <a:gd name="T41" fmla="*/ 7 h 171"/>
                  <a:gd name="T42" fmla="*/ 824 w 843"/>
                  <a:gd name="T43" fmla="*/ 1 h 171"/>
                  <a:gd name="T44" fmla="*/ 761 w 843"/>
                  <a:gd name="T45" fmla="*/ 1 h 171"/>
                  <a:gd name="T46" fmla="*/ 507 w 843"/>
                  <a:gd name="T47" fmla="*/ 1 h 171"/>
                  <a:gd name="T48" fmla="*/ 0 w 843"/>
                  <a:gd name="T49" fmla="*/ 1 h 171"/>
                  <a:gd name="T50" fmla="*/ 0 w 843"/>
                  <a:gd name="T5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3" h="171">
                    <a:moveTo>
                      <a:pt x="0" y="0"/>
                    </a:moveTo>
                    <a:cubicBezTo>
                      <a:pt x="507" y="0"/>
                      <a:pt x="507" y="0"/>
                      <a:pt x="507" y="0"/>
                    </a:cubicBezTo>
                    <a:cubicBezTo>
                      <a:pt x="761" y="0"/>
                      <a:pt x="761" y="0"/>
                      <a:pt x="761" y="0"/>
                    </a:cubicBezTo>
                    <a:cubicBezTo>
                      <a:pt x="824" y="0"/>
                      <a:pt x="824" y="0"/>
                      <a:pt x="824" y="0"/>
                    </a:cubicBezTo>
                    <a:cubicBezTo>
                      <a:pt x="829" y="0"/>
                      <a:pt x="835" y="2"/>
                      <a:pt x="838" y="6"/>
                    </a:cubicBezTo>
                    <a:cubicBezTo>
                      <a:pt x="840" y="9"/>
                      <a:pt x="841" y="11"/>
                      <a:pt x="842" y="14"/>
                    </a:cubicBezTo>
                    <a:cubicBezTo>
                      <a:pt x="843" y="16"/>
                      <a:pt x="842" y="19"/>
                      <a:pt x="842" y="22"/>
                    </a:cubicBezTo>
                    <a:cubicBezTo>
                      <a:pt x="842" y="53"/>
                      <a:pt x="842" y="53"/>
                      <a:pt x="842" y="53"/>
                    </a:cubicBezTo>
                    <a:cubicBezTo>
                      <a:pt x="842" y="117"/>
                      <a:pt x="842" y="117"/>
                      <a:pt x="842" y="117"/>
                    </a:cubicBezTo>
                    <a:cubicBezTo>
                      <a:pt x="842" y="148"/>
                      <a:pt x="842" y="148"/>
                      <a:pt x="842" y="148"/>
                    </a:cubicBezTo>
                    <a:cubicBezTo>
                      <a:pt x="842" y="151"/>
                      <a:pt x="843" y="154"/>
                      <a:pt x="842" y="156"/>
                    </a:cubicBezTo>
                    <a:cubicBezTo>
                      <a:pt x="841" y="159"/>
                      <a:pt x="840" y="162"/>
                      <a:pt x="839" y="164"/>
                    </a:cubicBezTo>
                    <a:cubicBezTo>
                      <a:pt x="835" y="168"/>
                      <a:pt x="830" y="171"/>
                      <a:pt x="824" y="170"/>
                    </a:cubicBezTo>
                    <a:cubicBezTo>
                      <a:pt x="830" y="170"/>
                      <a:pt x="835" y="167"/>
                      <a:pt x="838" y="163"/>
                    </a:cubicBezTo>
                    <a:cubicBezTo>
                      <a:pt x="839" y="161"/>
                      <a:pt x="840" y="159"/>
                      <a:pt x="841" y="156"/>
                    </a:cubicBezTo>
                    <a:cubicBezTo>
                      <a:pt x="842" y="154"/>
                      <a:pt x="841" y="151"/>
                      <a:pt x="841" y="148"/>
                    </a:cubicBezTo>
                    <a:cubicBezTo>
                      <a:pt x="841" y="117"/>
                      <a:pt x="841" y="117"/>
                      <a:pt x="841" y="117"/>
                    </a:cubicBezTo>
                    <a:cubicBezTo>
                      <a:pt x="841" y="53"/>
                      <a:pt x="841" y="53"/>
                      <a:pt x="841" y="53"/>
                    </a:cubicBezTo>
                    <a:cubicBezTo>
                      <a:pt x="841" y="22"/>
                      <a:pt x="841" y="22"/>
                      <a:pt x="841" y="22"/>
                    </a:cubicBezTo>
                    <a:cubicBezTo>
                      <a:pt x="841" y="19"/>
                      <a:pt x="842" y="16"/>
                      <a:pt x="841" y="14"/>
                    </a:cubicBezTo>
                    <a:cubicBezTo>
                      <a:pt x="840" y="11"/>
                      <a:pt x="839" y="9"/>
                      <a:pt x="837" y="7"/>
                    </a:cubicBezTo>
                    <a:cubicBezTo>
                      <a:pt x="834" y="3"/>
                      <a:pt x="829" y="1"/>
                      <a:pt x="824" y="1"/>
                    </a:cubicBezTo>
                    <a:cubicBezTo>
                      <a:pt x="761" y="1"/>
                      <a:pt x="761" y="1"/>
                      <a:pt x="761" y="1"/>
                    </a:cubicBezTo>
                    <a:cubicBezTo>
                      <a:pt x="507" y="1"/>
                      <a:pt x="507" y="1"/>
                      <a:pt x="507" y="1"/>
                    </a:cubicBezTo>
                    <a:cubicBezTo>
                      <a:pt x="0" y="1"/>
                      <a:pt x="0" y="1"/>
                      <a:pt x="0"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p>
                <a:endParaRPr lang="zh-CN" altLang="en-US" sz="1600">
                  <a:cs typeface="+mn-ea"/>
                </a:endParaRPr>
              </a:p>
            </p:txBody>
          </p:sp>
          <p:grpSp>
            <p:nvGrpSpPr>
              <p:cNvPr id="101" name="组合 100"/>
              <p:cNvGrpSpPr/>
              <p:nvPr/>
            </p:nvGrpSpPr>
            <p:grpSpPr>
              <a:xfrm>
                <a:off x="2327560" y="1956790"/>
                <a:ext cx="5268776" cy="986400"/>
                <a:chOff x="2327560" y="1340768"/>
                <a:chExt cx="5268776" cy="986400"/>
              </a:xfrm>
              <a:effectLst>
                <a:outerShdw blurRad="50800" dist="38100" dir="5400000" algn="t" rotWithShape="0">
                  <a:prstClr val="black">
                    <a:alpha val="40000"/>
                  </a:prstClr>
                </a:outerShdw>
              </a:effectLst>
            </p:grpSpPr>
            <p:sp>
              <p:nvSpPr>
                <p:cNvPr id="105" name="Freeform 12"/>
                <p:cNvSpPr/>
                <p:nvPr/>
              </p:nvSpPr>
              <p:spPr bwMode="auto">
                <a:xfrm>
                  <a:off x="4572000" y="1340768"/>
                  <a:ext cx="3024336" cy="984526"/>
                </a:xfrm>
                <a:custGeom>
                  <a:avLst/>
                  <a:gdLst>
                    <a:gd name="T0" fmla="*/ 469 w 487"/>
                    <a:gd name="T1" fmla="*/ 0 h 170"/>
                    <a:gd name="T2" fmla="*/ 0 w 487"/>
                    <a:gd name="T3" fmla="*/ 0 h 170"/>
                    <a:gd name="T4" fmla="*/ 0 w 487"/>
                    <a:gd name="T5" fmla="*/ 170 h 170"/>
                    <a:gd name="T6" fmla="*/ 469 w 487"/>
                    <a:gd name="T7" fmla="*/ 170 h 170"/>
                    <a:gd name="T8" fmla="*/ 487 w 487"/>
                    <a:gd name="T9" fmla="*/ 153 h 170"/>
                    <a:gd name="T10" fmla="*/ 487 w 487"/>
                    <a:gd name="T11" fmla="*/ 18 h 170"/>
                    <a:gd name="T12" fmla="*/ 469 w 487"/>
                    <a:gd name="T13" fmla="*/ 0 h 170"/>
                  </a:gdLst>
                  <a:ahLst/>
                  <a:cxnLst>
                    <a:cxn ang="0">
                      <a:pos x="T0" y="T1"/>
                    </a:cxn>
                    <a:cxn ang="0">
                      <a:pos x="T2" y="T3"/>
                    </a:cxn>
                    <a:cxn ang="0">
                      <a:pos x="T4" y="T5"/>
                    </a:cxn>
                    <a:cxn ang="0">
                      <a:pos x="T6" y="T7"/>
                    </a:cxn>
                    <a:cxn ang="0">
                      <a:pos x="T8" y="T9"/>
                    </a:cxn>
                    <a:cxn ang="0">
                      <a:pos x="T10" y="T11"/>
                    </a:cxn>
                    <a:cxn ang="0">
                      <a:pos x="T12" y="T13"/>
                    </a:cxn>
                  </a:cxnLst>
                  <a:rect l="0" t="0" r="r" b="b"/>
                  <a:pathLst>
                    <a:path w="487" h="170">
                      <a:moveTo>
                        <a:pt x="469" y="0"/>
                      </a:moveTo>
                      <a:cubicBezTo>
                        <a:pt x="0" y="0"/>
                        <a:pt x="0" y="0"/>
                        <a:pt x="0" y="0"/>
                      </a:cubicBezTo>
                      <a:cubicBezTo>
                        <a:pt x="0" y="170"/>
                        <a:pt x="0" y="170"/>
                        <a:pt x="0" y="170"/>
                      </a:cubicBezTo>
                      <a:cubicBezTo>
                        <a:pt x="469" y="170"/>
                        <a:pt x="469" y="170"/>
                        <a:pt x="469" y="170"/>
                      </a:cubicBezTo>
                      <a:cubicBezTo>
                        <a:pt x="479" y="170"/>
                        <a:pt x="487" y="162"/>
                        <a:pt x="487" y="153"/>
                      </a:cubicBezTo>
                      <a:cubicBezTo>
                        <a:pt x="487" y="18"/>
                        <a:pt x="487" y="18"/>
                        <a:pt x="487" y="18"/>
                      </a:cubicBezTo>
                      <a:cubicBezTo>
                        <a:pt x="487" y="8"/>
                        <a:pt x="479" y="0"/>
                        <a:pt x="469" y="0"/>
                      </a:cubicBezTo>
                      <a:close/>
                    </a:path>
                  </a:pathLst>
                </a:custGeom>
                <a:gradFill flip="none" rotWithShape="1">
                  <a:gsLst>
                    <a:gs pos="100000">
                      <a:srgbClr val="C6CDD1"/>
                    </a:gs>
                    <a:gs pos="24000">
                      <a:srgbClr val="EAEBEC"/>
                    </a:gs>
                    <a:gs pos="0">
                      <a:schemeClr val="bg1"/>
                    </a:gs>
                  </a:gsLst>
                  <a:lin ang="2700000" scaled="1"/>
                  <a:tileRect/>
                </a:gradFill>
                <a:ln>
                  <a:noFill/>
                </a:ln>
              </p:spPr>
              <p:txBody>
                <a:bodyPr vert="horz" wrap="square" lIns="69596" tIns="34798" rIns="69596" bIns="34798" numCol="1" anchor="t" anchorCtr="0" compatLnSpc="1"/>
                <a:lstStyle/>
                <a:p>
                  <a:endParaRPr lang="zh-CN" altLang="en-US" sz="1600">
                    <a:cs typeface="+mn-ea"/>
                  </a:endParaRPr>
                </a:p>
              </p:txBody>
            </p:sp>
            <p:sp>
              <p:nvSpPr>
                <p:cNvPr id="106" name="矩形 105"/>
                <p:cNvSpPr>
                  <a:spLocks noChangeAspect="1"/>
                </p:cNvSpPr>
                <p:nvPr/>
              </p:nvSpPr>
              <p:spPr>
                <a:xfrm>
                  <a:off x="2327560" y="1340768"/>
                  <a:ext cx="2244440" cy="98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grpSp>
              <p:nvGrpSpPr>
                <p:cNvPr id="107" name="组合 106"/>
                <p:cNvGrpSpPr/>
                <p:nvPr/>
              </p:nvGrpSpPr>
              <p:grpSpPr>
                <a:xfrm>
                  <a:off x="4535424" y="1340768"/>
                  <a:ext cx="72008" cy="986400"/>
                  <a:chOff x="1043608" y="764705"/>
                  <a:chExt cx="72008" cy="1202515"/>
                </a:xfrm>
              </p:grpSpPr>
              <p:grpSp>
                <p:nvGrpSpPr>
                  <p:cNvPr id="108" name="组合 107"/>
                  <p:cNvGrpSpPr/>
                  <p:nvPr/>
                </p:nvGrpSpPr>
                <p:grpSpPr>
                  <a:xfrm>
                    <a:off x="1043608" y="1471273"/>
                    <a:ext cx="72008" cy="260425"/>
                    <a:chOff x="6658297" y="2006204"/>
                    <a:chExt cx="990748" cy="3583036"/>
                  </a:xfrm>
                </p:grpSpPr>
                <p:sp>
                  <p:nvSpPr>
                    <p:cNvPr id="125" name="椭圆 124"/>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26" name="椭圆 125"/>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27"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109" name="组合 108"/>
                  <p:cNvGrpSpPr/>
                  <p:nvPr/>
                </p:nvGrpSpPr>
                <p:grpSpPr>
                  <a:xfrm>
                    <a:off x="1043608" y="1706795"/>
                    <a:ext cx="72008" cy="260425"/>
                    <a:chOff x="6658297" y="2006204"/>
                    <a:chExt cx="990748" cy="3583036"/>
                  </a:xfrm>
                </p:grpSpPr>
                <p:sp>
                  <p:nvSpPr>
                    <p:cNvPr id="122" name="椭圆 121"/>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23" name="椭圆 122"/>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24"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110" name="组合 109"/>
                  <p:cNvGrpSpPr/>
                  <p:nvPr/>
                </p:nvGrpSpPr>
                <p:grpSpPr>
                  <a:xfrm>
                    <a:off x="1043608" y="1235750"/>
                    <a:ext cx="72008" cy="260425"/>
                    <a:chOff x="6658297" y="2006204"/>
                    <a:chExt cx="990748" cy="3583036"/>
                  </a:xfrm>
                </p:grpSpPr>
                <p:sp>
                  <p:nvSpPr>
                    <p:cNvPr id="119" name="椭圆 118"/>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20" name="椭圆 119"/>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21"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111" name="组合 110"/>
                  <p:cNvGrpSpPr/>
                  <p:nvPr/>
                </p:nvGrpSpPr>
                <p:grpSpPr>
                  <a:xfrm>
                    <a:off x="1043608" y="1000228"/>
                    <a:ext cx="72008" cy="260425"/>
                    <a:chOff x="6658297" y="2006204"/>
                    <a:chExt cx="990748" cy="3583036"/>
                  </a:xfrm>
                </p:grpSpPr>
                <p:sp>
                  <p:nvSpPr>
                    <p:cNvPr id="116" name="椭圆 115"/>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17" name="椭圆 116"/>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18"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112" name="组合 111"/>
                  <p:cNvGrpSpPr/>
                  <p:nvPr/>
                </p:nvGrpSpPr>
                <p:grpSpPr>
                  <a:xfrm>
                    <a:off x="1043608" y="764705"/>
                    <a:ext cx="72008" cy="260425"/>
                    <a:chOff x="6658297" y="2006204"/>
                    <a:chExt cx="990748" cy="3583036"/>
                  </a:xfrm>
                </p:grpSpPr>
                <p:sp>
                  <p:nvSpPr>
                    <p:cNvPr id="113" name="椭圆 112"/>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14" name="椭圆 113"/>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115"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grpSp>
          <p:grpSp>
            <p:nvGrpSpPr>
              <p:cNvPr id="102" name="组合 101"/>
              <p:cNvGrpSpPr/>
              <p:nvPr/>
            </p:nvGrpSpPr>
            <p:grpSpPr>
              <a:xfrm>
                <a:off x="1675055" y="1412777"/>
                <a:ext cx="808713" cy="2074428"/>
                <a:chOff x="1315015" y="778508"/>
                <a:chExt cx="808713" cy="2074428"/>
              </a:xfrm>
            </p:grpSpPr>
            <p:sp>
              <p:nvSpPr>
                <p:cNvPr id="103" name="椭圆 102"/>
                <p:cNvSpPr/>
                <p:nvPr/>
              </p:nvSpPr>
              <p:spPr>
                <a:xfrm>
                  <a:off x="1763688" y="778508"/>
                  <a:ext cx="360040" cy="2074428"/>
                </a:xfrm>
                <a:prstGeom prst="ellipse">
                  <a:avLst/>
                </a:prstGeom>
                <a:gradFill flip="none" rotWithShape="1">
                  <a:gsLst>
                    <a:gs pos="0">
                      <a:schemeClr val="tx1">
                        <a:lumMod val="50000"/>
                        <a:lumOff val="50000"/>
                        <a:alpha val="85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useBgFill="1">
              <p:nvSpPr>
                <p:cNvPr id="104" name="矩形 103"/>
                <p:cNvSpPr/>
                <p:nvPr/>
              </p:nvSpPr>
              <p:spPr>
                <a:xfrm>
                  <a:off x="1315015" y="1048728"/>
                  <a:ext cx="648072" cy="15994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grpSp>
        </p:grpSp>
        <p:pic>
          <p:nvPicPr>
            <p:cNvPr id="6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5983" y="3068130"/>
              <a:ext cx="397917" cy="3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 name="TextBox 143"/>
            <p:cNvSpPr txBox="1"/>
            <p:nvPr/>
          </p:nvSpPr>
          <p:spPr>
            <a:xfrm>
              <a:off x="5328353" y="2938782"/>
              <a:ext cx="2694445" cy="421654"/>
            </a:xfrm>
            <a:prstGeom prst="rect">
              <a:avLst/>
            </a:prstGeom>
            <a:noFill/>
            <a:ln cmpd="dbl">
              <a:noFill/>
              <a:prstDash val="lgDash"/>
            </a:ln>
          </p:spPr>
          <p:txBody>
            <a:bodyPr wrap="square" rtlCol="0">
              <a:spAutoFit/>
            </a:bodyPr>
            <a:lstStyle/>
            <a:p>
              <a:pPr>
                <a:lnSpc>
                  <a:spcPct val="150000"/>
                </a:lnSpc>
              </a:pPr>
              <a:r>
                <a:rPr lang="zh-CN" altLang="en-US" sz="1000" dirty="0">
                  <a:solidFill>
                    <a:schemeClr val="tx1">
                      <a:lumMod val="50000"/>
                      <a:lumOff val="50000"/>
                    </a:schemeClr>
                  </a:solidFill>
                </a:rPr>
                <a:t>文字内容需概括精炼，建议与标题相关并符合整体语言风格，语言描述尽量简洁生动。</a:t>
              </a:r>
              <a:endParaRPr lang="zh-CN" altLang="en-US" sz="1000" dirty="0">
                <a:solidFill>
                  <a:schemeClr val="tx1">
                    <a:lumMod val="50000"/>
                    <a:lumOff val="50000"/>
                  </a:schemeClr>
                </a:solidFill>
                <a:latin typeface="+mn-ea"/>
                <a:cs typeface="+mn-ea"/>
              </a:endParaRPr>
            </a:p>
          </p:txBody>
        </p:sp>
        <p:sp>
          <p:nvSpPr>
            <p:cNvPr id="189" name="TextBox 148"/>
            <p:cNvSpPr txBox="1"/>
            <p:nvPr/>
          </p:nvSpPr>
          <p:spPr>
            <a:xfrm>
              <a:off x="3278327" y="3072037"/>
              <a:ext cx="1205198" cy="281103"/>
            </a:xfrm>
            <a:prstGeom prst="rect">
              <a:avLst/>
            </a:prstGeom>
            <a:noFill/>
          </p:spPr>
          <p:txBody>
            <a:bodyPr wrap="none" rtlCol="0">
              <a:spAutoFit/>
            </a:bodyPr>
            <a:lstStyle/>
            <a:p>
              <a:r>
                <a:rPr lang="zh-CN" altLang="en-US" dirty="0">
                  <a:solidFill>
                    <a:schemeClr val="bg1"/>
                  </a:solidFill>
                  <a:latin typeface="+mn-ea"/>
                  <a:cs typeface="+mn-ea"/>
                </a:rPr>
                <a:t>单击插入标题</a:t>
              </a:r>
            </a:p>
          </p:txBody>
        </p:sp>
      </p:grpSp>
      <p:grpSp>
        <p:nvGrpSpPr>
          <p:cNvPr id="6" name="组合 5"/>
          <p:cNvGrpSpPr/>
          <p:nvPr/>
        </p:nvGrpSpPr>
        <p:grpSpPr>
          <a:xfrm>
            <a:off x="3479633" y="4960792"/>
            <a:ext cx="7872141" cy="1636560"/>
            <a:chOff x="2671080" y="3525422"/>
            <a:chExt cx="6044295" cy="1245604"/>
          </a:xfrm>
        </p:grpSpPr>
        <p:grpSp>
          <p:nvGrpSpPr>
            <p:cNvPr id="69" name="组合 68"/>
            <p:cNvGrpSpPr/>
            <p:nvPr/>
          </p:nvGrpSpPr>
          <p:grpSpPr>
            <a:xfrm>
              <a:off x="2671080" y="3525422"/>
              <a:ext cx="6044295" cy="1245604"/>
              <a:chOff x="1675055" y="1542989"/>
              <a:chExt cx="6624681" cy="1814003"/>
            </a:xfrm>
          </p:grpSpPr>
          <p:sp>
            <p:nvSpPr>
              <p:cNvPr id="70" name="椭圆 69"/>
              <p:cNvSpPr/>
              <p:nvPr/>
            </p:nvSpPr>
            <p:spPr>
              <a:xfrm>
                <a:off x="2683112" y="2765192"/>
                <a:ext cx="5616624" cy="360040"/>
              </a:xfrm>
              <a:prstGeom prst="ellipse">
                <a:avLst/>
              </a:prstGeom>
              <a:gradFill flip="none" rotWithShape="1">
                <a:gsLst>
                  <a:gs pos="0">
                    <a:schemeClr val="tx1">
                      <a:lumMod val="50000"/>
                      <a:lumOff val="50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71" name="Freeform 17"/>
              <p:cNvSpPr/>
              <p:nvPr/>
            </p:nvSpPr>
            <p:spPr bwMode="auto">
              <a:xfrm>
                <a:off x="4572000" y="1948052"/>
                <a:ext cx="3024336" cy="986400"/>
              </a:xfrm>
              <a:custGeom>
                <a:avLst/>
                <a:gdLst>
                  <a:gd name="T0" fmla="*/ 0 w 843"/>
                  <a:gd name="T1" fmla="*/ 0 h 171"/>
                  <a:gd name="T2" fmla="*/ 507 w 843"/>
                  <a:gd name="T3" fmla="*/ 0 h 171"/>
                  <a:gd name="T4" fmla="*/ 761 w 843"/>
                  <a:gd name="T5" fmla="*/ 0 h 171"/>
                  <a:gd name="T6" fmla="*/ 824 w 843"/>
                  <a:gd name="T7" fmla="*/ 0 h 171"/>
                  <a:gd name="T8" fmla="*/ 838 w 843"/>
                  <a:gd name="T9" fmla="*/ 6 h 171"/>
                  <a:gd name="T10" fmla="*/ 842 w 843"/>
                  <a:gd name="T11" fmla="*/ 14 h 171"/>
                  <a:gd name="T12" fmla="*/ 842 w 843"/>
                  <a:gd name="T13" fmla="*/ 22 h 171"/>
                  <a:gd name="T14" fmla="*/ 842 w 843"/>
                  <a:gd name="T15" fmla="*/ 53 h 171"/>
                  <a:gd name="T16" fmla="*/ 842 w 843"/>
                  <a:gd name="T17" fmla="*/ 117 h 171"/>
                  <a:gd name="T18" fmla="*/ 842 w 843"/>
                  <a:gd name="T19" fmla="*/ 148 h 171"/>
                  <a:gd name="T20" fmla="*/ 842 w 843"/>
                  <a:gd name="T21" fmla="*/ 156 h 171"/>
                  <a:gd name="T22" fmla="*/ 839 w 843"/>
                  <a:gd name="T23" fmla="*/ 164 h 171"/>
                  <a:gd name="T24" fmla="*/ 824 w 843"/>
                  <a:gd name="T25" fmla="*/ 170 h 171"/>
                  <a:gd name="T26" fmla="*/ 838 w 843"/>
                  <a:gd name="T27" fmla="*/ 163 h 171"/>
                  <a:gd name="T28" fmla="*/ 841 w 843"/>
                  <a:gd name="T29" fmla="*/ 156 h 171"/>
                  <a:gd name="T30" fmla="*/ 841 w 843"/>
                  <a:gd name="T31" fmla="*/ 148 h 171"/>
                  <a:gd name="T32" fmla="*/ 841 w 843"/>
                  <a:gd name="T33" fmla="*/ 117 h 171"/>
                  <a:gd name="T34" fmla="*/ 841 w 843"/>
                  <a:gd name="T35" fmla="*/ 53 h 171"/>
                  <a:gd name="T36" fmla="*/ 841 w 843"/>
                  <a:gd name="T37" fmla="*/ 22 h 171"/>
                  <a:gd name="T38" fmla="*/ 841 w 843"/>
                  <a:gd name="T39" fmla="*/ 14 h 171"/>
                  <a:gd name="T40" fmla="*/ 837 w 843"/>
                  <a:gd name="T41" fmla="*/ 7 h 171"/>
                  <a:gd name="T42" fmla="*/ 824 w 843"/>
                  <a:gd name="T43" fmla="*/ 1 h 171"/>
                  <a:gd name="T44" fmla="*/ 761 w 843"/>
                  <a:gd name="T45" fmla="*/ 1 h 171"/>
                  <a:gd name="T46" fmla="*/ 507 w 843"/>
                  <a:gd name="T47" fmla="*/ 1 h 171"/>
                  <a:gd name="T48" fmla="*/ 0 w 843"/>
                  <a:gd name="T49" fmla="*/ 1 h 171"/>
                  <a:gd name="T50" fmla="*/ 0 w 843"/>
                  <a:gd name="T5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3" h="171">
                    <a:moveTo>
                      <a:pt x="0" y="0"/>
                    </a:moveTo>
                    <a:cubicBezTo>
                      <a:pt x="507" y="0"/>
                      <a:pt x="507" y="0"/>
                      <a:pt x="507" y="0"/>
                    </a:cubicBezTo>
                    <a:cubicBezTo>
                      <a:pt x="761" y="0"/>
                      <a:pt x="761" y="0"/>
                      <a:pt x="761" y="0"/>
                    </a:cubicBezTo>
                    <a:cubicBezTo>
                      <a:pt x="824" y="0"/>
                      <a:pt x="824" y="0"/>
                      <a:pt x="824" y="0"/>
                    </a:cubicBezTo>
                    <a:cubicBezTo>
                      <a:pt x="829" y="0"/>
                      <a:pt x="835" y="2"/>
                      <a:pt x="838" y="6"/>
                    </a:cubicBezTo>
                    <a:cubicBezTo>
                      <a:pt x="840" y="9"/>
                      <a:pt x="841" y="11"/>
                      <a:pt x="842" y="14"/>
                    </a:cubicBezTo>
                    <a:cubicBezTo>
                      <a:pt x="843" y="16"/>
                      <a:pt x="842" y="19"/>
                      <a:pt x="842" y="22"/>
                    </a:cubicBezTo>
                    <a:cubicBezTo>
                      <a:pt x="842" y="53"/>
                      <a:pt x="842" y="53"/>
                      <a:pt x="842" y="53"/>
                    </a:cubicBezTo>
                    <a:cubicBezTo>
                      <a:pt x="842" y="117"/>
                      <a:pt x="842" y="117"/>
                      <a:pt x="842" y="117"/>
                    </a:cubicBezTo>
                    <a:cubicBezTo>
                      <a:pt x="842" y="148"/>
                      <a:pt x="842" y="148"/>
                      <a:pt x="842" y="148"/>
                    </a:cubicBezTo>
                    <a:cubicBezTo>
                      <a:pt x="842" y="151"/>
                      <a:pt x="843" y="154"/>
                      <a:pt x="842" y="156"/>
                    </a:cubicBezTo>
                    <a:cubicBezTo>
                      <a:pt x="841" y="159"/>
                      <a:pt x="840" y="162"/>
                      <a:pt x="839" y="164"/>
                    </a:cubicBezTo>
                    <a:cubicBezTo>
                      <a:pt x="835" y="168"/>
                      <a:pt x="830" y="171"/>
                      <a:pt x="824" y="170"/>
                    </a:cubicBezTo>
                    <a:cubicBezTo>
                      <a:pt x="830" y="170"/>
                      <a:pt x="835" y="167"/>
                      <a:pt x="838" y="163"/>
                    </a:cubicBezTo>
                    <a:cubicBezTo>
                      <a:pt x="839" y="161"/>
                      <a:pt x="840" y="159"/>
                      <a:pt x="841" y="156"/>
                    </a:cubicBezTo>
                    <a:cubicBezTo>
                      <a:pt x="842" y="154"/>
                      <a:pt x="841" y="151"/>
                      <a:pt x="841" y="148"/>
                    </a:cubicBezTo>
                    <a:cubicBezTo>
                      <a:pt x="841" y="117"/>
                      <a:pt x="841" y="117"/>
                      <a:pt x="841" y="117"/>
                    </a:cubicBezTo>
                    <a:cubicBezTo>
                      <a:pt x="841" y="53"/>
                      <a:pt x="841" y="53"/>
                      <a:pt x="841" y="53"/>
                    </a:cubicBezTo>
                    <a:cubicBezTo>
                      <a:pt x="841" y="22"/>
                      <a:pt x="841" y="22"/>
                      <a:pt x="841" y="22"/>
                    </a:cubicBezTo>
                    <a:cubicBezTo>
                      <a:pt x="841" y="19"/>
                      <a:pt x="842" y="16"/>
                      <a:pt x="841" y="14"/>
                    </a:cubicBezTo>
                    <a:cubicBezTo>
                      <a:pt x="840" y="11"/>
                      <a:pt x="839" y="9"/>
                      <a:pt x="837" y="7"/>
                    </a:cubicBezTo>
                    <a:cubicBezTo>
                      <a:pt x="834" y="3"/>
                      <a:pt x="829" y="1"/>
                      <a:pt x="824" y="1"/>
                    </a:cubicBezTo>
                    <a:cubicBezTo>
                      <a:pt x="761" y="1"/>
                      <a:pt x="761" y="1"/>
                      <a:pt x="761" y="1"/>
                    </a:cubicBezTo>
                    <a:cubicBezTo>
                      <a:pt x="507" y="1"/>
                      <a:pt x="507" y="1"/>
                      <a:pt x="507" y="1"/>
                    </a:cubicBezTo>
                    <a:cubicBezTo>
                      <a:pt x="0" y="1"/>
                      <a:pt x="0" y="1"/>
                      <a:pt x="0"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9596" tIns="34798" rIns="69596" bIns="34798" numCol="1" anchor="t" anchorCtr="0" compatLnSpc="1"/>
              <a:lstStyle/>
              <a:p>
                <a:endParaRPr lang="zh-CN" altLang="en-US" sz="1600">
                  <a:cs typeface="+mn-ea"/>
                </a:endParaRPr>
              </a:p>
            </p:txBody>
          </p:sp>
          <p:grpSp>
            <p:nvGrpSpPr>
              <p:cNvPr id="72" name="组合 71"/>
              <p:cNvGrpSpPr/>
              <p:nvPr/>
            </p:nvGrpSpPr>
            <p:grpSpPr>
              <a:xfrm>
                <a:off x="2327560" y="1956790"/>
                <a:ext cx="5268776" cy="986400"/>
                <a:chOff x="2327560" y="1340768"/>
                <a:chExt cx="5268776" cy="986400"/>
              </a:xfrm>
              <a:effectLst>
                <a:outerShdw blurRad="50800" dist="38100" dir="5400000" algn="t" rotWithShape="0">
                  <a:prstClr val="black">
                    <a:alpha val="40000"/>
                  </a:prstClr>
                </a:outerShdw>
              </a:effectLst>
            </p:grpSpPr>
            <p:sp>
              <p:nvSpPr>
                <p:cNvPr id="76" name="Freeform 12"/>
                <p:cNvSpPr/>
                <p:nvPr/>
              </p:nvSpPr>
              <p:spPr bwMode="auto">
                <a:xfrm>
                  <a:off x="4572000" y="1340768"/>
                  <a:ext cx="3024336" cy="984526"/>
                </a:xfrm>
                <a:custGeom>
                  <a:avLst/>
                  <a:gdLst>
                    <a:gd name="T0" fmla="*/ 469 w 487"/>
                    <a:gd name="T1" fmla="*/ 0 h 170"/>
                    <a:gd name="T2" fmla="*/ 0 w 487"/>
                    <a:gd name="T3" fmla="*/ 0 h 170"/>
                    <a:gd name="T4" fmla="*/ 0 w 487"/>
                    <a:gd name="T5" fmla="*/ 170 h 170"/>
                    <a:gd name="T6" fmla="*/ 469 w 487"/>
                    <a:gd name="T7" fmla="*/ 170 h 170"/>
                    <a:gd name="T8" fmla="*/ 487 w 487"/>
                    <a:gd name="T9" fmla="*/ 153 h 170"/>
                    <a:gd name="T10" fmla="*/ 487 w 487"/>
                    <a:gd name="T11" fmla="*/ 18 h 170"/>
                    <a:gd name="T12" fmla="*/ 469 w 487"/>
                    <a:gd name="T13" fmla="*/ 0 h 170"/>
                  </a:gdLst>
                  <a:ahLst/>
                  <a:cxnLst>
                    <a:cxn ang="0">
                      <a:pos x="T0" y="T1"/>
                    </a:cxn>
                    <a:cxn ang="0">
                      <a:pos x="T2" y="T3"/>
                    </a:cxn>
                    <a:cxn ang="0">
                      <a:pos x="T4" y="T5"/>
                    </a:cxn>
                    <a:cxn ang="0">
                      <a:pos x="T6" y="T7"/>
                    </a:cxn>
                    <a:cxn ang="0">
                      <a:pos x="T8" y="T9"/>
                    </a:cxn>
                    <a:cxn ang="0">
                      <a:pos x="T10" y="T11"/>
                    </a:cxn>
                    <a:cxn ang="0">
                      <a:pos x="T12" y="T13"/>
                    </a:cxn>
                  </a:cxnLst>
                  <a:rect l="0" t="0" r="r" b="b"/>
                  <a:pathLst>
                    <a:path w="487" h="170">
                      <a:moveTo>
                        <a:pt x="469" y="0"/>
                      </a:moveTo>
                      <a:cubicBezTo>
                        <a:pt x="0" y="0"/>
                        <a:pt x="0" y="0"/>
                        <a:pt x="0" y="0"/>
                      </a:cubicBezTo>
                      <a:cubicBezTo>
                        <a:pt x="0" y="170"/>
                        <a:pt x="0" y="170"/>
                        <a:pt x="0" y="170"/>
                      </a:cubicBezTo>
                      <a:cubicBezTo>
                        <a:pt x="469" y="170"/>
                        <a:pt x="469" y="170"/>
                        <a:pt x="469" y="170"/>
                      </a:cubicBezTo>
                      <a:cubicBezTo>
                        <a:pt x="479" y="170"/>
                        <a:pt x="487" y="162"/>
                        <a:pt x="487" y="153"/>
                      </a:cubicBezTo>
                      <a:cubicBezTo>
                        <a:pt x="487" y="18"/>
                        <a:pt x="487" y="18"/>
                        <a:pt x="487" y="18"/>
                      </a:cubicBezTo>
                      <a:cubicBezTo>
                        <a:pt x="487" y="8"/>
                        <a:pt x="479" y="0"/>
                        <a:pt x="469" y="0"/>
                      </a:cubicBezTo>
                      <a:close/>
                    </a:path>
                  </a:pathLst>
                </a:custGeom>
                <a:gradFill flip="none" rotWithShape="1">
                  <a:gsLst>
                    <a:gs pos="100000">
                      <a:srgbClr val="C6CDD1"/>
                    </a:gs>
                    <a:gs pos="24000">
                      <a:srgbClr val="EAEBEC"/>
                    </a:gs>
                    <a:gs pos="0">
                      <a:schemeClr val="bg1"/>
                    </a:gs>
                  </a:gsLst>
                  <a:lin ang="2700000" scaled="1"/>
                  <a:tileRect/>
                </a:gradFill>
                <a:ln>
                  <a:noFill/>
                </a:ln>
              </p:spPr>
              <p:txBody>
                <a:bodyPr vert="horz" wrap="square" lIns="69596" tIns="34798" rIns="69596" bIns="34798" numCol="1" anchor="t" anchorCtr="0" compatLnSpc="1"/>
                <a:lstStyle/>
                <a:p>
                  <a:endParaRPr lang="zh-CN" altLang="en-US" sz="1600">
                    <a:cs typeface="+mn-ea"/>
                  </a:endParaRPr>
                </a:p>
              </p:txBody>
            </p:sp>
            <p:sp>
              <p:nvSpPr>
                <p:cNvPr id="77" name="矩形 76"/>
                <p:cNvSpPr>
                  <a:spLocks noChangeAspect="1"/>
                </p:cNvSpPr>
                <p:nvPr/>
              </p:nvSpPr>
              <p:spPr>
                <a:xfrm>
                  <a:off x="2327560" y="1340768"/>
                  <a:ext cx="2244440" cy="986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grpSp>
              <p:nvGrpSpPr>
                <p:cNvPr id="78" name="组合 77"/>
                <p:cNvGrpSpPr/>
                <p:nvPr/>
              </p:nvGrpSpPr>
              <p:grpSpPr>
                <a:xfrm>
                  <a:off x="4535424" y="1340768"/>
                  <a:ext cx="72008" cy="986400"/>
                  <a:chOff x="1043608" y="764705"/>
                  <a:chExt cx="72008" cy="1202515"/>
                </a:xfrm>
              </p:grpSpPr>
              <p:grpSp>
                <p:nvGrpSpPr>
                  <p:cNvPr id="79" name="组合 78"/>
                  <p:cNvGrpSpPr/>
                  <p:nvPr/>
                </p:nvGrpSpPr>
                <p:grpSpPr>
                  <a:xfrm>
                    <a:off x="1043608" y="1471273"/>
                    <a:ext cx="72008" cy="260425"/>
                    <a:chOff x="6658297" y="2006204"/>
                    <a:chExt cx="990748" cy="3583036"/>
                  </a:xfrm>
                </p:grpSpPr>
                <p:sp>
                  <p:nvSpPr>
                    <p:cNvPr id="96" name="椭圆 95"/>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97" name="椭圆 96"/>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98"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80" name="组合 79"/>
                  <p:cNvGrpSpPr/>
                  <p:nvPr/>
                </p:nvGrpSpPr>
                <p:grpSpPr>
                  <a:xfrm>
                    <a:off x="1043608" y="1706795"/>
                    <a:ext cx="72008" cy="260425"/>
                    <a:chOff x="6658297" y="2006204"/>
                    <a:chExt cx="990748" cy="3583036"/>
                  </a:xfrm>
                </p:grpSpPr>
                <p:sp>
                  <p:nvSpPr>
                    <p:cNvPr id="93" name="椭圆 92"/>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94" name="椭圆 93"/>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95"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81" name="组合 80"/>
                  <p:cNvGrpSpPr/>
                  <p:nvPr/>
                </p:nvGrpSpPr>
                <p:grpSpPr>
                  <a:xfrm>
                    <a:off x="1043608" y="1235750"/>
                    <a:ext cx="72008" cy="260425"/>
                    <a:chOff x="6658297" y="2006204"/>
                    <a:chExt cx="990748" cy="3583036"/>
                  </a:xfrm>
                </p:grpSpPr>
                <p:sp>
                  <p:nvSpPr>
                    <p:cNvPr id="90" name="椭圆 89"/>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91" name="椭圆 90"/>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92"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82" name="组合 81"/>
                  <p:cNvGrpSpPr/>
                  <p:nvPr/>
                </p:nvGrpSpPr>
                <p:grpSpPr>
                  <a:xfrm>
                    <a:off x="1043608" y="1000228"/>
                    <a:ext cx="72008" cy="260425"/>
                    <a:chOff x="6658297" y="2006204"/>
                    <a:chExt cx="990748" cy="3583036"/>
                  </a:xfrm>
                </p:grpSpPr>
                <p:sp>
                  <p:nvSpPr>
                    <p:cNvPr id="87" name="椭圆 86"/>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88" name="椭圆 87"/>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89"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nvGrpSpPr>
                  <p:cNvPr id="83" name="组合 82"/>
                  <p:cNvGrpSpPr/>
                  <p:nvPr/>
                </p:nvGrpSpPr>
                <p:grpSpPr>
                  <a:xfrm>
                    <a:off x="1043608" y="764705"/>
                    <a:ext cx="72008" cy="260425"/>
                    <a:chOff x="6658297" y="2006204"/>
                    <a:chExt cx="990748" cy="3583036"/>
                  </a:xfrm>
                </p:grpSpPr>
                <p:sp>
                  <p:nvSpPr>
                    <p:cNvPr id="84" name="椭圆 83"/>
                    <p:cNvSpPr/>
                    <p:nvPr/>
                  </p:nvSpPr>
                  <p:spPr>
                    <a:xfrm>
                      <a:off x="6658297" y="2006204"/>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85" name="椭圆 84"/>
                    <p:cNvSpPr/>
                    <p:nvPr/>
                  </p:nvSpPr>
                  <p:spPr>
                    <a:xfrm>
                      <a:off x="6658297" y="4598492"/>
                      <a:ext cx="990748" cy="990748"/>
                    </a:xfrm>
                    <a:prstGeom prst="ellipse">
                      <a:avLst/>
                    </a:prstGeom>
                    <a:gradFill flip="none" rotWithShape="1">
                      <a:gsLst>
                        <a:gs pos="0">
                          <a:schemeClr val="tx1">
                            <a:lumMod val="50000"/>
                            <a:lumOff val="50000"/>
                          </a:schemeClr>
                        </a:gs>
                        <a:gs pos="70000">
                          <a:srgbClr val="F9F9F9">
                            <a:alpha val="0"/>
                          </a:srgb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p:nvSpPr>
                    <p:cNvPr id="86" name="Freeform 6"/>
                    <p:cNvSpPr/>
                    <p:nvPr/>
                  </p:nvSpPr>
                  <p:spPr bwMode="auto">
                    <a:xfrm>
                      <a:off x="6915546" y="2348880"/>
                      <a:ext cx="476250" cy="2890837"/>
                    </a:xfrm>
                    <a:custGeom>
                      <a:avLst/>
                      <a:gdLst>
                        <a:gd name="T0" fmla="*/ 127 w 127"/>
                        <a:gd name="T1" fmla="*/ 81 h 771"/>
                        <a:gd name="T2" fmla="*/ 127 w 127"/>
                        <a:gd name="T3" fmla="*/ 690 h 771"/>
                        <a:gd name="T4" fmla="*/ 63 w 127"/>
                        <a:gd name="T5" fmla="*/ 771 h 771"/>
                        <a:gd name="T6" fmla="*/ 0 w 127"/>
                        <a:gd name="T7" fmla="*/ 690 h 771"/>
                        <a:gd name="T8" fmla="*/ 0 w 127"/>
                        <a:gd name="T9" fmla="*/ 81 h 771"/>
                        <a:gd name="T10" fmla="*/ 63 w 127"/>
                        <a:gd name="T11" fmla="*/ 0 h 771"/>
                        <a:gd name="T12" fmla="*/ 127 w 127"/>
                        <a:gd name="T13" fmla="*/ 81 h 771"/>
                      </a:gdLst>
                      <a:ahLst/>
                      <a:cxnLst>
                        <a:cxn ang="0">
                          <a:pos x="T0" y="T1"/>
                        </a:cxn>
                        <a:cxn ang="0">
                          <a:pos x="T2" y="T3"/>
                        </a:cxn>
                        <a:cxn ang="0">
                          <a:pos x="T4" y="T5"/>
                        </a:cxn>
                        <a:cxn ang="0">
                          <a:pos x="T6" y="T7"/>
                        </a:cxn>
                        <a:cxn ang="0">
                          <a:pos x="T8" y="T9"/>
                        </a:cxn>
                        <a:cxn ang="0">
                          <a:pos x="T10" y="T11"/>
                        </a:cxn>
                        <a:cxn ang="0">
                          <a:pos x="T12" y="T13"/>
                        </a:cxn>
                      </a:cxnLst>
                      <a:rect l="0" t="0" r="r" b="b"/>
                      <a:pathLst>
                        <a:path w="127" h="771">
                          <a:moveTo>
                            <a:pt x="127" y="81"/>
                          </a:moveTo>
                          <a:cubicBezTo>
                            <a:pt x="127" y="690"/>
                            <a:pt x="127" y="690"/>
                            <a:pt x="127" y="690"/>
                          </a:cubicBezTo>
                          <a:cubicBezTo>
                            <a:pt x="127" y="735"/>
                            <a:pt x="98" y="771"/>
                            <a:pt x="63" y="771"/>
                          </a:cubicBezTo>
                          <a:cubicBezTo>
                            <a:pt x="28" y="771"/>
                            <a:pt x="0" y="735"/>
                            <a:pt x="0" y="690"/>
                          </a:cubicBezTo>
                          <a:cubicBezTo>
                            <a:pt x="0" y="81"/>
                            <a:pt x="0" y="81"/>
                            <a:pt x="0" y="81"/>
                          </a:cubicBezTo>
                          <a:cubicBezTo>
                            <a:pt x="0" y="36"/>
                            <a:pt x="28" y="0"/>
                            <a:pt x="63" y="0"/>
                          </a:cubicBezTo>
                          <a:cubicBezTo>
                            <a:pt x="98" y="0"/>
                            <a:pt x="127" y="36"/>
                            <a:pt x="127" y="81"/>
                          </a:cubicBezTo>
                        </a:path>
                      </a:pathLst>
                    </a:cu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10800000" scaled="1"/>
                      <a:tileRect/>
                    </a:gradFill>
                    <a:ln>
                      <a:noFill/>
                    </a:ln>
                  </p:spPr>
                  <p:txBody>
                    <a:bodyPr vert="horz" wrap="square" lIns="69596" tIns="34798" rIns="69596" bIns="34798" numCol="1" anchor="t" anchorCtr="0" compatLnSpc="1"/>
                    <a:lstStyle/>
                    <a:p>
                      <a:endParaRPr lang="zh-CN" altLang="en-US" sz="1600">
                        <a:cs typeface="+mn-ea"/>
                      </a:endParaRPr>
                    </a:p>
                  </p:txBody>
                </p:sp>
              </p:grpSp>
            </p:grpSp>
          </p:grpSp>
          <p:grpSp>
            <p:nvGrpSpPr>
              <p:cNvPr id="73" name="组合 72"/>
              <p:cNvGrpSpPr/>
              <p:nvPr/>
            </p:nvGrpSpPr>
            <p:grpSpPr>
              <a:xfrm>
                <a:off x="1675055" y="1542989"/>
                <a:ext cx="808713" cy="1814003"/>
                <a:chOff x="1315015" y="908720"/>
                <a:chExt cx="808713" cy="1814003"/>
              </a:xfrm>
            </p:grpSpPr>
            <p:sp>
              <p:nvSpPr>
                <p:cNvPr id="74" name="椭圆 73"/>
                <p:cNvSpPr/>
                <p:nvPr/>
              </p:nvSpPr>
              <p:spPr>
                <a:xfrm>
                  <a:off x="1763688" y="908720"/>
                  <a:ext cx="360040" cy="1814003"/>
                </a:xfrm>
                <a:prstGeom prst="ellipse">
                  <a:avLst/>
                </a:prstGeom>
                <a:gradFill flip="none" rotWithShape="1">
                  <a:gsLst>
                    <a:gs pos="0">
                      <a:schemeClr val="bg1">
                        <a:lumMod val="49000"/>
                        <a:alpha val="97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sp useBgFill="1">
              <p:nvSpPr>
                <p:cNvPr id="75" name="矩形 74"/>
                <p:cNvSpPr/>
                <p:nvPr/>
              </p:nvSpPr>
              <p:spPr>
                <a:xfrm>
                  <a:off x="1315015" y="1048728"/>
                  <a:ext cx="648072" cy="15994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endParaRPr>
                </a:p>
              </p:txBody>
            </p:sp>
          </p:grpSp>
        </p:grpSp>
        <p:pic>
          <p:nvPicPr>
            <p:cNvPr id="61"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4048" y="3995406"/>
              <a:ext cx="281787" cy="3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TextBox 144"/>
            <p:cNvSpPr txBox="1"/>
            <p:nvPr/>
          </p:nvSpPr>
          <p:spPr>
            <a:xfrm>
              <a:off x="5328353" y="3870485"/>
              <a:ext cx="2694445" cy="421654"/>
            </a:xfrm>
            <a:prstGeom prst="rect">
              <a:avLst/>
            </a:prstGeom>
            <a:noFill/>
            <a:ln cmpd="dbl">
              <a:noFill/>
              <a:prstDash val="lgDash"/>
            </a:ln>
          </p:spPr>
          <p:txBody>
            <a:bodyPr wrap="square" rtlCol="0">
              <a:spAutoFit/>
            </a:bodyPr>
            <a:lstStyle/>
            <a:p>
              <a:pPr>
                <a:lnSpc>
                  <a:spcPct val="150000"/>
                </a:lnSpc>
              </a:pPr>
              <a:r>
                <a:rPr lang="zh-CN" altLang="en-US" sz="1000" dirty="0">
                  <a:solidFill>
                    <a:schemeClr val="tx1">
                      <a:lumMod val="50000"/>
                      <a:lumOff val="50000"/>
                    </a:schemeClr>
                  </a:solidFill>
                </a:rPr>
                <a:t>文字内容需概括精炼，建议与标题相关并符合整体语言风格，语言描述尽量简洁生动。</a:t>
              </a:r>
              <a:endParaRPr lang="zh-CN" altLang="en-US" sz="1000" dirty="0">
                <a:solidFill>
                  <a:schemeClr val="tx1">
                    <a:lumMod val="50000"/>
                    <a:lumOff val="50000"/>
                  </a:schemeClr>
                </a:solidFill>
                <a:latin typeface="+mn-ea"/>
                <a:cs typeface="+mn-ea"/>
              </a:endParaRPr>
            </a:p>
          </p:txBody>
        </p:sp>
        <p:sp>
          <p:nvSpPr>
            <p:cNvPr id="190" name="TextBox 149"/>
            <p:cNvSpPr txBox="1"/>
            <p:nvPr/>
          </p:nvSpPr>
          <p:spPr>
            <a:xfrm>
              <a:off x="3278327" y="4040869"/>
              <a:ext cx="1205198" cy="281103"/>
            </a:xfrm>
            <a:prstGeom prst="rect">
              <a:avLst/>
            </a:prstGeom>
            <a:noFill/>
          </p:spPr>
          <p:txBody>
            <a:bodyPr wrap="none" rtlCol="0">
              <a:spAutoFit/>
            </a:bodyPr>
            <a:lstStyle/>
            <a:p>
              <a:r>
                <a:rPr lang="zh-CN" altLang="en-US" dirty="0">
                  <a:solidFill>
                    <a:schemeClr val="bg1"/>
                  </a:solidFill>
                  <a:latin typeface="+mn-ea"/>
                  <a:cs typeface="+mn-ea"/>
                </a:rPr>
                <a:t>单击插入标题</a:t>
              </a:r>
            </a:p>
          </p:txBody>
        </p:sp>
      </p:grpSp>
      <p:grpSp>
        <p:nvGrpSpPr>
          <p:cNvPr id="7" name="组合 6"/>
          <p:cNvGrpSpPr/>
          <p:nvPr/>
        </p:nvGrpSpPr>
        <p:grpSpPr>
          <a:xfrm>
            <a:off x="1329450" y="2060848"/>
            <a:ext cx="2371127" cy="3006524"/>
            <a:chOff x="1020152" y="1318242"/>
            <a:chExt cx="1820571" cy="2288299"/>
          </a:xfrm>
        </p:grpSpPr>
        <p:sp>
          <p:nvSpPr>
            <p:cNvPr id="186" name="TextBox 145"/>
            <p:cNvSpPr txBox="1"/>
            <p:nvPr/>
          </p:nvSpPr>
          <p:spPr>
            <a:xfrm>
              <a:off x="1020152" y="1955063"/>
              <a:ext cx="1820571" cy="1651478"/>
            </a:xfrm>
            <a:prstGeom prst="rect">
              <a:avLst/>
            </a:prstGeom>
            <a:noFill/>
            <a:ln cmpd="dbl">
              <a:noFill/>
              <a:prstDash val="lgDash"/>
            </a:ln>
          </p:spPr>
          <p:txBody>
            <a:bodyPr wrap="square" rtlCol="0">
              <a:spAutoFit/>
            </a:bodyPr>
            <a:lstStyle/>
            <a:p>
              <a:pPr>
                <a:lnSpc>
                  <a:spcPct val="150000"/>
                </a:lnSpc>
              </a:pPr>
              <a:r>
                <a:rPr lang="zh-CN" altLang="en-US" dirty="0">
                  <a:solidFill>
                    <a:schemeClr val="tx1">
                      <a:lumMod val="50000"/>
                      <a:lumOff val="50000"/>
                    </a:schemeClr>
                  </a:solidFill>
                </a:rPr>
                <a:t>文字内容需概括精炼，建议与标题相关并符合整体语言风格，语言描述尽量简洁生动。</a:t>
              </a:r>
              <a:endParaRPr lang="zh-CN" altLang="en-US" dirty="0">
                <a:solidFill>
                  <a:schemeClr val="tx1">
                    <a:lumMod val="50000"/>
                    <a:lumOff val="50000"/>
                  </a:schemeClr>
                </a:solidFill>
                <a:latin typeface="+mn-ea"/>
                <a:cs typeface="+mn-ea"/>
              </a:endParaRPr>
            </a:p>
          </p:txBody>
        </p:sp>
        <p:cxnSp>
          <p:nvCxnSpPr>
            <p:cNvPr id="191" name="直接连接符 190"/>
            <p:cNvCxnSpPr/>
            <p:nvPr/>
          </p:nvCxnSpPr>
          <p:spPr>
            <a:xfrm>
              <a:off x="1068977" y="1756690"/>
              <a:ext cx="1456457" cy="0"/>
            </a:xfrm>
            <a:prstGeom prst="line">
              <a:avLst/>
            </a:prstGeom>
            <a:ln w="28575" cmpd="thickThin">
              <a:solidFill>
                <a:schemeClr val="tx1">
                  <a:lumMod val="75000"/>
                  <a:lumOff val="2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192" name="TextBox 34"/>
            <p:cNvSpPr txBox="1"/>
            <p:nvPr/>
          </p:nvSpPr>
          <p:spPr>
            <a:xfrm>
              <a:off x="1245474" y="1318242"/>
              <a:ext cx="1087041" cy="351378"/>
            </a:xfrm>
            <a:prstGeom prst="rect">
              <a:avLst/>
            </a:prstGeom>
            <a:noFill/>
          </p:spPr>
          <p:txBody>
            <a:bodyPr wrap="none" rtlCol="0">
              <a:spAutoFit/>
            </a:bodyPr>
            <a:lstStyle/>
            <a:p>
              <a:r>
                <a:rPr lang="zh-CN" altLang="en-US" sz="2400" b="1" dirty="0">
                  <a:solidFill>
                    <a:schemeClr val="tx1">
                      <a:lumMod val="75000"/>
                      <a:lumOff val="25000"/>
                    </a:schemeClr>
                  </a:solidFill>
                  <a:latin typeface="+mn-ea"/>
                  <a:cs typeface="+mn-ea"/>
                </a:rPr>
                <a:t>标题内容</a:t>
              </a:r>
            </a:p>
          </p:txBody>
        </p:sp>
      </p:gr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47"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数据 5"/>
          <p:cNvSpPr/>
          <p:nvPr/>
        </p:nvSpPr>
        <p:spPr>
          <a:xfrm>
            <a:off x="1312581" y="2263758"/>
            <a:ext cx="2706692" cy="146228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3871"/>
              <a:gd name="connsiteY0-2" fmla="*/ 10000 h 10000"/>
              <a:gd name="connsiteX1-3" fmla="*/ 2000 w 13871"/>
              <a:gd name="connsiteY1-4" fmla="*/ 0 h 10000"/>
              <a:gd name="connsiteX2-5" fmla="*/ 13871 w 13871"/>
              <a:gd name="connsiteY2-6" fmla="*/ 2910 h 10000"/>
              <a:gd name="connsiteX3-7" fmla="*/ 8000 w 13871"/>
              <a:gd name="connsiteY3-8" fmla="*/ 10000 h 10000"/>
              <a:gd name="connsiteX4-9" fmla="*/ 0 w 13871"/>
              <a:gd name="connsiteY4-10" fmla="*/ 10000 h 10000"/>
              <a:gd name="connsiteX0-11" fmla="*/ 0 w 13871"/>
              <a:gd name="connsiteY0-12" fmla="*/ 8360 h 8360"/>
              <a:gd name="connsiteX1-13" fmla="*/ 11153 w 13871"/>
              <a:gd name="connsiteY1-14" fmla="*/ 0 h 8360"/>
              <a:gd name="connsiteX2-15" fmla="*/ 13871 w 13871"/>
              <a:gd name="connsiteY2-16" fmla="*/ 1270 h 8360"/>
              <a:gd name="connsiteX3-17" fmla="*/ 8000 w 13871"/>
              <a:gd name="connsiteY3-18" fmla="*/ 8360 h 8360"/>
              <a:gd name="connsiteX4-19" fmla="*/ 0 w 13871"/>
              <a:gd name="connsiteY4-20" fmla="*/ 8360 h 8360"/>
              <a:gd name="connsiteX0-21" fmla="*/ 0 w 16221"/>
              <a:gd name="connsiteY0-22" fmla="*/ 5063 h 10000"/>
              <a:gd name="connsiteX1-23" fmla="*/ 14262 w 16221"/>
              <a:gd name="connsiteY1-24" fmla="*/ 0 h 10000"/>
              <a:gd name="connsiteX2-25" fmla="*/ 16221 w 16221"/>
              <a:gd name="connsiteY2-26" fmla="*/ 1519 h 10000"/>
              <a:gd name="connsiteX3-27" fmla="*/ 11988 w 16221"/>
              <a:gd name="connsiteY3-28" fmla="*/ 10000 h 10000"/>
              <a:gd name="connsiteX4-29" fmla="*/ 0 w 16221"/>
              <a:gd name="connsiteY4-30" fmla="*/ 5063 h 10000"/>
              <a:gd name="connsiteX0-31" fmla="*/ 0 w 16221"/>
              <a:gd name="connsiteY0-32" fmla="*/ 7246 h 12183"/>
              <a:gd name="connsiteX1-33" fmla="*/ 10250 w 16221"/>
              <a:gd name="connsiteY1-34" fmla="*/ 0 h 12183"/>
              <a:gd name="connsiteX2-35" fmla="*/ 16221 w 16221"/>
              <a:gd name="connsiteY2-36" fmla="*/ 3702 h 12183"/>
              <a:gd name="connsiteX3-37" fmla="*/ 11988 w 16221"/>
              <a:gd name="connsiteY3-38" fmla="*/ 12183 h 12183"/>
              <a:gd name="connsiteX4-39" fmla="*/ 0 w 16221"/>
              <a:gd name="connsiteY4-40" fmla="*/ 7246 h 12183"/>
              <a:gd name="connsiteX0-41" fmla="*/ 0 w 16221"/>
              <a:gd name="connsiteY0-42" fmla="*/ 7246 h 13132"/>
              <a:gd name="connsiteX1-43" fmla="*/ 10250 w 16221"/>
              <a:gd name="connsiteY1-44" fmla="*/ 0 h 13132"/>
              <a:gd name="connsiteX2-45" fmla="*/ 16221 w 16221"/>
              <a:gd name="connsiteY2-46" fmla="*/ 3702 h 13132"/>
              <a:gd name="connsiteX3-47" fmla="*/ 3412 w 16221"/>
              <a:gd name="connsiteY3-48" fmla="*/ 13132 h 13132"/>
              <a:gd name="connsiteX4-49" fmla="*/ 0 w 16221"/>
              <a:gd name="connsiteY4-50" fmla="*/ 7246 h 13132"/>
              <a:gd name="connsiteX0-51" fmla="*/ 0 w 16279"/>
              <a:gd name="connsiteY0-52" fmla="*/ 7246 h 13132"/>
              <a:gd name="connsiteX1-53" fmla="*/ 10250 w 16279"/>
              <a:gd name="connsiteY1-54" fmla="*/ 0 h 13132"/>
              <a:gd name="connsiteX2-55" fmla="*/ 16279 w 16279"/>
              <a:gd name="connsiteY2-56" fmla="*/ 3765 h 13132"/>
              <a:gd name="connsiteX3-57" fmla="*/ 3412 w 16279"/>
              <a:gd name="connsiteY3-58" fmla="*/ 13132 h 13132"/>
              <a:gd name="connsiteX4-59" fmla="*/ 0 w 16279"/>
              <a:gd name="connsiteY4-60" fmla="*/ 7246 h 13132"/>
              <a:gd name="connsiteX0-61" fmla="*/ 0 w 16301"/>
              <a:gd name="connsiteY0-62" fmla="*/ 7246 h 13132"/>
              <a:gd name="connsiteX1-63" fmla="*/ 10250 w 16301"/>
              <a:gd name="connsiteY1-64" fmla="*/ 0 h 13132"/>
              <a:gd name="connsiteX2-65" fmla="*/ 16301 w 16301"/>
              <a:gd name="connsiteY2-66" fmla="*/ 3812 h 13132"/>
              <a:gd name="connsiteX3-67" fmla="*/ 3412 w 16301"/>
              <a:gd name="connsiteY3-68" fmla="*/ 13132 h 13132"/>
              <a:gd name="connsiteX4-69" fmla="*/ 0 w 16301"/>
              <a:gd name="connsiteY4-70" fmla="*/ 7246 h 13132"/>
              <a:gd name="connsiteX0-71" fmla="*/ 0 w 16366"/>
              <a:gd name="connsiteY0-72" fmla="*/ 7246 h 13132"/>
              <a:gd name="connsiteX1-73" fmla="*/ 10250 w 16366"/>
              <a:gd name="connsiteY1-74" fmla="*/ 0 h 13132"/>
              <a:gd name="connsiteX2-75" fmla="*/ 16366 w 16366"/>
              <a:gd name="connsiteY2-76" fmla="*/ 3836 h 13132"/>
              <a:gd name="connsiteX3-77" fmla="*/ 3412 w 16366"/>
              <a:gd name="connsiteY3-78" fmla="*/ 13132 h 13132"/>
              <a:gd name="connsiteX4-79" fmla="*/ 0 w 16366"/>
              <a:gd name="connsiteY4-80" fmla="*/ 7246 h 1313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366" h="13132">
                <a:moveTo>
                  <a:pt x="0" y="7246"/>
                </a:moveTo>
                <a:lnTo>
                  <a:pt x="10250" y="0"/>
                </a:lnTo>
                <a:lnTo>
                  <a:pt x="16366" y="3836"/>
                </a:lnTo>
                <a:lnTo>
                  <a:pt x="3412" y="13132"/>
                </a:lnTo>
                <a:lnTo>
                  <a:pt x="0" y="7246"/>
                </a:lnTo>
                <a:close/>
              </a:path>
            </a:pathLst>
          </a:cu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endParaRPr lang="zh-CN" altLang="en-US">
              <a:cs typeface="+mn-ea"/>
            </a:endParaRPr>
          </a:p>
        </p:txBody>
      </p:sp>
      <p:sp>
        <p:nvSpPr>
          <p:cNvPr id="4" name="流程图: 数据 5"/>
          <p:cNvSpPr/>
          <p:nvPr/>
        </p:nvSpPr>
        <p:spPr>
          <a:xfrm>
            <a:off x="2385590" y="3445676"/>
            <a:ext cx="2706692" cy="1462287"/>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3871"/>
              <a:gd name="connsiteY0-2" fmla="*/ 10000 h 10000"/>
              <a:gd name="connsiteX1-3" fmla="*/ 2000 w 13871"/>
              <a:gd name="connsiteY1-4" fmla="*/ 0 h 10000"/>
              <a:gd name="connsiteX2-5" fmla="*/ 13871 w 13871"/>
              <a:gd name="connsiteY2-6" fmla="*/ 2910 h 10000"/>
              <a:gd name="connsiteX3-7" fmla="*/ 8000 w 13871"/>
              <a:gd name="connsiteY3-8" fmla="*/ 10000 h 10000"/>
              <a:gd name="connsiteX4-9" fmla="*/ 0 w 13871"/>
              <a:gd name="connsiteY4-10" fmla="*/ 10000 h 10000"/>
              <a:gd name="connsiteX0-11" fmla="*/ 0 w 13871"/>
              <a:gd name="connsiteY0-12" fmla="*/ 8360 h 8360"/>
              <a:gd name="connsiteX1-13" fmla="*/ 11153 w 13871"/>
              <a:gd name="connsiteY1-14" fmla="*/ 0 h 8360"/>
              <a:gd name="connsiteX2-15" fmla="*/ 13871 w 13871"/>
              <a:gd name="connsiteY2-16" fmla="*/ 1270 h 8360"/>
              <a:gd name="connsiteX3-17" fmla="*/ 8000 w 13871"/>
              <a:gd name="connsiteY3-18" fmla="*/ 8360 h 8360"/>
              <a:gd name="connsiteX4-19" fmla="*/ 0 w 13871"/>
              <a:gd name="connsiteY4-20" fmla="*/ 8360 h 8360"/>
              <a:gd name="connsiteX0-21" fmla="*/ 0 w 16221"/>
              <a:gd name="connsiteY0-22" fmla="*/ 5063 h 10000"/>
              <a:gd name="connsiteX1-23" fmla="*/ 14262 w 16221"/>
              <a:gd name="connsiteY1-24" fmla="*/ 0 h 10000"/>
              <a:gd name="connsiteX2-25" fmla="*/ 16221 w 16221"/>
              <a:gd name="connsiteY2-26" fmla="*/ 1519 h 10000"/>
              <a:gd name="connsiteX3-27" fmla="*/ 11988 w 16221"/>
              <a:gd name="connsiteY3-28" fmla="*/ 10000 h 10000"/>
              <a:gd name="connsiteX4-29" fmla="*/ 0 w 16221"/>
              <a:gd name="connsiteY4-30" fmla="*/ 5063 h 10000"/>
              <a:gd name="connsiteX0-31" fmla="*/ 0 w 16221"/>
              <a:gd name="connsiteY0-32" fmla="*/ 7246 h 12183"/>
              <a:gd name="connsiteX1-33" fmla="*/ 10250 w 16221"/>
              <a:gd name="connsiteY1-34" fmla="*/ 0 h 12183"/>
              <a:gd name="connsiteX2-35" fmla="*/ 16221 w 16221"/>
              <a:gd name="connsiteY2-36" fmla="*/ 3702 h 12183"/>
              <a:gd name="connsiteX3-37" fmla="*/ 11988 w 16221"/>
              <a:gd name="connsiteY3-38" fmla="*/ 12183 h 12183"/>
              <a:gd name="connsiteX4-39" fmla="*/ 0 w 16221"/>
              <a:gd name="connsiteY4-40" fmla="*/ 7246 h 12183"/>
              <a:gd name="connsiteX0-41" fmla="*/ 0 w 16221"/>
              <a:gd name="connsiteY0-42" fmla="*/ 7246 h 13132"/>
              <a:gd name="connsiteX1-43" fmla="*/ 10250 w 16221"/>
              <a:gd name="connsiteY1-44" fmla="*/ 0 h 13132"/>
              <a:gd name="connsiteX2-45" fmla="*/ 16221 w 16221"/>
              <a:gd name="connsiteY2-46" fmla="*/ 3702 h 13132"/>
              <a:gd name="connsiteX3-47" fmla="*/ 3412 w 16221"/>
              <a:gd name="connsiteY3-48" fmla="*/ 13132 h 13132"/>
              <a:gd name="connsiteX4-49" fmla="*/ 0 w 16221"/>
              <a:gd name="connsiteY4-50" fmla="*/ 7246 h 13132"/>
              <a:gd name="connsiteX0-51" fmla="*/ 0 w 16279"/>
              <a:gd name="connsiteY0-52" fmla="*/ 7246 h 13132"/>
              <a:gd name="connsiteX1-53" fmla="*/ 10250 w 16279"/>
              <a:gd name="connsiteY1-54" fmla="*/ 0 h 13132"/>
              <a:gd name="connsiteX2-55" fmla="*/ 16279 w 16279"/>
              <a:gd name="connsiteY2-56" fmla="*/ 3765 h 13132"/>
              <a:gd name="connsiteX3-57" fmla="*/ 3412 w 16279"/>
              <a:gd name="connsiteY3-58" fmla="*/ 13132 h 13132"/>
              <a:gd name="connsiteX4-59" fmla="*/ 0 w 16279"/>
              <a:gd name="connsiteY4-60" fmla="*/ 7246 h 13132"/>
              <a:gd name="connsiteX0-61" fmla="*/ 0 w 16301"/>
              <a:gd name="connsiteY0-62" fmla="*/ 7246 h 13132"/>
              <a:gd name="connsiteX1-63" fmla="*/ 10250 w 16301"/>
              <a:gd name="connsiteY1-64" fmla="*/ 0 h 13132"/>
              <a:gd name="connsiteX2-65" fmla="*/ 16301 w 16301"/>
              <a:gd name="connsiteY2-66" fmla="*/ 3812 h 13132"/>
              <a:gd name="connsiteX3-67" fmla="*/ 3412 w 16301"/>
              <a:gd name="connsiteY3-68" fmla="*/ 13132 h 13132"/>
              <a:gd name="connsiteX4-69" fmla="*/ 0 w 16301"/>
              <a:gd name="connsiteY4-70" fmla="*/ 7246 h 13132"/>
              <a:gd name="connsiteX0-71" fmla="*/ 0 w 16366"/>
              <a:gd name="connsiteY0-72" fmla="*/ 7246 h 13132"/>
              <a:gd name="connsiteX1-73" fmla="*/ 10250 w 16366"/>
              <a:gd name="connsiteY1-74" fmla="*/ 0 h 13132"/>
              <a:gd name="connsiteX2-75" fmla="*/ 16366 w 16366"/>
              <a:gd name="connsiteY2-76" fmla="*/ 3836 h 13132"/>
              <a:gd name="connsiteX3-77" fmla="*/ 3412 w 16366"/>
              <a:gd name="connsiteY3-78" fmla="*/ 13132 h 13132"/>
              <a:gd name="connsiteX4-79" fmla="*/ 0 w 16366"/>
              <a:gd name="connsiteY4-80" fmla="*/ 7246 h 1313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366" h="13132">
                <a:moveTo>
                  <a:pt x="0" y="7246"/>
                </a:moveTo>
                <a:lnTo>
                  <a:pt x="10250" y="0"/>
                </a:lnTo>
                <a:lnTo>
                  <a:pt x="16366" y="3836"/>
                </a:lnTo>
                <a:lnTo>
                  <a:pt x="3412" y="13132"/>
                </a:lnTo>
                <a:lnTo>
                  <a:pt x="0" y="7246"/>
                </a:lnTo>
                <a:close/>
              </a:path>
            </a:pathLst>
          </a:cu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zh-CN" altLang="en-US">
              <a:cs typeface="+mn-ea"/>
            </a:endParaRPr>
          </a:p>
        </p:txBody>
      </p:sp>
      <p:sp>
        <p:nvSpPr>
          <p:cNvPr id="5" name="流程图: 数据 5"/>
          <p:cNvSpPr/>
          <p:nvPr/>
        </p:nvSpPr>
        <p:spPr>
          <a:xfrm>
            <a:off x="3448933" y="4625172"/>
            <a:ext cx="2706692" cy="1464704"/>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3871"/>
              <a:gd name="connsiteY0-2" fmla="*/ 10000 h 10000"/>
              <a:gd name="connsiteX1-3" fmla="*/ 2000 w 13871"/>
              <a:gd name="connsiteY1-4" fmla="*/ 0 h 10000"/>
              <a:gd name="connsiteX2-5" fmla="*/ 13871 w 13871"/>
              <a:gd name="connsiteY2-6" fmla="*/ 2910 h 10000"/>
              <a:gd name="connsiteX3-7" fmla="*/ 8000 w 13871"/>
              <a:gd name="connsiteY3-8" fmla="*/ 10000 h 10000"/>
              <a:gd name="connsiteX4-9" fmla="*/ 0 w 13871"/>
              <a:gd name="connsiteY4-10" fmla="*/ 10000 h 10000"/>
              <a:gd name="connsiteX0-11" fmla="*/ 0 w 13871"/>
              <a:gd name="connsiteY0-12" fmla="*/ 8360 h 8360"/>
              <a:gd name="connsiteX1-13" fmla="*/ 11153 w 13871"/>
              <a:gd name="connsiteY1-14" fmla="*/ 0 h 8360"/>
              <a:gd name="connsiteX2-15" fmla="*/ 13871 w 13871"/>
              <a:gd name="connsiteY2-16" fmla="*/ 1270 h 8360"/>
              <a:gd name="connsiteX3-17" fmla="*/ 8000 w 13871"/>
              <a:gd name="connsiteY3-18" fmla="*/ 8360 h 8360"/>
              <a:gd name="connsiteX4-19" fmla="*/ 0 w 13871"/>
              <a:gd name="connsiteY4-20" fmla="*/ 8360 h 8360"/>
              <a:gd name="connsiteX0-21" fmla="*/ 0 w 16221"/>
              <a:gd name="connsiteY0-22" fmla="*/ 5063 h 10000"/>
              <a:gd name="connsiteX1-23" fmla="*/ 14262 w 16221"/>
              <a:gd name="connsiteY1-24" fmla="*/ 0 h 10000"/>
              <a:gd name="connsiteX2-25" fmla="*/ 16221 w 16221"/>
              <a:gd name="connsiteY2-26" fmla="*/ 1519 h 10000"/>
              <a:gd name="connsiteX3-27" fmla="*/ 11988 w 16221"/>
              <a:gd name="connsiteY3-28" fmla="*/ 10000 h 10000"/>
              <a:gd name="connsiteX4-29" fmla="*/ 0 w 16221"/>
              <a:gd name="connsiteY4-30" fmla="*/ 5063 h 10000"/>
              <a:gd name="connsiteX0-31" fmla="*/ 0 w 16221"/>
              <a:gd name="connsiteY0-32" fmla="*/ 7246 h 12183"/>
              <a:gd name="connsiteX1-33" fmla="*/ 10250 w 16221"/>
              <a:gd name="connsiteY1-34" fmla="*/ 0 h 12183"/>
              <a:gd name="connsiteX2-35" fmla="*/ 16221 w 16221"/>
              <a:gd name="connsiteY2-36" fmla="*/ 3702 h 12183"/>
              <a:gd name="connsiteX3-37" fmla="*/ 11988 w 16221"/>
              <a:gd name="connsiteY3-38" fmla="*/ 12183 h 12183"/>
              <a:gd name="connsiteX4-39" fmla="*/ 0 w 16221"/>
              <a:gd name="connsiteY4-40" fmla="*/ 7246 h 12183"/>
              <a:gd name="connsiteX0-41" fmla="*/ 0 w 16221"/>
              <a:gd name="connsiteY0-42" fmla="*/ 7246 h 13132"/>
              <a:gd name="connsiteX1-43" fmla="*/ 10250 w 16221"/>
              <a:gd name="connsiteY1-44" fmla="*/ 0 h 13132"/>
              <a:gd name="connsiteX2-45" fmla="*/ 16221 w 16221"/>
              <a:gd name="connsiteY2-46" fmla="*/ 3702 h 13132"/>
              <a:gd name="connsiteX3-47" fmla="*/ 3412 w 16221"/>
              <a:gd name="connsiteY3-48" fmla="*/ 13132 h 13132"/>
              <a:gd name="connsiteX4-49" fmla="*/ 0 w 16221"/>
              <a:gd name="connsiteY4-50" fmla="*/ 7246 h 13132"/>
              <a:gd name="connsiteX0-51" fmla="*/ 0 w 16279"/>
              <a:gd name="connsiteY0-52" fmla="*/ 7246 h 13132"/>
              <a:gd name="connsiteX1-53" fmla="*/ 10250 w 16279"/>
              <a:gd name="connsiteY1-54" fmla="*/ 0 h 13132"/>
              <a:gd name="connsiteX2-55" fmla="*/ 16279 w 16279"/>
              <a:gd name="connsiteY2-56" fmla="*/ 3765 h 13132"/>
              <a:gd name="connsiteX3-57" fmla="*/ 3412 w 16279"/>
              <a:gd name="connsiteY3-58" fmla="*/ 13132 h 13132"/>
              <a:gd name="connsiteX4-59" fmla="*/ 0 w 16279"/>
              <a:gd name="connsiteY4-60" fmla="*/ 7246 h 13132"/>
              <a:gd name="connsiteX0-61" fmla="*/ 0 w 16301"/>
              <a:gd name="connsiteY0-62" fmla="*/ 7246 h 13132"/>
              <a:gd name="connsiteX1-63" fmla="*/ 10250 w 16301"/>
              <a:gd name="connsiteY1-64" fmla="*/ 0 h 13132"/>
              <a:gd name="connsiteX2-65" fmla="*/ 16301 w 16301"/>
              <a:gd name="connsiteY2-66" fmla="*/ 3812 h 13132"/>
              <a:gd name="connsiteX3-67" fmla="*/ 3412 w 16301"/>
              <a:gd name="connsiteY3-68" fmla="*/ 13132 h 13132"/>
              <a:gd name="connsiteX4-69" fmla="*/ 0 w 16301"/>
              <a:gd name="connsiteY4-70" fmla="*/ 7246 h 13132"/>
              <a:gd name="connsiteX0-71" fmla="*/ 0 w 16366"/>
              <a:gd name="connsiteY0-72" fmla="*/ 7246 h 13132"/>
              <a:gd name="connsiteX1-73" fmla="*/ 10250 w 16366"/>
              <a:gd name="connsiteY1-74" fmla="*/ 0 h 13132"/>
              <a:gd name="connsiteX2-75" fmla="*/ 16366 w 16366"/>
              <a:gd name="connsiteY2-76" fmla="*/ 3836 h 13132"/>
              <a:gd name="connsiteX3-77" fmla="*/ 3412 w 16366"/>
              <a:gd name="connsiteY3-78" fmla="*/ 13132 h 13132"/>
              <a:gd name="connsiteX4-79" fmla="*/ 0 w 16366"/>
              <a:gd name="connsiteY4-80" fmla="*/ 7246 h 1313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366" h="13132">
                <a:moveTo>
                  <a:pt x="0" y="7246"/>
                </a:moveTo>
                <a:lnTo>
                  <a:pt x="10250" y="0"/>
                </a:lnTo>
                <a:lnTo>
                  <a:pt x="16366" y="3836"/>
                </a:lnTo>
                <a:lnTo>
                  <a:pt x="3412" y="13132"/>
                </a:lnTo>
                <a:lnTo>
                  <a:pt x="0" y="7246"/>
                </a:lnTo>
                <a:close/>
              </a:path>
            </a:pathLst>
          </a:cu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endParaRPr lang="zh-CN" altLang="en-US">
              <a:cs typeface="+mn-ea"/>
            </a:endParaRPr>
          </a:p>
        </p:txBody>
      </p:sp>
      <p:sp>
        <p:nvSpPr>
          <p:cNvPr id="6" name="矩形 5"/>
          <p:cNvSpPr/>
          <p:nvPr/>
        </p:nvSpPr>
        <p:spPr>
          <a:xfrm flipH="1">
            <a:off x="3448933" y="5432452"/>
            <a:ext cx="3770035" cy="8048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r>
              <a:rPr lang="en-US" altLang="zh-CN" dirty="0">
                <a:latin typeface="微软雅黑" panose="020B0503020204020204" pitchFamily="34" charset="-122"/>
                <a:cs typeface="+mn-ea"/>
              </a:rPr>
              <a:t>CONTENTS</a:t>
            </a:r>
            <a:endParaRPr lang="zh-CN" altLang="en-US" dirty="0">
              <a:latin typeface="微软雅黑" panose="020B0503020204020204" pitchFamily="34" charset="-122"/>
              <a:cs typeface="+mn-ea"/>
            </a:endParaRPr>
          </a:p>
        </p:txBody>
      </p:sp>
      <p:sp>
        <p:nvSpPr>
          <p:cNvPr id="7" name="矩形 6"/>
          <p:cNvSpPr/>
          <p:nvPr/>
        </p:nvSpPr>
        <p:spPr>
          <a:xfrm flipH="1">
            <a:off x="2385591" y="4252954"/>
            <a:ext cx="3770035" cy="8024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r>
              <a:rPr lang="en-US" altLang="zh-CN" dirty="0">
                <a:latin typeface="微软雅黑" panose="020B0503020204020204" pitchFamily="34" charset="-122"/>
                <a:cs typeface="+mn-ea"/>
              </a:rPr>
              <a:t>CONTENTS</a:t>
            </a:r>
            <a:endParaRPr lang="zh-CN" altLang="en-US" dirty="0">
              <a:latin typeface="微软雅黑" panose="020B0503020204020204" pitchFamily="34" charset="-122"/>
              <a:cs typeface="+mn-ea"/>
            </a:endParaRPr>
          </a:p>
        </p:txBody>
      </p:sp>
      <p:sp>
        <p:nvSpPr>
          <p:cNvPr id="8" name="矩形 7"/>
          <p:cNvSpPr/>
          <p:nvPr/>
        </p:nvSpPr>
        <p:spPr>
          <a:xfrm flipH="1">
            <a:off x="1322248" y="3071039"/>
            <a:ext cx="3770035" cy="804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r>
              <a:rPr lang="en-US" altLang="zh-CN" dirty="0">
                <a:latin typeface="微软雅黑" panose="020B0503020204020204" pitchFamily="34" charset="-122"/>
                <a:cs typeface="+mn-ea"/>
              </a:rPr>
              <a:t>CONTENTS</a:t>
            </a:r>
            <a:endParaRPr lang="zh-CN" altLang="en-US" dirty="0">
              <a:latin typeface="微软雅黑" panose="020B0503020204020204" pitchFamily="34" charset="-122"/>
              <a:cs typeface="+mn-ea"/>
            </a:endParaRPr>
          </a:p>
        </p:txBody>
      </p:sp>
      <p:sp>
        <p:nvSpPr>
          <p:cNvPr id="9" name="矩形 8"/>
          <p:cNvSpPr/>
          <p:nvPr/>
        </p:nvSpPr>
        <p:spPr>
          <a:xfrm flipH="1">
            <a:off x="249238" y="1889125"/>
            <a:ext cx="3770035" cy="8048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r>
              <a:rPr lang="en-US" altLang="zh-CN" dirty="0">
                <a:latin typeface="微软雅黑" panose="020B0503020204020204" pitchFamily="34" charset="-122"/>
                <a:cs typeface="+mn-ea"/>
              </a:rPr>
              <a:t>CONTENTS</a:t>
            </a:r>
            <a:endParaRPr lang="zh-CN" altLang="en-US" dirty="0">
              <a:latin typeface="微软雅黑" panose="020B0503020204020204" pitchFamily="34" charset="-122"/>
              <a:cs typeface="+mn-ea"/>
            </a:endParaRPr>
          </a:p>
        </p:txBody>
      </p:sp>
      <p:sp>
        <p:nvSpPr>
          <p:cNvPr id="10" name="文本框 12"/>
          <p:cNvSpPr txBox="1"/>
          <p:nvPr/>
        </p:nvSpPr>
        <p:spPr>
          <a:xfrm>
            <a:off x="4038607" y="2024477"/>
            <a:ext cx="4988045" cy="451405"/>
          </a:xfrm>
          <a:prstGeom prst="rect">
            <a:avLst/>
          </a:prstGeom>
          <a:noFill/>
        </p:spPr>
        <p:txBody>
          <a:bodyPr lIns="121908" tIns="60954" rIns="121908" bIns="60954">
            <a:spAutoFit/>
          </a:bodyPr>
          <a:lstStyle/>
          <a:p>
            <a:pPr>
              <a:defRPr/>
            </a:pPr>
            <a:endParaRPr lang="zh-CN" altLang="en-US" sz="2100" dirty="0">
              <a:solidFill>
                <a:schemeClr val="tx1">
                  <a:lumMod val="50000"/>
                  <a:lumOff val="50000"/>
                </a:schemeClr>
              </a:solidFill>
              <a:latin typeface="+mn-ea"/>
              <a:cs typeface="+mn-ea"/>
            </a:endParaRPr>
          </a:p>
        </p:txBody>
      </p:sp>
      <p:sp>
        <p:nvSpPr>
          <p:cNvPr id="11" name="文本框 13"/>
          <p:cNvSpPr txBox="1"/>
          <p:nvPr/>
        </p:nvSpPr>
        <p:spPr>
          <a:xfrm>
            <a:off x="5082617" y="3211225"/>
            <a:ext cx="4988045" cy="451405"/>
          </a:xfrm>
          <a:prstGeom prst="rect">
            <a:avLst/>
          </a:prstGeom>
          <a:noFill/>
        </p:spPr>
        <p:txBody>
          <a:bodyPr lIns="121908" tIns="60954" rIns="121908" bIns="60954">
            <a:spAutoFit/>
          </a:bodyPr>
          <a:lstStyle/>
          <a:p>
            <a:pPr>
              <a:defRPr/>
            </a:pPr>
            <a:endParaRPr lang="zh-CN" altLang="en-US" sz="2100" dirty="0">
              <a:solidFill>
                <a:schemeClr val="tx1">
                  <a:lumMod val="50000"/>
                  <a:lumOff val="50000"/>
                </a:schemeClr>
              </a:solidFill>
              <a:latin typeface="+mn-ea"/>
              <a:cs typeface="+mn-ea"/>
            </a:endParaRPr>
          </a:p>
        </p:txBody>
      </p:sp>
      <p:sp>
        <p:nvSpPr>
          <p:cNvPr id="12" name="文本框 14"/>
          <p:cNvSpPr txBox="1"/>
          <p:nvPr/>
        </p:nvSpPr>
        <p:spPr>
          <a:xfrm>
            <a:off x="6184626" y="4397974"/>
            <a:ext cx="4988045" cy="451405"/>
          </a:xfrm>
          <a:prstGeom prst="rect">
            <a:avLst/>
          </a:prstGeom>
          <a:noFill/>
        </p:spPr>
        <p:txBody>
          <a:bodyPr lIns="121908" tIns="60954" rIns="121908" bIns="60954">
            <a:spAutoFit/>
          </a:bodyPr>
          <a:lstStyle/>
          <a:p>
            <a:pPr>
              <a:defRPr/>
            </a:pPr>
            <a:endParaRPr lang="zh-CN" altLang="en-US" sz="2100" dirty="0">
              <a:solidFill>
                <a:schemeClr val="tx1">
                  <a:lumMod val="50000"/>
                  <a:lumOff val="50000"/>
                </a:schemeClr>
              </a:solidFill>
              <a:latin typeface="+mn-ea"/>
              <a:cs typeface="+mn-ea"/>
            </a:endParaRPr>
          </a:p>
        </p:txBody>
      </p:sp>
      <p:sp>
        <p:nvSpPr>
          <p:cNvPr id="13" name="文本框 15"/>
          <p:cNvSpPr txBox="1"/>
          <p:nvPr/>
        </p:nvSpPr>
        <p:spPr>
          <a:xfrm>
            <a:off x="7228636" y="5565386"/>
            <a:ext cx="4988045" cy="451405"/>
          </a:xfrm>
          <a:prstGeom prst="rect">
            <a:avLst/>
          </a:prstGeom>
          <a:noFill/>
        </p:spPr>
        <p:txBody>
          <a:bodyPr lIns="121908" tIns="60954" rIns="121908" bIns="60954">
            <a:spAutoFit/>
          </a:bodyPr>
          <a:lstStyle/>
          <a:p>
            <a:pPr>
              <a:defRPr/>
            </a:pPr>
            <a:endParaRPr lang="zh-CN" altLang="en-US" sz="2100" dirty="0">
              <a:solidFill>
                <a:schemeClr val="tx1">
                  <a:lumMod val="50000"/>
                  <a:lumOff val="50000"/>
                </a:schemeClr>
              </a:solidFill>
              <a:latin typeface="+mn-ea"/>
              <a:cs typeface="+mn-ea"/>
            </a:endParaRPr>
          </a:p>
        </p:txBody>
      </p:sp>
      <p:sp>
        <p:nvSpPr>
          <p:cNvPr id="14" name="矩形 13"/>
          <p:cNvSpPr/>
          <p:nvPr/>
        </p:nvSpPr>
        <p:spPr>
          <a:xfrm>
            <a:off x="4510990" y="1772082"/>
            <a:ext cx="4782363" cy="861762"/>
          </a:xfrm>
          <a:prstGeom prst="rect">
            <a:avLst/>
          </a:prstGeom>
        </p:spPr>
        <p:txBody>
          <a:bodyPr wrap="square" lIns="121908" tIns="60954" rIns="121908" bIns="60954">
            <a:spAutoFit/>
          </a:bodyPr>
          <a:lstStyle/>
          <a:p>
            <a:pPr>
              <a:lnSpc>
                <a:spcPct val="150000"/>
              </a:lnSpc>
            </a:pPr>
            <a:r>
              <a:rPr lang="zh-CN" altLang="en-US" sz="1600" dirty="0">
                <a:solidFill>
                  <a:schemeClr val="tx1">
                    <a:lumMod val="50000"/>
                    <a:lumOff val="50000"/>
                  </a:schemeClr>
                </a:solidFill>
              </a:rPr>
              <a:t>文字内容需概括精炼，建议与标题相关并符合整体语言风格，语言描述尽量简洁生动。</a:t>
            </a:r>
            <a:endParaRPr lang="zh-CN" altLang="en-US" sz="1600" dirty="0">
              <a:solidFill>
                <a:schemeClr val="tx1">
                  <a:lumMod val="50000"/>
                  <a:lumOff val="50000"/>
                </a:schemeClr>
              </a:solidFill>
              <a:latin typeface="+mn-ea"/>
              <a:cs typeface="+mn-ea"/>
            </a:endParaRPr>
          </a:p>
        </p:txBody>
      </p:sp>
      <p:sp>
        <p:nvSpPr>
          <p:cNvPr id="15" name="矩形 14"/>
          <p:cNvSpPr/>
          <p:nvPr/>
        </p:nvSpPr>
        <p:spPr>
          <a:xfrm>
            <a:off x="5273479" y="2977573"/>
            <a:ext cx="4648526" cy="861762"/>
          </a:xfrm>
          <a:prstGeom prst="rect">
            <a:avLst/>
          </a:prstGeom>
        </p:spPr>
        <p:txBody>
          <a:bodyPr wrap="square" lIns="121908" tIns="60954" rIns="121908" bIns="60954">
            <a:spAutoFit/>
          </a:bodyPr>
          <a:lstStyle/>
          <a:p>
            <a:pPr>
              <a:lnSpc>
                <a:spcPct val="150000"/>
              </a:lnSpc>
            </a:pPr>
            <a:r>
              <a:rPr lang="zh-CN" altLang="en-US" sz="1600" dirty="0">
                <a:solidFill>
                  <a:schemeClr val="tx1">
                    <a:lumMod val="50000"/>
                    <a:lumOff val="50000"/>
                  </a:schemeClr>
                </a:solidFill>
              </a:rPr>
              <a:t>文字内容需概括精炼，建议与标题相关并符合整体语言风格，语言描述尽量简洁生动。</a:t>
            </a:r>
            <a:endParaRPr lang="zh-CN" altLang="en-US" sz="1600" dirty="0">
              <a:solidFill>
                <a:schemeClr val="tx1">
                  <a:lumMod val="50000"/>
                  <a:lumOff val="50000"/>
                </a:schemeClr>
              </a:solidFill>
              <a:latin typeface="+mn-ea"/>
              <a:cs typeface="+mn-ea"/>
            </a:endParaRPr>
          </a:p>
        </p:txBody>
      </p:sp>
      <p:sp>
        <p:nvSpPr>
          <p:cNvPr id="16" name="矩形 15"/>
          <p:cNvSpPr/>
          <p:nvPr/>
        </p:nvSpPr>
        <p:spPr>
          <a:xfrm>
            <a:off x="6521568" y="4113801"/>
            <a:ext cx="4930089" cy="861762"/>
          </a:xfrm>
          <a:prstGeom prst="rect">
            <a:avLst/>
          </a:prstGeom>
        </p:spPr>
        <p:txBody>
          <a:bodyPr wrap="square" lIns="121908" tIns="60954" rIns="121908" bIns="60954">
            <a:spAutoFit/>
          </a:bodyPr>
          <a:lstStyle/>
          <a:p>
            <a:pPr>
              <a:lnSpc>
                <a:spcPct val="150000"/>
              </a:lnSpc>
            </a:pPr>
            <a:r>
              <a:rPr lang="zh-CN" altLang="en-US" sz="1600" dirty="0">
                <a:solidFill>
                  <a:schemeClr val="tx1">
                    <a:lumMod val="50000"/>
                    <a:lumOff val="50000"/>
                  </a:schemeClr>
                </a:solidFill>
              </a:rPr>
              <a:t>文字内容需概括精炼，建议与标题相关并符合整体语言风格，语言描述尽量简洁生动。</a:t>
            </a:r>
            <a:endParaRPr lang="zh-CN" altLang="en-US" sz="1600" dirty="0">
              <a:solidFill>
                <a:schemeClr val="tx1">
                  <a:lumMod val="50000"/>
                  <a:lumOff val="50000"/>
                </a:schemeClr>
              </a:solidFill>
              <a:latin typeface="+mn-ea"/>
              <a:cs typeface="+mn-ea"/>
            </a:endParaRPr>
          </a:p>
        </p:txBody>
      </p:sp>
      <p:sp>
        <p:nvSpPr>
          <p:cNvPr id="17" name="矩形 16"/>
          <p:cNvSpPr/>
          <p:nvPr/>
        </p:nvSpPr>
        <p:spPr>
          <a:xfrm>
            <a:off x="7447218" y="5341926"/>
            <a:ext cx="4620804" cy="861762"/>
          </a:xfrm>
          <a:prstGeom prst="rect">
            <a:avLst/>
          </a:prstGeom>
        </p:spPr>
        <p:txBody>
          <a:bodyPr wrap="square" lIns="121908" tIns="60954" rIns="121908" bIns="60954">
            <a:spAutoFit/>
          </a:bodyPr>
          <a:lstStyle/>
          <a:p>
            <a:pPr>
              <a:lnSpc>
                <a:spcPct val="150000"/>
              </a:lnSpc>
            </a:pPr>
            <a:r>
              <a:rPr lang="zh-CN" altLang="en-US" sz="1600" dirty="0">
                <a:solidFill>
                  <a:schemeClr val="tx1">
                    <a:lumMod val="50000"/>
                    <a:lumOff val="50000"/>
                  </a:schemeClr>
                </a:solidFill>
              </a:rPr>
              <a:t>文字内容需概括精炼，建议与标题相关并符合整体语言风格，语言描述尽量简洁生动。</a:t>
            </a:r>
            <a:endParaRPr lang="zh-CN" altLang="en-US" sz="1600" dirty="0">
              <a:solidFill>
                <a:schemeClr val="tx1">
                  <a:lumMod val="50000"/>
                  <a:lumOff val="50000"/>
                </a:schemeClr>
              </a:solidFill>
              <a:latin typeface="+mn-ea"/>
              <a:cs typeface="+mn-ea"/>
            </a:endParaRP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1" fill="hold" grpId="0" nodeType="withEffect">
                                  <p:stCondLst>
                                    <p:cond delay="30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par>
                                <p:cTn id="11" presetID="22" presetClass="entr" presetSubtype="8" fill="hold" grpId="0" nodeType="withEffect">
                                  <p:stCondLst>
                                    <p:cond delay="60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1" fill="hold" grpId="0" nodeType="withEffect">
                                  <p:stCondLst>
                                    <p:cond delay="90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par>
                                <p:cTn id="17" presetID="22" presetClass="entr" presetSubtype="8" fill="hold" grpId="0" nodeType="withEffect">
                                  <p:stCondLst>
                                    <p:cond delay="120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22" presetClass="entr" presetSubtype="1" fill="hold" grpId="0" nodeType="withEffect">
                                  <p:stCondLst>
                                    <p:cond delay="150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par>
                                <p:cTn id="23" presetID="22" presetClass="entr" presetSubtype="8" fill="hold" grpId="0" nodeType="withEffect">
                                  <p:stCondLst>
                                    <p:cond delay="180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par>
                                <p:cTn id="26" presetID="2" presetClass="entr" presetSubtype="2" fill="hold" grpId="0" nodeType="withEffect">
                                  <p:stCondLst>
                                    <p:cond delay="210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1+#ppt_w/2"/>
                                          </p:val>
                                        </p:tav>
                                        <p:tav tm="100000">
                                          <p:val>
                                            <p:strVal val="#ppt_x"/>
                                          </p:val>
                                        </p:tav>
                                      </p:tavLst>
                                    </p:anim>
                                    <p:anim calcmode="lin" valueType="num">
                                      <p:cBhvr additive="base">
                                        <p:cTn id="29" dur="500" fill="hold"/>
                                        <p:tgtEl>
                                          <p:spTgt spid="14"/>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240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1+#ppt_w/2"/>
                                          </p:val>
                                        </p:tav>
                                        <p:tav tm="100000">
                                          <p:val>
                                            <p:strVal val="#ppt_x"/>
                                          </p:val>
                                        </p:tav>
                                      </p:tavLst>
                                    </p:anim>
                                    <p:anim calcmode="lin" valueType="num">
                                      <p:cBhvr additive="base">
                                        <p:cTn id="33" dur="500" fill="hold"/>
                                        <p:tgtEl>
                                          <p:spTgt spid="15"/>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270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300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1+#ppt_w/2"/>
                                          </p:val>
                                        </p:tav>
                                        <p:tav tm="100000">
                                          <p:val>
                                            <p:strVal val="#ppt_x"/>
                                          </p:val>
                                        </p:tav>
                                      </p:tavLst>
                                    </p:anim>
                                    <p:anim calcmode="lin" valueType="num">
                                      <p:cBhvr additive="base">
                                        <p:cTn id="41"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4" grpId="0"/>
      <p:bldP spid="15" grpId="0"/>
      <p:bldP spid="16" grpId="0"/>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1483463" y="1886923"/>
            <a:ext cx="4328095" cy="12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33" name="矩形 32"/>
          <p:cNvSpPr/>
          <p:nvPr/>
        </p:nvSpPr>
        <p:spPr>
          <a:xfrm>
            <a:off x="5922464" y="4909899"/>
            <a:ext cx="4849705" cy="12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34" name="矩形 33"/>
          <p:cNvSpPr/>
          <p:nvPr/>
        </p:nvSpPr>
        <p:spPr>
          <a:xfrm>
            <a:off x="3388367" y="3403548"/>
            <a:ext cx="4680232" cy="12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pic>
        <p:nvPicPr>
          <p:cNvPr id="26" name="Picture 3" descr="F:\PPT素材\5689486_142912225111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8368" y="3403548"/>
            <a:ext cx="2007583" cy="1200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5" descr="F:\PPT素材\73851729622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3464" y="1886923"/>
            <a:ext cx="1730545" cy="12000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F:\PPT素材\12316844_150013306151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22465" y="4909899"/>
            <a:ext cx="2146135" cy="120000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3368979" y="2063580"/>
            <a:ext cx="2400633" cy="984873"/>
          </a:xfrm>
          <a:prstGeom prst="rect">
            <a:avLst/>
          </a:prstGeom>
          <a:noFill/>
          <a:ln>
            <a:noFill/>
          </a:ln>
        </p:spPr>
        <p:txBody>
          <a:bodyPr wrap="none" lIns="121908" tIns="60954" rIns="121908" bIns="60954" rtlCol="0">
            <a:spAutoFit/>
          </a:bodyPr>
          <a:lstStyle/>
          <a:p>
            <a:r>
              <a:rPr lang="zh-CN" altLang="en-US" sz="1400" dirty="0">
                <a:solidFill>
                  <a:schemeClr val="bg1"/>
                </a:solidFill>
                <a:latin typeface="+mn-ea"/>
                <a:cs typeface="+mn-ea"/>
              </a:rPr>
              <a:t>点击添加文字内容内容简要</a:t>
            </a:r>
            <a:endParaRPr lang="en-US" altLang="zh-CN" sz="1400" dirty="0">
              <a:solidFill>
                <a:schemeClr val="bg1"/>
              </a:solidFill>
              <a:latin typeface="+mn-ea"/>
              <a:cs typeface="+mn-ea"/>
            </a:endParaRPr>
          </a:p>
          <a:p>
            <a:r>
              <a:rPr lang="zh-CN" altLang="en-US" sz="1400" dirty="0">
                <a:solidFill>
                  <a:schemeClr val="bg1"/>
                </a:solidFill>
                <a:latin typeface="+mn-ea"/>
                <a:cs typeface="+mn-ea"/>
              </a:rPr>
              <a:t>详尽，言简意赅叙述内容概</a:t>
            </a:r>
            <a:endParaRPr lang="en-US" altLang="zh-CN" sz="1400" dirty="0">
              <a:solidFill>
                <a:schemeClr val="bg1"/>
              </a:solidFill>
              <a:latin typeface="+mn-ea"/>
              <a:cs typeface="+mn-ea"/>
            </a:endParaRPr>
          </a:p>
          <a:p>
            <a:r>
              <a:rPr lang="zh-CN" altLang="en-US" sz="1400" dirty="0">
                <a:solidFill>
                  <a:schemeClr val="bg1"/>
                </a:solidFill>
                <a:latin typeface="+mn-ea"/>
                <a:cs typeface="+mn-ea"/>
              </a:rPr>
              <a:t>要。点击添加文字内容内容</a:t>
            </a:r>
            <a:endParaRPr lang="en-US" altLang="zh-CN" sz="1400" dirty="0">
              <a:solidFill>
                <a:schemeClr val="bg1"/>
              </a:solidFill>
              <a:latin typeface="+mn-ea"/>
              <a:cs typeface="+mn-ea"/>
            </a:endParaRPr>
          </a:p>
          <a:p>
            <a:r>
              <a:rPr lang="zh-CN" altLang="en-US" sz="1400" dirty="0">
                <a:solidFill>
                  <a:schemeClr val="bg1"/>
                </a:solidFill>
                <a:latin typeface="+mn-ea"/>
                <a:cs typeface="+mn-ea"/>
              </a:rPr>
              <a:t>简要详尽。</a:t>
            </a:r>
          </a:p>
        </p:txBody>
      </p:sp>
      <p:sp>
        <p:nvSpPr>
          <p:cNvPr id="30" name="TextBox 29"/>
          <p:cNvSpPr txBox="1"/>
          <p:nvPr/>
        </p:nvSpPr>
        <p:spPr>
          <a:xfrm>
            <a:off x="5579648" y="3551146"/>
            <a:ext cx="2400633" cy="984873"/>
          </a:xfrm>
          <a:prstGeom prst="rect">
            <a:avLst/>
          </a:prstGeom>
          <a:noFill/>
          <a:ln>
            <a:noFill/>
          </a:ln>
        </p:spPr>
        <p:txBody>
          <a:bodyPr wrap="none" lIns="121908" tIns="60954" rIns="121908" bIns="60954" rtlCol="0">
            <a:spAutoFit/>
          </a:bodyPr>
          <a:lstStyle/>
          <a:p>
            <a:r>
              <a:rPr lang="zh-CN" altLang="en-US" sz="1400" dirty="0">
                <a:solidFill>
                  <a:schemeClr val="bg1"/>
                </a:solidFill>
                <a:latin typeface="+mn-ea"/>
                <a:cs typeface="+mn-ea"/>
              </a:rPr>
              <a:t>点击添加文字内容内容简要</a:t>
            </a:r>
            <a:endParaRPr lang="en-US" altLang="zh-CN" sz="1400" dirty="0">
              <a:solidFill>
                <a:schemeClr val="bg1"/>
              </a:solidFill>
              <a:latin typeface="+mn-ea"/>
              <a:cs typeface="+mn-ea"/>
            </a:endParaRPr>
          </a:p>
          <a:p>
            <a:r>
              <a:rPr lang="zh-CN" altLang="en-US" sz="1400" dirty="0">
                <a:solidFill>
                  <a:schemeClr val="bg1"/>
                </a:solidFill>
                <a:latin typeface="+mn-ea"/>
                <a:cs typeface="+mn-ea"/>
              </a:rPr>
              <a:t>详尽，言简意赅叙述内容概</a:t>
            </a:r>
            <a:endParaRPr lang="en-US" altLang="zh-CN" sz="1400" dirty="0">
              <a:solidFill>
                <a:schemeClr val="bg1"/>
              </a:solidFill>
              <a:latin typeface="+mn-ea"/>
              <a:cs typeface="+mn-ea"/>
            </a:endParaRPr>
          </a:p>
          <a:p>
            <a:r>
              <a:rPr lang="zh-CN" altLang="en-US" sz="1400" dirty="0">
                <a:solidFill>
                  <a:schemeClr val="bg1"/>
                </a:solidFill>
                <a:latin typeface="+mn-ea"/>
                <a:cs typeface="+mn-ea"/>
              </a:rPr>
              <a:t>要。点击添加文字内容内容</a:t>
            </a:r>
            <a:endParaRPr lang="en-US" altLang="zh-CN" sz="1400" dirty="0">
              <a:solidFill>
                <a:schemeClr val="bg1"/>
              </a:solidFill>
              <a:latin typeface="+mn-ea"/>
              <a:cs typeface="+mn-ea"/>
            </a:endParaRPr>
          </a:p>
          <a:p>
            <a:r>
              <a:rPr lang="zh-CN" altLang="en-US" sz="1400" dirty="0">
                <a:solidFill>
                  <a:schemeClr val="bg1"/>
                </a:solidFill>
                <a:latin typeface="+mn-ea"/>
                <a:cs typeface="+mn-ea"/>
              </a:rPr>
              <a:t>简要详尽。</a:t>
            </a:r>
          </a:p>
        </p:txBody>
      </p:sp>
      <p:sp>
        <p:nvSpPr>
          <p:cNvPr id="31" name="TextBox 30"/>
          <p:cNvSpPr txBox="1"/>
          <p:nvPr/>
        </p:nvSpPr>
        <p:spPr>
          <a:xfrm>
            <a:off x="8286385" y="5062318"/>
            <a:ext cx="2400633" cy="984873"/>
          </a:xfrm>
          <a:prstGeom prst="rect">
            <a:avLst/>
          </a:prstGeom>
          <a:noFill/>
          <a:ln>
            <a:noFill/>
          </a:ln>
        </p:spPr>
        <p:txBody>
          <a:bodyPr wrap="none" lIns="121908" tIns="60954" rIns="121908" bIns="60954" rtlCol="0">
            <a:spAutoFit/>
          </a:bodyPr>
          <a:lstStyle/>
          <a:p>
            <a:r>
              <a:rPr lang="zh-CN" altLang="en-US" sz="1400" dirty="0">
                <a:solidFill>
                  <a:schemeClr val="bg1"/>
                </a:solidFill>
                <a:latin typeface="+mn-ea"/>
                <a:cs typeface="+mn-ea"/>
              </a:rPr>
              <a:t>点击添加文字内容内容简要</a:t>
            </a:r>
            <a:endParaRPr lang="en-US" altLang="zh-CN" sz="1400" dirty="0">
              <a:solidFill>
                <a:schemeClr val="bg1"/>
              </a:solidFill>
              <a:latin typeface="+mn-ea"/>
              <a:cs typeface="+mn-ea"/>
            </a:endParaRPr>
          </a:p>
          <a:p>
            <a:r>
              <a:rPr lang="zh-CN" altLang="en-US" sz="1400" dirty="0">
                <a:solidFill>
                  <a:schemeClr val="bg1"/>
                </a:solidFill>
                <a:latin typeface="+mn-ea"/>
                <a:cs typeface="+mn-ea"/>
              </a:rPr>
              <a:t>详尽，言简意赅叙述内容概</a:t>
            </a:r>
            <a:endParaRPr lang="en-US" altLang="zh-CN" sz="1400" dirty="0">
              <a:solidFill>
                <a:schemeClr val="bg1"/>
              </a:solidFill>
              <a:latin typeface="+mn-ea"/>
              <a:cs typeface="+mn-ea"/>
            </a:endParaRPr>
          </a:p>
          <a:p>
            <a:r>
              <a:rPr lang="zh-CN" altLang="en-US" sz="1400" dirty="0">
                <a:solidFill>
                  <a:schemeClr val="bg1"/>
                </a:solidFill>
                <a:latin typeface="+mn-ea"/>
                <a:cs typeface="+mn-ea"/>
              </a:rPr>
              <a:t>要。点击添加文字内容内容</a:t>
            </a:r>
            <a:endParaRPr lang="en-US" altLang="zh-CN" sz="1400" dirty="0">
              <a:solidFill>
                <a:schemeClr val="bg1"/>
              </a:solidFill>
              <a:latin typeface="+mn-ea"/>
              <a:cs typeface="+mn-ea"/>
            </a:endParaRPr>
          </a:p>
          <a:p>
            <a:r>
              <a:rPr lang="zh-CN" altLang="en-US" sz="1400" dirty="0">
                <a:solidFill>
                  <a:schemeClr val="bg1"/>
                </a:solidFill>
                <a:latin typeface="+mn-ea"/>
                <a:cs typeface="+mn-ea"/>
              </a:rPr>
              <a:t>简要详尽。</a:t>
            </a: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trips(downLeft)">
                                      <p:cBhvr>
                                        <p:cTn id="7" dur="500"/>
                                        <p:tgtEl>
                                          <p:spTgt spid="3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strips(downLeft)">
                                      <p:cBhvr>
                                        <p:cTn id="10" dur="500"/>
                                        <p:tgtEl>
                                          <p:spTgt spid="3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strips(downLeft)">
                                      <p:cBhvr>
                                        <p:cTn id="13" dur="500"/>
                                        <p:tgtEl>
                                          <p:spTgt spid="33"/>
                                        </p:tgtEl>
                                      </p:cBhvr>
                                    </p:animEffect>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randombar(horizontal)">
                                      <p:cBhvr>
                                        <p:cTn id="17" dur="500"/>
                                        <p:tgtEl>
                                          <p:spTgt spid="26"/>
                                        </p:tgtEl>
                                      </p:cBhvr>
                                    </p:animEffect>
                                  </p:childTnLst>
                                </p:cTn>
                              </p:par>
                              <p:par>
                                <p:cTn id="18" presetID="14" presetClass="entr" presetSubtype="10"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randombar(horizontal)">
                                      <p:cBhvr>
                                        <p:cTn id="20" dur="500"/>
                                        <p:tgtEl>
                                          <p:spTgt spid="27"/>
                                        </p:tgtEl>
                                      </p:cBhvr>
                                    </p:animEffect>
                                  </p:childTnLst>
                                </p:cTn>
                              </p:par>
                              <p:par>
                                <p:cTn id="21" presetID="14" presetClass="entr" presetSubtype="1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randombar(horizontal)">
                                      <p:cBhvr>
                                        <p:cTn id="23" dur="500"/>
                                        <p:tgtEl>
                                          <p:spTgt spid="28"/>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strVal val="#ppt_x"/>
                                          </p:val>
                                        </p:tav>
                                        <p:tav tm="100000">
                                          <p:val>
                                            <p:strVal val="#ppt_x"/>
                                          </p:val>
                                        </p:tav>
                                      </p:tavLst>
                                    </p:anim>
                                    <p:anim calcmode="lin" valueType="num">
                                      <p:cBhvr>
                                        <p:cTn id="29" dur="500" fill="hold"/>
                                        <p:tgtEl>
                                          <p:spTgt spid="3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anim calcmode="lin" valueType="num">
                                      <p:cBhvr>
                                        <p:cTn id="33" dur="500" fill="hold"/>
                                        <p:tgtEl>
                                          <p:spTgt spid="30"/>
                                        </p:tgtEl>
                                        <p:attrNameLst>
                                          <p:attrName>ppt_x</p:attrName>
                                        </p:attrNameLst>
                                      </p:cBhvr>
                                      <p:tavLst>
                                        <p:tav tm="0">
                                          <p:val>
                                            <p:strVal val="#ppt_x"/>
                                          </p:val>
                                        </p:tav>
                                        <p:tav tm="100000">
                                          <p:val>
                                            <p:strVal val="#ppt_x"/>
                                          </p:val>
                                        </p:tav>
                                      </p:tavLst>
                                    </p:anim>
                                    <p:anim calcmode="lin" valueType="num">
                                      <p:cBhvr>
                                        <p:cTn id="34" dur="500" fill="hold"/>
                                        <p:tgtEl>
                                          <p:spTgt spid="3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anim calcmode="lin" valueType="num">
                                      <p:cBhvr>
                                        <p:cTn id="38" dur="500" fill="hold"/>
                                        <p:tgtEl>
                                          <p:spTgt spid="29"/>
                                        </p:tgtEl>
                                        <p:attrNameLst>
                                          <p:attrName>ppt_x</p:attrName>
                                        </p:attrNameLst>
                                      </p:cBhvr>
                                      <p:tavLst>
                                        <p:tav tm="0">
                                          <p:val>
                                            <p:strVal val="#ppt_x"/>
                                          </p:val>
                                        </p:tav>
                                        <p:tav tm="100000">
                                          <p:val>
                                            <p:strVal val="#ppt_x"/>
                                          </p:val>
                                        </p:tav>
                                      </p:tavLst>
                                    </p:anim>
                                    <p:anim calcmode="lin" valueType="num">
                                      <p:cBhvr>
                                        <p:cTn id="39"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29" grpId="0"/>
      <p:bldP spid="3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157"/>
          <p:cNvSpPr/>
          <p:nvPr/>
        </p:nvSpPr>
        <p:spPr>
          <a:xfrm>
            <a:off x="7739035" y="2560629"/>
            <a:ext cx="2583514" cy="4506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908" tIns="60954" rIns="121908" bIns="60954" anchor="ctr"/>
          <a:lstStyle/>
          <a:p>
            <a:pPr algn="ctr"/>
            <a:endParaRPr lang="en-US" altLang="zh-CN">
              <a:solidFill>
                <a:srgbClr val="10253F"/>
              </a:solidFill>
              <a:cs typeface="+mn-ea"/>
            </a:endParaRPr>
          </a:p>
        </p:txBody>
      </p:sp>
      <p:cxnSp>
        <p:nvCxnSpPr>
          <p:cNvPr id="31" name="Straight Connector 298"/>
          <p:cNvCxnSpPr/>
          <p:nvPr/>
        </p:nvCxnSpPr>
        <p:spPr>
          <a:xfrm>
            <a:off x="4197599" y="4251588"/>
            <a:ext cx="3505673" cy="1600"/>
          </a:xfrm>
          <a:prstGeom prst="line">
            <a:avLst/>
          </a:prstGeom>
          <a:ln w="19050" cap="rnd">
            <a:solidFill>
              <a:schemeClr val="accent1"/>
            </a:solidFill>
            <a:prstDash val="dash"/>
            <a:headEnd type="oval" w="lg" len="lg"/>
            <a:tailEnd type="none" w="lg" len="lg"/>
          </a:ln>
          <a:effectLst>
            <a:outerShdw blurRad="40000" dist="127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2" name="Straight Connector 297"/>
          <p:cNvCxnSpPr/>
          <p:nvPr/>
        </p:nvCxnSpPr>
        <p:spPr>
          <a:xfrm>
            <a:off x="4417015" y="5011512"/>
            <a:ext cx="3247763" cy="1599"/>
          </a:xfrm>
          <a:prstGeom prst="line">
            <a:avLst/>
          </a:prstGeom>
          <a:ln w="19050" cap="rnd">
            <a:solidFill>
              <a:schemeClr val="tx2"/>
            </a:solidFill>
            <a:prstDash val="dash"/>
            <a:headEnd type="oval" w="lg" len="lg"/>
            <a:tailEnd type="none" w="lg" len="lg"/>
          </a:ln>
          <a:effectLst>
            <a:outerShdw blurRad="40000" dist="127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3" name="Straight Connector 152"/>
          <p:cNvCxnSpPr/>
          <p:nvPr/>
        </p:nvCxnSpPr>
        <p:spPr>
          <a:xfrm flipH="1">
            <a:off x="1709866" y="2272173"/>
            <a:ext cx="1759075" cy="2542372"/>
          </a:xfrm>
          <a:prstGeom prst="line">
            <a:avLst/>
          </a:prstGeom>
          <a:ln w="12700">
            <a:solidFill>
              <a:schemeClr val="accent1"/>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34" name="TextBox 54"/>
          <p:cNvSpPr txBox="1">
            <a:spLocks noChangeArrowheads="1"/>
          </p:cNvSpPr>
          <p:nvPr/>
        </p:nvSpPr>
        <p:spPr bwMode="auto">
          <a:xfrm rot="18300000">
            <a:off x="818112" y="3264403"/>
            <a:ext cx="3282764" cy="369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zh-CN" altLang="en-US" sz="1600" dirty="0">
                <a:solidFill>
                  <a:schemeClr val="tx2"/>
                </a:solidFill>
                <a:latin typeface="+mn-ea"/>
                <a:cs typeface="+mn-ea"/>
              </a:rPr>
              <a:t>点击此处添加文本详细的内容</a:t>
            </a:r>
            <a:endParaRPr lang="en-GB" altLang="zh-CN" sz="1600" dirty="0">
              <a:solidFill>
                <a:schemeClr val="tx2"/>
              </a:solidFill>
              <a:latin typeface="+mn-ea"/>
              <a:cs typeface="+mn-ea"/>
            </a:endParaRPr>
          </a:p>
        </p:txBody>
      </p:sp>
      <p:grpSp>
        <p:nvGrpSpPr>
          <p:cNvPr id="51" name="Group 162"/>
          <p:cNvGrpSpPr>
            <a:grpSpLocks noChangeAspect="1"/>
          </p:cNvGrpSpPr>
          <p:nvPr/>
        </p:nvGrpSpPr>
        <p:grpSpPr>
          <a:xfrm>
            <a:off x="1663123" y="2177001"/>
            <a:ext cx="3849578" cy="3501617"/>
            <a:chOff x="1457325" y="1144588"/>
            <a:chExt cx="4314825" cy="3924301"/>
          </a:xfrm>
          <a:solidFill>
            <a:schemeClr val="tx2"/>
          </a:solidFill>
          <a:effectLst>
            <a:outerShdw blurRad="50800" dist="38100" dir="2700000" algn="tl" rotWithShape="0">
              <a:prstClr val="black">
                <a:alpha val="40000"/>
              </a:prstClr>
            </a:outerShdw>
          </a:effectLst>
        </p:grpSpPr>
        <p:sp>
          <p:nvSpPr>
            <p:cNvPr id="52" name="Freeform 6"/>
            <p:cNvSpPr>
              <a:spLocks noEditPoints="1"/>
            </p:cNvSpPr>
            <p:nvPr/>
          </p:nvSpPr>
          <p:spPr bwMode="auto">
            <a:xfrm>
              <a:off x="3608388" y="1374776"/>
              <a:ext cx="1952625" cy="3524250"/>
            </a:xfrm>
            <a:custGeom>
              <a:avLst/>
              <a:gdLst/>
              <a:ahLst/>
              <a:cxnLst>
                <a:cxn ang="0">
                  <a:pos x="216" y="187"/>
                </a:cxn>
                <a:cxn ang="0">
                  <a:pos x="104" y="24"/>
                </a:cxn>
                <a:cxn ang="0">
                  <a:pos x="7379" y="10633"/>
                </a:cxn>
                <a:cxn ang="0">
                  <a:pos x="7267" y="10470"/>
                </a:cxn>
                <a:cxn ang="0">
                  <a:pos x="7156" y="10307"/>
                </a:cxn>
                <a:cxn ang="0">
                  <a:pos x="7044" y="10143"/>
                </a:cxn>
                <a:cxn ang="0">
                  <a:pos x="6932" y="9980"/>
                </a:cxn>
                <a:cxn ang="0">
                  <a:pos x="6819" y="9817"/>
                </a:cxn>
                <a:cxn ang="0">
                  <a:pos x="6707" y="9654"/>
                </a:cxn>
                <a:cxn ang="0">
                  <a:pos x="6596" y="9491"/>
                </a:cxn>
                <a:cxn ang="0">
                  <a:pos x="6484" y="9328"/>
                </a:cxn>
                <a:cxn ang="0">
                  <a:pos x="6372" y="9165"/>
                </a:cxn>
                <a:cxn ang="0">
                  <a:pos x="6260" y="9001"/>
                </a:cxn>
                <a:cxn ang="0">
                  <a:pos x="6148" y="8838"/>
                </a:cxn>
                <a:cxn ang="0">
                  <a:pos x="6036" y="8674"/>
                </a:cxn>
                <a:cxn ang="0">
                  <a:pos x="5924" y="8511"/>
                </a:cxn>
                <a:cxn ang="0">
                  <a:pos x="5476" y="7858"/>
                </a:cxn>
                <a:cxn ang="0">
                  <a:pos x="5365" y="7695"/>
                </a:cxn>
                <a:cxn ang="0">
                  <a:pos x="5253" y="7532"/>
                </a:cxn>
                <a:cxn ang="0">
                  <a:pos x="5141" y="7369"/>
                </a:cxn>
                <a:cxn ang="0">
                  <a:pos x="5029" y="7206"/>
                </a:cxn>
                <a:cxn ang="0">
                  <a:pos x="4916" y="7042"/>
                </a:cxn>
                <a:cxn ang="0">
                  <a:pos x="4804" y="6879"/>
                </a:cxn>
                <a:cxn ang="0">
                  <a:pos x="4693" y="6716"/>
                </a:cxn>
                <a:cxn ang="0">
                  <a:pos x="4581" y="6553"/>
                </a:cxn>
                <a:cxn ang="0">
                  <a:pos x="4469" y="6389"/>
                </a:cxn>
                <a:cxn ang="0">
                  <a:pos x="4357" y="6226"/>
                </a:cxn>
                <a:cxn ang="0">
                  <a:pos x="4245" y="6063"/>
                </a:cxn>
                <a:cxn ang="0">
                  <a:pos x="4134" y="5899"/>
                </a:cxn>
                <a:cxn ang="0">
                  <a:pos x="4022" y="5736"/>
                </a:cxn>
                <a:cxn ang="0">
                  <a:pos x="3573" y="5084"/>
                </a:cxn>
                <a:cxn ang="0">
                  <a:pos x="3462" y="4920"/>
                </a:cxn>
                <a:cxn ang="0">
                  <a:pos x="3350" y="4757"/>
                </a:cxn>
                <a:cxn ang="0">
                  <a:pos x="3238" y="4594"/>
                </a:cxn>
                <a:cxn ang="0">
                  <a:pos x="3126" y="4431"/>
                </a:cxn>
                <a:cxn ang="0">
                  <a:pos x="3014" y="4268"/>
                </a:cxn>
                <a:cxn ang="0">
                  <a:pos x="2901" y="4105"/>
                </a:cxn>
                <a:cxn ang="0">
                  <a:pos x="2790" y="3940"/>
                </a:cxn>
                <a:cxn ang="0">
                  <a:pos x="2678" y="3777"/>
                </a:cxn>
                <a:cxn ang="0">
                  <a:pos x="2566" y="3614"/>
                </a:cxn>
                <a:cxn ang="0">
                  <a:pos x="2454" y="3451"/>
                </a:cxn>
                <a:cxn ang="0">
                  <a:pos x="2342" y="3288"/>
                </a:cxn>
                <a:cxn ang="0">
                  <a:pos x="2231" y="3125"/>
                </a:cxn>
                <a:cxn ang="0">
                  <a:pos x="2119" y="2962"/>
                </a:cxn>
                <a:cxn ang="0">
                  <a:pos x="2006" y="2798"/>
                </a:cxn>
                <a:cxn ang="0">
                  <a:pos x="1670" y="2309"/>
                </a:cxn>
                <a:cxn ang="0">
                  <a:pos x="1559" y="2146"/>
                </a:cxn>
                <a:cxn ang="0">
                  <a:pos x="1447" y="1983"/>
                </a:cxn>
                <a:cxn ang="0">
                  <a:pos x="1335" y="1819"/>
                </a:cxn>
                <a:cxn ang="0">
                  <a:pos x="1223" y="1655"/>
                </a:cxn>
                <a:cxn ang="0">
                  <a:pos x="1111" y="1492"/>
                </a:cxn>
                <a:cxn ang="0">
                  <a:pos x="999" y="1329"/>
                </a:cxn>
                <a:cxn ang="0">
                  <a:pos x="887" y="1166"/>
                </a:cxn>
                <a:cxn ang="0">
                  <a:pos x="775" y="1003"/>
                </a:cxn>
                <a:cxn ang="0">
                  <a:pos x="663" y="839"/>
                </a:cxn>
                <a:cxn ang="0">
                  <a:pos x="551" y="676"/>
                </a:cxn>
                <a:cxn ang="0">
                  <a:pos x="439" y="513"/>
                </a:cxn>
                <a:cxn ang="0">
                  <a:pos x="328" y="350"/>
                </a:cxn>
              </a:cxnLst>
              <a:rect l="0" t="0" r="r" b="b"/>
              <a:pathLst>
                <a:path w="7379" h="13324">
                  <a:moveTo>
                    <a:pt x="216" y="187"/>
                  </a:moveTo>
                  <a:lnTo>
                    <a:pt x="0" y="265"/>
                  </a:lnTo>
                  <a:lnTo>
                    <a:pt x="0" y="237"/>
                  </a:lnTo>
                  <a:lnTo>
                    <a:pt x="199" y="163"/>
                  </a:lnTo>
                  <a:lnTo>
                    <a:pt x="216" y="187"/>
                  </a:lnTo>
                  <a:close/>
                  <a:moveTo>
                    <a:pt x="104" y="24"/>
                  </a:moveTo>
                  <a:lnTo>
                    <a:pt x="0" y="61"/>
                  </a:lnTo>
                  <a:lnTo>
                    <a:pt x="0" y="32"/>
                  </a:lnTo>
                  <a:lnTo>
                    <a:pt x="87" y="0"/>
                  </a:lnTo>
                  <a:lnTo>
                    <a:pt x="104" y="24"/>
                  </a:lnTo>
                  <a:close/>
                  <a:moveTo>
                    <a:pt x="7379" y="10633"/>
                  </a:moveTo>
                  <a:lnTo>
                    <a:pt x="0" y="13324"/>
                  </a:lnTo>
                  <a:lnTo>
                    <a:pt x="0" y="13294"/>
                  </a:lnTo>
                  <a:lnTo>
                    <a:pt x="7364" y="10610"/>
                  </a:lnTo>
                  <a:lnTo>
                    <a:pt x="7379" y="10633"/>
                  </a:lnTo>
                  <a:close/>
                  <a:moveTo>
                    <a:pt x="7267" y="10470"/>
                  </a:moveTo>
                  <a:lnTo>
                    <a:pt x="0" y="13119"/>
                  </a:lnTo>
                  <a:lnTo>
                    <a:pt x="0" y="13091"/>
                  </a:lnTo>
                  <a:lnTo>
                    <a:pt x="7252" y="10447"/>
                  </a:lnTo>
                  <a:lnTo>
                    <a:pt x="7267" y="10470"/>
                  </a:lnTo>
                  <a:close/>
                  <a:moveTo>
                    <a:pt x="7156" y="10307"/>
                  </a:moveTo>
                  <a:lnTo>
                    <a:pt x="0" y="12915"/>
                  </a:lnTo>
                  <a:lnTo>
                    <a:pt x="0" y="12887"/>
                  </a:lnTo>
                  <a:lnTo>
                    <a:pt x="7139" y="10284"/>
                  </a:lnTo>
                  <a:lnTo>
                    <a:pt x="7156" y="10307"/>
                  </a:lnTo>
                  <a:close/>
                  <a:moveTo>
                    <a:pt x="7044" y="10143"/>
                  </a:moveTo>
                  <a:lnTo>
                    <a:pt x="0" y="12711"/>
                  </a:lnTo>
                  <a:lnTo>
                    <a:pt x="0" y="12683"/>
                  </a:lnTo>
                  <a:lnTo>
                    <a:pt x="7027" y="10121"/>
                  </a:lnTo>
                  <a:lnTo>
                    <a:pt x="7044" y="10143"/>
                  </a:lnTo>
                  <a:close/>
                  <a:moveTo>
                    <a:pt x="6932" y="9980"/>
                  </a:moveTo>
                  <a:lnTo>
                    <a:pt x="0" y="12508"/>
                  </a:lnTo>
                  <a:lnTo>
                    <a:pt x="0" y="12478"/>
                  </a:lnTo>
                  <a:lnTo>
                    <a:pt x="6915" y="9958"/>
                  </a:lnTo>
                  <a:lnTo>
                    <a:pt x="6932" y="9980"/>
                  </a:lnTo>
                  <a:close/>
                  <a:moveTo>
                    <a:pt x="6819" y="9817"/>
                  </a:moveTo>
                  <a:lnTo>
                    <a:pt x="0" y="12304"/>
                  </a:lnTo>
                  <a:lnTo>
                    <a:pt x="0" y="12274"/>
                  </a:lnTo>
                  <a:lnTo>
                    <a:pt x="6804" y="9794"/>
                  </a:lnTo>
                  <a:lnTo>
                    <a:pt x="6819" y="9817"/>
                  </a:lnTo>
                  <a:close/>
                  <a:moveTo>
                    <a:pt x="6707" y="9654"/>
                  </a:moveTo>
                  <a:lnTo>
                    <a:pt x="0" y="12099"/>
                  </a:lnTo>
                  <a:lnTo>
                    <a:pt x="0" y="12070"/>
                  </a:lnTo>
                  <a:lnTo>
                    <a:pt x="6692" y="9630"/>
                  </a:lnTo>
                  <a:lnTo>
                    <a:pt x="6707" y="9654"/>
                  </a:lnTo>
                  <a:close/>
                  <a:moveTo>
                    <a:pt x="6596" y="9491"/>
                  </a:moveTo>
                  <a:lnTo>
                    <a:pt x="0" y="11895"/>
                  </a:lnTo>
                  <a:lnTo>
                    <a:pt x="0" y="11867"/>
                  </a:lnTo>
                  <a:lnTo>
                    <a:pt x="6580" y="9467"/>
                  </a:lnTo>
                  <a:lnTo>
                    <a:pt x="6596" y="9491"/>
                  </a:lnTo>
                  <a:close/>
                  <a:moveTo>
                    <a:pt x="6484" y="9328"/>
                  </a:moveTo>
                  <a:lnTo>
                    <a:pt x="0" y="11691"/>
                  </a:lnTo>
                  <a:lnTo>
                    <a:pt x="0" y="11663"/>
                  </a:lnTo>
                  <a:lnTo>
                    <a:pt x="6468" y="9304"/>
                  </a:lnTo>
                  <a:lnTo>
                    <a:pt x="6484" y="9328"/>
                  </a:lnTo>
                  <a:close/>
                  <a:moveTo>
                    <a:pt x="6372" y="9165"/>
                  </a:moveTo>
                  <a:lnTo>
                    <a:pt x="0" y="11487"/>
                  </a:lnTo>
                  <a:lnTo>
                    <a:pt x="0" y="11458"/>
                  </a:lnTo>
                  <a:lnTo>
                    <a:pt x="6356" y="9141"/>
                  </a:lnTo>
                  <a:lnTo>
                    <a:pt x="6372" y="9165"/>
                  </a:lnTo>
                  <a:close/>
                  <a:moveTo>
                    <a:pt x="6260" y="9001"/>
                  </a:moveTo>
                  <a:lnTo>
                    <a:pt x="0" y="11284"/>
                  </a:lnTo>
                  <a:lnTo>
                    <a:pt x="0" y="11254"/>
                  </a:lnTo>
                  <a:lnTo>
                    <a:pt x="6245" y="8978"/>
                  </a:lnTo>
                  <a:lnTo>
                    <a:pt x="6260" y="9001"/>
                  </a:lnTo>
                  <a:close/>
                  <a:moveTo>
                    <a:pt x="6148" y="8838"/>
                  </a:moveTo>
                  <a:lnTo>
                    <a:pt x="0" y="11079"/>
                  </a:lnTo>
                  <a:lnTo>
                    <a:pt x="0" y="11050"/>
                  </a:lnTo>
                  <a:lnTo>
                    <a:pt x="6132" y="8815"/>
                  </a:lnTo>
                  <a:lnTo>
                    <a:pt x="6148" y="8838"/>
                  </a:lnTo>
                  <a:close/>
                  <a:moveTo>
                    <a:pt x="6036" y="8674"/>
                  </a:moveTo>
                  <a:lnTo>
                    <a:pt x="0" y="10875"/>
                  </a:lnTo>
                  <a:lnTo>
                    <a:pt x="0" y="10846"/>
                  </a:lnTo>
                  <a:lnTo>
                    <a:pt x="6020" y="8651"/>
                  </a:lnTo>
                  <a:lnTo>
                    <a:pt x="6036" y="8674"/>
                  </a:lnTo>
                  <a:close/>
                  <a:moveTo>
                    <a:pt x="5924" y="8511"/>
                  </a:moveTo>
                  <a:lnTo>
                    <a:pt x="0" y="10671"/>
                  </a:lnTo>
                  <a:lnTo>
                    <a:pt x="0" y="10643"/>
                  </a:lnTo>
                  <a:lnTo>
                    <a:pt x="5908" y="8488"/>
                  </a:lnTo>
                  <a:lnTo>
                    <a:pt x="5924" y="8511"/>
                  </a:lnTo>
                  <a:close/>
                  <a:moveTo>
                    <a:pt x="5476" y="7858"/>
                  </a:moveTo>
                  <a:lnTo>
                    <a:pt x="0" y="9855"/>
                  </a:lnTo>
                  <a:lnTo>
                    <a:pt x="0" y="9826"/>
                  </a:lnTo>
                  <a:lnTo>
                    <a:pt x="5461" y="7836"/>
                  </a:lnTo>
                  <a:lnTo>
                    <a:pt x="5476" y="7858"/>
                  </a:lnTo>
                  <a:close/>
                  <a:moveTo>
                    <a:pt x="5365" y="7695"/>
                  </a:moveTo>
                  <a:lnTo>
                    <a:pt x="0" y="9651"/>
                  </a:lnTo>
                  <a:lnTo>
                    <a:pt x="0" y="9622"/>
                  </a:lnTo>
                  <a:lnTo>
                    <a:pt x="5349" y="7672"/>
                  </a:lnTo>
                  <a:lnTo>
                    <a:pt x="5365" y="7695"/>
                  </a:lnTo>
                  <a:close/>
                  <a:moveTo>
                    <a:pt x="5253" y="7532"/>
                  </a:moveTo>
                  <a:lnTo>
                    <a:pt x="0" y="9447"/>
                  </a:lnTo>
                  <a:lnTo>
                    <a:pt x="0" y="9418"/>
                  </a:lnTo>
                  <a:lnTo>
                    <a:pt x="5237" y="7509"/>
                  </a:lnTo>
                  <a:lnTo>
                    <a:pt x="5253" y="7532"/>
                  </a:lnTo>
                  <a:close/>
                  <a:moveTo>
                    <a:pt x="5141" y="7369"/>
                  </a:moveTo>
                  <a:lnTo>
                    <a:pt x="0" y="9243"/>
                  </a:lnTo>
                  <a:lnTo>
                    <a:pt x="0" y="9214"/>
                  </a:lnTo>
                  <a:lnTo>
                    <a:pt x="5124" y="7345"/>
                  </a:lnTo>
                  <a:lnTo>
                    <a:pt x="5141" y="7369"/>
                  </a:lnTo>
                  <a:close/>
                  <a:moveTo>
                    <a:pt x="5029" y="7206"/>
                  </a:moveTo>
                  <a:lnTo>
                    <a:pt x="0" y="9038"/>
                  </a:lnTo>
                  <a:lnTo>
                    <a:pt x="0" y="9010"/>
                  </a:lnTo>
                  <a:lnTo>
                    <a:pt x="5013" y="7182"/>
                  </a:lnTo>
                  <a:lnTo>
                    <a:pt x="5029" y="7206"/>
                  </a:lnTo>
                  <a:close/>
                  <a:moveTo>
                    <a:pt x="4916" y="7042"/>
                  </a:moveTo>
                  <a:lnTo>
                    <a:pt x="0" y="8834"/>
                  </a:lnTo>
                  <a:lnTo>
                    <a:pt x="0" y="8806"/>
                  </a:lnTo>
                  <a:lnTo>
                    <a:pt x="4901" y="7019"/>
                  </a:lnTo>
                  <a:lnTo>
                    <a:pt x="4916" y="7042"/>
                  </a:lnTo>
                  <a:close/>
                  <a:moveTo>
                    <a:pt x="4804" y="6879"/>
                  </a:moveTo>
                  <a:lnTo>
                    <a:pt x="0" y="8631"/>
                  </a:lnTo>
                  <a:lnTo>
                    <a:pt x="0" y="8602"/>
                  </a:lnTo>
                  <a:lnTo>
                    <a:pt x="4789" y="6856"/>
                  </a:lnTo>
                  <a:lnTo>
                    <a:pt x="4804" y="6879"/>
                  </a:lnTo>
                  <a:close/>
                  <a:moveTo>
                    <a:pt x="4693" y="6716"/>
                  </a:moveTo>
                  <a:lnTo>
                    <a:pt x="0" y="8427"/>
                  </a:lnTo>
                  <a:lnTo>
                    <a:pt x="0" y="8398"/>
                  </a:lnTo>
                  <a:lnTo>
                    <a:pt x="4677" y="6692"/>
                  </a:lnTo>
                  <a:lnTo>
                    <a:pt x="4693" y="6716"/>
                  </a:lnTo>
                  <a:close/>
                  <a:moveTo>
                    <a:pt x="4581" y="6553"/>
                  </a:moveTo>
                  <a:lnTo>
                    <a:pt x="0" y="8223"/>
                  </a:lnTo>
                  <a:lnTo>
                    <a:pt x="0" y="8193"/>
                  </a:lnTo>
                  <a:lnTo>
                    <a:pt x="4565" y="6529"/>
                  </a:lnTo>
                  <a:lnTo>
                    <a:pt x="4581" y="6553"/>
                  </a:lnTo>
                  <a:close/>
                  <a:moveTo>
                    <a:pt x="4469" y="6389"/>
                  </a:moveTo>
                  <a:lnTo>
                    <a:pt x="0" y="8018"/>
                  </a:lnTo>
                  <a:lnTo>
                    <a:pt x="0" y="7990"/>
                  </a:lnTo>
                  <a:lnTo>
                    <a:pt x="4453" y="6366"/>
                  </a:lnTo>
                  <a:lnTo>
                    <a:pt x="4469" y="6389"/>
                  </a:lnTo>
                  <a:close/>
                  <a:moveTo>
                    <a:pt x="4357" y="6226"/>
                  </a:moveTo>
                  <a:lnTo>
                    <a:pt x="0" y="7814"/>
                  </a:lnTo>
                  <a:lnTo>
                    <a:pt x="0" y="7786"/>
                  </a:lnTo>
                  <a:lnTo>
                    <a:pt x="4342" y="6203"/>
                  </a:lnTo>
                  <a:lnTo>
                    <a:pt x="4357" y="6226"/>
                  </a:lnTo>
                  <a:close/>
                  <a:moveTo>
                    <a:pt x="4245" y="6063"/>
                  </a:moveTo>
                  <a:lnTo>
                    <a:pt x="0" y="7610"/>
                  </a:lnTo>
                  <a:lnTo>
                    <a:pt x="0" y="7582"/>
                  </a:lnTo>
                  <a:lnTo>
                    <a:pt x="4229" y="6040"/>
                  </a:lnTo>
                  <a:lnTo>
                    <a:pt x="4245" y="6063"/>
                  </a:lnTo>
                  <a:close/>
                  <a:moveTo>
                    <a:pt x="4134" y="5899"/>
                  </a:moveTo>
                  <a:lnTo>
                    <a:pt x="0" y="7407"/>
                  </a:lnTo>
                  <a:lnTo>
                    <a:pt x="0" y="7378"/>
                  </a:lnTo>
                  <a:lnTo>
                    <a:pt x="4117" y="5877"/>
                  </a:lnTo>
                  <a:lnTo>
                    <a:pt x="4134" y="5899"/>
                  </a:lnTo>
                  <a:close/>
                  <a:moveTo>
                    <a:pt x="4022" y="5736"/>
                  </a:moveTo>
                  <a:lnTo>
                    <a:pt x="0" y="7203"/>
                  </a:lnTo>
                  <a:lnTo>
                    <a:pt x="0" y="7173"/>
                  </a:lnTo>
                  <a:lnTo>
                    <a:pt x="4005" y="5714"/>
                  </a:lnTo>
                  <a:lnTo>
                    <a:pt x="4022" y="5736"/>
                  </a:lnTo>
                  <a:close/>
                  <a:moveTo>
                    <a:pt x="3573" y="5084"/>
                  </a:moveTo>
                  <a:lnTo>
                    <a:pt x="0" y="6386"/>
                  </a:lnTo>
                  <a:lnTo>
                    <a:pt x="0" y="6358"/>
                  </a:lnTo>
                  <a:lnTo>
                    <a:pt x="3558" y="5061"/>
                  </a:lnTo>
                  <a:lnTo>
                    <a:pt x="3573" y="5084"/>
                  </a:lnTo>
                  <a:close/>
                  <a:moveTo>
                    <a:pt x="3462" y="4920"/>
                  </a:moveTo>
                  <a:lnTo>
                    <a:pt x="0" y="6183"/>
                  </a:lnTo>
                  <a:lnTo>
                    <a:pt x="0" y="6153"/>
                  </a:lnTo>
                  <a:lnTo>
                    <a:pt x="3446" y="4897"/>
                  </a:lnTo>
                  <a:lnTo>
                    <a:pt x="3462" y="4920"/>
                  </a:lnTo>
                  <a:close/>
                  <a:moveTo>
                    <a:pt x="3350" y="4757"/>
                  </a:moveTo>
                  <a:lnTo>
                    <a:pt x="0" y="5979"/>
                  </a:lnTo>
                  <a:lnTo>
                    <a:pt x="0" y="5949"/>
                  </a:lnTo>
                  <a:lnTo>
                    <a:pt x="3334" y="4734"/>
                  </a:lnTo>
                  <a:lnTo>
                    <a:pt x="3350" y="4757"/>
                  </a:lnTo>
                  <a:close/>
                  <a:moveTo>
                    <a:pt x="3238" y="4594"/>
                  </a:moveTo>
                  <a:lnTo>
                    <a:pt x="0" y="5774"/>
                  </a:lnTo>
                  <a:lnTo>
                    <a:pt x="0" y="5745"/>
                  </a:lnTo>
                  <a:lnTo>
                    <a:pt x="3221" y="4570"/>
                  </a:lnTo>
                  <a:lnTo>
                    <a:pt x="3238" y="4594"/>
                  </a:lnTo>
                  <a:close/>
                  <a:moveTo>
                    <a:pt x="3126" y="4431"/>
                  </a:moveTo>
                  <a:lnTo>
                    <a:pt x="0" y="5570"/>
                  </a:lnTo>
                  <a:lnTo>
                    <a:pt x="0" y="5542"/>
                  </a:lnTo>
                  <a:lnTo>
                    <a:pt x="3110" y="4407"/>
                  </a:lnTo>
                  <a:lnTo>
                    <a:pt x="3126" y="4431"/>
                  </a:lnTo>
                  <a:close/>
                  <a:moveTo>
                    <a:pt x="3014" y="4268"/>
                  </a:moveTo>
                  <a:lnTo>
                    <a:pt x="0" y="5366"/>
                  </a:lnTo>
                  <a:lnTo>
                    <a:pt x="0" y="5338"/>
                  </a:lnTo>
                  <a:lnTo>
                    <a:pt x="2998" y="4244"/>
                  </a:lnTo>
                  <a:lnTo>
                    <a:pt x="3014" y="4268"/>
                  </a:lnTo>
                  <a:close/>
                  <a:moveTo>
                    <a:pt x="2901" y="4105"/>
                  </a:moveTo>
                  <a:lnTo>
                    <a:pt x="0" y="5162"/>
                  </a:lnTo>
                  <a:lnTo>
                    <a:pt x="0" y="5133"/>
                  </a:lnTo>
                  <a:lnTo>
                    <a:pt x="2886" y="4081"/>
                  </a:lnTo>
                  <a:lnTo>
                    <a:pt x="2901" y="4105"/>
                  </a:lnTo>
                  <a:close/>
                  <a:moveTo>
                    <a:pt x="2790" y="3940"/>
                  </a:moveTo>
                  <a:lnTo>
                    <a:pt x="0" y="4959"/>
                  </a:lnTo>
                  <a:lnTo>
                    <a:pt x="0" y="4929"/>
                  </a:lnTo>
                  <a:lnTo>
                    <a:pt x="2774" y="3918"/>
                  </a:lnTo>
                  <a:lnTo>
                    <a:pt x="2790" y="3940"/>
                  </a:lnTo>
                  <a:close/>
                  <a:moveTo>
                    <a:pt x="2678" y="3777"/>
                  </a:moveTo>
                  <a:lnTo>
                    <a:pt x="0" y="4754"/>
                  </a:lnTo>
                  <a:lnTo>
                    <a:pt x="0" y="4725"/>
                  </a:lnTo>
                  <a:lnTo>
                    <a:pt x="2662" y="3755"/>
                  </a:lnTo>
                  <a:lnTo>
                    <a:pt x="2678" y="3777"/>
                  </a:lnTo>
                  <a:close/>
                  <a:moveTo>
                    <a:pt x="2566" y="3614"/>
                  </a:moveTo>
                  <a:lnTo>
                    <a:pt x="0" y="4550"/>
                  </a:lnTo>
                  <a:lnTo>
                    <a:pt x="0" y="4521"/>
                  </a:lnTo>
                  <a:lnTo>
                    <a:pt x="2550" y="3591"/>
                  </a:lnTo>
                  <a:lnTo>
                    <a:pt x="2566" y="3614"/>
                  </a:lnTo>
                  <a:close/>
                  <a:moveTo>
                    <a:pt x="2454" y="3451"/>
                  </a:moveTo>
                  <a:lnTo>
                    <a:pt x="0" y="4346"/>
                  </a:lnTo>
                  <a:lnTo>
                    <a:pt x="0" y="4318"/>
                  </a:lnTo>
                  <a:lnTo>
                    <a:pt x="2439" y="3428"/>
                  </a:lnTo>
                  <a:lnTo>
                    <a:pt x="2454" y="3451"/>
                  </a:lnTo>
                  <a:close/>
                  <a:moveTo>
                    <a:pt x="2342" y="3288"/>
                  </a:moveTo>
                  <a:lnTo>
                    <a:pt x="0" y="4142"/>
                  </a:lnTo>
                  <a:lnTo>
                    <a:pt x="0" y="4113"/>
                  </a:lnTo>
                  <a:lnTo>
                    <a:pt x="2327" y="3265"/>
                  </a:lnTo>
                  <a:lnTo>
                    <a:pt x="2342" y="3288"/>
                  </a:lnTo>
                  <a:close/>
                  <a:moveTo>
                    <a:pt x="2231" y="3125"/>
                  </a:moveTo>
                  <a:lnTo>
                    <a:pt x="0" y="3938"/>
                  </a:lnTo>
                  <a:lnTo>
                    <a:pt x="0" y="3909"/>
                  </a:lnTo>
                  <a:lnTo>
                    <a:pt x="2214" y="3102"/>
                  </a:lnTo>
                  <a:lnTo>
                    <a:pt x="2231" y="3125"/>
                  </a:lnTo>
                  <a:close/>
                  <a:moveTo>
                    <a:pt x="2119" y="2962"/>
                  </a:moveTo>
                  <a:lnTo>
                    <a:pt x="0" y="3734"/>
                  </a:lnTo>
                  <a:lnTo>
                    <a:pt x="0" y="3705"/>
                  </a:lnTo>
                  <a:lnTo>
                    <a:pt x="2102" y="2939"/>
                  </a:lnTo>
                  <a:lnTo>
                    <a:pt x="2119" y="2962"/>
                  </a:lnTo>
                  <a:close/>
                  <a:moveTo>
                    <a:pt x="2006" y="2798"/>
                  </a:moveTo>
                  <a:lnTo>
                    <a:pt x="0" y="3530"/>
                  </a:lnTo>
                  <a:lnTo>
                    <a:pt x="0" y="3501"/>
                  </a:lnTo>
                  <a:lnTo>
                    <a:pt x="1990" y="2776"/>
                  </a:lnTo>
                  <a:lnTo>
                    <a:pt x="2006" y="2798"/>
                  </a:lnTo>
                  <a:close/>
                  <a:moveTo>
                    <a:pt x="1670" y="2309"/>
                  </a:moveTo>
                  <a:lnTo>
                    <a:pt x="0" y="2918"/>
                  </a:lnTo>
                  <a:lnTo>
                    <a:pt x="0" y="2889"/>
                  </a:lnTo>
                  <a:lnTo>
                    <a:pt x="1655" y="2285"/>
                  </a:lnTo>
                  <a:lnTo>
                    <a:pt x="1670" y="2309"/>
                  </a:lnTo>
                  <a:close/>
                  <a:moveTo>
                    <a:pt x="1559" y="2146"/>
                  </a:moveTo>
                  <a:lnTo>
                    <a:pt x="0" y="2713"/>
                  </a:lnTo>
                  <a:lnTo>
                    <a:pt x="0" y="2685"/>
                  </a:lnTo>
                  <a:lnTo>
                    <a:pt x="1543" y="2122"/>
                  </a:lnTo>
                  <a:lnTo>
                    <a:pt x="1559" y="2146"/>
                  </a:lnTo>
                  <a:close/>
                  <a:moveTo>
                    <a:pt x="1447" y="1983"/>
                  </a:moveTo>
                  <a:lnTo>
                    <a:pt x="0" y="2510"/>
                  </a:lnTo>
                  <a:lnTo>
                    <a:pt x="0" y="2481"/>
                  </a:lnTo>
                  <a:lnTo>
                    <a:pt x="1431" y="1959"/>
                  </a:lnTo>
                  <a:lnTo>
                    <a:pt x="1447" y="1983"/>
                  </a:lnTo>
                  <a:close/>
                  <a:moveTo>
                    <a:pt x="1335" y="1819"/>
                  </a:moveTo>
                  <a:lnTo>
                    <a:pt x="0" y="2306"/>
                  </a:lnTo>
                  <a:lnTo>
                    <a:pt x="0" y="2277"/>
                  </a:lnTo>
                  <a:lnTo>
                    <a:pt x="1319" y="1796"/>
                  </a:lnTo>
                  <a:lnTo>
                    <a:pt x="1335" y="1819"/>
                  </a:lnTo>
                  <a:close/>
                  <a:moveTo>
                    <a:pt x="1223" y="1655"/>
                  </a:moveTo>
                  <a:lnTo>
                    <a:pt x="0" y="2102"/>
                  </a:lnTo>
                  <a:lnTo>
                    <a:pt x="0" y="2072"/>
                  </a:lnTo>
                  <a:lnTo>
                    <a:pt x="1207" y="1633"/>
                  </a:lnTo>
                  <a:lnTo>
                    <a:pt x="1223" y="1655"/>
                  </a:lnTo>
                  <a:close/>
                  <a:moveTo>
                    <a:pt x="1111" y="1492"/>
                  </a:moveTo>
                  <a:lnTo>
                    <a:pt x="0" y="1898"/>
                  </a:lnTo>
                  <a:lnTo>
                    <a:pt x="0" y="1868"/>
                  </a:lnTo>
                  <a:lnTo>
                    <a:pt x="1095" y="1469"/>
                  </a:lnTo>
                  <a:lnTo>
                    <a:pt x="1111" y="1492"/>
                  </a:lnTo>
                  <a:close/>
                  <a:moveTo>
                    <a:pt x="999" y="1329"/>
                  </a:moveTo>
                  <a:lnTo>
                    <a:pt x="0" y="1693"/>
                  </a:lnTo>
                  <a:lnTo>
                    <a:pt x="0" y="1665"/>
                  </a:lnTo>
                  <a:lnTo>
                    <a:pt x="983" y="1306"/>
                  </a:lnTo>
                  <a:lnTo>
                    <a:pt x="999" y="1329"/>
                  </a:lnTo>
                  <a:close/>
                  <a:moveTo>
                    <a:pt x="887" y="1166"/>
                  </a:moveTo>
                  <a:lnTo>
                    <a:pt x="0" y="1489"/>
                  </a:lnTo>
                  <a:lnTo>
                    <a:pt x="0" y="1461"/>
                  </a:lnTo>
                  <a:lnTo>
                    <a:pt x="871" y="1143"/>
                  </a:lnTo>
                  <a:lnTo>
                    <a:pt x="887" y="1166"/>
                  </a:lnTo>
                  <a:close/>
                  <a:moveTo>
                    <a:pt x="775" y="1003"/>
                  </a:moveTo>
                  <a:lnTo>
                    <a:pt x="0" y="1285"/>
                  </a:lnTo>
                  <a:lnTo>
                    <a:pt x="0" y="1257"/>
                  </a:lnTo>
                  <a:lnTo>
                    <a:pt x="759" y="980"/>
                  </a:lnTo>
                  <a:lnTo>
                    <a:pt x="775" y="1003"/>
                  </a:lnTo>
                  <a:close/>
                  <a:moveTo>
                    <a:pt x="663" y="839"/>
                  </a:moveTo>
                  <a:lnTo>
                    <a:pt x="0" y="1082"/>
                  </a:lnTo>
                  <a:lnTo>
                    <a:pt x="0" y="1052"/>
                  </a:lnTo>
                  <a:lnTo>
                    <a:pt x="648" y="817"/>
                  </a:lnTo>
                  <a:lnTo>
                    <a:pt x="663" y="839"/>
                  </a:lnTo>
                  <a:close/>
                  <a:moveTo>
                    <a:pt x="551" y="676"/>
                  </a:moveTo>
                  <a:lnTo>
                    <a:pt x="0" y="878"/>
                  </a:lnTo>
                  <a:lnTo>
                    <a:pt x="0" y="848"/>
                  </a:lnTo>
                  <a:lnTo>
                    <a:pt x="536" y="654"/>
                  </a:lnTo>
                  <a:lnTo>
                    <a:pt x="551" y="676"/>
                  </a:lnTo>
                  <a:close/>
                  <a:moveTo>
                    <a:pt x="439" y="513"/>
                  </a:moveTo>
                  <a:lnTo>
                    <a:pt x="0" y="673"/>
                  </a:lnTo>
                  <a:lnTo>
                    <a:pt x="0" y="644"/>
                  </a:lnTo>
                  <a:lnTo>
                    <a:pt x="424" y="490"/>
                  </a:lnTo>
                  <a:lnTo>
                    <a:pt x="439" y="513"/>
                  </a:lnTo>
                  <a:close/>
                  <a:moveTo>
                    <a:pt x="328" y="350"/>
                  </a:moveTo>
                  <a:lnTo>
                    <a:pt x="0" y="469"/>
                  </a:lnTo>
                  <a:lnTo>
                    <a:pt x="0" y="441"/>
                  </a:lnTo>
                  <a:lnTo>
                    <a:pt x="311" y="326"/>
                  </a:lnTo>
                  <a:lnTo>
                    <a:pt x="328" y="350"/>
                  </a:lnTo>
                  <a:close/>
                </a:path>
              </a:pathLst>
            </a:custGeom>
            <a:grpFill/>
            <a:ln w="9525">
              <a:noFill/>
              <a:round/>
            </a:ln>
          </p:spPr>
          <p:txBody>
            <a:bodyPr/>
            <a:lstStyle/>
            <a:p>
              <a:pPr>
                <a:defRPr/>
              </a:pPr>
              <a:endParaRPr lang="en-US">
                <a:cs typeface="+mn-ea"/>
              </a:endParaRPr>
            </a:p>
          </p:txBody>
        </p:sp>
        <p:sp>
          <p:nvSpPr>
            <p:cNvPr id="53" name="Freeform 7"/>
            <p:cNvSpPr/>
            <p:nvPr/>
          </p:nvSpPr>
          <p:spPr bwMode="auto">
            <a:xfrm>
              <a:off x="3608388" y="2841626"/>
              <a:ext cx="1035050" cy="384175"/>
            </a:xfrm>
            <a:custGeom>
              <a:avLst/>
              <a:gdLst/>
              <a:ahLst/>
              <a:cxnLst>
                <a:cxn ang="0">
                  <a:pos x="3909" y="23"/>
                </a:cxn>
                <a:cxn ang="0">
                  <a:pos x="0" y="1448"/>
                </a:cxn>
                <a:cxn ang="0">
                  <a:pos x="0" y="1419"/>
                </a:cxn>
                <a:cxn ang="0">
                  <a:pos x="3893" y="0"/>
                </a:cxn>
                <a:cxn ang="0">
                  <a:pos x="3909" y="23"/>
                </a:cxn>
              </a:cxnLst>
              <a:rect l="0" t="0" r="r" b="b"/>
              <a:pathLst>
                <a:path w="3909" h="1448">
                  <a:moveTo>
                    <a:pt x="3909" y="23"/>
                  </a:moveTo>
                  <a:lnTo>
                    <a:pt x="0" y="1448"/>
                  </a:lnTo>
                  <a:lnTo>
                    <a:pt x="0" y="1419"/>
                  </a:lnTo>
                  <a:lnTo>
                    <a:pt x="3893" y="0"/>
                  </a:lnTo>
                  <a:lnTo>
                    <a:pt x="3909" y="23"/>
                  </a:lnTo>
                  <a:close/>
                </a:path>
              </a:pathLst>
            </a:custGeom>
            <a:grpFill/>
            <a:ln w="9525">
              <a:noFill/>
              <a:round/>
            </a:ln>
          </p:spPr>
          <p:txBody>
            <a:bodyPr/>
            <a:lstStyle/>
            <a:p>
              <a:pPr>
                <a:defRPr/>
              </a:pPr>
              <a:endParaRPr lang="en-US">
                <a:cs typeface="+mn-ea"/>
              </a:endParaRPr>
            </a:p>
          </p:txBody>
        </p:sp>
        <p:sp>
          <p:nvSpPr>
            <p:cNvPr id="54" name="Freeform 8"/>
            <p:cNvSpPr/>
            <p:nvPr/>
          </p:nvSpPr>
          <p:spPr bwMode="auto">
            <a:xfrm>
              <a:off x="3148013" y="1163638"/>
              <a:ext cx="596900" cy="858838"/>
            </a:xfrm>
            <a:custGeom>
              <a:avLst/>
              <a:gdLst/>
              <a:ahLst/>
              <a:cxnLst>
                <a:cxn ang="0">
                  <a:pos x="2257" y="39"/>
                </a:cxn>
                <a:cxn ang="0">
                  <a:pos x="56" y="3249"/>
                </a:cxn>
                <a:cxn ang="0">
                  <a:pos x="0" y="3211"/>
                </a:cxn>
                <a:cxn ang="0">
                  <a:pos x="2201" y="0"/>
                </a:cxn>
                <a:cxn ang="0">
                  <a:pos x="2257" y="39"/>
                </a:cxn>
              </a:cxnLst>
              <a:rect l="0" t="0" r="r" b="b"/>
              <a:pathLst>
                <a:path w="2257" h="3249">
                  <a:moveTo>
                    <a:pt x="2257" y="39"/>
                  </a:moveTo>
                  <a:lnTo>
                    <a:pt x="56" y="3249"/>
                  </a:lnTo>
                  <a:lnTo>
                    <a:pt x="0" y="3211"/>
                  </a:lnTo>
                  <a:lnTo>
                    <a:pt x="2201" y="0"/>
                  </a:lnTo>
                  <a:lnTo>
                    <a:pt x="2257" y="39"/>
                  </a:lnTo>
                  <a:close/>
                </a:path>
              </a:pathLst>
            </a:custGeom>
            <a:grpFill/>
            <a:ln w="9525">
              <a:noFill/>
              <a:round/>
            </a:ln>
          </p:spPr>
          <p:txBody>
            <a:bodyPr/>
            <a:lstStyle/>
            <a:p>
              <a:pPr>
                <a:defRPr/>
              </a:pPr>
              <a:endParaRPr lang="en-US">
                <a:cs typeface="+mn-ea"/>
              </a:endParaRPr>
            </a:p>
          </p:txBody>
        </p:sp>
        <p:sp>
          <p:nvSpPr>
            <p:cNvPr id="55" name="Freeform 9"/>
            <p:cNvSpPr/>
            <p:nvPr/>
          </p:nvSpPr>
          <p:spPr bwMode="auto">
            <a:xfrm>
              <a:off x="2630488" y="2063751"/>
              <a:ext cx="496888" cy="712788"/>
            </a:xfrm>
            <a:custGeom>
              <a:avLst/>
              <a:gdLst/>
              <a:ahLst/>
              <a:cxnLst>
                <a:cxn ang="0">
                  <a:pos x="1877" y="38"/>
                </a:cxn>
                <a:cxn ang="0">
                  <a:pos x="56" y="2694"/>
                </a:cxn>
                <a:cxn ang="0">
                  <a:pos x="0" y="2655"/>
                </a:cxn>
                <a:cxn ang="0">
                  <a:pos x="1821" y="0"/>
                </a:cxn>
                <a:cxn ang="0">
                  <a:pos x="1877" y="38"/>
                </a:cxn>
              </a:cxnLst>
              <a:rect l="0" t="0" r="r" b="b"/>
              <a:pathLst>
                <a:path w="1877" h="2694">
                  <a:moveTo>
                    <a:pt x="1877" y="38"/>
                  </a:moveTo>
                  <a:lnTo>
                    <a:pt x="56" y="2694"/>
                  </a:lnTo>
                  <a:lnTo>
                    <a:pt x="0" y="2655"/>
                  </a:lnTo>
                  <a:lnTo>
                    <a:pt x="1821" y="0"/>
                  </a:lnTo>
                  <a:lnTo>
                    <a:pt x="1877" y="38"/>
                  </a:lnTo>
                  <a:close/>
                </a:path>
              </a:pathLst>
            </a:custGeom>
            <a:grpFill/>
            <a:ln w="9525">
              <a:noFill/>
              <a:round/>
            </a:ln>
          </p:spPr>
          <p:txBody>
            <a:bodyPr/>
            <a:lstStyle/>
            <a:p>
              <a:pPr>
                <a:defRPr/>
              </a:pPr>
              <a:endParaRPr lang="en-US">
                <a:cs typeface="+mn-ea"/>
              </a:endParaRPr>
            </a:p>
          </p:txBody>
        </p:sp>
        <p:sp>
          <p:nvSpPr>
            <p:cNvPr id="56" name="Freeform 10"/>
            <p:cNvSpPr/>
            <p:nvPr/>
          </p:nvSpPr>
          <p:spPr bwMode="auto">
            <a:xfrm>
              <a:off x="2124075" y="2811463"/>
              <a:ext cx="492125" cy="706438"/>
            </a:xfrm>
            <a:custGeom>
              <a:avLst/>
              <a:gdLst/>
              <a:ahLst/>
              <a:cxnLst>
                <a:cxn ang="0">
                  <a:pos x="1861" y="39"/>
                </a:cxn>
                <a:cxn ang="0">
                  <a:pos x="56" y="2672"/>
                </a:cxn>
                <a:cxn ang="0">
                  <a:pos x="0" y="2633"/>
                </a:cxn>
                <a:cxn ang="0">
                  <a:pos x="1805" y="0"/>
                </a:cxn>
                <a:cxn ang="0">
                  <a:pos x="1861" y="39"/>
                </a:cxn>
              </a:cxnLst>
              <a:rect l="0" t="0" r="r" b="b"/>
              <a:pathLst>
                <a:path w="1861" h="2672">
                  <a:moveTo>
                    <a:pt x="1861" y="39"/>
                  </a:moveTo>
                  <a:lnTo>
                    <a:pt x="56" y="2672"/>
                  </a:lnTo>
                  <a:lnTo>
                    <a:pt x="0" y="2633"/>
                  </a:lnTo>
                  <a:lnTo>
                    <a:pt x="1805" y="0"/>
                  </a:lnTo>
                  <a:lnTo>
                    <a:pt x="1861" y="39"/>
                  </a:lnTo>
                  <a:close/>
                </a:path>
              </a:pathLst>
            </a:custGeom>
            <a:grpFill/>
            <a:ln w="9525">
              <a:noFill/>
              <a:round/>
            </a:ln>
          </p:spPr>
          <p:txBody>
            <a:bodyPr/>
            <a:lstStyle/>
            <a:p>
              <a:pPr>
                <a:defRPr/>
              </a:pPr>
              <a:endParaRPr lang="en-US">
                <a:cs typeface="+mn-ea"/>
              </a:endParaRPr>
            </a:p>
          </p:txBody>
        </p:sp>
        <p:sp>
          <p:nvSpPr>
            <p:cNvPr id="57" name="Freeform 11"/>
            <p:cNvSpPr/>
            <p:nvPr/>
          </p:nvSpPr>
          <p:spPr bwMode="auto">
            <a:xfrm>
              <a:off x="1509713" y="3563938"/>
              <a:ext cx="588963" cy="849313"/>
            </a:xfrm>
            <a:custGeom>
              <a:avLst/>
              <a:gdLst/>
              <a:ahLst/>
              <a:cxnLst>
                <a:cxn ang="0">
                  <a:pos x="2229" y="38"/>
                </a:cxn>
                <a:cxn ang="0">
                  <a:pos x="56" y="3207"/>
                </a:cxn>
                <a:cxn ang="0">
                  <a:pos x="0" y="3169"/>
                </a:cxn>
                <a:cxn ang="0">
                  <a:pos x="2173" y="0"/>
                </a:cxn>
                <a:cxn ang="0">
                  <a:pos x="2229" y="38"/>
                </a:cxn>
              </a:cxnLst>
              <a:rect l="0" t="0" r="r" b="b"/>
              <a:pathLst>
                <a:path w="2229" h="3207">
                  <a:moveTo>
                    <a:pt x="2229" y="38"/>
                  </a:moveTo>
                  <a:lnTo>
                    <a:pt x="56" y="3207"/>
                  </a:lnTo>
                  <a:lnTo>
                    <a:pt x="0" y="3169"/>
                  </a:lnTo>
                  <a:lnTo>
                    <a:pt x="2173" y="0"/>
                  </a:lnTo>
                  <a:lnTo>
                    <a:pt x="2229" y="38"/>
                  </a:lnTo>
                  <a:close/>
                </a:path>
              </a:pathLst>
            </a:custGeom>
            <a:grpFill/>
            <a:ln w="9525">
              <a:noFill/>
              <a:round/>
            </a:ln>
          </p:spPr>
          <p:txBody>
            <a:bodyPr/>
            <a:lstStyle/>
            <a:p>
              <a:pPr>
                <a:defRPr/>
              </a:pPr>
              <a:endParaRPr lang="en-US">
                <a:cs typeface="+mn-ea"/>
              </a:endParaRPr>
            </a:p>
          </p:txBody>
        </p:sp>
        <p:sp>
          <p:nvSpPr>
            <p:cNvPr id="58" name="Freeform 12"/>
            <p:cNvSpPr/>
            <p:nvPr/>
          </p:nvSpPr>
          <p:spPr bwMode="auto">
            <a:xfrm>
              <a:off x="5129213" y="3563938"/>
              <a:ext cx="590550" cy="849313"/>
            </a:xfrm>
            <a:custGeom>
              <a:avLst/>
              <a:gdLst/>
              <a:ahLst/>
              <a:cxnLst>
                <a:cxn ang="0">
                  <a:pos x="56" y="0"/>
                </a:cxn>
                <a:cxn ang="0">
                  <a:pos x="2230" y="3171"/>
                </a:cxn>
                <a:cxn ang="0">
                  <a:pos x="2174" y="3209"/>
                </a:cxn>
                <a:cxn ang="0">
                  <a:pos x="0" y="38"/>
                </a:cxn>
                <a:cxn ang="0">
                  <a:pos x="56" y="0"/>
                </a:cxn>
              </a:cxnLst>
              <a:rect l="0" t="0" r="r" b="b"/>
              <a:pathLst>
                <a:path w="2230" h="3209">
                  <a:moveTo>
                    <a:pt x="56" y="0"/>
                  </a:moveTo>
                  <a:lnTo>
                    <a:pt x="2230" y="3171"/>
                  </a:lnTo>
                  <a:lnTo>
                    <a:pt x="2174" y="3209"/>
                  </a:lnTo>
                  <a:lnTo>
                    <a:pt x="0" y="38"/>
                  </a:lnTo>
                  <a:lnTo>
                    <a:pt x="56" y="0"/>
                  </a:lnTo>
                  <a:close/>
                </a:path>
              </a:pathLst>
            </a:custGeom>
            <a:grpFill/>
            <a:ln w="9525">
              <a:noFill/>
              <a:round/>
            </a:ln>
          </p:spPr>
          <p:txBody>
            <a:bodyPr/>
            <a:lstStyle/>
            <a:p>
              <a:pPr>
                <a:defRPr/>
              </a:pPr>
              <a:endParaRPr lang="en-US">
                <a:cs typeface="+mn-ea"/>
              </a:endParaRPr>
            </a:p>
          </p:txBody>
        </p:sp>
        <p:sp>
          <p:nvSpPr>
            <p:cNvPr id="59" name="Freeform 13"/>
            <p:cNvSpPr/>
            <p:nvPr/>
          </p:nvSpPr>
          <p:spPr bwMode="auto">
            <a:xfrm>
              <a:off x="4616450" y="2814638"/>
              <a:ext cx="492125" cy="706438"/>
            </a:xfrm>
            <a:custGeom>
              <a:avLst/>
              <a:gdLst/>
              <a:ahLst/>
              <a:cxnLst>
                <a:cxn ang="0">
                  <a:pos x="56" y="0"/>
                </a:cxn>
                <a:cxn ang="0">
                  <a:pos x="1858" y="2627"/>
                </a:cxn>
                <a:cxn ang="0">
                  <a:pos x="1802" y="2666"/>
                </a:cxn>
                <a:cxn ang="0">
                  <a:pos x="0" y="37"/>
                </a:cxn>
                <a:cxn ang="0">
                  <a:pos x="56" y="0"/>
                </a:cxn>
              </a:cxnLst>
              <a:rect l="0" t="0" r="r" b="b"/>
              <a:pathLst>
                <a:path w="1858" h="2666">
                  <a:moveTo>
                    <a:pt x="56" y="0"/>
                  </a:moveTo>
                  <a:lnTo>
                    <a:pt x="1858" y="2627"/>
                  </a:lnTo>
                  <a:lnTo>
                    <a:pt x="1802" y="2666"/>
                  </a:lnTo>
                  <a:lnTo>
                    <a:pt x="0" y="37"/>
                  </a:lnTo>
                  <a:lnTo>
                    <a:pt x="56" y="0"/>
                  </a:lnTo>
                  <a:close/>
                </a:path>
              </a:pathLst>
            </a:custGeom>
            <a:grpFill/>
            <a:ln w="9525">
              <a:noFill/>
              <a:round/>
            </a:ln>
          </p:spPr>
          <p:txBody>
            <a:bodyPr/>
            <a:lstStyle/>
            <a:p>
              <a:pPr>
                <a:defRPr/>
              </a:pPr>
              <a:endParaRPr lang="en-US">
                <a:cs typeface="+mn-ea"/>
              </a:endParaRPr>
            </a:p>
          </p:txBody>
        </p:sp>
        <p:sp>
          <p:nvSpPr>
            <p:cNvPr id="60" name="Freeform 14"/>
            <p:cNvSpPr/>
            <p:nvPr/>
          </p:nvSpPr>
          <p:spPr bwMode="auto">
            <a:xfrm>
              <a:off x="4102100" y="2065338"/>
              <a:ext cx="485775" cy="695325"/>
            </a:xfrm>
            <a:custGeom>
              <a:avLst/>
              <a:gdLst/>
              <a:ahLst/>
              <a:cxnLst>
                <a:cxn ang="0">
                  <a:pos x="56" y="0"/>
                </a:cxn>
                <a:cxn ang="0">
                  <a:pos x="1832" y="2591"/>
                </a:cxn>
                <a:cxn ang="0">
                  <a:pos x="1776" y="2629"/>
                </a:cxn>
                <a:cxn ang="0">
                  <a:pos x="0" y="38"/>
                </a:cxn>
                <a:cxn ang="0">
                  <a:pos x="56" y="0"/>
                </a:cxn>
              </a:cxnLst>
              <a:rect l="0" t="0" r="r" b="b"/>
              <a:pathLst>
                <a:path w="1832" h="2629">
                  <a:moveTo>
                    <a:pt x="56" y="0"/>
                  </a:moveTo>
                  <a:lnTo>
                    <a:pt x="1832" y="2591"/>
                  </a:lnTo>
                  <a:lnTo>
                    <a:pt x="1776" y="2629"/>
                  </a:lnTo>
                  <a:lnTo>
                    <a:pt x="0" y="38"/>
                  </a:lnTo>
                  <a:lnTo>
                    <a:pt x="56" y="0"/>
                  </a:lnTo>
                  <a:close/>
                </a:path>
              </a:pathLst>
            </a:custGeom>
            <a:grpFill/>
            <a:ln w="9525">
              <a:noFill/>
              <a:round/>
            </a:ln>
          </p:spPr>
          <p:txBody>
            <a:bodyPr/>
            <a:lstStyle/>
            <a:p>
              <a:pPr>
                <a:defRPr/>
              </a:pPr>
              <a:endParaRPr lang="en-US">
                <a:cs typeface="+mn-ea"/>
              </a:endParaRPr>
            </a:p>
          </p:txBody>
        </p:sp>
        <p:sp>
          <p:nvSpPr>
            <p:cNvPr id="61" name="Freeform 15"/>
            <p:cNvSpPr/>
            <p:nvPr/>
          </p:nvSpPr>
          <p:spPr bwMode="auto">
            <a:xfrm>
              <a:off x="3484563" y="1163638"/>
              <a:ext cx="587375" cy="844550"/>
            </a:xfrm>
            <a:custGeom>
              <a:avLst/>
              <a:gdLst/>
              <a:ahLst/>
              <a:cxnLst>
                <a:cxn ang="0">
                  <a:pos x="56" y="0"/>
                </a:cxn>
                <a:cxn ang="0">
                  <a:pos x="2220" y="3157"/>
                </a:cxn>
                <a:cxn ang="0">
                  <a:pos x="2164" y="3194"/>
                </a:cxn>
                <a:cxn ang="0">
                  <a:pos x="0" y="39"/>
                </a:cxn>
                <a:cxn ang="0">
                  <a:pos x="56" y="0"/>
                </a:cxn>
              </a:cxnLst>
              <a:rect l="0" t="0" r="r" b="b"/>
              <a:pathLst>
                <a:path w="2220" h="3194">
                  <a:moveTo>
                    <a:pt x="56" y="0"/>
                  </a:moveTo>
                  <a:lnTo>
                    <a:pt x="2220" y="3157"/>
                  </a:lnTo>
                  <a:lnTo>
                    <a:pt x="2164" y="3194"/>
                  </a:lnTo>
                  <a:lnTo>
                    <a:pt x="0" y="39"/>
                  </a:lnTo>
                  <a:lnTo>
                    <a:pt x="56" y="0"/>
                  </a:lnTo>
                  <a:close/>
                </a:path>
              </a:pathLst>
            </a:custGeom>
            <a:grpFill/>
            <a:ln w="9525">
              <a:noFill/>
              <a:round/>
            </a:ln>
          </p:spPr>
          <p:txBody>
            <a:bodyPr/>
            <a:lstStyle/>
            <a:p>
              <a:pPr>
                <a:defRPr/>
              </a:pPr>
              <a:endParaRPr lang="en-US">
                <a:cs typeface="+mn-ea"/>
              </a:endParaRPr>
            </a:p>
          </p:txBody>
        </p:sp>
        <p:sp>
          <p:nvSpPr>
            <p:cNvPr id="62" name="Freeform 16"/>
            <p:cNvSpPr/>
            <p:nvPr/>
          </p:nvSpPr>
          <p:spPr bwMode="auto">
            <a:xfrm>
              <a:off x="1457325" y="4152901"/>
              <a:ext cx="2339975" cy="868363"/>
            </a:xfrm>
            <a:custGeom>
              <a:avLst/>
              <a:gdLst/>
              <a:ahLst/>
              <a:cxnLst>
                <a:cxn ang="0">
                  <a:pos x="23" y="0"/>
                </a:cxn>
                <a:cxn ang="0">
                  <a:pos x="8846" y="3216"/>
                </a:cxn>
                <a:cxn ang="0">
                  <a:pos x="8823" y="3281"/>
                </a:cxn>
                <a:cxn ang="0">
                  <a:pos x="0" y="64"/>
                </a:cxn>
                <a:cxn ang="0">
                  <a:pos x="23" y="0"/>
                </a:cxn>
              </a:cxnLst>
              <a:rect l="0" t="0" r="r" b="b"/>
              <a:pathLst>
                <a:path w="8846" h="3281">
                  <a:moveTo>
                    <a:pt x="23" y="0"/>
                  </a:moveTo>
                  <a:lnTo>
                    <a:pt x="8846" y="3216"/>
                  </a:lnTo>
                  <a:lnTo>
                    <a:pt x="8823" y="3281"/>
                  </a:lnTo>
                  <a:lnTo>
                    <a:pt x="0" y="64"/>
                  </a:lnTo>
                  <a:lnTo>
                    <a:pt x="23" y="0"/>
                  </a:lnTo>
                  <a:close/>
                </a:path>
              </a:pathLst>
            </a:custGeom>
            <a:grpFill/>
            <a:ln w="9525">
              <a:noFill/>
              <a:round/>
            </a:ln>
          </p:spPr>
          <p:txBody>
            <a:bodyPr/>
            <a:lstStyle/>
            <a:p>
              <a:pPr>
                <a:defRPr/>
              </a:pPr>
              <a:endParaRPr lang="en-US">
                <a:cs typeface="+mn-ea"/>
              </a:endParaRPr>
            </a:p>
          </p:txBody>
        </p:sp>
        <p:sp>
          <p:nvSpPr>
            <p:cNvPr id="63" name="Freeform 17"/>
            <p:cNvSpPr/>
            <p:nvPr/>
          </p:nvSpPr>
          <p:spPr bwMode="auto">
            <a:xfrm>
              <a:off x="3432175" y="4152901"/>
              <a:ext cx="2339975" cy="868363"/>
            </a:xfrm>
            <a:custGeom>
              <a:avLst/>
              <a:gdLst/>
              <a:ahLst/>
              <a:cxnLst>
                <a:cxn ang="0">
                  <a:pos x="8846" y="64"/>
                </a:cxn>
                <a:cxn ang="0">
                  <a:pos x="23" y="3281"/>
                </a:cxn>
                <a:cxn ang="0">
                  <a:pos x="0" y="3216"/>
                </a:cxn>
                <a:cxn ang="0">
                  <a:pos x="8823" y="0"/>
                </a:cxn>
                <a:cxn ang="0">
                  <a:pos x="8846" y="64"/>
                </a:cxn>
              </a:cxnLst>
              <a:rect l="0" t="0" r="r" b="b"/>
              <a:pathLst>
                <a:path w="8846" h="3281">
                  <a:moveTo>
                    <a:pt x="8846" y="64"/>
                  </a:moveTo>
                  <a:lnTo>
                    <a:pt x="23" y="3281"/>
                  </a:lnTo>
                  <a:lnTo>
                    <a:pt x="0" y="3216"/>
                  </a:lnTo>
                  <a:lnTo>
                    <a:pt x="8823" y="0"/>
                  </a:lnTo>
                  <a:lnTo>
                    <a:pt x="8846" y="64"/>
                  </a:lnTo>
                  <a:close/>
                </a:path>
              </a:pathLst>
            </a:custGeom>
            <a:grpFill/>
            <a:ln w="9525">
              <a:noFill/>
              <a:round/>
            </a:ln>
          </p:spPr>
          <p:txBody>
            <a:bodyPr/>
            <a:lstStyle/>
            <a:p>
              <a:pPr>
                <a:defRPr/>
              </a:pPr>
              <a:endParaRPr lang="en-US">
                <a:cs typeface="+mn-ea"/>
              </a:endParaRPr>
            </a:p>
          </p:txBody>
        </p:sp>
        <p:sp>
          <p:nvSpPr>
            <p:cNvPr id="64" name="Freeform 18"/>
            <p:cNvSpPr/>
            <p:nvPr/>
          </p:nvSpPr>
          <p:spPr bwMode="auto">
            <a:xfrm>
              <a:off x="3609975" y="2071688"/>
              <a:ext cx="571500" cy="222250"/>
            </a:xfrm>
            <a:custGeom>
              <a:avLst/>
              <a:gdLst/>
              <a:ahLst/>
              <a:cxnLst>
                <a:cxn ang="0">
                  <a:pos x="2159" y="64"/>
                </a:cxn>
                <a:cxn ang="0">
                  <a:pos x="23" y="843"/>
                </a:cxn>
                <a:cxn ang="0">
                  <a:pos x="0" y="779"/>
                </a:cxn>
                <a:cxn ang="0">
                  <a:pos x="2137" y="0"/>
                </a:cxn>
                <a:cxn ang="0">
                  <a:pos x="2159" y="64"/>
                </a:cxn>
              </a:cxnLst>
              <a:rect l="0" t="0" r="r" b="b"/>
              <a:pathLst>
                <a:path w="2159" h="843">
                  <a:moveTo>
                    <a:pt x="2159" y="64"/>
                  </a:moveTo>
                  <a:lnTo>
                    <a:pt x="23" y="843"/>
                  </a:lnTo>
                  <a:lnTo>
                    <a:pt x="0" y="779"/>
                  </a:lnTo>
                  <a:lnTo>
                    <a:pt x="2137" y="0"/>
                  </a:lnTo>
                  <a:lnTo>
                    <a:pt x="2159" y="64"/>
                  </a:lnTo>
                  <a:close/>
                </a:path>
              </a:pathLst>
            </a:custGeom>
            <a:grpFill/>
            <a:ln w="9525">
              <a:noFill/>
              <a:round/>
            </a:ln>
          </p:spPr>
          <p:txBody>
            <a:bodyPr/>
            <a:lstStyle/>
            <a:p>
              <a:pPr>
                <a:defRPr/>
              </a:pPr>
              <a:endParaRPr lang="en-US">
                <a:cs typeface="+mn-ea"/>
              </a:endParaRPr>
            </a:p>
          </p:txBody>
        </p:sp>
        <p:sp>
          <p:nvSpPr>
            <p:cNvPr id="65" name="Freeform 19"/>
            <p:cNvSpPr/>
            <p:nvPr/>
          </p:nvSpPr>
          <p:spPr bwMode="auto">
            <a:xfrm>
              <a:off x="3606800" y="1958976"/>
              <a:ext cx="488950" cy="192088"/>
            </a:xfrm>
            <a:custGeom>
              <a:avLst/>
              <a:gdLst/>
              <a:ahLst/>
              <a:cxnLst>
                <a:cxn ang="0">
                  <a:pos x="1848" y="63"/>
                </a:cxn>
                <a:cxn ang="0">
                  <a:pos x="24" y="729"/>
                </a:cxn>
                <a:cxn ang="0">
                  <a:pos x="0" y="664"/>
                </a:cxn>
                <a:cxn ang="0">
                  <a:pos x="1825" y="0"/>
                </a:cxn>
                <a:cxn ang="0">
                  <a:pos x="1848" y="63"/>
                </a:cxn>
              </a:cxnLst>
              <a:rect l="0" t="0" r="r" b="b"/>
              <a:pathLst>
                <a:path w="1848" h="729">
                  <a:moveTo>
                    <a:pt x="1848" y="63"/>
                  </a:moveTo>
                  <a:lnTo>
                    <a:pt x="24" y="729"/>
                  </a:lnTo>
                  <a:lnTo>
                    <a:pt x="0" y="664"/>
                  </a:lnTo>
                  <a:lnTo>
                    <a:pt x="1825" y="0"/>
                  </a:lnTo>
                  <a:lnTo>
                    <a:pt x="1848" y="63"/>
                  </a:lnTo>
                  <a:close/>
                </a:path>
              </a:pathLst>
            </a:custGeom>
            <a:grpFill/>
            <a:ln w="9525">
              <a:noFill/>
              <a:round/>
            </a:ln>
          </p:spPr>
          <p:txBody>
            <a:bodyPr/>
            <a:lstStyle/>
            <a:p>
              <a:pPr>
                <a:defRPr/>
              </a:pPr>
              <a:endParaRPr lang="en-US">
                <a:cs typeface="+mn-ea"/>
              </a:endParaRPr>
            </a:p>
          </p:txBody>
        </p:sp>
        <p:sp>
          <p:nvSpPr>
            <p:cNvPr id="66" name="Freeform 20"/>
            <p:cNvSpPr/>
            <p:nvPr/>
          </p:nvSpPr>
          <p:spPr bwMode="auto">
            <a:xfrm>
              <a:off x="2090738" y="3451226"/>
              <a:ext cx="1528763" cy="571500"/>
            </a:xfrm>
            <a:custGeom>
              <a:avLst/>
              <a:gdLst/>
              <a:ahLst/>
              <a:cxnLst>
                <a:cxn ang="0">
                  <a:pos x="24" y="0"/>
                </a:cxn>
                <a:cxn ang="0">
                  <a:pos x="5774" y="2096"/>
                </a:cxn>
                <a:cxn ang="0">
                  <a:pos x="5751" y="2161"/>
                </a:cxn>
                <a:cxn ang="0">
                  <a:pos x="0" y="64"/>
                </a:cxn>
                <a:cxn ang="0">
                  <a:pos x="24" y="0"/>
                </a:cxn>
              </a:cxnLst>
              <a:rect l="0" t="0" r="r" b="b"/>
              <a:pathLst>
                <a:path w="5774" h="2161">
                  <a:moveTo>
                    <a:pt x="24" y="0"/>
                  </a:moveTo>
                  <a:lnTo>
                    <a:pt x="5774" y="2096"/>
                  </a:lnTo>
                  <a:lnTo>
                    <a:pt x="5751" y="2161"/>
                  </a:lnTo>
                  <a:lnTo>
                    <a:pt x="0" y="64"/>
                  </a:lnTo>
                  <a:lnTo>
                    <a:pt x="24" y="0"/>
                  </a:lnTo>
                  <a:close/>
                </a:path>
              </a:pathLst>
            </a:custGeom>
            <a:grpFill/>
            <a:ln w="9525">
              <a:noFill/>
              <a:round/>
            </a:ln>
          </p:spPr>
          <p:txBody>
            <a:bodyPr/>
            <a:lstStyle/>
            <a:p>
              <a:pPr>
                <a:defRPr/>
              </a:pPr>
              <a:endParaRPr lang="en-US">
                <a:cs typeface="+mn-ea"/>
              </a:endParaRPr>
            </a:p>
          </p:txBody>
        </p:sp>
        <p:sp>
          <p:nvSpPr>
            <p:cNvPr id="67" name="Freeform 21"/>
            <p:cNvSpPr/>
            <p:nvPr/>
          </p:nvSpPr>
          <p:spPr bwMode="auto">
            <a:xfrm>
              <a:off x="3613150" y="3451226"/>
              <a:ext cx="1527175" cy="571500"/>
            </a:xfrm>
            <a:custGeom>
              <a:avLst/>
              <a:gdLst/>
              <a:ahLst/>
              <a:cxnLst>
                <a:cxn ang="0">
                  <a:pos x="5774" y="64"/>
                </a:cxn>
                <a:cxn ang="0">
                  <a:pos x="23" y="2161"/>
                </a:cxn>
                <a:cxn ang="0">
                  <a:pos x="0" y="2096"/>
                </a:cxn>
                <a:cxn ang="0">
                  <a:pos x="5750" y="0"/>
                </a:cxn>
                <a:cxn ang="0">
                  <a:pos x="5774" y="64"/>
                </a:cxn>
              </a:cxnLst>
              <a:rect l="0" t="0" r="r" b="b"/>
              <a:pathLst>
                <a:path w="5774" h="2161">
                  <a:moveTo>
                    <a:pt x="5774" y="64"/>
                  </a:moveTo>
                  <a:lnTo>
                    <a:pt x="23" y="2161"/>
                  </a:lnTo>
                  <a:lnTo>
                    <a:pt x="0" y="2096"/>
                  </a:lnTo>
                  <a:lnTo>
                    <a:pt x="5750" y="0"/>
                  </a:lnTo>
                  <a:lnTo>
                    <a:pt x="5774" y="64"/>
                  </a:lnTo>
                  <a:close/>
                </a:path>
              </a:pathLst>
            </a:custGeom>
            <a:grpFill/>
            <a:ln w="9525">
              <a:noFill/>
              <a:round/>
            </a:ln>
          </p:spPr>
          <p:txBody>
            <a:bodyPr/>
            <a:lstStyle/>
            <a:p>
              <a:pPr>
                <a:defRPr/>
              </a:pPr>
              <a:endParaRPr lang="en-US">
                <a:cs typeface="+mn-ea"/>
              </a:endParaRPr>
            </a:p>
          </p:txBody>
        </p:sp>
        <p:sp>
          <p:nvSpPr>
            <p:cNvPr id="78" name="Freeform 22"/>
            <p:cNvSpPr/>
            <p:nvPr/>
          </p:nvSpPr>
          <p:spPr bwMode="auto">
            <a:xfrm>
              <a:off x="2538413" y="2822576"/>
              <a:ext cx="1077913" cy="407988"/>
            </a:xfrm>
            <a:custGeom>
              <a:avLst/>
              <a:gdLst/>
              <a:ahLst/>
              <a:cxnLst>
                <a:cxn ang="0">
                  <a:pos x="24" y="0"/>
                </a:cxn>
                <a:cxn ang="0">
                  <a:pos x="4073" y="1477"/>
                </a:cxn>
                <a:cxn ang="0">
                  <a:pos x="4050" y="1540"/>
                </a:cxn>
                <a:cxn ang="0">
                  <a:pos x="0" y="65"/>
                </a:cxn>
                <a:cxn ang="0">
                  <a:pos x="24" y="0"/>
                </a:cxn>
              </a:cxnLst>
              <a:rect l="0" t="0" r="r" b="b"/>
              <a:pathLst>
                <a:path w="4073" h="1540">
                  <a:moveTo>
                    <a:pt x="24" y="0"/>
                  </a:moveTo>
                  <a:lnTo>
                    <a:pt x="4073" y="1477"/>
                  </a:lnTo>
                  <a:lnTo>
                    <a:pt x="4050" y="1540"/>
                  </a:lnTo>
                  <a:lnTo>
                    <a:pt x="0" y="65"/>
                  </a:lnTo>
                  <a:lnTo>
                    <a:pt x="24" y="0"/>
                  </a:lnTo>
                  <a:close/>
                </a:path>
              </a:pathLst>
            </a:custGeom>
            <a:grpFill/>
            <a:ln w="9525">
              <a:noFill/>
              <a:round/>
            </a:ln>
          </p:spPr>
          <p:txBody>
            <a:bodyPr/>
            <a:lstStyle/>
            <a:p>
              <a:pPr>
                <a:defRPr/>
              </a:pPr>
              <a:endParaRPr lang="en-US">
                <a:cs typeface="+mn-ea"/>
              </a:endParaRPr>
            </a:p>
          </p:txBody>
        </p:sp>
        <p:sp>
          <p:nvSpPr>
            <p:cNvPr id="79" name="Freeform 23"/>
            <p:cNvSpPr/>
            <p:nvPr/>
          </p:nvSpPr>
          <p:spPr bwMode="auto">
            <a:xfrm>
              <a:off x="3609975" y="2822576"/>
              <a:ext cx="1077913" cy="407988"/>
            </a:xfrm>
            <a:custGeom>
              <a:avLst/>
              <a:gdLst/>
              <a:ahLst/>
              <a:cxnLst>
                <a:cxn ang="0">
                  <a:pos x="4073" y="65"/>
                </a:cxn>
                <a:cxn ang="0">
                  <a:pos x="23" y="1540"/>
                </a:cxn>
                <a:cxn ang="0">
                  <a:pos x="0" y="1477"/>
                </a:cxn>
                <a:cxn ang="0">
                  <a:pos x="4050" y="0"/>
                </a:cxn>
                <a:cxn ang="0">
                  <a:pos x="4073" y="65"/>
                </a:cxn>
              </a:cxnLst>
              <a:rect l="0" t="0" r="r" b="b"/>
              <a:pathLst>
                <a:path w="4073" h="1540">
                  <a:moveTo>
                    <a:pt x="4073" y="65"/>
                  </a:moveTo>
                  <a:lnTo>
                    <a:pt x="23" y="1540"/>
                  </a:lnTo>
                  <a:lnTo>
                    <a:pt x="0" y="1477"/>
                  </a:lnTo>
                  <a:lnTo>
                    <a:pt x="4050" y="0"/>
                  </a:lnTo>
                  <a:lnTo>
                    <a:pt x="4073" y="65"/>
                  </a:lnTo>
                  <a:close/>
                </a:path>
              </a:pathLst>
            </a:custGeom>
            <a:grpFill/>
            <a:ln w="9525">
              <a:noFill/>
              <a:round/>
            </a:ln>
          </p:spPr>
          <p:txBody>
            <a:bodyPr/>
            <a:lstStyle/>
            <a:p>
              <a:pPr>
                <a:defRPr/>
              </a:pPr>
              <a:endParaRPr lang="en-US">
                <a:cs typeface="+mn-ea"/>
              </a:endParaRPr>
            </a:p>
          </p:txBody>
        </p:sp>
        <p:sp>
          <p:nvSpPr>
            <p:cNvPr id="80" name="Freeform 24"/>
            <p:cNvSpPr/>
            <p:nvPr/>
          </p:nvSpPr>
          <p:spPr bwMode="auto">
            <a:xfrm>
              <a:off x="2617788" y="2708276"/>
              <a:ext cx="998538" cy="377825"/>
            </a:xfrm>
            <a:custGeom>
              <a:avLst/>
              <a:gdLst/>
              <a:ahLst/>
              <a:cxnLst>
                <a:cxn ang="0">
                  <a:pos x="23" y="0"/>
                </a:cxn>
                <a:cxn ang="0">
                  <a:pos x="3769" y="1366"/>
                </a:cxn>
                <a:cxn ang="0">
                  <a:pos x="3746" y="1429"/>
                </a:cxn>
                <a:cxn ang="0">
                  <a:pos x="0" y="63"/>
                </a:cxn>
                <a:cxn ang="0">
                  <a:pos x="23" y="0"/>
                </a:cxn>
              </a:cxnLst>
              <a:rect l="0" t="0" r="r" b="b"/>
              <a:pathLst>
                <a:path w="3769" h="1429">
                  <a:moveTo>
                    <a:pt x="23" y="0"/>
                  </a:moveTo>
                  <a:lnTo>
                    <a:pt x="3769" y="1366"/>
                  </a:lnTo>
                  <a:lnTo>
                    <a:pt x="3746" y="1429"/>
                  </a:lnTo>
                  <a:lnTo>
                    <a:pt x="0" y="63"/>
                  </a:lnTo>
                  <a:lnTo>
                    <a:pt x="23" y="0"/>
                  </a:lnTo>
                  <a:close/>
                </a:path>
              </a:pathLst>
            </a:custGeom>
            <a:grpFill/>
            <a:ln w="9525">
              <a:noFill/>
              <a:round/>
            </a:ln>
          </p:spPr>
          <p:txBody>
            <a:bodyPr/>
            <a:lstStyle/>
            <a:p>
              <a:pPr>
                <a:defRPr/>
              </a:pPr>
              <a:endParaRPr lang="en-US">
                <a:cs typeface="+mn-ea"/>
              </a:endParaRPr>
            </a:p>
          </p:txBody>
        </p:sp>
        <p:sp>
          <p:nvSpPr>
            <p:cNvPr id="81" name="Freeform 25"/>
            <p:cNvSpPr/>
            <p:nvPr/>
          </p:nvSpPr>
          <p:spPr bwMode="auto">
            <a:xfrm>
              <a:off x="3616325" y="2708276"/>
              <a:ext cx="996950" cy="377825"/>
            </a:xfrm>
            <a:custGeom>
              <a:avLst/>
              <a:gdLst/>
              <a:ahLst/>
              <a:cxnLst>
                <a:cxn ang="0">
                  <a:pos x="3769" y="63"/>
                </a:cxn>
                <a:cxn ang="0">
                  <a:pos x="24" y="1429"/>
                </a:cxn>
                <a:cxn ang="0">
                  <a:pos x="0" y="1366"/>
                </a:cxn>
                <a:cxn ang="0">
                  <a:pos x="3746" y="0"/>
                </a:cxn>
                <a:cxn ang="0">
                  <a:pos x="3769" y="63"/>
                </a:cxn>
              </a:cxnLst>
              <a:rect l="0" t="0" r="r" b="b"/>
              <a:pathLst>
                <a:path w="3769" h="1429">
                  <a:moveTo>
                    <a:pt x="3769" y="63"/>
                  </a:moveTo>
                  <a:lnTo>
                    <a:pt x="24" y="1429"/>
                  </a:lnTo>
                  <a:lnTo>
                    <a:pt x="0" y="1366"/>
                  </a:lnTo>
                  <a:lnTo>
                    <a:pt x="3746" y="0"/>
                  </a:lnTo>
                  <a:lnTo>
                    <a:pt x="3769" y="63"/>
                  </a:lnTo>
                  <a:close/>
                </a:path>
              </a:pathLst>
            </a:custGeom>
            <a:grpFill/>
            <a:ln w="9525">
              <a:noFill/>
              <a:round/>
            </a:ln>
          </p:spPr>
          <p:txBody>
            <a:bodyPr/>
            <a:lstStyle/>
            <a:p>
              <a:pPr>
                <a:defRPr/>
              </a:pPr>
              <a:endParaRPr lang="en-US">
                <a:cs typeface="+mn-ea"/>
              </a:endParaRPr>
            </a:p>
          </p:txBody>
        </p:sp>
        <p:sp>
          <p:nvSpPr>
            <p:cNvPr id="82" name="Freeform 26"/>
            <p:cNvSpPr/>
            <p:nvPr/>
          </p:nvSpPr>
          <p:spPr bwMode="auto">
            <a:xfrm>
              <a:off x="3044825" y="2071688"/>
              <a:ext cx="571500" cy="222250"/>
            </a:xfrm>
            <a:custGeom>
              <a:avLst/>
              <a:gdLst/>
              <a:ahLst/>
              <a:cxnLst>
                <a:cxn ang="0">
                  <a:pos x="24" y="0"/>
                </a:cxn>
                <a:cxn ang="0">
                  <a:pos x="2160" y="779"/>
                </a:cxn>
                <a:cxn ang="0">
                  <a:pos x="2137" y="843"/>
                </a:cxn>
                <a:cxn ang="0">
                  <a:pos x="0" y="64"/>
                </a:cxn>
                <a:cxn ang="0">
                  <a:pos x="24" y="0"/>
                </a:cxn>
              </a:cxnLst>
              <a:rect l="0" t="0" r="r" b="b"/>
              <a:pathLst>
                <a:path w="2160" h="843">
                  <a:moveTo>
                    <a:pt x="24" y="0"/>
                  </a:moveTo>
                  <a:lnTo>
                    <a:pt x="2160" y="779"/>
                  </a:lnTo>
                  <a:lnTo>
                    <a:pt x="2137" y="843"/>
                  </a:lnTo>
                  <a:lnTo>
                    <a:pt x="0" y="64"/>
                  </a:lnTo>
                  <a:lnTo>
                    <a:pt x="24" y="0"/>
                  </a:lnTo>
                  <a:close/>
                </a:path>
              </a:pathLst>
            </a:custGeom>
            <a:grpFill/>
            <a:ln w="9525">
              <a:noFill/>
              <a:round/>
            </a:ln>
          </p:spPr>
          <p:txBody>
            <a:bodyPr/>
            <a:lstStyle/>
            <a:p>
              <a:pPr>
                <a:defRPr/>
              </a:pPr>
              <a:endParaRPr lang="en-US">
                <a:cs typeface="+mn-ea"/>
              </a:endParaRPr>
            </a:p>
          </p:txBody>
        </p:sp>
        <p:sp>
          <p:nvSpPr>
            <p:cNvPr id="83" name="Freeform 27"/>
            <p:cNvSpPr/>
            <p:nvPr/>
          </p:nvSpPr>
          <p:spPr bwMode="auto">
            <a:xfrm>
              <a:off x="3130550" y="1958976"/>
              <a:ext cx="488950" cy="192088"/>
            </a:xfrm>
            <a:custGeom>
              <a:avLst/>
              <a:gdLst/>
              <a:ahLst/>
              <a:cxnLst>
                <a:cxn ang="0">
                  <a:pos x="24" y="0"/>
                </a:cxn>
                <a:cxn ang="0">
                  <a:pos x="1848" y="664"/>
                </a:cxn>
                <a:cxn ang="0">
                  <a:pos x="1825" y="729"/>
                </a:cxn>
                <a:cxn ang="0">
                  <a:pos x="0" y="63"/>
                </a:cxn>
                <a:cxn ang="0">
                  <a:pos x="24" y="0"/>
                </a:cxn>
              </a:cxnLst>
              <a:rect l="0" t="0" r="r" b="b"/>
              <a:pathLst>
                <a:path w="1848" h="729">
                  <a:moveTo>
                    <a:pt x="24" y="0"/>
                  </a:moveTo>
                  <a:lnTo>
                    <a:pt x="1848" y="664"/>
                  </a:lnTo>
                  <a:lnTo>
                    <a:pt x="1825" y="729"/>
                  </a:lnTo>
                  <a:lnTo>
                    <a:pt x="0" y="63"/>
                  </a:lnTo>
                  <a:lnTo>
                    <a:pt x="24" y="0"/>
                  </a:lnTo>
                  <a:close/>
                </a:path>
              </a:pathLst>
            </a:custGeom>
            <a:grpFill/>
            <a:ln w="9525">
              <a:noFill/>
              <a:round/>
            </a:ln>
          </p:spPr>
          <p:txBody>
            <a:bodyPr/>
            <a:lstStyle/>
            <a:p>
              <a:pPr>
                <a:defRPr/>
              </a:pPr>
              <a:endParaRPr lang="en-US">
                <a:cs typeface="+mn-ea"/>
              </a:endParaRPr>
            </a:p>
          </p:txBody>
        </p:sp>
        <p:sp>
          <p:nvSpPr>
            <p:cNvPr id="84" name="Freeform 28"/>
            <p:cNvSpPr/>
            <p:nvPr/>
          </p:nvSpPr>
          <p:spPr bwMode="auto">
            <a:xfrm>
              <a:off x="2006600" y="3565526"/>
              <a:ext cx="1609725" cy="600075"/>
            </a:xfrm>
            <a:custGeom>
              <a:avLst/>
              <a:gdLst/>
              <a:ahLst/>
              <a:cxnLst>
                <a:cxn ang="0">
                  <a:pos x="24" y="0"/>
                </a:cxn>
                <a:cxn ang="0">
                  <a:pos x="6082" y="2209"/>
                </a:cxn>
                <a:cxn ang="0">
                  <a:pos x="6059" y="2273"/>
                </a:cxn>
                <a:cxn ang="0">
                  <a:pos x="0" y="63"/>
                </a:cxn>
                <a:cxn ang="0">
                  <a:pos x="24" y="0"/>
                </a:cxn>
              </a:cxnLst>
              <a:rect l="0" t="0" r="r" b="b"/>
              <a:pathLst>
                <a:path w="6082" h="2273">
                  <a:moveTo>
                    <a:pt x="24" y="0"/>
                  </a:moveTo>
                  <a:lnTo>
                    <a:pt x="6082" y="2209"/>
                  </a:lnTo>
                  <a:lnTo>
                    <a:pt x="6059" y="2273"/>
                  </a:lnTo>
                  <a:lnTo>
                    <a:pt x="0" y="63"/>
                  </a:lnTo>
                  <a:lnTo>
                    <a:pt x="24" y="0"/>
                  </a:lnTo>
                  <a:close/>
                </a:path>
              </a:pathLst>
            </a:custGeom>
            <a:grpFill/>
            <a:ln w="9525">
              <a:noFill/>
              <a:round/>
            </a:ln>
          </p:spPr>
          <p:txBody>
            <a:bodyPr/>
            <a:lstStyle/>
            <a:p>
              <a:pPr>
                <a:defRPr/>
              </a:pPr>
              <a:endParaRPr lang="en-US">
                <a:cs typeface="+mn-ea"/>
              </a:endParaRPr>
            </a:p>
          </p:txBody>
        </p:sp>
        <p:sp>
          <p:nvSpPr>
            <p:cNvPr id="85" name="Freeform 29"/>
            <p:cNvSpPr/>
            <p:nvPr/>
          </p:nvSpPr>
          <p:spPr bwMode="auto">
            <a:xfrm>
              <a:off x="3616325" y="3565526"/>
              <a:ext cx="1608138" cy="600075"/>
            </a:xfrm>
            <a:custGeom>
              <a:avLst/>
              <a:gdLst/>
              <a:ahLst/>
              <a:cxnLst>
                <a:cxn ang="0">
                  <a:pos x="6082" y="63"/>
                </a:cxn>
                <a:cxn ang="0">
                  <a:pos x="24" y="2273"/>
                </a:cxn>
                <a:cxn ang="0">
                  <a:pos x="0" y="2209"/>
                </a:cxn>
                <a:cxn ang="0">
                  <a:pos x="6058" y="0"/>
                </a:cxn>
                <a:cxn ang="0">
                  <a:pos x="6082" y="63"/>
                </a:cxn>
              </a:cxnLst>
              <a:rect l="0" t="0" r="r" b="b"/>
              <a:pathLst>
                <a:path w="6082" h="2273">
                  <a:moveTo>
                    <a:pt x="6082" y="63"/>
                  </a:moveTo>
                  <a:lnTo>
                    <a:pt x="24" y="2273"/>
                  </a:lnTo>
                  <a:lnTo>
                    <a:pt x="0" y="2209"/>
                  </a:lnTo>
                  <a:lnTo>
                    <a:pt x="6058" y="0"/>
                  </a:lnTo>
                  <a:lnTo>
                    <a:pt x="6082" y="63"/>
                  </a:lnTo>
                  <a:close/>
                </a:path>
              </a:pathLst>
            </a:custGeom>
            <a:grpFill/>
            <a:ln w="9525">
              <a:noFill/>
              <a:round/>
            </a:ln>
          </p:spPr>
          <p:txBody>
            <a:bodyPr/>
            <a:lstStyle/>
            <a:p>
              <a:pPr>
                <a:defRPr/>
              </a:pPr>
              <a:endParaRPr lang="en-US">
                <a:cs typeface="+mn-ea"/>
              </a:endParaRPr>
            </a:p>
          </p:txBody>
        </p:sp>
        <p:sp>
          <p:nvSpPr>
            <p:cNvPr id="86" name="Freeform 30"/>
            <p:cNvSpPr/>
            <p:nvPr/>
          </p:nvSpPr>
          <p:spPr bwMode="auto">
            <a:xfrm>
              <a:off x="1792288" y="3819526"/>
              <a:ext cx="36513" cy="23813"/>
            </a:xfrm>
            <a:custGeom>
              <a:avLst/>
              <a:gdLst/>
              <a:ahLst/>
              <a:cxnLst>
                <a:cxn ang="0">
                  <a:pos x="132" y="67"/>
                </a:cxn>
                <a:cxn ang="0">
                  <a:pos x="118" y="59"/>
                </a:cxn>
                <a:cxn ang="0">
                  <a:pos x="98" y="47"/>
                </a:cxn>
                <a:cxn ang="0">
                  <a:pos x="77" y="35"/>
                </a:cxn>
                <a:cxn ang="0">
                  <a:pos x="56" y="24"/>
                </a:cxn>
                <a:cxn ang="0">
                  <a:pos x="35" y="11"/>
                </a:cxn>
                <a:cxn ang="0">
                  <a:pos x="13" y="0"/>
                </a:cxn>
                <a:cxn ang="0">
                  <a:pos x="0" y="25"/>
                </a:cxn>
                <a:cxn ang="0">
                  <a:pos x="21" y="36"/>
                </a:cxn>
                <a:cxn ang="0">
                  <a:pos x="43" y="47"/>
                </a:cxn>
                <a:cxn ang="0">
                  <a:pos x="63" y="59"/>
                </a:cxn>
                <a:cxn ang="0">
                  <a:pos x="85" y="70"/>
                </a:cxn>
                <a:cxn ang="0">
                  <a:pos x="105" y="83"/>
                </a:cxn>
                <a:cxn ang="0">
                  <a:pos x="118" y="91"/>
                </a:cxn>
                <a:cxn ang="0">
                  <a:pos x="132" y="67"/>
                </a:cxn>
              </a:cxnLst>
              <a:rect l="0" t="0" r="r" b="b"/>
              <a:pathLst>
                <a:path w="132" h="91">
                  <a:moveTo>
                    <a:pt x="132" y="67"/>
                  </a:moveTo>
                  <a:lnTo>
                    <a:pt x="118" y="59"/>
                  </a:lnTo>
                  <a:lnTo>
                    <a:pt x="98" y="47"/>
                  </a:lnTo>
                  <a:lnTo>
                    <a:pt x="77" y="35"/>
                  </a:lnTo>
                  <a:lnTo>
                    <a:pt x="56" y="24"/>
                  </a:lnTo>
                  <a:lnTo>
                    <a:pt x="35" y="11"/>
                  </a:lnTo>
                  <a:lnTo>
                    <a:pt x="13" y="0"/>
                  </a:lnTo>
                  <a:lnTo>
                    <a:pt x="0" y="25"/>
                  </a:lnTo>
                  <a:lnTo>
                    <a:pt x="21" y="36"/>
                  </a:lnTo>
                  <a:lnTo>
                    <a:pt x="43" y="47"/>
                  </a:lnTo>
                  <a:lnTo>
                    <a:pt x="63" y="59"/>
                  </a:lnTo>
                  <a:lnTo>
                    <a:pt x="85" y="70"/>
                  </a:lnTo>
                  <a:lnTo>
                    <a:pt x="105" y="83"/>
                  </a:lnTo>
                  <a:lnTo>
                    <a:pt x="118" y="91"/>
                  </a:lnTo>
                  <a:lnTo>
                    <a:pt x="132" y="67"/>
                  </a:lnTo>
                  <a:close/>
                </a:path>
              </a:pathLst>
            </a:custGeom>
            <a:grpFill/>
            <a:ln w="9525">
              <a:noFill/>
              <a:round/>
            </a:ln>
          </p:spPr>
          <p:txBody>
            <a:bodyPr/>
            <a:lstStyle/>
            <a:p>
              <a:pPr>
                <a:defRPr/>
              </a:pPr>
              <a:endParaRPr lang="en-US">
                <a:cs typeface="+mn-ea"/>
              </a:endParaRPr>
            </a:p>
          </p:txBody>
        </p:sp>
        <p:sp>
          <p:nvSpPr>
            <p:cNvPr id="87" name="Freeform 31"/>
            <p:cNvSpPr/>
            <p:nvPr/>
          </p:nvSpPr>
          <p:spPr bwMode="auto">
            <a:xfrm>
              <a:off x="1843088" y="3848101"/>
              <a:ext cx="33338" cy="26988"/>
            </a:xfrm>
            <a:custGeom>
              <a:avLst/>
              <a:gdLst/>
              <a:ahLst/>
              <a:cxnLst>
                <a:cxn ang="0">
                  <a:pos x="127" y="77"/>
                </a:cxn>
                <a:cxn ang="0">
                  <a:pos x="125" y="75"/>
                </a:cxn>
                <a:cxn ang="0">
                  <a:pos x="107" y="62"/>
                </a:cxn>
                <a:cxn ang="0">
                  <a:pos x="87" y="49"/>
                </a:cxn>
                <a:cxn ang="0">
                  <a:pos x="69" y="36"/>
                </a:cxn>
                <a:cxn ang="0">
                  <a:pos x="49" y="24"/>
                </a:cxn>
                <a:cxn ang="0">
                  <a:pos x="30" y="10"/>
                </a:cxn>
                <a:cxn ang="0">
                  <a:pos x="14" y="0"/>
                </a:cxn>
                <a:cxn ang="0">
                  <a:pos x="0" y="23"/>
                </a:cxn>
                <a:cxn ang="0">
                  <a:pos x="16" y="34"/>
                </a:cxn>
                <a:cxn ang="0">
                  <a:pos x="34" y="46"/>
                </a:cxn>
                <a:cxn ang="0">
                  <a:pos x="54" y="58"/>
                </a:cxn>
                <a:cxn ang="0">
                  <a:pos x="72" y="72"/>
                </a:cxn>
                <a:cxn ang="0">
                  <a:pos x="90" y="84"/>
                </a:cxn>
                <a:cxn ang="0">
                  <a:pos x="109" y="97"/>
                </a:cxn>
                <a:cxn ang="0">
                  <a:pos x="111" y="99"/>
                </a:cxn>
                <a:cxn ang="0">
                  <a:pos x="127" y="77"/>
                </a:cxn>
              </a:cxnLst>
              <a:rect l="0" t="0" r="r" b="b"/>
              <a:pathLst>
                <a:path w="127" h="99">
                  <a:moveTo>
                    <a:pt x="127" y="77"/>
                  </a:moveTo>
                  <a:lnTo>
                    <a:pt x="125" y="75"/>
                  </a:lnTo>
                  <a:lnTo>
                    <a:pt x="107" y="62"/>
                  </a:lnTo>
                  <a:lnTo>
                    <a:pt x="87" y="49"/>
                  </a:lnTo>
                  <a:lnTo>
                    <a:pt x="69" y="36"/>
                  </a:lnTo>
                  <a:lnTo>
                    <a:pt x="49" y="24"/>
                  </a:lnTo>
                  <a:lnTo>
                    <a:pt x="30" y="10"/>
                  </a:lnTo>
                  <a:lnTo>
                    <a:pt x="14" y="0"/>
                  </a:lnTo>
                  <a:lnTo>
                    <a:pt x="0" y="23"/>
                  </a:lnTo>
                  <a:lnTo>
                    <a:pt x="16" y="34"/>
                  </a:lnTo>
                  <a:lnTo>
                    <a:pt x="34" y="46"/>
                  </a:lnTo>
                  <a:lnTo>
                    <a:pt x="54" y="58"/>
                  </a:lnTo>
                  <a:lnTo>
                    <a:pt x="72" y="72"/>
                  </a:lnTo>
                  <a:lnTo>
                    <a:pt x="90" y="84"/>
                  </a:lnTo>
                  <a:lnTo>
                    <a:pt x="109" y="97"/>
                  </a:lnTo>
                  <a:lnTo>
                    <a:pt x="111" y="99"/>
                  </a:lnTo>
                  <a:lnTo>
                    <a:pt x="127" y="77"/>
                  </a:lnTo>
                  <a:close/>
                </a:path>
              </a:pathLst>
            </a:custGeom>
            <a:grpFill/>
            <a:ln w="9525">
              <a:noFill/>
              <a:round/>
            </a:ln>
          </p:spPr>
          <p:txBody>
            <a:bodyPr/>
            <a:lstStyle/>
            <a:p>
              <a:pPr>
                <a:defRPr/>
              </a:pPr>
              <a:endParaRPr lang="en-US">
                <a:cs typeface="+mn-ea"/>
              </a:endParaRPr>
            </a:p>
          </p:txBody>
        </p:sp>
        <p:sp>
          <p:nvSpPr>
            <p:cNvPr id="88" name="Freeform 32"/>
            <p:cNvSpPr/>
            <p:nvPr/>
          </p:nvSpPr>
          <p:spPr bwMode="auto">
            <a:xfrm>
              <a:off x="1889125" y="3881438"/>
              <a:ext cx="31750" cy="28575"/>
            </a:xfrm>
            <a:custGeom>
              <a:avLst/>
              <a:gdLst/>
              <a:ahLst/>
              <a:cxnLst>
                <a:cxn ang="0">
                  <a:pos x="121" y="88"/>
                </a:cxn>
                <a:cxn ang="0">
                  <a:pos x="119" y="86"/>
                </a:cxn>
                <a:cxn ang="0">
                  <a:pos x="103" y="72"/>
                </a:cxn>
                <a:cxn ang="0">
                  <a:pos x="86" y="58"/>
                </a:cxn>
                <a:cxn ang="0">
                  <a:pos x="70" y="43"/>
                </a:cxn>
                <a:cxn ang="0">
                  <a:pos x="54" y="29"/>
                </a:cxn>
                <a:cxn ang="0">
                  <a:pos x="37" y="16"/>
                </a:cxn>
                <a:cxn ang="0">
                  <a:pos x="19" y="2"/>
                </a:cxn>
                <a:cxn ang="0">
                  <a:pos x="16" y="0"/>
                </a:cxn>
                <a:cxn ang="0">
                  <a:pos x="0" y="21"/>
                </a:cxn>
                <a:cxn ang="0">
                  <a:pos x="3" y="23"/>
                </a:cxn>
                <a:cxn ang="0">
                  <a:pos x="19" y="36"/>
                </a:cxn>
                <a:cxn ang="0">
                  <a:pos x="37" y="51"/>
                </a:cxn>
                <a:cxn ang="0">
                  <a:pos x="53" y="64"/>
                </a:cxn>
                <a:cxn ang="0">
                  <a:pos x="69" y="78"/>
                </a:cxn>
                <a:cxn ang="0">
                  <a:pos x="84" y="92"/>
                </a:cxn>
                <a:cxn ang="0">
                  <a:pos x="101" y="107"/>
                </a:cxn>
                <a:cxn ang="0">
                  <a:pos x="103" y="109"/>
                </a:cxn>
                <a:cxn ang="0">
                  <a:pos x="121" y="88"/>
                </a:cxn>
              </a:cxnLst>
              <a:rect l="0" t="0" r="r" b="b"/>
              <a:pathLst>
                <a:path w="121" h="109">
                  <a:moveTo>
                    <a:pt x="121" y="88"/>
                  </a:moveTo>
                  <a:lnTo>
                    <a:pt x="119" y="86"/>
                  </a:lnTo>
                  <a:lnTo>
                    <a:pt x="103" y="72"/>
                  </a:lnTo>
                  <a:lnTo>
                    <a:pt x="86" y="58"/>
                  </a:lnTo>
                  <a:lnTo>
                    <a:pt x="70" y="43"/>
                  </a:lnTo>
                  <a:lnTo>
                    <a:pt x="54" y="29"/>
                  </a:lnTo>
                  <a:lnTo>
                    <a:pt x="37" y="16"/>
                  </a:lnTo>
                  <a:lnTo>
                    <a:pt x="19" y="2"/>
                  </a:lnTo>
                  <a:lnTo>
                    <a:pt x="16" y="0"/>
                  </a:lnTo>
                  <a:lnTo>
                    <a:pt x="0" y="21"/>
                  </a:lnTo>
                  <a:lnTo>
                    <a:pt x="3" y="23"/>
                  </a:lnTo>
                  <a:lnTo>
                    <a:pt x="19" y="36"/>
                  </a:lnTo>
                  <a:lnTo>
                    <a:pt x="37" y="51"/>
                  </a:lnTo>
                  <a:lnTo>
                    <a:pt x="53" y="64"/>
                  </a:lnTo>
                  <a:lnTo>
                    <a:pt x="69" y="78"/>
                  </a:lnTo>
                  <a:lnTo>
                    <a:pt x="84" y="92"/>
                  </a:lnTo>
                  <a:lnTo>
                    <a:pt x="101" y="107"/>
                  </a:lnTo>
                  <a:lnTo>
                    <a:pt x="103" y="109"/>
                  </a:lnTo>
                  <a:lnTo>
                    <a:pt x="121" y="88"/>
                  </a:lnTo>
                  <a:close/>
                </a:path>
              </a:pathLst>
            </a:custGeom>
            <a:grpFill/>
            <a:ln w="9525">
              <a:noFill/>
              <a:round/>
            </a:ln>
          </p:spPr>
          <p:txBody>
            <a:bodyPr/>
            <a:lstStyle/>
            <a:p>
              <a:pPr>
                <a:defRPr/>
              </a:pPr>
              <a:endParaRPr lang="en-US">
                <a:cs typeface="+mn-ea"/>
              </a:endParaRPr>
            </a:p>
          </p:txBody>
        </p:sp>
        <p:sp>
          <p:nvSpPr>
            <p:cNvPr id="89" name="Freeform 33"/>
            <p:cNvSpPr/>
            <p:nvPr/>
          </p:nvSpPr>
          <p:spPr bwMode="auto">
            <a:xfrm>
              <a:off x="1931988" y="3919538"/>
              <a:ext cx="30163" cy="31750"/>
            </a:xfrm>
            <a:custGeom>
              <a:avLst/>
              <a:gdLst/>
              <a:ahLst/>
              <a:cxnLst>
                <a:cxn ang="0">
                  <a:pos x="112" y="100"/>
                </a:cxn>
                <a:cxn ang="0">
                  <a:pos x="104" y="91"/>
                </a:cxn>
                <a:cxn ang="0">
                  <a:pos x="90" y="75"/>
                </a:cxn>
                <a:cxn ang="0">
                  <a:pos x="76" y="59"/>
                </a:cxn>
                <a:cxn ang="0">
                  <a:pos x="62" y="44"/>
                </a:cxn>
                <a:cxn ang="0">
                  <a:pos x="48" y="30"/>
                </a:cxn>
                <a:cxn ang="0">
                  <a:pos x="34" y="15"/>
                </a:cxn>
                <a:cxn ang="0">
                  <a:pos x="18" y="0"/>
                </a:cxn>
                <a:cxn ang="0">
                  <a:pos x="0" y="19"/>
                </a:cxn>
                <a:cxn ang="0">
                  <a:pos x="13" y="33"/>
                </a:cxn>
                <a:cxn ang="0">
                  <a:pos x="27" y="48"/>
                </a:cxn>
                <a:cxn ang="0">
                  <a:pos x="42" y="64"/>
                </a:cxn>
                <a:cxn ang="0">
                  <a:pos x="56" y="78"/>
                </a:cxn>
                <a:cxn ang="0">
                  <a:pos x="69" y="93"/>
                </a:cxn>
                <a:cxn ang="0">
                  <a:pos x="82" y="108"/>
                </a:cxn>
                <a:cxn ang="0">
                  <a:pos x="91" y="119"/>
                </a:cxn>
                <a:cxn ang="0">
                  <a:pos x="112" y="100"/>
                </a:cxn>
              </a:cxnLst>
              <a:rect l="0" t="0" r="r" b="b"/>
              <a:pathLst>
                <a:path w="112" h="119">
                  <a:moveTo>
                    <a:pt x="112" y="100"/>
                  </a:moveTo>
                  <a:lnTo>
                    <a:pt x="104" y="91"/>
                  </a:lnTo>
                  <a:lnTo>
                    <a:pt x="90" y="75"/>
                  </a:lnTo>
                  <a:lnTo>
                    <a:pt x="76" y="59"/>
                  </a:lnTo>
                  <a:lnTo>
                    <a:pt x="62" y="44"/>
                  </a:lnTo>
                  <a:lnTo>
                    <a:pt x="48" y="30"/>
                  </a:lnTo>
                  <a:lnTo>
                    <a:pt x="34" y="15"/>
                  </a:lnTo>
                  <a:lnTo>
                    <a:pt x="18" y="0"/>
                  </a:lnTo>
                  <a:lnTo>
                    <a:pt x="0" y="19"/>
                  </a:lnTo>
                  <a:lnTo>
                    <a:pt x="13" y="33"/>
                  </a:lnTo>
                  <a:lnTo>
                    <a:pt x="27" y="48"/>
                  </a:lnTo>
                  <a:lnTo>
                    <a:pt x="42" y="64"/>
                  </a:lnTo>
                  <a:lnTo>
                    <a:pt x="56" y="78"/>
                  </a:lnTo>
                  <a:lnTo>
                    <a:pt x="69" y="93"/>
                  </a:lnTo>
                  <a:lnTo>
                    <a:pt x="82" y="108"/>
                  </a:lnTo>
                  <a:lnTo>
                    <a:pt x="91" y="119"/>
                  </a:lnTo>
                  <a:lnTo>
                    <a:pt x="112" y="100"/>
                  </a:lnTo>
                  <a:close/>
                </a:path>
              </a:pathLst>
            </a:custGeom>
            <a:grpFill/>
            <a:ln w="9525">
              <a:noFill/>
              <a:round/>
            </a:ln>
          </p:spPr>
          <p:txBody>
            <a:bodyPr/>
            <a:lstStyle/>
            <a:p>
              <a:pPr>
                <a:defRPr/>
              </a:pPr>
              <a:endParaRPr lang="en-US">
                <a:cs typeface="+mn-ea"/>
              </a:endParaRPr>
            </a:p>
          </p:txBody>
        </p:sp>
        <p:sp>
          <p:nvSpPr>
            <p:cNvPr id="90" name="Freeform 34"/>
            <p:cNvSpPr/>
            <p:nvPr/>
          </p:nvSpPr>
          <p:spPr bwMode="auto">
            <a:xfrm>
              <a:off x="1970088" y="3963988"/>
              <a:ext cx="26988" cy="33338"/>
            </a:xfrm>
            <a:custGeom>
              <a:avLst/>
              <a:gdLst/>
              <a:ahLst/>
              <a:cxnLst>
                <a:cxn ang="0">
                  <a:pos x="100" y="113"/>
                </a:cxn>
                <a:cxn ang="0">
                  <a:pos x="95" y="105"/>
                </a:cxn>
                <a:cxn ang="0">
                  <a:pos x="84" y="88"/>
                </a:cxn>
                <a:cxn ang="0">
                  <a:pos x="73" y="72"/>
                </a:cxn>
                <a:cxn ang="0">
                  <a:pos x="62" y="55"/>
                </a:cxn>
                <a:cxn ang="0">
                  <a:pos x="50" y="38"/>
                </a:cxn>
                <a:cxn ang="0">
                  <a:pos x="38" y="22"/>
                </a:cxn>
                <a:cxn ang="0">
                  <a:pos x="26" y="6"/>
                </a:cxn>
                <a:cxn ang="0">
                  <a:pos x="21" y="0"/>
                </a:cxn>
                <a:cxn ang="0">
                  <a:pos x="0" y="17"/>
                </a:cxn>
                <a:cxn ang="0">
                  <a:pos x="4" y="23"/>
                </a:cxn>
                <a:cxn ang="0">
                  <a:pos x="16" y="38"/>
                </a:cxn>
                <a:cxn ang="0">
                  <a:pos x="28" y="54"/>
                </a:cxn>
                <a:cxn ang="0">
                  <a:pos x="39" y="71"/>
                </a:cxn>
                <a:cxn ang="0">
                  <a:pos x="51" y="87"/>
                </a:cxn>
                <a:cxn ang="0">
                  <a:pos x="62" y="103"/>
                </a:cxn>
                <a:cxn ang="0">
                  <a:pos x="72" y="120"/>
                </a:cxn>
                <a:cxn ang="0">
                  <a:pos x="77" y="128"/>
                </a:cxn>
                <a:cxn ang="0">
                  <a:pos x="100" y="113"/>
                </a:cxn>
              </a:cxnLst>
              <a:rect l="0" t="0" r="r" b="b"/>
              <a:pathLst>
                <a:path w="100" h="128">
                  <a:moveTo>
                    <a:pt x="100" y="113"/>
                  </a:moveTo>
                  <a:lnTo>
                    <a:pt x="95" y="105"/>
                  </a:lnTo>
                  <a:lnTo>
                    <a:pt x="84" y="88"/>
                  </a:lnTo>
                  <a:lnTo>
                    <a:pt x="73" y="72"/>
                  </a:lnTo>
                  <a:lnTo>
                    <a:pt x="62" y="55"/>
                  </a:lnTo>
                  <a:lnTo>
                    <a:pt x="50" y="38"/>
                  </a:lnTo>
                  <a:lnTo>
                    <a:pt x="38" y="22"/>
                  </a:lnTo>
                  <a:lnTo>
                    <a:pt x="26" y="6"/>
                  </a:lnTo>
                  <a:lnTo>
                    <a:pt x="21" y="0"/>
                  </a:lnTo>
                  <a:lnTo>
                    <a:pt x="0" y="17"/>
                  </a:lnTo>
                  <a:lnTo>
                    <a:pt x="4" y="23"/>
                  </a:lnTo>
                  <a:lnTo>
                    <a:pt x="16" y="38"/>
                  </a:lnTo>
                  <a:lnTo>
                    <a:pt x="28" y="54"/>
                  </a:lnTo>
                  <a:lnTo>
                    <a:pt x="39" y="71"/>
                  </a:lnTo>
                  <a:lnTo>
                    <a:pt x="51" y="87"/>
                  </a:lnTo>
                  <a:lnTo>
                    <a:pt x="62" y="103"/>
                  </a:lnTo>
                  <a:lnTo>
                    <a:pt x="72" y="120"/>
                  </a:lnTo>
                  <a:lnTo>
                    <a:pt x="77" y="128"/>
                  </a:lnTo>
                  <a:lnTo>
                    <a:pt x="100" y="113"/>
                  </a:lnTo>
                  <a:close/>
                </a:path>
              </a:pathLst>
            </a:custGeom>
            <a:grpFill/>
            <a:ln w="9525">
              <a:noFill/>
              <a:round/>
            </a:ln>
          </p:spPr>
          <p:txBody>
            <a:bodyPr/>
            <a:lstStyle/>
            <a:p>
              <a:pPr>
                <a:defRPr/>
              </a:pPr>
              <a:endParaRPr lang="en-US">
                <a:cs typeface="+mn-ea"/>
              </a:endParaRPr>
            </a:p>
          </p:txBody>
        </p:sp>
        <p:sp>
          <p:nvSpPr>
            <p:cNvPr id="91" name="Freeform 35"/>
            <p:cNvSpPr/>
            <p:nvPr/>
          </p:nvSpPr>
          <p:spPr bwMode="auto">
            <a:xfrm>
              <a:off x="2001838" y="4011613"/>
              <a:ext cx="22225" cy="36513"/>
            </a:xfrm>
            <a:custGeom>
              <a:avLst/>
              <a:gdLst/>
              <a:ahLst/>
              <a:cxnLst>
                <a:cxn ang="0">
                  <a:pos x="84" y="122"/>
                </a:cxn>
                <a:cxn ang="0">
                  <a:pos x="80" y="114"/>
                </a:cxn>
                <a:cxn ang="0">
                  <a:pos x="72" y="96"/>
                </a:cxn>
                <a:cxn ang="0">
                  <a:pos x="64" y="77"/>
                </a:cxn>
                <a:cxn ang="0">
                  <a:pos x="55" y="60"/>
                </a:cxn>
                <a:cxn ang="0">
                  <a:pos x="46" y="42"/>
                </a:cxn>
                <a:cxn ang="0">
                  <a:pos x="37" y="24"/>
                </a:cxn>
                <a:cxn ang="0">
                  <a:pos x="27" y="7"/>
                </a:cxn>
                <a:cxn ang="0">
                  <a:pos x="23" y="0"/>
                </a:cxn>
                <a:cxn ang="0">
                  <a:pos x="0" y="13"/>
                </a:cxn>
                <a:cxn ang="0">
                  <a:pos x="4" y="20"/>
                </a:cxn>
                <a:cxn ang="0">
                  <a:pos x="13" y="38"/>
                </a:cxn>
                <a:cxn ang="0">
                  <a:pos x="22" y="55"/>
                </a:cxn>
                <a:cxn ang="0">
                  <a:pos x="30" y="72"/>
                </a:cxn>
                <a:cxn ang="0">
                  <a:pos x="40" y="90"/>
                </a:cxn>
                <a:cxn ang="0">
                  <a:pos x="48" y="107"/>
                </a:cxn>
                <a:cxn ang="0">
                  <a:pos x="56" y="125"/>
                </a:cxn>
                <a:cxn ang="0">
                  <a:pos x="60" y="133"/>
                </a:cxn>
                <a:cxn ang="0">
                  <a:pos x="84" y="122"/>
                </a:cxn>
              </a:cxnLst>
              <a:rect l="0" t="0" r="r" b="b"/>
              <a:pathLst>
                <a:path w="84" h="133">
                  <a:moveTo>
                    <a:pt x="84" y="122"/>
                  </a:moveTo>
                  <a:lnTo>
                    <a:pt x="80" y="114"/>
                  </a:lnTo>
                  <a:lnTo>
                    <a:pt x="72" y="96"/>
                  </a:lnTo>
                  <a:lnTo>
                    <a:pt x="64" y="77"/>
                  </a:lnTo>
                  <a:lnTo>
                    <a:pt x="55" y="60"/>
                  </a:lnTo>
                  <a:lnTo>
                    <a:pt x="46" y="42"/>
                  </a:lnTo>
                  <a:lnTo>
                    <a:pt x="37" y="24"/>
                  </a:lnTo>
                  <a:lnTo>
                    <a:pt x="27" y="7"/>
                  </a:lnTo>
                  <a:lnTo>
                    <a:pt x="23" y="0"/>
                  </a:lnTo>
                  <a:lnTo>
                    <a:pt x="0" y="13"/>
                  </a:lnTo>
                  <a:lnTo>
                    <a:pt x="4" y="20"/>
                  </a:lnTo>
                  <a:lnTo>
                    <a:pt x="13" y="38"/>
                  </a:lnTo>
                  <a:lnTo>
                    <a:pt x="22" y="55"/>
                  </a:lnTo>
                  <a:lnTo>
                    <a:pt x="30" y="72"/>
                  </a:lnTo>
                  <a:lnTo>
                    <a:pt x="40" y="90"/>
                  </a:lnTo>
                  <a:lnTo>
                    <a:pt x="48" y="107"/>
                  </a:lnTo>
                  <a:lnTo>
                    <a:pt x="56" y="125"/>
                  </a:lnTo>
                  <a:lnTo>
                    <a:pt x="60" y="133"/>
                  </a:lnTo>
                  <a:lnTo>
                    <a:pt x="84" y="122"/>
                  </a:lnTo>
                  <a:close/>
                </a:path>
              </a:pathLst>
            </a:custGeom>
            <a:grpFill/>
            <a:ln w="9525">
              <a:noFill/>
              <a:round/>
            </a:ln>
          </p:spPr>
          <p:txBody>
            <a:bodyPr/>
            <a:lstStyle/>
            <a:p>
              <a:pPr>
                <a:defRPr/>
              </a:pPr>
              <a:endParaRPr lang="en-US">
                <a:cs typeface="+mn-ea"/>
              </a:endParaRPr>
            </a:p>
          </p:txBody>
        </p:sp>
        <p:sp>
          <p:nvSpPr>
            <p:cNvPr id="92" name="Freeform 36"/>
            <p:cNvSpPr/>
            <p:nvPr/>
          </p:nvSpPr>
          <p:spPr bwMode="auto">
            <a:xfrm>
              <a:off x="2025650" y="4064001"/>
              <a:ext cx="17463" cy="36513"/>
            </a:xfrm>
            <a:custGeom>
              <a:avLst/>
              <a:gdLst/>
              <a:ahLst/>
              <a:cxnLst>
                <a:cxn ang="0">
                  <a:pos x="68" y="130"/>
                </a:cxn>
                <a:cxn ang="0">
                  <a:pos x="65" y="122"/>
                </a:cxn>
                <a:cxn ang="0">
                  <a:pos x="60" y="103"/>
                </a:cxn>
                <a:cxn ang="0">
                  <a:pos x="54" y="83"/>
                </a:cxn>
                <a:cxn ang="0">
                  <a:pos x="47" y="64"/>
                </a:cxn>
                <a:cxn ang="0">
                  <a:pos x="41" y="44"/>
                </a:cxn>
                <a:cxn ang="0">
                  <a:pos x="34" y="26"/>
                </a:cxn>
                <a:cxn ang="0">
                  <a:pos x="28" y="7"/>
                </a:cxn>
                <a:cxn ang="0">
                  <a:pos x="25" y="0"/>
                </a:cxn>
                <a:cxn ang="0">
                  <a:pos x="0" y="10"/>
                </a:cxn>
                <a:cxn ang="0">
                  <a:pos x="3" y="16"/>
                </a:cxn>
                <a:cxn ang="0">
                  <a:pos x="9" y="35"/>
                </a:cxn>
                <a:cxn ang="0">
                  <a:pos x="16" y="54"/>
                </a:cxn>
                <a:cxn ang="0">
                  <a:pos x="22" y="72"/>
                </a:cxn>
                <a:cxn ang="0">
                  <a:pos x="28" y="91"/>
                </a:cxn>
                <a:cxn ang="0">
                  <a:pos x="33" y="110"/>
                </a:cxn>
                <a:cxn ang="0">
                  <a:pos x="39" y="129"/>
                </a:cxn>
                <a:cxn ang="0">
                  <a:pos x="41" y="137"/>
                </a:cxn>
                <a:cxn ang="0">
                  <a:pos x="68" y="130"/>
                </a:cxn>
              </a:cxnLst>
              <a:rect l="0" t="0" r="r" b="b"/>
              <a:pathLst>
                <a:path w="68" h="137">
                  <a:moveTo>
                    <a:pt x="68" y="130"/>
                  </a:moveTo>
                  <a:lnTo>
                    <a:pt x="65" y="122"/>
                  </a:lnTo>
                  <a:lnTo>
                    <a:pt x="60" y="103"/>
                  </a:lnTo>
                  <a:lnTo>
                    <a:pt x="54" y="83"/>
                  </a:lnTo>
                  <a:lnTo>
                    <a:pt x="47" y="64"/>
                  </a:lnTo>
                  <a:lnTo>
                    <a:pt x="41" y="44"/>
                  </a:lnTo>
                  <a:lnTo>
                    <a:pt x="34" y="26"/>
                  </a:lnTo>
                  <a:lnTo>
                    <a:pt x="28" y="7"/>
                  </a:lnTo>
                  <a:lnTo>
                    <a:pt x="25" y="0"/>
                  </a:lnTo>
                  <a:lnTo>
                    <a:pt x="0" y="10"/>
                  </a:lnTo>
                  <a:lnTo>
                    <a:pt x="3" y="16"/>
                  </a:lnTo>
                  <a:lnTo>
                    <a:pt x="9" y="35"/>
                  </a:lnTo>
                  <a:lnTo>
                    <a:pt x="16" y="54"/>
                  </a:lnTo>
                  <a:lnTo>
                    <a:pt x="22" y="72"/>
                  </a:lnTo>
                  <a:lnTo>
                    <a:pt x="28" y="91"/>
                  </a:lnTo>
                  <a:lnTo>
                    <a:pt x="33" y="110"/>
                  </a:lnTo>
                  <a:lnTo>
                    <a:pt x="39" y="129"/>
                  </a:lnTo>
                  <a:lnTo>
                    <a:pt x="41" y="137"/>
                  </a:lnTo>
                  <a:lnTo>
                    <a:pt x="68" y="130"/>
                  </a:lnTo>
                  <a:close/>
                </a:path>
              </a:pathLst>
            </a:custGeom>
            <a:grpFill/>
            <a:ln w="9525">
              <a:noFill/>
              <a:round/>
            </a:ln>
          </p:spPr>
          <p:txBody>
            <a:bodyPr/>
            <a:lstStyle/>
            <a:p>
              <a:pPr>
                <a:defRPr/>
              </a:pPr>
              <a:endParaRPr lang="en-US">
                <a:cs typeface="+mn-ea"/>
              </a:endParaRPr>
            </a:p>
          </p:txBody>
        </p:sp>
        <p:sp>
          <p:nvSpPr>
            <p:cNvPr id="93" name="Freeform 37"/>
            <p:cNvSpPr/>
            <p:nvPr/>
          </p:nvSpPr>
          <p:spPr bwMode="auto">
            <a:xfrm>
              <a:off x="2041525" y="4119563"/>
              <a:ext cx="12700" cy="38100"/>
            </a:xfrm>
            <a:custGeom>
              <a:avLst/>
              <a:gdLst/>
              <a:ahLst/>
              <a:cxnLst>
                <a:cxn ang="0">
                  <a:pos x="51" y="135"/>
                </a:cxn>
                <a:cxn ang="0">
                  <a:pos x="50" y="132"/>
                </a:cxn>
                <a:cxn ang="0">
                  <a:pos x="48" y="112"/>
                </a:cxn>
                <a:cxn ang="0">
                  <a:pos x="44" y="91"/>
                </a:cxn>
                <a:cxn ang="0">
                  <a:pos x="40" y="71"/>
                </a:cxn>
                <a:cxn ang="0">
                  <a:pos x="36" y="51"/>
                </a:cxn>
                <a:cxn ang="0">
                  <a:pos x="33" y="30"/>
                </a:cxn>
                <a:cxn ang="0">
                  <a:pos x="28" y="10"/>
                </a:cxn>
                <a:cxn ang="0">
                  <a:pos x="26" y="0"/>
                </a:cxn>
                <a:cxn ang="0">
                  <a:pos x="0" y="6"/>
                </a:cxn>
                <a:cxn ang="0">
                  <a:pos x="2" y="16"/>
                </a:cxn>
                <a:cxn ang="0">
                  <a:pos x="6" y="35"/>
                </a:cxn>
                <a:cxn ang="0">
                  <a:pos x="10" y="56"/>
                </a:cxn>
                <a:cxn ang="0">
                  <a:pos x="14" y="76"/>
                </a:cxn>
                <a:cxn ang="0">
                  <a:pos x="17" y="95"/>
                </a:cxn>
                <a:cxn ang="0">
                  <a:pos x="20" y="116"/>
                </a:cxn>
                <a:cxn ang="0">
                  <a:pos x="23" y="136"/>
                </a:cxn>
                <a:cxn ang="0">
                  <a:pos x="23" y="138"/>
                </a:cxn>
                <a:cxn ang="0">
                  <a:pos x="51" y="135"/>
                </a:cxn>
              </a:cxnLst>
              <a:rect l="0" t="0" r="r" b="b"/>
              <a:pathLst>
                <a:path w="51" h="138">
                  <a:moveTo>
                    <a:pt x="51" y="135"/>
                  </a:moveTo>
                  <a:lnTo>
                    <a:pt x="50" y="132"/>
                  </a:lnTo>
                  <a:lnTo>
                    <a:pt x="48" y="112"/>
                  </a:lnTo>
                  <a:lnTo>
                    <a:pt x="44" y="91"/>
                  </a:lnTo>
                  <a:lnTo>
                    <a:pt x="40" y="71"/>
                  </a:lnTo>
                  <a:lnTo>
                    <a:pt x="36" y="51"/>
                  </a:lnTo>
                  <a:lnTo>
                    <a:pt x="33" y="30"/>
                  </a:lnTo>
                  <a:lnTo>
                    <a:pt x="28" y="10"/>
                  </a:lnTo>
                  <a:lnTo>
                    <a:pt x="26" y="0"/>
                  </a:lnTo>
                  <a:lnTo>
                    <a:pt x="0" y="6"/>
                  </a:lnTo>
                  <a:lnTo>
                    <a:pt x="2" y="16"/>
                  </a:lnTo>
                  <a:lnTo>
                    <a:pt x="6" y="35"/>
                  </a:lnTo>
                  <a:lnTo>
                    <a:pt x="10" y="56"/>
                  </a:lnTo>
                  <a:lnTo>
                    <a:pt x="14" y="76"/>
                  </a:lnTo>
                  <a:lnTo>
                    <a:pt x="17" y="95"/>
                  </a:lnTo>
                  <a:lnTo>
                    <a:pt x="20" y="116"/>
                  </a:lnTo>
                  <a:lnTo>
                    <a:pt x="23" y="136"/>
                  </a:lnTo>
                  <a:lnTo>
                    <a:pt x="23" y="138"/>
                  </a:lnTo>
                  <a:lnTo>
                    <a:pt x="51" y="135"/>
                  </a:lnTo>
                  <a:close/>
                </a:path>
              </a:pathLst>
            </a:custGeom>
            <a:grpFill/>
            <a:ln w="9525">
              <a:noFill/>
              <a:round/>
            </a:ln>
          </p:spPr>
          <p:txBody>
            <a:bodyPr/>
            <a:lstStyle/>
            <a:p>
              <a:pPr>
                <a:defRPr/>
              </a:pPr>
              <a:endParaRPr lang="en-US">
                <a:cs typeface="+mn-ea"/>
              </a:endParaRPr>
            </a:p>
          </p:txBody>
        </p:sp>
        <p:sp>
          <p:nvSpPr>
            <p:cNvPr id="94" name="Freeform 38"/>
            <p:cNvSpPr/>
            <p:nvPr/>
          </p:nvSpPr>
          <p:spPr bwMode="auto">
            <a:xfrm>
              <a:off x="2049463" y="4178301"/>
              <a:ext cx="9525" cy="36513"/>
            </a:xfrm>
            <a:custGeom>
              <a:avLst/>
              <a:gdLst/>
              <a:ahLst/>
              <a:cxnLst>
                <a:cxn ang="0">
                  <a:pos x="34" y="136"/>
                </a:cxn>
                <a:cxn ang="0">
                  <a:pos x="34" y="129"/>
                </a:cxn>
                <a:cxn ang="0">
                  <a:pos x="34" y="107"/>
                </a:cxn>
                <a:cxn ang="0">
                  <a:pos x="33" y="85"/>
                </a:cxn>
                <a:cxn ang="0">
                  <a:pos x="32" y="64"/>
                </a:cxn>
                <a:cxn ang="0">
                  <a:pos x="31" y="42"/>
                </a:cxn>
                <a:cxn ang="0">
                  <a:pos x="29" y="21"/>
                </a:cxn>
                <a:cxn ang="0">
                  <a:pos x="28" y="0"/>
                </a:cxn>
                <a:cxn ang="0">
                  <a:pos x="0" y="2"/>
                </a:cxn>
                <a:cxn ang="0">
                  <a:pos x="2" y="23"/>
                </a:cxn>
                <a:cxn ang="0">
                  <a:pos x="3" y="43"/>
                </a:cxn>
                <a:cxn ang="0">
                  <a:pos x="4" y="65"/>
                </a:cxn>
                <a:cxn ang="0">
                  <a:pos x="5" y="86"/>
                </a:cxn>
                <a:cxn ang="0">
                  <a:pos x="6" y="108"/>
                </a:cxn>
                <a:cxn ang="0">
                  <a:pos x="7" y="129"/>
                </a:cxn>
                <a:cxn ang="0">
                  <a:pos x="7" y="137"/>
                </a:cxn>
                <a:cxn ang="0">
                  <a:pos x="34" y="136"/>
                </a:cxn>
              </a:cxnLst>
              <a:rect l="0" t="0" r="r" b="b"/>
              <a:pathLst>
                <a:path w="34" h="137">
                  <a:moveTo>
                    <a:pt x="34" y="136"/>
                  </a:moveTo>
                  <a:lnTo>
                    <a:pt x="34" y="129"/>
                  </a:lnTo>
                  <a:lnTo>
                    <a:pt x="34" y="107"/>
                  </a:lnTo>
                  <a:lnTo>
                    <a:pt x="33" y="85"/>
                  </a:lnTo>
                  <a:lnTo>
                    <a:pt x="32" y="64"/>
                  </a:lnTo>
                  <a:lnTo>
                    <a:pt x="31" y="42"/>
                  </a:lnTo>
                  <a:lnTo>
                    <a:pt x="29" y="21"/>
                  </a:lnTo>
                  <a:lnTo>
                    <a:pt x="28" y="0"/>
                  </a:lnTo>
                  <a:lnTo>
                    <a:pt x="0" y="2"/>
                  </a:lnTo>
                  <a:lnTo>
                    <a:pt x="2" y="23"/>
                  </a:lnTo>
                  <a:lnTo>
                    <a:pt x="3" y="43"/>
                  </a:lnTo>
                  <a:lnTo>
                    <a:pt x="4" y="65"/>
                  </a:lnTo>
                  <a:lnTo>
                    <a:pt x="5" y="86"/>
                  </a:lnTo>
                  <a:lnTo>
                    <a:pt x="6" y="108"/>
                  </a:lnTo>
                  <a:lnTo>
                    <a:pt x="7" y="129"/>
                  </a:lnTo>
                  <a:lnTo>
                    <a:pt x="7" y="137"/>
                  </a:lnTo>
                  <a:lnTo>
                    <a:pt x="34" y="136"/>
                  </a:lnTo>
                  <a:close/>
                </a:path>
              </a:pathLst>
            </a:custGeom>
            <a:grpFill/>
            <a:ln w="9525">
              <a:noFill/>
              <a:round/>
            </a:ln>
          </p:spPr>
          <p:txBody>
            <a:bodyPr/>
            <a:lstStyle/>
            <a:p>
              <a:pPr>
                <a:defRPr/>
              </a:pPr>
              <a:endParaRPr lang="en-US">
                <a:cs typeface="+mn-ea"/>
              </a:endParaRPr>
            </a:p>
          </p:txBody>
        </p:sp>
        <p:sp>
          <p:nvSpPr>
            <p:cNvPr id="95" name="Freeform 39"/>
            <p:cNvSpPr/>
            <p:nvPr/>
          </p:nvSpPr>
          <p:spPr bwMode="auto">
            <a:xfrm>
              <a:off x="2049463" y="4235451"/>
              <a:ext cx="9525" cy="36513"/>
            </a:xfrm>
            <a:custGeom>
              <a:avLst/>
              <a:gdLst/>
              <a:ahLst/>
              <a:cxnLst>
                <a:cxn ang="0">
                  <a:pos x="27" y="137"/>
                </a:cxn>
                <a:cxn ang="0">
                  <a:pos x="27" y="135"/>
                </a:cxn>
                <a:cxn ang="0">
                  <a:pos x="29" y="113"/>
                </a:cxn>
                <a:cxn ang="0">
                  <a:pos x="31" y="89"/>
                </a:cxn>
                <a:cxn ang="0">
                  <a:pos x="32" y="67"/>
                </a:cxn>
                <a:cxn ang="0">
                  <a:pos x="33" y="45"/>
                </a:cxn>
                <a:cxn ang="0">
                  <a:pos x="34" y="22"/>
                </a:cxn>
                <a:cxn ang="0">
                  <a:pos x="35" y="1"/>
                </a:cxn>
                <a:cxn ang="0">
                  <a:pos x="7" y="0"/>
                </a:cxn>
                <a:cxn ang="0">
                  <a:pos x="7" y="21"/>
                </a:cxn>
                <a:cxn ang="0">
                  <a:pos x="6" y="43"/>
                </a:cxn>
                <a:cxn ang="0">
                  <a:pos x="5" y="65"/>
                </a:cxn>
                <a:cxn ang="0">
                  <a:pos x="3" y="87"/>
                </a:cxn>
                <a:cxn ang="0">
                  <a:pos x="2" y="111"/>
                </a:cxn>
                <a:cxn ang="0">
                  <a:pos x="0" y="133"/>
                </a:cxn>
                <a:cxn ang="0">
                  <a:pos x="0" y="135"/>
                </a:cxn>
                <a:cxn ang="0">
                  <a:pos x="27" y="137"/>
                </a:cxn>
              </a:cxnLst>
              <a:rect l="0" t="0" r="r" b="b"/>
              <a:pathLst>
                <a:path w="35" h="137">
                  <a:moveTo>
                    <a:pt x="27" y="137"/>
                  </a:moveTo>
                  <a:lnTo>
                    <a:pt x="27" y="135"/>
                  </a:lnTo>
                  <a:lnTo>
                    <a:pt x="29" y="113"/>
                  </a:lnTo>
                  <a:lnTo>
                    <a:pt x="31" y="89"/>
                  </a:lnTo>
                  <a:lnTo>
                    <a:pt x="32" y="67"/>
                  </a:lnTo>
                  <a:lnTo>
                    <a:pt x="33" y="45"/>
                  </a:lnTo>
                  <a:lnTo>
                    <a:pt x="34" y="22"/>
                  </a:lnTo>
                  <a:lnTo>
                    <a:pt x="35" y="1"/>
                  </a:lnTo>
                  <a:lnTo>
                    <a:pt x="7" y="0"/>
                  </a:lnTo>
                  <a:lnTo>
                    <a:pt x="7" y="21"/>
                  </a:lnTo>
                  <a:lnTo>
                    <a:pt x="6" y="43"/>
                  </a:lnTo>
                  <a:lnTo>
                    <a:pt x="5" y="65"/>
                  </a:lnTo>
                  <a:lnTo>
                    <a:pt x="3" y="87"/>
                  </a:lnTo>
                  <a:lnTo>
                    <a:pt x="2" y="111"/>
                  </a:lnTo>
                  <a:lnTo>
                    <a:pt x="0" y="133"/>
                  </a:lnTo>
                  <a:lnTo>
                    <a:pt x="0" y="135"/>
                  </a:lnTo>
                  <a:lnTo>
                    <a:pt x="27" y="137"/>
                  </a:lnTo>
                  <a:close/>
                </a:path>
              </a:pathLst>
            </a:custGeom>
            <a:grpFill/>
            <a:ln w="9525">
              <a:noFill/>
              <a:round/>
            </a:ln>
          </p:spPr>
          <p:txBody>
            <a:bodyPr/>
            <a:lstStyle/>
            <a:p>
              <a:pPr>
                <a:defRPr/>
              </a:pPr>
              <a:endParaRPr lang="en-US">
                <a:cs typeface="+mn-ea"/>
              </a:endParaRPr>
            </a:p>
          </p:txBody>
        </p:sp>
        <p:sp>
          <p:nvSpPr>
            <p:cNvPr id="96" name="Freeform 40"/>
            <p:cNvSpPr/>
            <p:nvPr/>
          </p:nvSpPr>
          <p:spPr bwMode="auto">
            <a:xfrm>
              <a:off x="2041525" y="4292601"/>
              <a:ext cx="12700" cy="36513"/>
            </a:xfrm>
            <a:custGeom>
              <a:avLst/>
              <a:gdLst/>
              <a:ahLst/>
              <a:cxnLst>
                <a:cxn ang="0">
                  <a:pos x="27" y="138"/>
                </a:cxn>
                <a:cxn ang="0">
                  <a:pos x="28" y="132"/>
                </a:cxn>
                <a:cxn ang="0">
                  <a:pos x="32" y="108"/>
                </a:cxn>
                <a:cxn ang="0">
                  <a:pos x="36" y="84"/>
                </a:cxn>
                <a:cxn ang="0">
                  <a:pos x="39" y="60"/>
                </a:cxn>
                <a:cxn ang="0">
                  <a:pos x="43" y="36"/>
                </a:cxn>
                <a:cxn ang="0">
                  <a:pos x="46" y="13"/>
                </a:cxn>
                <a:cxn ang="0">
                  <a:pos x="48" y="3"/>
                </a:cxn>
                <a:cxn ang="0">
                  <a:pos x="20" y="0"/>
                </a:cxn>
                <a:cxn ang="0">
                  <a:pos x="19" y="9"/>
                </a:cxn>
                <a:cxn ang="0">
                  <a:pos x="16" y="32"/>
                </a:cxn>
                <a:cxn ang="0">
                  <a:pos x="13" y="56"/>
                </a:cxn>
                <a:cxn ang="0">
                  <a:pos x="9" y="79"/>
                </a:cxn>
                <a:cxn ang="0">
                  <a:pos x="5" y="104"/>
                </a:cxn>
                <a:cxn ang="0">
                  <a:pos x="1" y="127"/>
                </a:cxn>
                <a:cxn ang="0">
                  <a:pos x="0" y="133"/>
                </a:cxn>
                <a:cxn ang="0">
                  <a:pos x="27" y="138"/>
                </a:cxn>
              </a:cxnLst>
              <a:rect l="0" t="0" r="r" b="b"/>
              <a:pathLst>
                <a:path w="48" h="138">
                  <a:moveTo>
                    <a:pt x="27" y="138"/>
                  </a:moveTo>
                  <a:lnTo>
                    <a:pt x="28" y="132"/>
                  </a:lnTo>
                  <a:lnTo>
                    <a:pt x="32" y="108"/>
                  </a:lnTo>
                  <a:lnTo>
                    <a:pt x="36" y="84"/>
                  </a:lnTo>
                  <a:lnTo>
                    <a:pt x="39" y="60"/>
                  </a:lnTo>
                  <a:lnTo>
                    <a:pt x="43" y="36"/>
                  </a:lnTo>
                  <a:lnTo>
                    <a:pt x="46" y="13"/>
                  </a:lnTo>
                  <a:lnTo>
                    <a:pt x="48" y="3"/>
                  </a:lnTo>
                  <a:lnTo>
                    <a:pt x="20" y="0"/>
                  </a:lnTo>
                  <a:lnTo>
                    <a:pt x="19" y="9"/>
                  </a:lnTo>
                  <a:lnTo>
                    <a:pt x="16" y="32"/>
                  </a:lnTo>
                  <a:lnTo>
                    <a:pt x="13" y="56"/>
                  </a:lnTo>
                  <a:lnTo>
                    <a:pt x="9" y="79"/>
                  </a:lnTo>
                  <a:lnTo>
                    <a:pt x="5" y="104"/>
                  </a:lnTo>
                  <a:lnTo>
                    <a:pt x="1" y="127"/>
                  </a:lnTo>
                  <a:lnTo>
                    <a:pt x="0" y="133"/>
                  </a:lnTo>
                  <a:lnTo>
                    <a:pt x="27" y="138"/>
                  </a:lnTo>
                  <a:close/>
                </a:path>
              </a:pathLst>
            </a:custGeom>
            <a:grpFill/>
            <a:ln w="9525">
              <a:noFill/>
              <a:round/>
            </a:ln>
          </p:spPr>
          <p:txBody>
            <a:bodyPr/>
            <a:lstStyle/>
            <a:p>
              <a:pPr>
                <a:defRPr/>
              </a:pPr>
              <a:endParaRPr lang="en-US">
                <a:cs typeface="+mn-ea"/>
              </a:endParaRPr>
            </a:p>
          </p:txBody>
        </p:sp>
        <p:sp>
          <p:nvSpPr>
            <p:cNvPr id="97" name="Freeform 41"/>
            <p:cNvSpPr/>
            <p:nvPr/>
          </p:nvSpPr>
          <p:spPr bwMode="auto">
            <a:xfrm>
              <a:off x="2030413" y="4348163"/>
              <a:ext cx="14288" cy="38100"/>
            </a:xfrm>
            <a:custGeom>
              <a:avLst/>
              <a:gdLst/>
              <a:ahLst/>
              <a:cxnLst>
                <a:cxn ang="0">
                  <a:pos x="26" y="138"/>
                </a:cxn>
                <a:cxn ang="0">
                  <a:pos x="32" y="116"/>
                </a:cxn>
                <a:cxn ang="0">
                  <a:pos x="39" y="91"/>
                </a:cxn>
                <a:cxn ang="0">
                  <a:pos x="44" y="66"/>
                </a:cxn>
                <a:cxn ang="0">
                  <a:pos x="50" y="41"/>
                </a:cxn>
                <a:cxn ang="0">
                  <a:pos x="55" y="16"/>
                </a:cxn>
                <a:cxn ang="0">
                  <a:pos x="57" y="6"/>
                </a:cxn>
                <a:cxn ang="0">
                  <a:pos x="30" y="0"/>
                </a:cxn>
                <a:cxn ang="0">
                  <a:pos x="28" y="11"/>
                </a:cxn>
                <a:cxn ang="0">
                  <a:pos x="23" y="35"/>
                </a:cxn>
                <a:cxn ang="0">
                  <a:pos x="17" y="60"/>
                </a:cxn>
                <a:cxn ang="0">
                  <a:pos x="12" y="84"/>
                </a:cxn>
                <a:cxn ang="0">
                  <a:pos x="6" y="109"/>
                </a:cxn>
                <a:cxn ang="0">
                  <a:pos x="0" y="132"/>
                </a:cxn>
                <a:cxn ang="0">
                  <a:pos x="26" y="138"/>
                </a:cxn>
              </a:cxnLst>
              <a:rect l="0" t="0" r="r" b="b"/>
              <a:pathLst>
                <a:path w="57" h="138">
                  <a:moveTo>
                    <a:pt x="26" y="138"/>
                  </a:moveTo>
                  <a:lnTo>
                    <a:pt x="32" y="116"/>
                  </a:lnTo>
                  <a:lnTo>
                    <a:pt x="39" y="91"/>
                  </a:lnTo>
                  <a:lnTo>
                    <a:pt x="44" y="66"/>
                  </a:lnTo>
                  <a:lnTo>
                    <a:pt x="50" y="41"/>
                  </a:lnTo>
                  <a:lnTo>
                    <a:pt x="55" y="16"/>
                  </a:lnTo>
                  <a:lnTo>
                    <a:pt x="57" y="6"/>
                  </a:lnTo>
                  <a:lnTo>
                    <a:pt x="30" y="0"/>
                  </a:lnTo>
                  <a:lnTo>
                    <a:pt x="28" y="11"/>
                  </a:lnTo>
                  <a:lnTo>
                    <a:pt x="23" y="35"/>
                  </a:lnTo>
                  <a:lnTo>
                    <a:pt x="17" y="60"/>
                  </a:lnTo>
                  <a:lnTo>
                    <a:pt x="12" y="84"/>
                  </a:lnTo>
                  <a:lnTo>
                    <a:pt x="6" y="109"/>
                  </a:lnTo>
                  <a:lnTo>
                    <a:pt x="0" y="132"/>
                  </a:lnTo>
                  <a:lnTo>
                    <a:pt x="26" y="138"/>
                  </a:lnTo>
                  <a:close/>
                </a:path>
              </a:pathLst>
            </a:custGeom>
            <a:grpFill/>
            <a:ln w="9525">
              <a:noFill/>
              <a:round/>
            </a:ln>
          </p:spPr>
          <p:txBody>
            <a:bodyPr/>
            <a:lstStyle/>
            <a:p>
              <a:pPr>
                <a:defRPr/>
              </a:pPr>
              <a:endParaRPr lang="en-US">
                <a:cs typeface="+mn-ea"/>
              </a:endParaRPr>
            </a:p>
          </p:txBody>
        </p:sp>
        <p:sp>
          <p:nvSpPr>
            <p:cNvPr id="98" name="Freeform 42"/>
            <p:cNvSpPr/>
            <p:nvPr/>
          </p:nvSpPr>
          <p:spPr bwMode="auto">
            <a:xfrm>
              <a:off x="2014538" y="4405313"/>
              <a:ext cx="15875" cy="36513"/>
            </a:xfrm>
            <a:custGeom>
              <a:avLst/>
              <a:gdLst/>
              <a:ahLst/>
              <a:cxnLst>
                <a:cxn ang="0">
                  <a:pos x="25" y="137"/>
                </a:cxn>
                <a:cxn ang="0">
                  <a:pos x="26" y="135"/>
                </a:cxn>
                <a:cxn ang="0">
                  <a:pos x="34" y="109"/>
                </a:cxn>
                <a:cxn ang="0">
                  <a:pos x="43" y="83"/>
                </a:cxn>
                <a:cxn ang="0">
                  <a:pos x="51" y="57"/>
                </a:cxn>
                <a:cxn ang="0">
                  <a:pos x="58" y="31"/>
                </a:cxn>
                <a:cxn ang="0">
                  <a:pos x="65" y="7"/>
                </a:cxn>
                <a:cxn ang="0">
                  <a:pos x="38" y="0"/>
                </a:cxn>
                <a:cxn ang="0">
                  <a:pos x="32" y="24"/>
                </a:cxn>
                <a:cxn ang="0">
                  <a:pos x="24" y="50"/>
                </a:cxn>
                <a:cxn ang="0">
                  <a:pos x="17" y="75"/>
                </a:cxn>
                <a:cxn ang="0">
                  <a:pos x="9" y="101"/>
                </a:cxn>
                <a:cxn ang="0">
                  <a:pos x="1" y="127"/>
                </a:cxn>
                <a:cxn ang="0">
                  <a:pos x="0" y="129"/>
                </a:cxn>
                <a:cxn ang="0">
                  <a:pos x="25" y="137"/>
                </a:cxn>
              </a:cxnLst>
              <a:rect l="0" t="0" r="r" b="b"/>
              <a:pathLst>
                <a:path w="65" h="137">
                  <a:moveTo>
                    <a:pt x="25" y="137"/>
                  </a:moveTo>
                  <a:lnTo>
                    <a:pt x="26" y="135"/>
                  </a:lnTo>
                  <a:lnTo>
                    <a:pt x="34" y="109"/>
                  </a:lnTo>
                  <a:lnTo>
                    <a:pt x="43" y="83"/>
                  </a:lnTo>
                  <a:lnTo>
                    <a:pt x="51" y="57"/>
                  </a:lnTo>
                  <a:lnTo>
                    <a:pt x="58" y="31"/>
                  </a:lnTo>
                  <a:lnTo>
                    <a:pt x="65" y="7"/>
                  </a:lnTo>
                  <a:lnTo>
                    <a:pt x="38" y="0"/>
                  </a:lnTo>
                  <a:lnTo>
                    <a:pt x="32" y="24"/>
                  </a:lnTo>
                  <a:lnTo>
                    <a:pt x="24" y="50"/>
                  </a:lnTo>
                  <a:lnTo>
                    <a:pt x="17" y="75"/>
                  </a:lnTo>
                  <a:lnTo>
                    <a:pt x="9" y="101"/>
                  </a:lnTo>
                  <a:lnTo>
                    <a:pt x="1" y="127"/>
                  </a:lnTo>
                  <a:lnTo>
                    <a:pt x="0" y="129"/>
                  </a:lnTo>
                  <a:lnTo>
                    <a:pt x="25" y="137"/>
                  </a:lnTo>
                  <a:close/>
                </a:path>
              </a:pathLst>
            </a:custGeom>
            <a:grpFill/>
            <a:ln w="9525">
              <a:noFill/>
              <a:round/>
            </a:ln>
          </p:spPr>
          <p:txBody>
            <a:bodyPr/>
            <a:lstStyle/>
            <a:p>
              <a:pPr>
                <a:defRPr/>
              </a:pPr>
              <a:endParaRPr lang="en-US">
                <a:cs typeface="+mn-ea"/>
              </a:endParaRPr>
            </a:p>
          </p:txBody>
        </p:sp>
        <p:sp>
          <p:nvSpPr>
            <p:cNvPr id="99" name="Rectangle 43"/>
            <p:cNvSpPr>
              <a:spLocks noChangeArrowheads="1"/>
            </p:cNvSpPr>
            <p:nvPr/>
          </p:nvSpPr>
          <p:spPr bwMode="auto">
            <a:xfrm>
              <a:off x="3605213" y="1144588"/>
              <a:ext cx="19050" cy="1001713"/>
            </a:xfrm>
            <a:prstGeom prst="rect">
              <a:avLst/>
            </a:prstGeom>
            <a:grpFill/>
            <a:ln w="9525">
              <a:noFill/>
              <a:miter lim="800000"/>
            </a:ln>
          </p:spPr>
          <p:txBody>
            <a:bodyPr/>
            <a:lstStyle/>
            <a:p>
              <a:pPr>
                <a:defRPr/>
              </a:pPr>
              <a:endParaRPr lang="en-US">
                <a:cs typeface="+mn-ea"/>
              </a:endParaRPr>
            </a:p>
          </p:txBody>
        </p:sp>
        <p:sp>
          <p:nvSpPr>
            <p:cNvPr id="100" name="Rectangle 44"/>
            <p:cNvSpPr>
              <a:spLocks noChangeArrowheads="1"/>
            </p:cNvSpPr>
            <p:nvPr/>
          </p:nvSpPr>
          <p:spPr bwMode="auto">
            <a:xfrm>
              <a:off x="3605213" y="2284413"/>
              <a:ext cx="19050" cy="801688"/>
            </a:xfrm>
            <a:prstGeom prst="rect">
              <a:avLst/>
            </a:prstGeom>
            <a:grpFill/>
            <a:ln w="9525">
              <a:noFill/>
              <a:miter lim="800000"/>
            </a:ln>
          </p:spPr>
          <p:txBody>
            <a:bodyPr/>
            <a:lstStyle/>
            <a:p>
              <a:pPr>
                <a:defRPr/>
              </a:pPr>
              <a:endParaRPr lang="en-US">
                <a:cs typeface="+mn-ea"/>
              </a:endParaRPr>
            </a:p>
          </p:txBody>
        </p:sp>
        <p:sp>
          <p:nvSpPr>
            <p:cNvPr id="101" name="Rectangle 45"/>
            <p:cNvSpPr>
              <a:spLocks noChangeArrowheads="1"/>
            </p:cNvSpPr>
            <p:nvPr/>
          </p:nvSpPr>
          <p:spPr bwMode="auto">
            <a:xfrm>
              <a:off x="3605213" y="3219451"/>
              <a:ext cx="19050" cy="792163"/>
            </a:xfrm>
            <a:prstGeom prst="rect">
              <a:avLst/>
            </a:prstGeom>
            <a:grpFill/>
            <a:ln w="9525">
              <a:noFill/>
              <a:miter lim="800000"/>
            </a:ln>
          </p:spPr>
          <p:txBody>
            <a:bodyPr/>
            <a:lstStyle/>
            <a:p>
              <a:pPr>
                <a:defRPr/>
              </a:pPr>
              <a:endParaRPr lang="en-US">
                <a:cs typeface="+mn-ea"/>
              </a:endParaRPr>
            </a:p>
          </p:txBody>
        </p:sp>
        <p:sp>
          <p:nvSpPr>
            <p:cNvPr id="102" name="Rectangle 46"/>
            <p:cNvSpPr>
              <a:spLocks noChangeArrowheads="1"/>
            </p:cNvSpPr>
            <p:nvPr/>
          </p:nvSpPr>
          <p:spPr bwMode="auto">
            <a:xfrm>
              <a:off x="3605213" y="4156076"/>
              <a:ext cx="19050" cy="912813"/>
            </a:xfrm>
            <a:prstGeom prst="rect">
              <a:avLst/>
            </a:prstGeom>
            <a:grpFill/>
            <a:ln w="9525">
              <a:noFill/>
              <a:miter lim="800000"/>
            </a:ln>
          </p:spPr>
          <p:txBody>
            <a:bodyPr/>
            <a:lstStyle/>
            <a:p>
              <a:pPr>
                <a:defRPr/>
              </a:pPr>
              <a:endParaRPr lang="en-US">
                <a:cs typeface="+mn-ea"/>
              </a:endParaRPr>
            </a:p>
          </p:txBody>
        </p:sp>
        <p:sp>
          <p:nvSpPr>
            <p:cNvPr id="103" name="Freeform 47"/>
            <p:cNvSpPr/>
            <p:nvPr/>
          </p:nvSpPr>
          <p:spPr bwMode="auto">
            <a:xfrm>
              <a:off x="2081213" y="3579813"/>
              <a:ext cx="46038" cy="17463"/>
            </a:xfrm>
            <a:custGeom>
              <a:avLst/>
              <a:gdLst/>
              <a:ahLst/>
              <a:cxnLst>
                <a:cxn ang="0">
                  <a:pos x="168" y="0"/>
                </a:cxn>
                <a:cxn ang="0">
                  <a:pos x="173" y="34"/>
                </a:cxn>
                <a:cxn ang="0">
                  <a:pos x="6" y="63"/>
                </a:cxn>
                <a:cxn ang="0">
                  <a:pos x="0" y="30"/>
                </a:cxn>
                <a:cxn ang="0">
                  <a:pos x="168" y="0"/>
                </a:cxn>
              </a:cxnLst>
              <a:rect l="0" t="0" r="r" b="b"/>
              <a:pathLst>
                <a:path w="173" h="63">
                  <a:moveTo>
                    <a:pt x="168" y="0"/>
                  </a:moveTo>
                  <a:lnTo>
                    <a:pt x="173" y="34"/>
                  </a:lnTo>
                  <a:lnTo>
                    <a:pt x="6" y="63"/>
                  </a:lnTo>
                  <a:lnTo>
                    <a:pt x="0" y="30"/>
                  </a:lnTo>
                  <a:lnTo>
                    <a:pt x="168" y="0"/>
                  </a:lnTo>
                  <a:close/>
                </a:path>
              </a:pathLst>
            </a:custGeom>
            <a:grpFill/>
            <a:ln w="9525">
              <a:noFill/>
              <a:round/>
            </a:ln>
          </p:spPr>
          <p:txBody>
            <a:bodyPr/>
            <a:lstStyle/>
            <a:p>
              <a:pPr>
                <a:defRPr/>
              </a:pPr>
              <a:endParaRPr lang="en-US">
                <a:cs typeface="+mn-ea"/>
              </a:endParaRPr>
            </a:p>
          </p:txBody>
        </p:sp>
        <p:sp>
          <p:nvSpPr>
            <p:cNvPr id="104" name="Freeform 48"/>
            <p:cNvSpPr/>
            <p:nvPr/>
          </p:nvSpPr>
          <p:spPr bwMode="auto">
            <a:xfrm>
              <a:off x="2152650" y="3568701"/>
              <a:ext cx="46038" cy="15875"/>
            </a:xfrm>
            <a:custGeom>
              <a:avLst/>
              <a:gdLst/>
              <a:ahLst/>
              <a:cxnLst>
                <a:cxn ang="0">
                  <a:pos x="168" y="0"/>
                </a:cxn>
                <a:cxn ang="0">
                  <a:pos x="173" y="34"/>
                </a:cxn>
                <a:cxn ang="0">
                  <a:pos x="6" y="63"/>
                </a:cxn>
                <a:cxn ang="0">
                  <a:pos x="0" y="30"/>
                </a:cxn>
                <a:cxn ang="0">
                  <a:pos x="168" y="0"/>
                </a:cxn>
              </a:cxnLst>
              <a:rect l="0" t="0" r="r" b="b"/>
              <a:pathLst>
                <a:path w="173" h="63">
                  <a:moveTo>
                    <a:pt x="168" y="0"/>
                  </a:moveTo>
                  <a:lnTo>
                    <a:pt x="173" y="34"/>
                  </a:lnTo>
                  <a:lnTo>
                    <a:pt x="6" y="63"/>
                  </a:lnTo>
                  <a:lnTo>
                    <a:pt x="0" y="30"/>
                  </a:lnTo>
                  <a:lnTo>
                    <a:pt x="168" y="0"/>
                  </a:lnTo>
                  <a:close/>
                </a:path>
              </a:pathLst>
            </a:custGeom>
            <a:grpFill/>
            <a:ln w="9525">
              <a:noFill/>
              <a:round/>
            </a:ln>
          </p:spPr>
          <p:txBody>
            <a:bodyPr/>
            <a:lstStyle/>
            <a:p>
              <a:pPr>
                <a:defRPr/>
              </a:pPr>
              <a:endParaRPr lang="en-US">
                <a:cs typeface="+mn-ea"/>
              </a:endParaRPr>
            </a:p>
          </p:txBody>
        </p:sp>
        <p:sp>
          <p:nvSpPr>
            <p:cNvPr id="105" name="Freeform 49"/>
            <p:cNvSpPr/>
            <p:nvPr/>
          </p:nvSpPr>
          <p:spPr bwMode="auto">
            <a:xfrm>
              <a:off x="2222500" y="3556001"/>
              <a:ext cx="46038" cy="15875"/>
            </a:xfrm>
            <a:custGeom>
              <a:avLst/>
              <a:gdLst/>
              <a:ahLst/>
              <a:cxnLst>
                <a:cxn ang="0">
                  <a:pos x="168" y="0"/>
                </a:cxn>
                <a:cxn ang="0">
                  <a:pos x="173" y="34"/>
                </a:cxn>
                <a:cxn ang="0">
                  <a:pos x="6" y="64"/>
                </a:cxn>
                <a:cxn ang="0">
                  <a:pos x="0" y="30"/>
                </a:cxn>
                <a:cxn ang="0">
                  <a:pos x="168" y="0"/>
                </a:cxn>
              </a:cxnLst>
              <a:rect l="0" t="0" r="r" b="b"/>
              <a:pathLst>
                <a:path w="173" h="64">
                  <a:moveTo>
                    <a:pt x="168" y="0"/>
                  </a:moveTo>
                  <a:lnTo>
                    <a:pt x="173" y="34"/>
                  </a:lnTo>
                  <a:lnTo>
                    <a:pt x="6" y="64"/>
                  </a:lnTo>
                  <a:lnTo>
                    <a:pt x="0" y="30"/>
                  </a:lnTo>
                  <a:lnTo>
                    <a:pt x="168" y="0"/>
                  </a:lnTo>
                  <a:close/>
                </a:path>
              </a:pathLst>
            </a:custGeom>
            <a:grpFill/>
            <a:ln w="9525">
              <a:noFill/>
              <a:round/>
            </a:ln>
          </p:spPr>
          <p:txBody>
            <a:bodyPr/>
            <a:lstStyle/>
            <a:p>
              <a:pPr>
                <a:defRPr/>
              </a:pPr>
              <a:endParaRPr lang="en-US">
                <a:cs typeface="+mn-ea"/>
              </a:endParaRPr>
            </a:p>
          </p:txBody>
        </p:sp>
        <p:sp>
          <p:nvSpPr>
            <p:cNvPr id="106" name="Freeform 50"/>
            <p:cNvSpPr/>
            <p:nvPr/>
          </p:nvSpPr>
          <p:spPr bwMode="auto">
            <a:xfrm>
              <a:off x="2293938" y="3543301"/>
              <a:ext cx="46038" cy="15875"/>
            </a:xfrm>
            <a:custGeom>
              <a:avLst/>
              <a:gdLst/>
              <a:ahLst/>
              <a:cxnLst>
                <a:cxn ang="0">
                  <a:pos x="167" y="0"/>
                </a:cxn>
                <a:cxn ang="0">
                  <a:pos x="173" y="33"/>
                </a:cxn>
                <a:cxn ang="0">
                  <a:pos x="6" y="63"/>
                </a:cxn>
                <a:cxn ang="0">
                  <a:pos x="0" y="29"/>
                </a:cxn>
                <a:cxn ang="0">
                  <a:pos x="167" y="0"/>
                </a:cxn>
              </a:cxnLst>
              <a:rect l="0" t="0" r="r" b="b"/>
              <a:pathLst>
                <a:path w="173" h="63">
                  <a:moveTo>
                    <a:pt x="167" y="0"/>
                  </a:moveTo>
                  <a:lnTo>
                    <a:pt x="173" y="33"/>
                  </a:lnTo>
                  <a:lnTo>
                    <a:pt x="6" y="63"/>
                  </a:lnTo>
                  <a:lnTo>
                    <a:pt x="0" y="29"/>
                  </a:lnTo>
                  <a:lnTo>
                    <a:pt x="167" y="0"/>
                  </a:lnTo>
                  <a:close/>
                </a:path>
              </a:pathLst>
            </a:custGeom>
            <a:grpFill/>
            <a:ln w="9525">
              <a:noFill/>
              <a:round/>
            </a:ln>
          </p:spPr>
          <p:txBody>
            <a:bodyPr/>
            <a:lstStyle/>
            <a:p>
              <a:pPr>
                <a:defRPr/>
              </a:pPr>
              <a:endParaRPr lang="en-US">
                <a:cs typeface="+mn-ea"/>
              </a:endParaRPr>
            </a:p>
          </p:txBody>
        </p:sp>
        <p:sp>
          <p:nvSpPr>
            <p:cNvPr id="107" name="Freeform 51"/>
            <p:cNvSpPr/>
            <p:nvPr/>
          </p:nvSpPr>
          <p:spPr bwMode="auto">
            <a:xfrm>
              <a:off x="2365375" y="3530601"/>
              <a:ext cx="46038" cy="15875"/>
            </a:xfrm>
            <a:custGeom>
              <a:avLst/>
              <a:gdLst/>
              <a:ahLst/>
              <a:cxnLst>
                <a:cxn ang="0">
                  <a:pos x="167" y="0"/>
                </a:cxn>
                <a:cxn ang="0">
                  <a:pos x="173" y="33"/>
                </a:cxn>
                <a:cxn ang="0">
                  <a:pos x="6" y="62"/>
                </a:cxn>
                <a:cxn ang="0">
                  <a:pos x="0" y="29"/>
                </a:cxn>
                <a:cxn ang="0">
                  <a:pos x="167" y="0"/>
                </a:cxn>
              </a:cxnLst>
              <a:rect l="0" t="0" r="r" b="b"/>
              <a:pathLst>
                <a:path w="173" h="62">
                  <a:moveTo>
                    <a:pt x="167" y="0"/>
                  </a:moveTo>
                  <a:lnTo>
                    <a:pt x="173" y="33"/>
                  </a:lnTo>
                  <a:lnTo>
                    <a:pt x="6" y="62"/>
                  </a:lnTo>
                  <a:lnTo>
                    <a:pt x="0" y="29"/>
                  </a:lnTo>
                  <a:lnTo>
                    <a:pt x="167" y="0"/>
                  </a:lnTo>
                  <a:close/>
                </a:path>
              </a:pathLst>
            </a:custGeom>
            <a:grpFill/>
            <a:ln w="9525">
              <a:noFill/>
              <a:round/>
            </a:ln>
          </p:spPr>
          <p:txBody>
            <a:bodyPr/>
            <a:lstStyle/>
            <a:p>
              <a:pPr>
                <a:defRPr/>
              </a:pPr>
              <a:endParaRPr lang="en-US">
                <a:cs typeface="+mn-ea"/>
              </a:endParaRPr>
            </a:p>
          </p:txBody>
        </p:sp>
        <p:sp>
          <p:nvSpPr>
            <p:cNvPr id="108" name="Freeform 52"/>
            <p:cNvSpPr/>
            <p:nvPr/>
          </p:nvSpPr>
          <p:spPr bwMode="auto">
            <a:xfrm>
              <a:off x="2435225" y="3517901"/>
              <a:ext cx="46038" cy="17463"/>
            </a:xfrm>
            <a:custGeom>
              <a:avLst/>
              <a:gdLst/>
              <a:ahLst/>
              <a:cxnLst>
                <a:cxn ang="0">
                  <a:pos x="167" y="0"/>
                </a:cxn>
                <a:cxn ang="0">
                  <a:pos x="173" y="33"/>
                </a:cxn>
                <a:cxn ang="0">
                  <a:pos x="6" y="62"/>
                </a:cxn>
                <a:cxn ang="0">
                  <a:pos x="0" y="29"/>
                </a:cxn>
                <a:cxn ang="0">
                  <a:pos x="167" y="0"/>
                </a:cxn>
              </a:cxnLst>
              <a:rect l="0" t="0" r="r" b="b"/>
              <a:pathLst>
                <a:path w="173" h="62">
                  <a:moveTo>
                    <a:pt x="167" y="0"/>
                  </a:moveTo>
                  <a:lnTo>
                    <a:pt x="173" y="33"/>
                  </a:lnTo>
                  <a:lnTo>
                    <a:pt x="6" y="62"/>
                  </a:lnTo>
                  <a:lnTo>
                    <a:pt x="0" y="29"/>
                  </a:lnTo>
                  <a:lnTo>
                    <a:pt x="167" y="0"/>
                  </a:lnTo>
                  <a:close/>
                </a:path>
              </a:pathLst>
            </a:custGeom>
            <a:grpFill/>
            <a:ln w="9525">
              <a:noFill/>
              <a:round/>
            </a:ln>
          </p:spPr>
          <p:txBody>
            <a:bodyPr/>
            <a:lstStyle/>
            <a:p>
              <a:pPr>
                <a:defRPr/>
              </a:pPr>
              <a:endParaRPr lang="en-US">
                <a:cs typeface="+mn-ea"/>
              </a:endParaRPr>
            </a:p>
          </p:txBody>
        </p:sp>
        <p:sp>
          <p:nvSpPr>
            <p:cNvPr id="109" name="Freeform 53"/>
            <p:cNvSpPr/>
            <p:nvPr/>
          </p:nvSpPr>
          <p:spPr bwMode="auto">
            <a:xfrm>
              <a:off x="2506663" y="3505201"/>
              <a:ext cx="46038" cy="17463"/>
            </a:xfrm>
            <a:custGeom>
              <a:avLst/>
              <a:gdLst/>
              <a:ahLst/>
              <a:cxnLst>
                <a:cxn ang="0">
                  <a:pos x="167" y="0"/>
                </a:cxn>
                <a:cxn ang="0">
                  <a:pos x="173" y="34"/>
                </a:cxn>
                <a:cxn ang="0">
                  <a:pos x="6" y="62"/>
                </a:cxn>
                <a:cxn ang="0">
                  <a:pos x="0" y="28"/>
                </a:cxn>
                <a:cxn ang="0">
                  <a:pos x="167" y="0"/>
                </a:cxn>
              </a:cxnLst>
              <a:rect l="0" t="0" r="r" b="b"/>
              <a:pathLst>
                <a:path w="173" h="62">
                  <a:moveTo>
                    <a:pt x="167" y="0"/>
                  </a:moveTo>
                  <a:lnTo>
                    <a:pt x="173" y="34"/>
                  </a:lnTo>
                  <a:lnTo>
                    <a:pt x="6" y="62"/>
                  </a:lnTo>
                  <a:lnTo>
                    <a:pt x="0" y="28"/>
                  </a:lnTo>
                  <a:lnTo>
                    <a:pt x="167" y="0"/>
                  </a:lnTo>
                  <a:close/>
                </a:path>
              </a:pathLst>
            </a:custGeom>
            <a:grpFill/>
            <a:ln w="9525">
              <a:noFill/>
              <a:round/>
            </a:ln>
          </p:spPr>
          <p:txBody>
            <a:bodyPr/>
            <a:lstStyle/>
            <a:p>
              <a:pPr>
                <a:defRPr/>
              </a:pPr>
              <a:endParaRPr lang="en-US">
                <a:cs typeface="+mn-ea"/>
              </a:endParaRPr>
            </a:p>
          </p:txBody>
        </p:sp>
        <p:sp>
          <p:nvSpPr>
            <p:cNvPr id="110" name="Freeform 54"/>
            <p:cNvSpPr/>
            <p:nvPr/>
          </p:nvSpPr>
          <p:spPr bwMode="auto">
            <a:xfrm>
              <a:off x="2578100" y="3494088"/>
              <a:ext cx="46038" cy="15875"/>
            </a:xfrm>
            <a:custGeom>
              <a:avLst/>
              <a:gdLst/>
              <a:ahLst/>
              <a:cxnLst>
                <a:cxn ang="0">
                  <a:pos x="167" y="0"/>
                </a:cxn>
                <a:cxn ang="0">
                  <a:pos x="173" y="34"/>
                </a:cxn>
                <a:cxn ang="0">
                  <a:pos x="6" y="62"/>
                </a:cxn>
                <a:cxn ang="0">
                  <a:pos x="0" y="29"/>
                </a:cxn>
                <a:cxn ang="0">
                  <a:pos x="167" y="0"/>
                </a:cxn>
              </a:cxnLst>
              <a:rect l="0" t="0" r="r" b="b"/>
              <a:pathLst>
                <a:path w="173" h="62">
                  <a:moveTo>
                    <a:pt x="167" y="0"/>
                  </a:moveTo>
                  <a:lnTo>
                    <a:pt x="173" y="34"/>
                  </a:lnTo>
                  <a:lnTo>
                    <a:pt x="6" y="62"/>
                  </a:lnTo>
                  <a:lnTo>
                    <a:pt x="0" y="29"/>
                  </a:lnTo>
                  <a:lnTo>
                    <a:pt x="167" y="0"/>
                  </a:lnTo>
                  <a:close/>
                </a:path>
              </a:pathLst>
            </a:custGeom>
            <a:grpFill/>
            <a:ln w="9525">
              <a:noFill/>
              <a:round/>
            </a:ln>
          </p:spPr>
          <p:txBody>
            <a:bodyPr/>
            <a:lstStyle/>
            <a:p>
              <a:pPr>
                <a:defRPr/>
              </a:pPr>
              <a:endParaRPr lang="en-US">
                <a:cs typeface="+mn-ea"/>
              </a:endParaRPr>
            </a:p>
          </p:txBody>
        </p:sp>
        <p:sp>
          <p:nvSpPr>
            <p:cNvPr id="111" name="Freeform 55"/>
            <p:cNvSpPr/>
            <p:nvPr/>
          </p:nvSpPr>
          <p:spPr bwMode="auto">
            <a:xfrm>
              <a:off x="2649538" y="3481388"/>
              <a:ext cx="44450" cy="15875"/>
            </a:xfrm>
            <a:custGeom>
              <a:avLst/>
              <a:gdLst/>
              <a:ahLst/>
              <a:cxnLst>
                <a:cxn ang="0">
                  <a:pos x="167" y="0"/>
                </a:cxn>
                <a:cxn ang="0">
                  <a:pos x="173" y="33"/>
                </a:cxn>
                <a:cxn ang="0">
                  <a:pos x="6" y="62"/>
                </a:cxn>
                <a:cxn ang="0">
                  <a:pos x="0" y="29"/>
                </a:cxn>
                <a:cxn ang="0">
                  <a:pos x="167" y="0"/>
                </a:cxn>
              </a:cxnLst>
              <a:rect l="0" t="0" r="r" b="b"/>
              <a:pathLst>
                <a:path w="173" h="62">
                  <a:moveTo>
                    <a:pt x="167" y="0"/>
                  </a:moveTo>
                  <a:lnTo>
                    <a:pt x="173" y="33"/>
                  </a:lnTo>
                  <a:lnTo>
                    <a:pt x="6" y="62"/>
                  </a:lnTo>
                  <a:lnTo>
                    <a:pt x="0" y="29"/>
                  </a:lnTo>
                  <a:lnTo>
                    <a:pt x="167" y="0"/>
                  </a:lnTo>
                  <a:close/>
                </a:path>
              </a:pathLst>
            </a:custGeom>
            <a:grpFill/>
            <a:ln w="9525">
              <a:noFill/>
              <a:round/>
            </a:ln>
          </p:spPr>
          <p:txBody>
            <a:bodyPr/>
            <a:lstStyle/>
            <a:p>
              <a:pPr>
                <a:defRPr/>
              </a:pPr>
              <a:endParaRPr lang="en-US">
                <a:cs typeface="+mn-ea"/>
              </a:endParaRPr>
            </a:p>
          </p:txBody>
        </p:sp>
        <p:sp>
          <p:nvSpPr>
            <p:cNvPr id="112" name="Freeform 56"/>
            <p:cNvSpPr/>
            <p:nvPr/>
          </p:nvSpPr>
          <p:spPr bwMode="auto">
            <a:xfrm>
              <a:off x="2719388" y="3468688"/>
              <a:ext cx="46038" cy="15875"/>
            </a:xfrm>
            <a:custGeom>
              <a:avLst/>
              <a:gdLst/>
              <a:ahLst/>
              <a:cxnLst>
                <a:cxn ang="0">
                  <a:pos x="167" y="0"/>
                </a:cxn>
                <a:cxn ang="0">
                  <a:pos x="173" y="33"/>
                </a:cxn>
                <a:cxn ang="0">
                  <a:pos x="5" y="62"/>
                </a:cxn>
                <a:cxn ang="0">
                  <a:pos x="0" y="29"/>
                </a:cxn>
                <a:cxn ang="0">
                  <a:pos x="167" y="0"/>
                </a:cxn>
              </a:cxnLst>
              <a:rect l="0" t="0" r="r" b="b"/>
              <a:pathLst>
                <a:path w="173" h="62">
                  <a:moveTo>
                    <a:pt x="167" y="0"/>
                  </a:moveTo>
                  <a:lnTo>
                    <a:pt x="173" y="33"/>
                  </a:lnTo>
                  <a:lnTo>
                    <a:pt x="5" y="62"/>
                  </a:lnTo>
                  <a:lnTo>
                    <a:pt x="0" y="29"/>
                  </a:lnTo>
                  <a:lnTo>
                    <a:pt x="167" y="0"/>
                  </a:lnTo>
                  <a:close/>
                </a:path>
              </a:pathLst>
            </a:custGeom>
            <a:grpFill/>
            <a:ln w="9525">
              <a:noFill/>
              <a:round/>
            </a:ln>
          </p:spPr>
          <p:txBody>
            <a:bodyPr/>
            <a:lstStyle/>
            <a:p>
              <a:pPr>
                <a:defRPr/>
              </a:pPr>
              <a:endParaRPr lang="en-US">
                <a:cs typeface="+mn-ea"/>
              </a:endParaRPr>
            </a:p>
          </p:txBody>
        </p:sp>
        <p:sp>
          <p:nvSpPr>
            <p:cNvPr id="113" name="Freeform 57"/>
            <p:cNvSpPr/>
            <p:nvPr/>
          </p:nvSpPr>
          <p:spPr bwMode="auto">
            <a:xfrm>
              <a:off x="2790825" y="3455988"/>
              <a:ext cx="46038" cy="17463"/>
            </a:xfrm>
            <a:custGeom>
              <a:avLst/>
              <a:gdLst/>
              <a:ahLst/>
              <a:cxnLst>
                <a:cxn ang="0">
                  <a:pos x="167" y="0"/>
                </a:cxn>
                <a:cxn ang="0">
                  <a:pos x="173" y="33"/>
                </a:cxn>
                <a:cxn ang="0">
                  <a:pos x="5" y="63"/>
                </a:cxn>
                <a:cxn ang="0">
                  <a:pos x="0" y="29"/>
                </a:cxn>
                <a:cxn ang="0">
                  <a:pos x="167" y="0"/>
                </a:cxn>
              </a:cxnLst>
              <a:rect l="0" t="0" r="r" b="b"/>
              <a:pathLst>
                <a:path w="173" h="63">
                  <a:moveTo>
                    <a:pt x="167" y="0"/>
                  </a:moveTo>
                  <a:lnTo>
                    <a:pt x="173" y="33"/>
                  </a:lnTo>
                  <a:lnTo>
                    <a:pt x="5" y="63"/>
                  </a:lnTo>
                  <a:lnTo>
                    <a:pt x="0" y="29"/>
                  </a:lnTo>
                  <a:lnTo>
                    <a:pt x="167" y="0"/>
                  </a:lnTo>
                  <a:close/>
                </a:path>
              </a:pathLst>
            </a:custGeom>
            <a:grpFill/>
            <a:ln w="9525">
              <a:noFill/>
              <a:round/>
            </a:ln>
          </p:spPr>
          <p:txBody>
            <a:bodyPr/>
            <a:lstStyle/>
            <a:p>
              <a:pPr>
                <a:defRPr/>
              </a:pPr>
              <a:endParaRPr lang="en-US">
                <a:cs typeface="+mn-ea"/>
              </a:endParaRPr>
            </a:p>
          </p:txBody>
        </p:sp>
        <p:sp>
          <p:nvSpPr>
            <p:cNvPr id="114" name="Freeform 58"/>
            <p:cNvSpPr/>
            <p:nvPr/>
          </p:nvSpPr>
          <p:spPr bwMode="auto">
            <a:xfrm>
              <a:off x="2862263" y="3443288"/>
              <a:ext cx="44450" cy="17463"/>
            </a:xfrm>
            <a:custGeom>
              <a:avLst/>
              <a:gdLst/>
              <a:ahLst/>
              <a:cxnLst>
                <a:cxn ang="0">
                  <a:pos x="167" y="0"/>
                </a:cxn>
                <a:cxn ang="0">
                  <a:pos x="174" y="34"/>
                </a:cxn>
                <a:cxn ang="0">
                  <a:pos x="5" y="64"/>
                </a:cxn>
                <a:cxn ang="0">
                  <a:pos x="0" y="30"/>
                </a:cxn>
                <a:cxn ang="0">
                  <a:pos x="167" y="0"/>
                </a:cxn>
              </a:cxnLst>
              <a:rect l="0" t="0" r="r" b="b"/>
              <a:pathLst>
                <a:path w="174" h="64">
                  <a:moveTo>
                    <a:pt x="167" y="0"/>
                  </a:moveTo>
                  <a:lnTo>
                    <a:pt x="174" y="34"/>
                  </a:lnTo>
                  <a:lnTo>
                    <a:pt x="5" y="64"/>
                  </a:lnTo>
                  <a:lnTo>
                    <a:pt x="0" y="30"/>
                  </a:lnTo>
                  <a:lnTo>
                    <a:pt x="167" y="0"/>
                  </a:lnTo>
                  <a:close/>
                </a:path>
              </a:pathLst>
            </a:custGeom>
            <a:grpFill/>
            <a:ln w="9525">
              <a:noFill/>
              <a:round/>
            </a:ln>
          </p:spPr>
          <p:txBody>
            <a:bodyPr/>
            <a:lstStyle/>
            <a:p>
              <a:pPr>
                <a:defRPr/>
              </a:pPr>
              <a:endParaRPr lang="en-US">
                <a:cs typeface="+mn-ea"/>
              </a:endParaRPr>
            </a:p>
          </p:txBody>
        </p:sp>
        <p:sp>
          <p:nvSpPr>
            <p:cNvPr id="115" name="Freeform 59"/>
            <p:cNvSpPr/>
            <p:nvPr/>
          </p:nvSpPr>
          <p:spPr bwMode="auto">
            <a:xfrm>
              <a:off x="2932113" y="3430588"/>
              <a:ext cx="46038" cy="17463"/>
            </a:xfrm>
            <a:custGeom>
              <a:avLst/>
              <a:gdLst/>
              <a:ahLst/>
              <a:cxnLst>
                <a:cxn ang="0">
                  <a:pos x="167" y="0"/>
                </a:cxn>
                <a:cxn ang="0">
                  <a:pos x="174" y="33"/>
                </a:cxn>
                <a:cxn ang="0">
                  <a:pos x="5" y="63"/>
                </a:cxn>
                <a:cxn ang="0">
                  <a:pos x="0" y="29"/>
                </a:cxn>
                <a:cxn ang="0">
                  <a:pos x="167" y="0"/>
                </a:cxn>
              </a:cxnLst>
              <a:rect l="0" t="0" r="r" b="b"/>
              <a:pathLst>
                <a:path w="174" h="63">
                  <a:moveTo>
                    <a:pt x="167" y="0"/>
                  </a:moveTo>
                  <a:lnTo>
                    <a:pt x="174" y="33"/>
                  </a:lnTo>
                  <a:lnTo>
                    <a:pt x="5" y="63"/>
                  </a:lnTo>
                  <a:lnTo>
                    <a:pt x="0" y="29"/>
                  </a:lnTo>
                  <a:lnTo>
                    <a:pt x="167" y="0"/>
                  </a:lnTo>
                  <a:close/>
                </a:path>
              </a:pathLst>
            </a:custGeom>
            <a:grpFill/>
            <a:ln w="9525">
              <a:noFill/>
              <a:round/>
            </a:ln>
          </p:spPr>
          <p:txBody>
            <a:bodyPr/>
            <a:lstStyle/>
            <a:p>
              <a:pPr>
                <a:defRPr/>
              </a:pPr>
              <a:endParaRPr lang="en-US">
                <a:cs typeface="+mn-ea"/>
              </a:endParaRPr>
            </a:p>
          </p:txBody>
        </p:sp>
        <p:sp>
          <p:nvSpPr>
            <p:cNvPr id="116" name="Freeform 60"/>
            <p:cNvSpPr/>
            <p:nvPr/>
          </p:nvSpPr>
          <p:spPr bwMode="auto">
            <a:xfrm>
              <a:off x="3003550" y="3419476"/>
              <a:ext cx="46038" cy="15875"/>
            </a:xfrm>
            <a:custGeom>
              <a:avLst/>
              <a:gdLst/>
              <a:ahLst/>
              <a:cxnLst>
                <a:cxn ang="0">
                  <a:pos x="169" y="0"/>
                </a:cxn>
                <a:cxn ang="0">
                  <a:pos x="175" y="33"/>
                </a:cxn>
                <a:cxn ang="0">
                  <a:pos x="6" y="63"/>
                </a:cxn>
                <a:cxn ang="0">
                  <a:pos x="0" y="29"/>
                </a:cxn>
                <a:cxn ang="0">
                  <a:pos x="169" y="0"/>
                </a:cxn>
              </a:cxnLst>
              <a:rect l="0" t="0" r="r" b="b"/>
              <a:pathLst>
                <a:path w="175" h="63">
                  <a:moveTo>
                    <a:pt x="169" y="0"/>
                  </a:moveTo>
                  <a:lnTo>
                    <a:pt x="175" y="33"/>
                  </a:lnTo>
                  <a:lnTo>
                    <a:pt x="6" y="63"/>
                  </a:lnTo>
                  <a:lnTo>
                    <a:pt x="0" y="29"/>
                  </a:lnTo>
                  <a:lnTo>
                    <a:pt x="169" y="0"/>
                  </a:lnTo>
                  <a:close/>
                </a:path>
              </a:pathLst>
            </a:custGeom>
            <a:grpFill/>
            <a:ln w="9525">
              <a:noFill/>
              <a:round/>
            </a:ln>
          </p:spPr>
          <p:txBody>
            <a:bodyPr/>
            <a:lstStyle/>
            <a:p>
              <a:pPr>
                <a:defRPr/>
              </a:pPr>
              <a:endParaRPr lang="en-US">
                <a:cs typeface="+mn-ea"/>
              </a:endParaRPr>
            </a:p>
          </p:txBody>
        </p:sp>
        <p:sp>
          <p:nvSpPr>
            <p:cNvPr id="117" name="Freeform 61"/>
            <p:cNvSpPr/>
            <p:nvPr/>
          </p:nvSpPr>
          <p:spPr bwMode="auto">
            <a:xfrm>
              <a:off x="3073400" y="3406776"/>
              <a:ext cx="46038" cy="15875"/>
            </a:xfrm>
            <a:custGeom>
              <a:avLst/>
              <a:gdLst/>
              <a:ahLst/>
              <a:cxnLst>
                <a:cxn ang="0">
                  <a:pos x="169" y="0"/>
                </a:cxn>
                <a:cxn ang="0">
                  <a:pos x="174" y="33"/>
                </a:cxn>
                <a:cxn ang="0">
                  <a:pos x="7" y="63"/>
                </a:cxn>
                <a:cxn ang="0">
                  <a:pos x="0" y="29"/>
                </a:cxn>
                <a:cxn ang="0">
                  <a:pos x="169" y="0"/>
                </a:cxn>
              </a:cxnLst>
              <a:rect l="0" t="0" r="r" b="b"/>
              <a:pathLst>
                <a:path w="174" h="63">
                  <a:moveTo>
                    <a:pt x="169" y="0"/>
                  </a:moveTo>
                  <a:lnTo>
                    <a:pt x="174" y="33"/>
                  </a:lnTo>
                  <a:lnTo>
                    <a:pt x="7" y="63"/>
                  </a:lnTo>
                  <a:lnTo>
                    <a:pt x="0" y="29"/>
                  </a:lnTo>
                  <a:lnTo>
                    <a:pt x="169" y="0"/>
                  </a:lnTo>
                  <a:close/>
                </a:path>
              </a:pathLst>
            </a:custGeom>
            <a:grpFill/>
            <a:ln w="9525">
              <a:noFill/>
              <a:round/>
            </a:ln>
          </p:spPr>
          <p:txBody>
            <a:bodyPr/>
            <a:lstStyle/>
            <a:p>
              <a:pPr>
                <a:defRPr/>
              </a:pPr>
              <a:endParaRPr lang="en-US">
                <a:cs typeface="+mn-ea"/>
              </a:endParaRPr>
            </a:p>
          </p:txBody>
        </p:sp>
        <p:sp>
          <p:nvSpPr>
            <p:cNvPr id="118" name="Freeform 62"/>
            <p:cNvSpPr/>
            <p:nvPr/>
          </p:nvSpPr>
          <p:spPr bwMode="auto">
            <a:xfrm>
              <a:off x="3144838" y="3394076"/>
              <a:ext cx="46038" cy="17463"/>
            </a:xfrm>
            <a:custGeom>
              <a:avLst/>
              <a:gdLst/>
              <a:ahLst/>
              <a:cxnLst>
                <a:cxn ang="0">
                  <a:pos x="169" y="0"/>
                </a:cxn>
                <a:cxn ang="0">
                  <a:pos x="174" y="34"/>
                </a:cxn>
                <a:cxn ang="0">
                  <a:pos x="7" y="63"/>
                </a:cxn>
                <a:cxn ang="0">
                  <a:pos x="0" y="29"/>
                </a:cxn>
                <a:cxn ang="0">
                  <a:pos x="169" y="0"/>
                </a:cxn>
              </a:cxnLst>
              <a:rect l="0" t="0" r="r" b="b"/>
              <a:pathLst>
                <a:path w="174" h="63">
                  <a:moveTo>
                    <a:pt x="169" y="0"/>
                  </a:moveTo>
                  <a:lnTo>
                    <a:pt x="174" y="34"/>
                  </a:lnTo>
                  <a:lnTo>
                    <a:pt x="7" y="63"/>
                  </a:lnTo>
                  <a:lnTo>
                    <a:pt x="0" y="29"/>
                  </a:lnTo>
                  <a:lnTo>
                    <a:pt x="169" y="0"/>
                  </a:lnTo>
                  <a:close/>
                </a:path>
              </a:pathLst>
            </a:custGeom>
            <a:grpFill/>
            <a:ln w="9525">
              <a:noFill/>
              <a:round/>
            </a:ln>
          </p:spPr>
          <p:txBody>
            <a:bodyPr/>
            <a:lstStyle/>
            <a:p>
              <a:pPr>
                <a:defRPr/>
              </a:pPr>
              <a:endParaRPr lang="en-US">
                <a:cs typeface="+mn-ea"/>
              </a:endParaRPr>
            </a:p>
          </p:txBody>
        </p:sp>
        <p:sp>
          <p:nvSpPr>
            <p:cNvPr id="119" name="Freeform 63"/>
            <p:cNvSpPr/>
            <p:nvPr/>
          </p:nvSpPr>
          <p:spPr bwMode="auto">
            <a:xfrm>
              <a:off x="3216275" y="3381376"/>
              <a:ext cx="46038" cy="17463"/>
            </a:xfrm>
            <a:custGeom>
              <a:avLst/>
              <a:gdLst/>
              <a:ahLst/>
              <a:cxnLst>
                <a:cxn ang="0">
                  <a:pos x="168" y="0"/>
                </a:cxn>
                <a:cxn ang="0">
                  <a:pos x="173" y="34"/>
                </a:cxn>
                <a:cxn ang="0">
                  <a:pos x="6" y="63"/>
                </a:cxn>
                <a:cxn ang="0">
                  <a:pos x="0" y="30"/>
                </a:cxn>
                <a:cxn ang="0">
                  <a:pos x="168" y="0"/>
                </a:cxn>
              </a:cxnLst>
              <a:rect l="0" t="0" r="r" b="b"/>
              <a:pathLst>
                <a:path w="173" h="63">
                  <a:moveTo>
                    <a:pt x="168" y="0"/>
                  </a:moveTo>
                  <a:lnTo>
                    <a:pt x="173" y="34"/>
                  </a:lnTo>
                  <a:lnTo>
                    <a:pt x="6" y="63"/>
                  </a:lnTo>
                  <a:lnTo>
                    <a:pt x="0" y="30"/>
                  </a:lnTo>
                  <a:lnTo>
                    <a:pt x="168" y="0"/>
                  </a:lnTo>
                  <a:close/>
                </a:path>
              </a:pathLst>
            </a:custGeom>
            <a:grpFill/>
            <a:ln w="9525">
              <a:noFill/>
              <a:round/>
            </a:ln>
          </p:spPr>
          <p:txBody>
            <a:bodyPr/>
            <a:lstStyle/>
            <a:p>
              <a:pPr>
                <a:defRPr/>
              </a:pPr>
              <a:endParaRPr lang="en-US">
                <a:cs typeface="+mn-ea"/>
              </a:endParaRPr>
            </a:p>
          </p:txBody>
        </p:sp>
        <p:sp>
          <p:nvSpPr>
            <p:cNvPr id="120" name="Freeform 64"/>
            <p:cNvSpPr/>
            <p:nvPr/>
          </p:nvSpPr>
          <p:spPr bwMode="auto">
            <a:xfrm>
              <a:off x="3286125" y="3368676"/>
              <a:ext cx="46038" cy="17463"/>
            </a:xfrm>
            <a:custGeom>
              <a:avLst/>
              <a:gdLst/>
              <a:ahLst/>
              <a:cxnLst>
                <a:cxn ang="0">
                  <a:pos x="168" y="0"/>
                </a:cxn>
                <a:cxn ang="0">
                  <a:pos x="173" y="34"/>
                </a:cxn>
                <a:cxn ang="0">
                  <a:pos x="6" y="63"/>
                </a:cxn>
                <a:cxn ang="0">
                  <a:pos x="0" y="30"/>
                </a:cxn>
                <a:cxn ang="0">
                  <a:pos x="168" y="0"/>
                </a:cxn>
              </a:cxnLst>
              <a:rect l="0" t="0" r="r" b="b"/>
              <a:pathLst>
                <a:path w="173" h="63">
                  <a:moveTo>
                    <a:pt x="168" y="0"/>
                  </a:moveTo>
                  <a:lnTo>
                    <a:pt x="173" y="34"/>
                  </a:lnTo>
                  <a:lnTo>
                    <a:pt x="6" y="63"/>
                  </a:lnTo>
                  <a:lnTo>
                    <a:pt x="0" y="30"/>
                  </a:lnTo>
                  <a:lnTo>
                    <a:pt x="168" y="0"/>
                  </a:lnTo>
                  <a:close/>
                </a:path>
              </a:pathLst>
            </a:custGeom>
            <a:grpFill/>
            <a:ln w="9525">
              <a:noFill/>
              <a:round/>
            </a:ln>
          </p:spPr>
          <p:txBody>
            <a:bodyPr/>
            <a:lstStyle/>
            <a:p>
              <a:pPr>
                <a:defRPr/>
              </a:pPr>
              <a:endParaRPr lang="en-US">
                <a:cs typeface="+mn-ea"/>
              </a:endParaRPr>
            </a:p>
          </p:txBody>
        </p:sp>
        <p:sp>
          <p:nvSpPr>
            <p:cNvPr id="121" name="Freeform 65"/>
            <p:cNvSpPr/>
            <p:nvPr/>
          </p:nvSpPr>
          <p:spPr bwMode="auto">
            <a:xfrm>
              <a:off x="3357563" y="3357563"/>
              <a:ext cx="46038" cy="15875"/>
            </a:xfrm>
            <a:custGeom>
              <a:avLst/>
              <a:gdLst/>
              <a:ahLst/>
              <a:cxnLst>
                <a:cxn ang="0">
                  <a:pos x="168" y="0"/>
                </a:cxn>
                <a:cxn ang="0">
                  <a:pos x="173" y="34"/>
                </a:cxn>
                <a:cxn ang="0">
                  <a:pos x="6" y="63"/>
                </a:cxn>
                <a:cxn ang="0">
                  <a:pos x="0" y="30"/>
                </a:cxn>
                <a:cxn ang="0">
                  <a:pos x="168" y="0"/>
                </a:cxn>
              </a:cxnLst>
              <a:rect l="0" t="0" r="r" b="b"/>
              <a:pathLst>
                <a:path w="173" h="63">
                  <a:moveTo>
                    <a:pt x="168" y="0"/>
                  </a:moveTo>
                  <a:lnTo>
                    <a:pt x="173" y="34"/>
                  </a:lnTo>
                  <a:lnTo>
                    <a:pt x="6" y="63"/>
                  </a:lnTo>
                  <a:lnTo>
                    <a:pt x="0" y="30"/>
                  </a:lnTo>
                  <a:lnTo>
                    <a:pt x="168" y="0"/>
                  </a:lnTo>
                  <a:close/>
                </a:path>
              </a:pathLst>
            </a:custGeom>
            <a:grpFill/>
            <a:ln w="9525">
              <a:noFill/>
              <a:round/>
            </a:ln>
          </p:spPr>
          <p:txBody>
            <a:bodyPr/>
            <a:lstStyle/>
            <a:p>
              <a:pPr>
                <a:defRPr/>
              </a:pPr>
              <a:endParaRPr lang="en-US">
                <a:cs typeface="+mn-ea"/>
              </a:endParaRPr>
            </a:p>
          </p:txBody>
        </p:sp>
        <p:sp>
          <p:nvSpPr>
            <p:cNvPr id="122" name="Freeform 66"/>
            <p:cNvSpPr/>
            <p:nvPr/>
          </p:nvSpPr>
          <p:spPr bwMode="auto">
            <a:xfrm>
              <a:off x="3429000" y="3344863"/>
              <a:ext cx="46038" cy="15875"/>
            </a:xfrm>
            <a:custGeom>
              <a:avLst/>
              <a:gdLst/>
              <a:ahLst/>
              <a:cxnLst>
                <a:cxn ang="0">
                  <a:pos x="167" y="0"/>
                </a:cxn>
                <a:cxn ang="0">
                  <a:pos x="173" y="34"/>
                </a:cxn>
                <a:cxn ang="0">
                  <a:pos x="6" y="64"/>
                </a:cxn>
                <a:cxn ang="0">
                  <a:pos x="0" y="30"/>
                </a:cxn>
                <a:cxn ang="0">
                  <a:pos x="167" y="0"/>
                </a:cxn>
              </a:cxnLst>
              <a:rect l="0" t="0" r="r" b="b"/>
              <a:pathLst>
                <a:path w="173" h="64">
                  <a:moveTo>
                    <a:pt x="167" y="0"/>
                  </a:moveTo>
                  <a:lnTo>
                    <a:pt x="173" y="34"/>
                  </a:lnTo>
                  <a:lnTo>
                    <a:pt x="6" y="64"/>
                  </a:lnTo>
                  <a:lnTo>
                    <a:pt x="0" y="30"/>
                  </a:lnTo>
                  <a:lnTo>
                    <a:pt x="167" y="0"/>
                  </a:lnTo>
                  <a:close/>
                </a:path>
              </a:pathLst>
            </a:custGeom>
            <a:grpFill/>
            <a:ln w="9525">
              <a:noFill/>
              <a:round/>
            </a:ln>
          </p:spPr>
          <p:txBody>
            <a:bodyPr/>
            <a:lstStyle/>
            <a:p>
              <a:pPr>
                <a:defRPr/>
              </a:pPr>
              <a:endParaRPr lang="en-US">
                <a:cs typeface="+mn-ea"/>
              </a:endParaRPr>
            </a:p>
          </p:txBody>
        </p:sp>
        <p:sp>
          <p:nvSpPr>
            <p:cNvPr id="123" name="Freeform 67"/>
            <p:cNvSpPr/>
            <p:nvPr/>
          </p:nvSpPr>
          <p:spPr bwMode="auto">
            <a:xfrm>
              <a:off x="3498850" y="3332163"/>
              <a:ext cx="46038" cy="15875"/>
            </a:xfrm>
            <a:custGeom>
              <a:avLst/>
              <a:gdLst/>
              <a:ahLst/>
              <a:cxnLst>
                <a:cxn ang="0">
                  <a:pos x="167" y="0"/>
                </a:cxn>
                <a:cxn ang="0">
                  <a:pos x="173" y="33"/>
                </a:cxn>
                <a:cxn ang="0">
                  <a:pos x="6" y="63"/>
                </a:cxn>
                <a:cxn ang="0">
                  <a:pos x="0" y="29"/>
                </a:cxn>
                <a:cxn ang="0">
                  <a:pos x="167" y="0"/>
                </a:cxn>
              </a:cxnLst>
              <a:rect l="0" t="0" r="r" b="b"/>
              <a:pathLst>
                <a:path w="173" h="63">
                  <a:moveTo>
                    <a:pt x="167" y="0"/>
                  </a:moveTo>
                  <a:lnTo>
                    <a:pt x="173" y="33"/>
                  </a:lnTo>
                  <a:lnTo>
                    <a:pt x="6" y="63"/>
                  </a:lnTo>
                  <a:lnTo>
                    <a:pt x="0" y="29"/>
                  </a:lnTo>
                  <a:lnTo>
                    <a:pt x="167" y="0"/>
                  </a:lnTo>
                  <a:close/>
                </a:path>
              </a:pathLst>
            </a:custGeom>
            <a:grpFill/>
            <a:ln w="9525">
              <a:noFill/>
              <a:round/>
            </a:ln>
          </p:spPr>
          <p:txBody>
            <a:bodyPr/>
            <a:lstStyle/>
            <a:p>
              <a:pPr>
                <a:defRPr/>
              </a:pPr>
              <a:endParaRPr lang="en-US">
                <a:cs typeface="+mn-ea"/>
              </a:endParaRPr>
            </a:p>
          </p:txBody>
        </p:sp>
        <p:sp>
          <p:nvSpPr>
            <p:cNvPr id="124" name="Freeform 68"/>
            <p:cNvSpPr/>
            <p:nvPr/>
          </p:nvSpPr>
          <p:spPr bwMode="auto">
            <a:xfrm>
              <a:off x="3570288" y="3319463"/>
              <a:ext cx="46038" cy="15875"/>
            </a:xfrm>
            <a:custGeom>
              <a:avLst/>
              <a:gdLst/>
              <a:ahLst/>
              <a:cxnLst>
                <a:cxn ang="0">
                  <a:pos x="167" y="0"/>
                </a:cxn>
                <a:cxn ang="0">
                  <a:pos x="173" y="33"/>
                </a:cxn>
                <a:cxn ang="0">
                  <a:pos x="6" y="62"/>
                </a:cxn>
                <a:cxn ang="0">
                  <a:pos x="0" y="29"/>
                </a:cxn>
                <a:cxn ang="0">
                  <a:pos x="167" y="0"/>
                </a:cxn>
              </a:cxnLst>
              <a:rect l="0" t="0" r="r" b="b"/>
              <a:pathLst>
                <a:path w="173" h="62">
                  <a:moveTo>
                    <a:pt x="167" y="0"/>
                  </a:moveTo>
                  <a:lnTo>
                    <a:pt x="173" y="33"/>
                  </a:lnTo>
                  <a:lnTo>
                    <a:pt x="6" y="62"/>
                  </a:lnTo>
                  <a:lnTo>
                    <a:pt x="0" y="29"/>
                  </a:lnTo>
                  <a:lnTo>
                    <a:pt x="167" y="0"/>
                  </a:lnTo>
                  <a:close/>
                </a:path>
              </a:pathLst>
            </a:custGeom>
            <a:grpFill/>
            <a:ln w="9525">
              <a:noFill/>
              <a:round/>
            </a:ln>
          </p:spPr>
          <p:txBody>
            <a:bodyPr/>
            <a:lstStyle/>
            <a:p>
              <a:pPr>
                <a:defRPr/>
              </a:pPr>
              <a:endParaRPr lang="en-US">
                <a:cs typeface="+mn-ea"/>
              </a:endParaRPr>
            </a:p>
          </p:txBody>
        </p:sp>
        <p:sp>
          <p:nvSpPr>
            <p:cNvPr id="125" name="Freeform 69"/>
            <p:cNvSpPr/>
            <p:nvPr/>
          </p:nvSpPr>
          <p:spPr bwMode="auto">
            <a:xfrm>
              <a:off x="3641725" y="3317876"/>
              <a:ext cx="46038" cy="15875"/>
            </a:xfrm>
            <a:custGeom>
              <a:avLst/>
              <a:gdLst/>
              <a:ahLst/>
              <a:cxnLst>
                <a:cxn ang="0">
                  <a:pos x="173" y="29"/>
                </a:cxn>
                <a:cxn ang="0">
                  <a:pos x="167" y="62"/>
                </a:cxn>
                <a:cxn ang="0">
                  <a:pos x="0" y="33"/>
                </a:cxn>
                <a:cxn ang="0">
                  <a:pos x="6" y="0"/>
                </a:cxn>
                <a:cxn ang="0">
                  <a:pos x="173" y="29"/>
                </a:cxn>
              </a:cxnLst>
              <a:rect l="0" t="0" r="r" b="b"/>
              <a:pathLst>
                <a:path w="173" h="62">
                  <a:moveTo>
                    <a:pt x="173" y="29"/>
                  </a:moveTo>
                  <a:lnTo>
                    <a:pt x="167" y="62"/>
                  </a:lnTo>
                  <a:lnTo>
                    <a:pt x="0" y="33"/>
                  </a:lnTo>
                  <a:lnTo>
                    <a:pt x="6" y="0"/>
                  </a:lnTo>
                  <a:lnTo>
                    <a:pt x="173" y="29"/>
                  </a:lnTo>
                  <a:close/>
                </a:path>
              </a:pathLst>
            </a:custGeom>
            <a:grpFill/>
            <a:ln w="9525">
              <a:noFill/>
              <a:round/>
            </a:ln>
          </p:spPr>
          <p:txBody>
            <a:bodyPr/>
            <a:lstStyle/>
            <a:p>
              <a:pPr>
                <a:defRPr/>
              </a:pPr>
              <a:endParaRPr lang="en-US">
                <a:cs typeface="+mn-ea"/>
              </a:endParaRPr>
            </a:p>
          </p:txBody>
        </p:sp>
        <p:sp>
          <p:nvSpPr>
            <p:cNvPr id="126" name="Freeform 70"/>
            <p:cNvSpPr/>
            <p:nvPr/>
          </p:nvSpPr>
          <p:spPr bwMode="auto">
            <a:xfrm>
              <a:off x="3711575" y="3330576"/>
              <a:ext cx="46038" cy="15875"/>
            </a:xfrm>
            <a:custGeom>
              <a:avLst/>
              <a:gdLst/>
              <a:ahLst/>
              <a:cxnLst>
                <a:cxn ang="0">
                  <a:pos x="173" y="30"/>
                </a:cxn>
                <a:cxn ang="0">
                  <a:pos x="167" y="63"/>
                </a:cxn>
                <a:cxn ang="0">
                  <a:pos x="0" y="34"/>
                </a:cxn>
                <a:cxn ang="0">
                  <a:pos x="6" y="0"/>
                </a:cxn>
                <a:cxn ang="0">
                  <a:pos x="173" y="30"/>
                </a:cxn>
              </a:cxnLst>
              <a:rect l="0" t="0" r="r" b="b"/>
              <a:pathLst>
                <a:path w="173" h="63">
                  <a:moveTo>
                    <a:pt x="173" y="30"/>
                  </a:moveTo>
                  <a:lnTo>
                    <a:pt x="167" y="63"/>
                  </a:lnTo>
                  <a:lnTo>
                    <a:pt x="0" y="34"/>
                  </a:lnTo>
                  <a:lnTo>
                    <a:pt x="6" y="0"/>
                  </a:lnTo>
                  <a:lnTo>
                    <a:pt x="173" y="30"/>
                  </a:lnTo>
                  <a:close/>
                </a:path>
              </a:pathLst>
            </a:custGeom>
            <a:grpFill/>
            <a:ln w="9525">
              <a:noFill/>
              <a:round/>
            </a:ln>
          </p:spPr>
          <p:txBody>
            <a:bodyPr/>
            <a:lstStyle/>
            <a:p>
              <a:pPr>
                <a:defRPr/>
              </a:pPr>
              <a:endParaRPr lang="en-US">
                <a:cs typeface="+mn-ea"/>
              </a:endParaRPr>
            </a:p>
          </p:txBody>
        </p:sp>
        <p:sp>
          <p:nvSpPr>
            <p:cNvPr id="127" name="Freeform 71"/>
            <p:cNvSpPr/>
            <p:nvPr/>
          </p:nvSpPr>
          <p:spPr bwMode="auto">
            <a:xfrm>
              <a:off x="3783013" y="3343276"/>
              <a:ext cx="46038" cy="15875"/>
            </a:xfrm>
            <a:custGeom>
              <a:avLst/>
              <a:gdLst/>
              <a:ahLst/>
              <a:cxnLst>
                <a:cxn ang="0">
                  <a:pos x="173" y="30"/>
                </a:cxn>
                <a:cxn ang="0">
                  <a:pos x="167" y="62"/>
                </a:cxn>
                <a:cxn ang="0">
                  <a:pos x="0" y="34"/>
                </a:cxn>
                <a:cxn ang="0">
                  <a:pos x="6" y="0"/>
                </a:cxn>
                <a:cxn ang="0">
                  <a:pos x="173" y="30"/>
                </a:cxn>
              </a:cxnLst>
              <a:rect l="0" t="0" r="r" b="b"/>
              <a:pathLst>
                <a:path w="173" h="62">
                  <a:moveTo>
                    <a:pt x="173" y="30"/>
                  </a:moveTo>
                  <a:lnTo>
                    <a:pt x="167" y="62"/>
                  </a:lnTo>
                  <a:lnTo>
                    <a:pt x="0" y="34"/>
                  </a:lnTo>
                  <a:lnTo>
                    <a:pt x="6" y="0"/>
                  </a:lnTo>
                  <a:lnTo>
                    <a:pt x="173" y="30"/>
                  </a:lnTo>
                  <a:close/>
                </a:path>
              </a:pathLst>
            </a:custGeom>
            <a:grpFill/>
            <a:ln w="9525">
              <a:noFill/>
              <a:round/>
            </a:ln>
          </p:spPr>
          <p:txBody>
            <a:bodyPr/>
            <a:lstStyle/>
            <a:p>
              <a:pPr>
                <a:defRPr/>
              </a:pPr>
              <a:endParaRPr lang="en-US">
                <a:cs typeface="+mn-ea"/>
              </a:endParaRPr>
            </a:p>
          </p:txBody>
        </p:sp>
        <p:sp>
          <p:nvSpPr>
            <p:cNvPr id="128" name="Freeform 72"/>
            <p:cNvSpPr/>
            <p:nvPr/>
          </p:nvSpPr>
          <p:spPr bwMode="auto">
            <a:xfrm>
              <a:off x="3854450" y="3355976"/>
              <a:ext cx="46038" cy="15875"/>
            </a:xfrm>
            <a:custGeom>
              <a:avLst/>
              <a:gdLst/>
              <a:ahLst/>
              <a:cxnLst>
                <a:cxn ang="0">
                  <a:pos x="173" y="30"/>
                </a:cxn>
                <a:cxn ang="0">
                  <a:pos x="167" y="62"/>
                </a:cxn>
                <a:cxn ang="0">
                  <a:pos x="0" y="34"/>
                </a:cxn>
                <a:cxn ang="0">
                  <a:pos x="6" y="0"/>
                </a:cxn>
                <a:cxn ang="0">
                  <a:pos x="173" y="30"/>
                </a:cxn>
              </a:cxnLst>
              <a:rect l="0" t="0" r="r" b="b"/>
              <a:pathLst>
                <a:path w="173" h="62">
                  <a:moveTo>
                    <a:pt x="173" y="30"/>
                  </a:moveTo>
                  <a:lnTo>
                    <a:pt x="167" y="62"/>
                  </a:lnTo>
                  <a:lnTo>
                    <a:pt x="0" y="34"/>
                  </a:lnTo>
                  <a:lnTo>
                    <a:pt x="6" y="0"/>
                  </a:lnTo>
                  <a:lnTo>
                    <a:pt x="173" y="30"/>
                  </a:lnTo>
                  <a:close/>
                </a:path>
              </a:pathLst>
            </a:custGeom>
            <a:grpFill/>
            <a:ln w="9525">
              <a:noFill/>
              <a:round/>
            </a:ln>
          </p:spPr>
          <p:txBody>
            <a:bodyPr/>
            <a:lstStyle/>
            <a:p>
              <a:pPr>
                <a:defRPr/>
              </a:pPr>
              <a:endParaRPr lang="en-US">
                <a:cs typeface="+mn-ea"/>
              </a:endParaRPr>
            </a:p>
          </p:txBody>
        </p:sp>
        <p:sp>
          <p:nvSpPr>
            <p:cNvPr id="129" name="Freeform 73"/>
            <p:cNvSpPr/>
            <p:nvPr/>
          </p:nvSpPr>
          <p:spPr bwMode="auto">
            <a:xfrm>
              <a:off x="3925888" y="3367088"/>
              <a:ext cx="44450" cy="17463"/>
            </a:xfrm>
            <a:custGeom>
              <a:avLst/>
              <a:gdLst/>
              <a:ahLst/>
              <a:cxnLst>
                <a:cxn ang="0">
                  <a:pos x="173" y="30"/>
                </a:cxn>
                <a:cxn ang="0">
                  <a:pos x="167" y="63"/>
                </a:cxn>
                <a:cxn ang="0">
                  <a:pos x="0" y="34"/>
                </a:cxn>
                <a:cxn ang="0">
                  <a:pos x="6" y="0"/>
                </a:cxn>
                <a:cxn ang="0">
                  <a:pos x="173" y="30"/>
                </a:cxn>
              </a:cxnLst>
              <a:rect l="0" t="0" r="r" b="b"/>
              <a:pathLst>
                <a:path w="173" h="63">
                  <a:moveTo>
                    <a:pt x="173" y="30"/>
                  </a:moveTo>
                  <a:lnTo>
                    <a:pt x="167" y="63"/>
                  </a:lnTo>
                  <a:lnTo>
                    <a:pt x="0" y="34"/>
                  </a:lnTo>
                  <a:lnTo>
                    <a:pt x="6" y="0"/>
                  </a:lnTo>
                  <a:lnTo>
                    <a:pt x="173" y="30"/>
                  </a:lnTo>
                  <a:close/>
                </a:path>
              </a:pathLst>
            </a:custGeom>
            <a:grpFill/>
            <a:ln w="9525">
              <a:noFill/>
              <a:round/>
            </a:ln>
          </p:spPr>
          <p:txBody>
            <a:bodyPr/>
            <a:lstStyle/>
            <a:p>
              <a:pPr>
                <a:defRPr/>
              </a:pPr>
              <a:endParaRPr lang="en-US">
                <a:cs typeface="+mn-ea"/>
              </a:endParaRPr>
            </a:p>
          </p:txBody>
        </p:sp>
        <p:sp>
          <p:nvSpPr>
            <p:cNvPr id="130" name="Freeform 74"/>
            <p:cNvSpPr/>
            <p:nvPr/>
          </p:nvSpPr>
          <p:spPr bwMode="auto">
            <a:xfrm>
              <a:off x="3995738" y="3379788"/>
              <a:ext cx="46038" cy="17463"/>
            </a:xfrm>
            <a:custGeom>
              <a:avLst/>
              <a:gdLst/>
              <a:ahLst/>
              <a:cxnLst>
                <a:cxn ang="0">
                  <a:pos x="173" y="29"/>
                </a:cxn>
                <a:cxn ang="0">
                  <a:pos x="167" y="63"/>
                </a:cxn>
                <a:cxn ang="0">
                  <a:pos x="0" y="34"/>
                </a:cxn>
                <a:cxn ang="0">
                  <a:pos x="5" y="0"/>
                </a:cxn>
                <a:cxn ang="0">
                  <a:pos x="173" y="29"/>
                </a:cxn>
              </a:cxnLst>
              <a:rect l="0" t="0" r="r" b="b"/>
              <a:pathLst>
                <a:path w="173" h="63">
                  <a:moveTo>
                    <a:pt x="173" y="29"/>
                  </a:moveTo>
                  <a:lnTo>
                    <a:pt x="167" y="63"/>
                  </a:lnTo>
                  <a:lnTo>
                    <a:pt x="0" y="34"/>
                  </a:lnTo>
                  <a:lnTo>
                    <a:pt x="5" y="0"/>
                  </a:lnTo>
                  <a:lnTo>
                    <a:pt x="173" y="29"/>
                  </a:lnTo>
                  <a:close/>
                </a:path>
              </a:pathLst>
            </a:custGeom>
            <a:grpFill/>
            <a:ln w="9525">
              <a:noFill/>
              <a:round/>
            </a:ln>
          </p:spPr>
          <p:txBody>
            <a:bodyPr/>
            <a:lstStyle/>
            <a:p>
              <a:pPr>
                <a:defRPr/>
              </a:pPr>
              <a:endParaRPr lang="en-US">
                <a:cs typeface="+mn-ea"/>
              </a:endParaRPr>
            </a:p>
          </p:txBody>
        </p:sp>
        <p:sp>
          <p:nvSpPr>
            <p:cNvPr id="131" name="Freeform 75"/>
            <p:cNvSpPr/>
            <p:nvPr/>
          </p:nvSpPr>
          <p:spPr bwMode="auto">
            <a:xfrm>
              <a:off x="4067175" y="3392488"/>
              <a:ext cx="46038" cy="17463"/>
            </a:xfrm>
            <a:custGeom>
              <a:avLst/>
              <a:gdLst/>
              <a:ahLst/>
              <a:cxnLst>
                <a:cxn ang="0">
                  <a:pos x="174" y="29"/>
                </a:cxn>
                <a:cxn ang="0">
                  <a:pos x="167" y="63"/>
                </a:cxn>
                <a:cxn ang="0">
                  <a:pos x="0" y="33"/>
                </a:cxn>
                <a:cxn ang="0">
                  <a:pos x="5" y="0"/>
                </a:cxn>
                <a:cxn ang="0">
                  <a:pos x="174" y="29"/>
                </a:cxn>
              </a:cxnLst>
              <a:rect l="0" t="0" r="r" b="b"/>
              <a:pathLst>
                <a:path w="174" h="63">
                  <a:moveTo>
                    <a:pt x="174" y="29"/>
                  </a:moveTo>
                  <a:lnTo>
                    <a:pt x="167" y="63"/>
                  </a:lnTo>
                  <a:lnTo>
                    <a:pt x="0" y="33"/>
                  </a:lnTo>
                  <a:lnTo>
                    <a:pt x="5" y="0"/>
                  </a:lnTo>
                  <a:lnTo>
                    <a:pt x="174" y="29"/>
                  </a:lnTo>
                  <a:close/>
                </a:path>
              </a:pathLst>
            </a:custGeom>
            <a:grpFill/>
            <a:ln w="9525">
              <a:noFill/>
              <a:round/>
            </a:ln>
          </p:spPr>
          <p:txBody>
            <a:bodyPr/>
            <a:lstStyle/>
            <a:p>
              <a:pPr>
                <a:defRPr/>
              </a:pPr>
              <a:endParaRPr lang="en-US">
                <a:cs typeface="+mn-ea"/>
              </a:endParaRPr>
            </a:p>
          </p:txBody>
        </p:sp>
        <p:sp>
          <p:nvSpPr>
            <p:cNvPr id="132" name="Freeform 76"/>
            <p:cNvSpPr/>
            <p:nvPr/>
          </p:nvSpPr>
          <p:spPr bwMode="auto">
            <a:xfrm>
              <a:off x="4138613" y="3405188"/>
              <a:ext cx="44450" cy="15875"/>
            </a:xfrm>
            <a:custGeom>
              <a:avLst/>
              <a:gdLst/>
              <a:ahLst/>
              <a:cxnLst>
                <a:cxn ang="0">
                  <a:pos x="174" y="29"/>
                </a:cxn>
                <a:cxn ang="0">
                  <a:pos x="168" y="63"/>
                </a:cxn>
                <a:cxn ang="0">
                  <a:pos x="0" y="33"/>
                </a:cxn>
                <a:cxn ang="0">
                  <a:pos x="5" y="0"/>
                </a:cxn>
                <a:cxn ang="0">
                  <a:pos x="174" y="29"/>
                </a:cxn>
              </a:cxnLst>
              <a:rect l="0" t="0" r="r" b="b"/>
              <a:pathLst>
                <a:path w="174" h="63">
                  <a:moveTo>
                    <a:pt x="174" y="29"/>
                  </a:moveTo>
                  <a:lnTo>
                    <a:pt x="168" y="63"/>
                  </a:lnTo>
                  <a:lnTo>
                    <a:pt x="0" y="33"/>
                  </a:lnTo>
                  <a:lnTo>
                    <a:pt x="5" y="0"/>
                  </a:lnTo>
                  <a:lnTo>
                    <a:pt x="174" y="29"/>
                  </a:lnTo>
                  <a:close/>
                </a:path>
              </a:pathLst>
            </a:custGeom>
            <a:grpFill/>
            <a:ln w="9525">
              <a:noFill/>
              <a:round/>
            </a:ln>
          </p:spPr>
          <p:txBody>
            <a:bodyPr/>
            <a:lstStyle/>
            <a:p>
              <a:pPr>
                <a:defRPr/>
              </a:pPr>
              <a:endParaRPr lang="en-US">
                <a:cs typeface="+mn-ea"/>
              </a:endParaRPr>
            </a:p>
          </p:txBody>
        </p:sp>
        <p:sp>
          <p:nvSpPr>
            <p:cNvPr id="133" name="Freeform 77"/>
            <p:cNvSpPr/>
            <p:nvPr/>
          </p:nvSpPr>
          <p:spPr bwMode="auto">
            <a:xfrm>
              <a:off x="4208463" y="3417888"/>
              <a:ext cx="46038" cy="15875"/>
            </a:xfrm>
            <a:custGeom>
              <a:avLst/>
              <a:gdLst/>
              <a:ahLst/>
              <a:cxnLst>
                <a:cxn ang="0">
                  <a:pos x="175" y="29"/>
                </a:cxn>
                <a:cxn ang="0">
                  <a:pos x="169" y="63"/>
                </a:cxn>
                <a:cxn ang="0">
                  <a:pos x="0" y="33"/>
                </a:cxn>
                <a:cxn ang="0">
                  <a:pos x="7" y="0"/>
                </a:cxn>
                <a:cxn ang="0">
                  <a:pos x="175" y="29"/>
                </a:cxn>
              </a:cxnLst>
              <a:rect l="0" t="0" r="r" b="b"/>
              <a:pathLst>
                <a:path w="175" h="63">
                  <a:moveTo>
                    <a:pt x="175" y="29"/>
                  </a:moveTo>
                  <a:lnTo>
                    <a:pt x="169" y="63"/>
                  </a:lnTo>
                  <a:lnTo>
                    <a:pt x="0" y="33"/>
                  </a:lnTo>
                  <a:lnTo>
                    <a:pt x="7" y="0"/>
                  </a:lnTo>
                  <a:lnTo>
                    <a:pt x="175" y="29"/>
                  </a:lnTo>
                  <a:close/>
                </a:path>
              </a:pathLst>
            </a:custGeom>
            <a:grpFill/>
            <a:ln w="9525">
              <a:noFill/>
              <a:round/>
            </a:ln>
          </p:spPr>
          <p:txBody>
            <a:bodyPr/>
            <a:lstStyle/>
            <a:p>
              <a:pPr>
                <a:defRPr/>
              </a:pPr>
              <a:endParaRPr lang="en-US">
                <a:cs typeface="+mn-ea"/>
              </a:endParaRPr>
            </a:p>
          </p:txBody>
        </p:sp>
        <p:sp>
          <p:nvSpPr>
            <p:cNvPr id="134" name="Freeform 78"/>
            <p:cNvSpPr/>
            <p:nvPr/>
          </p:nvSpPr>
          <p:spPr bwMode="auto">
            <a:xfrm>
              <a:off x="4279900" y="3429001"/>
              <a:ext cx="46038" cy="17463"/>
            </a:xfrm>
            <a:custGeom>
              <a:avLst/>
              <a:gdLst/>
              <a:ahLst/>
              <a:cxnLst>
                <a:cxn ang="0">
                  <a:pos x="175" y="30"/>
                </a:cxn>
                <a:cxn ang="0">
                  <a:pos x="169" y="64"/>
                </a:cxn>
                <a:cxn ang="0">
                  <a:pos x="0" y="34"/>
                </a:cxn>
                <a:cxn ang="0">
                  <a:pos x="7" y="0"/>
                </a:cxn>
                <a:cxn ang="0">
                  <a:pos x="175" y="30"/>
                </a:cxn>
              </a:cxnLst>
              <a:rect l="0" t="0" r="r" b="b"/>
              <a:pathLst>
                <a:path w="175" h="64">
                  <a:moveTo>
                    <a:pt x="175" y="30"/>
                  </a:moveTo>
                  <a:lnTo>
                    <a:pt x="169" y="64"/>
                  </a:lnTo>
                  <a:lnTo>
                    <a:pt x="0" y="34"/>
                  </a:lnTo>
                  <a:lnTo>
                    <a:pt x="7" y="0"/>
                  </a:lnTo>
                  <a:lnTo>
                    <a:pt x="175" y="30"/>
                  </a:lnTo>
                  <a:close/>
                </a:path>
              </a:pathLst>
            </a:custGeom>
            <a:grpFill/>
            <a:ln w="9525">
              <a:noFill/>
              <a:round/>
            </a:ln>
          </p:spPr>
          <p:txBody>
            <a:bodyPr/>
            <a:lstStyle/>
            <a:p>
              <a:pPr>
                <a:defRPr/>
              </a:pPr>
              <a:endParaRPr lang="en-US">
                <a:cs typeface="+mn-ea"/>
              </a:endParaRPr>
            </a:p>
          </p:txBody>
        </p:sp>
        <p:sp>
          <p:nvSpPr>
            <p:cNvPr id="135" name="Freeform 79"/>
            <p:cNvSpPr/>
            <p:nvPr/>
          </p:nvSpPr>
          <p:spPr bwMode="auto">
            <a:xfrm>
              <a:off x="4349750" y="3441701"/>
              <a:ext cx="46038" cy="17463"/>
            </a:xfrm>
            <a:custGeom>
              <a:avLst/>
              <a:gdLst/>
              <a:ahLst/>
              <a:cxnLst>
                <a:cxn ang="0">
                  <a:pos x="173" y="30"/>
                </a:cxn>
                <a:cxn ang="0">
                  <a:pos x="168" y="64"/>
                </a:cxn>
                <a:cxn ang="0">
                  <a:pos x="0" y="34"/>
                </a:cxn>
                <a:cxn ang="0">
                  <a:pos x="6" y="0"/>
                </a:cxn>
                <a:cxn ang="0">
                  <a:pos x="173" y="30"/>
                </a:cxn>
              </a:cxnLst>
              <a:rect l="0" t="0" r="r" b="b"/>
              <a:pathLst>
                <a:path w="173" h="64">
                  <a:moveTo>
                    <a:pt x="173" y="30"/>
                  </a:moveTo>
                  <a:lnTo>
                    <a:pt x="168" y="64"/>
                  </a:lnTo>
                  <a:lnTo>
                    <a:pt x="0" y="34"/>
                  </a:lnTo>
                  <a:lnTo>
                    <a:pt x="6" y="0"/>
                  </a:lnTo>
                  <a:lnTo>
                    <a:pt x="173" y="30"/>
                  </a:lnTo>
                  <a:close/>
                </a:path>
              </a:pathLst>
            </a:custGeom>
            <a:grpFill/>
            <a:ln w="9525">
              <a:noFill/>
              <a:round/>
            </a:ln>
          </p:spPr>
          <p:txBody>
            <a:bodyPr/>
            <a:lstStyle/>
            <a:p>
              <a:pPr>
                <a:defRPr/>
              </a:pPr>
              <a:endParaRPr lang="en-US">
                <a:cs typeface="+mn-ea"/>
              </a:endParaRPr>
            </a:p>
          </p:txBody>
        </p:sp>
        <p:sp>
          <p:nvSpPr>
            <p:cNvPr id="136" name="Freeform 80"/>
            <p:cNvSpPr/>
            <p:nvPr/>
          </p:nvSpPr>
          <p:spPr bwMode="auto">
            <a:xfrm>
              <a:off x="4421188" y="3454401"/>
              <a:ext cx="46038" cy="17463"/>
            </a:xfrm>
            <a:custGeom>
              <a:avLst/>
              <a:gdLst/>
              <a:ahLst/>
              <a:cxnLst>
                <a:cxn ang="0">
                  <a:pos x="173" y="30"/>
                </a:cxn>
                <a:cxn ang="0">
                  <a:pos x="168" y="63"/>
                </a:cxn>
                <a:cxn ang="0">
                  <a:pos x="0" y="34"/>
                </a:cxn>
                <a:cxn ang="0">
                  <a:pos x="6" y="0"/>
                </a:cxn>
                <a:cxn ang="0">
                  <a:pos x="173" y="30"/>
                </a:cxn>
              </a:cxnLst>
              <a:rect l="0" t="0" r="r" b="b"/>
              <a:pathLst>
                <a:path w="173" h="63">
                  <a:moveTo>
                    <a:pt x="173" y="30"/>
                  </a:moveTo>
                  <a:lnTo>
                    <a:pt x="168" y="63"/>
                  </a:lnTo>
                  <a:lnTo>
                    <a:pt x="0" y="34"/>
                  </a:lnTo>
                  <a:lnTo>
                    <a:pt x="6" y="0"/>
                  </a:lnTo>
                  <a:lnTo>
                    <a:pt x="173" y="30"/>
                  </a:lnTo>
                  <a:close/>
                </a:path>
              </a:pathLst>
            </a:custGeom>
            <a:grpFill/>
            <a:ln w="9525">
              <a:noFill/>
              <a:round/>
            </a:ln>
          </p:spPr>
          <p:txBody>
            <a:bodyPr/>
            <a:lstStyle/>
            <a:p>
              <a:pPr>
                <a:defRPr/>
              </a:pPr>
              <a:endParaRPr lang="en-US">
                <a:cs typeface="+mn-ea"/>
              </a:endParaRPr>
            </a:p>
          </p:txBody>
        </p:sp>
        <p:sp>
          <p:nvSpPr>
            <p:cNvPr id="137" name="Freeform 81"/>
            <p:cNvSpPr/>
            <p:nvPr/>
          </p:nvSpPr>
          <p:spPr bwMode="auto">
            <a:xfrm>
              <a:off x="4492625" y="3467101"/>
              <a:ext cx="46038" cy="15875"/>
            </a:xfrm>
            <a:custGeom>
              <a:avLst/>
              <a:gdLst/>
              <a:ahLst/>
              <a:cxnLst>
                <a:cxn ang="0">
                  <a:pos x="173" y="30"/>
                </a:cxn>
                <a:cxn ang="0">
                  <a:pos x="168" y="63"/>
                </a:cxn>
                <a:cxn ang="0">
                  <a:pos x="0" y="34"/>
                </a:cxn>
                <a:cxn ang="0">
                  <a:pos x="6" y="0"/>
                </a:cxn>
                <a:cxn ang="0">
                  <a:pos x="173" y="30"/>
                </a:cxn>
              </a:cxnLst>
              <a:rect l="0" t="0" r="r" b="b"/>
              <a:pathLst>
                <a:path w="173" h="63">
                  <a:moveTo>
                    <a:pt x="173" y="30"/>
                  </a:moveTo>
                  <a:lnTo>
                    <a:pt x="168" y="63"/>
                  </a:lnTo>
                  <a:lnTo>
                    <a:pt x="0" y="34"/>
                  </a:lnTo>
                  <a:lnTo>
                    <a:pt x="6" y="0"/>
                  </a:lnTo>
                  <a:lnTo>
                    <a:pt x="173" y="30"/>
                  </a:lnTo>
                  <a:close/>
                </a:path>
              </a:pathLst>
            </a:custGeom>
            <a:grpFill/>
            <a:ln w="9525">
              <a:noFill/>
              <a:round/>
            </a:ln>
          </p:spPr>
          <p:txBody>
            <a:bodyPr/>
            <a:lstStyle/>
            <a:p>
              <a:pPr>
                <a:defRPr/>
              </a:pPr>
              <a:endParaRPr lang="en-US">
                <a:cs typeface="+mn-ea"/>
              </a:endParaRPr>
            </a:p>
          </p:txBody>
        </p:sp>
        <p:sp>
          <p:nvSpPr>
            <p:cNvPr id="138" name="Freeform 82"/>
            <p:cNvSpPr/>
            <p:nvPr/>
          </p:nvSpPr>
          <p:spPr bwMode="auto">
            <a:xfrm>
              <a:off x="4562475" y="3479801"/>
              <a:ext cx="46038" cy="15875"/>
            </a:xfrm>
            <a:custGeom>
              <a:avLst/>
              <a:gdLst/>
              <a:ahLst/>
              <a:cxnLst>
                <a:cxn ang="0">
                  <a:pos x="173" y="30"/>
                </a:cxn>
                <a:cxn ang="0">
                  <a:pos x="168" y="63"/>
                </a:cxn>
                <a:cxn ang="0">
                  <a:pos x="0" y="34"/>
                </a:cxn>
                <a:cxn ang="0">
                  <a:pos x="6" y="0"/>
                </a:cxn>
                <a:cxn ang="0">
                  <a:pos x="173" y="30"/>
                </a:cxn>
              </a:cxnLst>
              <a:rect l="0" t="0" r="r" b="b"/>
              <a:pathLst>
                <a:path w="173" h="63">
                  <a:moveTo>
                    <a:pt x="173" y="30"/>
                  </a:moveTo>
                  <a:lnTo>
                    <a:pt x="168" y="63"/>
                  </a:lnTo>
                  <a:lnTo>
                    <a:pt x="0" y="34"/>
                  </a:lnTo>
                  <a:lnTo>
                    <a:pt x="6" y="0"/>
                  </a:lnTo>
                  <a:lnTo>
                    <a:pt x="173" y="30"/>
                  </a:lnTo>
                  <a:close/>
                </a:path>
              </a:pathLst>
            </a:custGeom>
            <a:grpFill/>
            <a:ln w="9525">
              <a:noFill/>
              <a:round/>
            </a:ln>
          </p:spPr>
          <p:txBody>
            <a:bodyPr/>
            <a:lstStyle/>
            <a:p>
              <a:pPr>
                <a:defRPr/>
              </a:pPr>
              <a:endParaRPr lang="en-US">
                <a:cs typeface="+mn-ea"/>
              </a:endParaRPr>
            </a:p>
          </p:txBody>
        </p:sp>
        <p:sp>
          <p:nvSpPr>
            <p:cNvPr id="139" name="Freeform 83"/>
            <p:cNvSpPr/>
            <p:nvPr/>
          </p:nvSpPr>
          <p:spPr bwMode="auto">
            <a:xfrm>
              <a:off x="4633913" y="3490913"/>
              <a:ext cx="46038" cy="17463"/>
            </a:xfrm>
            <a:custGeom>
              <a:avLst/>
              <a:gdLst/>
              <a:ahLst/>
              <a:cxnLst>
                <a:cxn ang="0">
                  <a:pos x="173" y="29"/>
                </a:cxn>
                <a:cxn ang="0">
                  <a:pos x="168" y="63"/>
                </a:cxn>
                <a:cxn ang="0">
                  <a:pos x="0" y="33"/>
                </a:cxn>
                <a:cxn ang="0">
                  <a:pos x="6" y="0"/>
                </a:cxn>
                <a:cxn ang="0">
                  <a:pos x="173" y="29"/>
                </a:cxn>
              </a:cxnLst>
              <a:rect l="0" t="0" r="r" b="b"/>
              <a:pathLst>
                <a:path w="173" h="63">
                  <a:moveTo>
                    <a:pt x="173" y="29"/>
                  </a:moveTo>
                  <a:lnTo>
                    <a:pt x="168" y="63"/>
                  </a:lnTo>
                  <a:lnTo>
                    <a:pt x="0" y="33"/>
                  </a:lnTo>
                  <a:lnTo>
                    <a:pt x="6" y="0"/>
                  </a:lnTo>
                  <a:lnTo>
                    <a:pt x="173" y="29"/>
                  </a:lnTo>
                  <a:close/>
                </a:path>
              </a:pathLst>
            </a:custGeom>
            <a:grpFill/>
            <a:ln w="9525">
              <a:noFill/>
              <a:round/>
            </a:ln>
          </p:spPr>
          <p:txBody>
            <a:bodyPr/>
            <a:lstStyle/>
            <a:p>
              <a:pPr>
                <a:defRPr/>
              </a:pPr>
              <a:endParaRPr lang="en-US">
                <a:cs typeface="+mn-ea"/>
              </a:endParaRPr>
            </a:p>
          </p:txBody>
        </p:sp>
        <p:sp>
          <p:nvSpPr>
            <p:cNvPr id="140" name="Freeform 84"/>
            <p:cNvSpPr/>
            <p:nvPr/>
          </p:nvSpPr>
          <p:spPr bwMode="auto">
            <a:xfrm>
              <a:off x="4705350" y="3503613"/>
              <a:ext cx="46038" cy="17463"/>
            </a:xfrm>
            <a:custGeom>
              <a:avLst/>
              <a:gdLst/>
              <a:ahLst/>
              <a:cxnLst>
                <a:cxn ang="0">
                  <a:pos x="173" y="29"/>
                </a:cxn>
                <a:cxn ang="0">
                  <a:pos x="167" y="63"/>
                </a:cxn>
                <a:cxn ang="0">
                  <a:pos x="0" y="33"/>
                </a:cxn>
                <a:cxn ang="0">
                  <a:pos x="6" y="0"/>
                </a:cxn>
                <a:cxn ang="0">
                  <a:pos x="173" y="29"/>
                </a:cxn>
              </a:cxnLst>
              <a:rect l="0" t="0" r="r" b="b"/>
              <a:pathLst>
                <a:path w="173" h="63">
                  <a:moveTo>
                    <a:pt x="173" y="29"/>
                  </a:moveTo>
                  <a:lnTo>
                    <a:pt x="167" y="63"/>
                  </a:lnTo>
                  <a:lnTo>
                    <a:pt x="0" y="33"/>
                  </a:lnTo>
                  <a:lnTo>
                    <a:pt x="6" y="0"/>
                  </a:lnTo>
                  <a:lnTo>
                    <a:pt x="173" y="29"/>
                  </a:lnTo>
                  <a:close/>
                </a:path>
              </a:pathLst>
            </a:custGeom>
            <a:grpFill/>
            <a:ln w="9525">
              <a:noFill/>
              <a:round/>
            </a:ln>
          </p:spPr>
          <p:txBody>
            <a:bodyPr/>
            <a:lstStyle/>
            <a:p>
              <a:pPr>
                <a:defRPr/>
              </a:pPr>
              <a:endParaRPr lang="en-US">
                <a:cs typeface="+mn-ea"/>
              </a:endParaRPr>
            </a:p>
          </p:txBody>
        </p:sp>
        <p:sp>
          <p:nvSpPr>
            <p:cNvPr id="141" name="Freeform 85"/>
            <p:cNvSpPr/>
            <p:nvPr/>
          </p:nvSpPr>
          <p:spPr bwMode="auto">
            <a:xfrm>
              <a:off x="4775200" y="3516313"/>
              <a:ext cx="46038" cy="17463"/>
            </a:xfrm>
            <a:custGeom>
              <a:avLst/>
              <a:gdLst/>
              <a:ahLst/>
              <a:cxnLst>
                <a:cxn ang="0">
                  <a:pos x="173" y="29"/>
                </a:cxn>
                <a:cxn ang="0">
                  <a:pos x="167" y="63"/>
                </a:cxn>
                <a:cxn ang="0">
                  <a:pos x="0" y="33"/>
                </a:cxn>
                <a:cxn ang="0">
                  <a:pos x="6" y="0"/>
                </a:cxn>
                <a:cxn ang="0">
                  <a:pos x="173" y="29"/>
                </a:cxn>
              </a:cxnLst>
              <a:rect l="0" t="0" r="r" b="b"/>
              <a:pathLst>
                <a:path w="173" h="63">
                  <a:moveTo>
                    <a:pt x="173" y="29"/>
                  </a:moveTo>
                  <a:lnTo>
                    <a:pt x="167" y="63"/>
                  </a:lnTo>
                  <a:lnTo>
                    <a:pt x="0" y="33"/>
                  </a:lnTo>
                  <a:lnTo>
                    <a:pt x="6" y="0"/>
                  </a:lnTo>
                  <a:lnTo>
                    <a:pt x="173" y="29"/>
                  </a:lnTo>
                  <a:close/>
                </a:path>
              </a:pathLst>
            </a:custGeom>
            <a:grpFill/>
            <a:ln w="9525">
              <a:noFill/>
              <a:round/>
            </a:ln>
          </p:spPr>
          <p:txBody>
            <a:bodyPr/>
            <a:lstStyle/>
            <a:p>
              <a:pPr>
                <a:defRPr/>
              </a:pPr>
              <a:endParaRPr lang="en-US">
                <a:cs typeface="+mn-ea"/>
              </a:endParaRPr>
            </a:p>
          </p:txBody>
        </p:sp>
        <p:sp>
          <p:nvSpPr>
            <p:cNvPr id="142" name="Freeform 86"/>
            <p:cNvSpPr/>
            <p:nvPr/>
          </p:nvSpPr>
          <p:spPr bwMode="auto">
            <a:xfrm>
              <a:off x="4846638" y="3529013"/>
              <a:ext cx="46038" cy="15875"/>
            </a:xfrm>
            <a:custGeom>
              <a:avLst/>
              <a:gdLst/>
              <a:ahLst/>
              <a:cxnLst>
                <a:cxn ang="0">
                  <a:pos x="173" y="29"/>
                </a:cxn>
                <a:cxn ang="0">
                  <a:pos x="167" y="63"/>
                </a:cxn>
                <a:cxn ang="0">
                  <a:pos x="0" y="33"/>
                </a:cxn>
                <a:cxn ang="0">
                  <a:pos x="6" y="0"/>
                </a:cxn>
                <a:cxn ang="0">
                  <a:pos x="173" y="29"/>
                </a:cxn>
              </a:cxnLst>
              <a:rect l="0" t="0" r="r" b="b"/>
              <a:pathLst>
                <a:path w="173" h="63">
                  <a:moveTo>
                    <a:pt x="173" y="29"/>
                  </a:moveTo>
                  <a:lnTo>
                    <a:pt x="167" y="63"/>
                  </a:lnTo>
                  <a:lnTo>
                    <a:pt x="0" y="33"/>
                  </a:lnTo>
                  <a:lnTo>
                    <a:pt x="6" y="0"/>
                  </a:lnTo>
                  <a:lnTo>
                    <a:pt x="173" y="29"/>
                  </a:lnTo>
                  <a:close/>
                </a:path>
              </a:pathLst>
            </a:custGeom>
            <a:grpFill/>
            <a:ln w="9525">
              <a:noFill/>
              <a:round/>
            </a:ln>
          </p:spPr>
          <p:txBody>
            <a:bodyPr/>
            <a:lstStyle/>
            <a:p>
              <a:pPr>
                <a:defRPr/>
              </a:pPr>
              <a:endParaRPr lang="en-US">
                <a:cs typeface="+mn-ea"/>
              </a:endParaRPr>
            </a:p>
          </p:txBody>
        </p:sp>
        <p:sp>
          <p:nvSpPr>
            <p:cNvPr id="143" name="Freeform 87"/>
            <p:cNvSpPr/>
            <p:nvPr/>
          </p:nvSpPr>
          <p:spPr bwMode="auto">
            <a:xfrm>
              <a:off x="4918075" y="3541713"/>
              <a:ext cx="46038" cy="15875"/>
            </a:xfrm>
            <a:custGeom>
              <a:avLst/>
              <a:gdLst/>
              <a:ahLst/>
              <a:cxnLst>
                <a:cxn ang="0">
                  <a:pos x="173" y="30"/>
                </a:cxn>
                <a:cxn ang="0">
                  <a:pos x="167" y="64"/>
                </a:cxn>
                <a:cxn ang="0">
                  <a:pos x="0" y="34"/>
                </a:cxn>
                <a:cxn ang="0">
                  <a:pos x="6" y="0"/>
                </a:cxn>
                <a:cxn ang="0">
                  <a:pos x="173" y="30"/>
                </a:cxn>
              </a:cxnLst>
              <a:rect l="0" t="0" r="r" b="b"/>
              <a:pathLst>
                <a:path w="173" h="64">
                  <a:moveTo>
                    <a:pt x="173" y="30"/>
                  </a:moveTo>
                  <a:lnTo>
                    <a:pt x="167" y="64"/>
                  </a:lnTo>
                  <a:lnTo>
                    <a:pt x="0" y="34"/>
                  </a:lnTo>
                  <a:lnTo>
                    <a:pt x="6" y="0"/>
                  </a:lnTo>
                  <a:lnTo>
                    <a:pt x="173" y="30"/>
                  </a:lnTo>
                  <a:close/>
                </a:path>
              </a:pathLst>
            </a:custGeom>
            <a:grpFill/>
            <a:ln w="9525">
              <a:noFill/>
              <a:round/>
            </a:ln>
          </p:spPr>
          <p:txBody>
            <a:bodyPr/>
            <a:lstStyle/>
            <a:p>
              <a:pPr>
                <a:defRPr/>
              </a:pPr>
              <a:endParaRPr lang="en-US">
                <a:cs typeface="+mn-ea"/>
              </a:endParaRPr>
            </a:p>
          </p:txBody>
        </p:sp>
        <p:sp>
          <p:nvSpPr>
            <p:cNvPr id="144" name="Freeform 88"/>
            <p:cNvSpPr/>
            <p:nvPr/>
          </p:nvSpPr>
          <p:spPr bwMode="auto">
            <a:xfrm>
              <a:off x="4989513" y="3554413"/>
              <a:ext cx="44450" cy="15875"/>
            </a:xfrm>
            <a:custGeom>
              <a:avLst/>
              <a:gdLst/>
              <a:ahLst/>
              <a:cxnLst>
                <a:cxn ang="0">
                  <a:pos x="173" y="30"/>
                </a:cxn>
                <a:cxn ang="0">
                  <a:pos x="167" y="63"/>
                </a:cxn>
                <a:cxn ang="0">
                  <a:pos x="0" y="34"/>
                </a:cxn>
                <a:cxn ang="0">
                  <a:pos x="6" y="0"/>
                </a:cxn>
                <a:cxn ang="0">
                  <a:pos x="173" y="30"/>
                </a:cxn>
              </a:cxnLst>
              <a:rect l="0" t="0" r="r" b="b"/>
              <a:pathLst>
                <a:path w="173" h="63">
                  <a:moveTo>
                    <a:pt x="173" y="30"/>
                  </a:moveTo>
                  <a:lnTo>
                    <a:pt x="167" y="63"/>
                  </a:lnTo>
                  <a:lnTo>
                    <a:pt x="0" y="34"/>
                  </a:lnTo>
                  <a:lnTo>
                    <a:pt x="6" y="0"/>
                  </a:lnTo>
                  <a:lnTo>
                    <a:pt x="173" y="30"/>
                  </a:lnTo>
                  <a:close/>
                </a:path>
              </a:pathLst>
            </a:custGeom>
            <a:grpFill/>
            <a:ln w="9525">
              <a:noFill/>
              <a:round/>
            </a:ln>
          </p:spPr>
          <p:txBody>
            <a:bodyPr/>
            <a:lstStyle/>
            <a:p>
              <a:pPr>
                <a:defRPr/>
              </a:pPr>
              <a:endParaRPr lang="en-US">
                <a:cs typeface="+mn-ea"/>
              </a:endParaRPr>
            </a:p>
          </p:txBody>
        </p:sp>
        <p:sp>
          <p:nvSpPr>
            <p:cNvPr id="145" name="Freeform 89"/>
            <p:cNvSpPr/>
            <p:nvPr/>
          </p:nvSpPr>
          <p:spPr bwMode="auto">
            <a:xfrm>
              <a:off x="5059363" y="3567113"/>
              <a:ext cx="46038" cy="15875"/>
            </a:xfrm>
            <a:custGeom>
              <a:avLst/>
              <a:gdLst/>
              <a:ahLst/>
              <a:cxnLst>
                <a:cxn ang="0">
                  <a:pos x="173" y="29"/>
                </a:cxn>
                <a:cxn ang="0">
                  <a:pos x="167" y="62"/>
                </a:cxn>
                <a:cxn ang="0">
                  <a:pos x="0" y="33"/>
                </a:cxn>
                <a:cxn ang="0">
                  <a:pos x="6" y="0"/>
                </a:cxn>
                <a:cxn ang="0">
                  <a:pos x="173" y="29"/>
                </a:cxn>
              </a:cxnLst>
              <a:rect l="0" t="0" r="r" b="b"/>
              <a:pathLst>
                <a:path w="173" h="62">
                  <a:moveTo>
                    <a:pt x="173" y="29"/>
                  </a:moveTo>
                  <a:lnTo>
                    <a:pt x="167" y="62"/>
                  </a:lnTo>
                  <a:lnTo>
                    <a:pt x="0" y="33"/>
                  </a:lnTo>
                  <a:lnTo>
                    <a:pt x="6" y="0"/>
                  </a:lnTo>
                  <a:lnTo>
                    <a:pt x="173" y="29"/>
                  </a:lnTo>
                  <a:close/>
                </a:path>
              </a:pathLst>
            </a:custGeom>
            <a:grpFill/>
            <a:ln w="9525">
              <a:noFill/>
              <a:round/>
            </a:ln>
          </p:spPr>
          <p:txBody>
            <a:bodyPr/>
            <a:lstStyle/>
            <a:p>
              <a:pPr>
                <a:defRPr/>
              </a:pPr>
              <a:endParaRPr lang="en-US">
                <a:cs typeface="+mn-ea"/>
              </a:endParaRPr>
            </a:p>
          </p:txBody>
        </p:sp>
        <p:sp>
          <p:nvSpPr>
            <p:cNvPr id="146" name="Freeform 90"/>
            <p:cNvSpPr/>
            <p:nvPr/>
          </p:nvSpPr>
          <p:spPr bwMode="auto">
            <a:xfrm>
              <a:off x="5130800" y="3578226"/>
              <a:ext cx="46038" cy="17463"/>
            </a:xfrm>
            <a:custGeom>
              <a:avLst/>
              <a:gdLst/>
              <a:ahLst/>
              <a:cxnLst>
                <a:cxn ang="0">
                  <a:pos x="173" y="29"/>
                </a:cxn>
                <a:cxn ang="0">
                  <a:pos x="167" y="62"/>
                </a:cxn>
                <a:cxn ang="0">
                  <a:pos x="0" y="33"/>
                </a:cxn>
                <a:cxn ang="0">
                  <a:pos x="6" y="0"/>
                </a:cxn>
                <a:cxn ang="0">
                  <a:pos x="173" y="29"/>
                </a:cxn>
              </a:cxnLst>
              <a:rect l="0" t="0" r="r" b="b"/>
              <a:pathLst>
                <a:path w="173" h="62">
                  <a:moveTo>
                    <a:pt x="173" y="29"/>
                  </a:moveTo>
                  <a:lnTo>
                    <a:pt x="167" y="62"/>
                  </a:lnTo>
                  <a:lnTo>
                    <a:pt x="0" y="33"/>
                  </a:lnTo>
                  <a:lnTo>
                    <a:pt x="6" y="0"/>
                  </a:lnTo>
                  <a:lnTo>
                    <a:pt x="173" y="29"/>
                  </a:lnTo>
                  <a:close/>
                </a:path>
              </a:pathLst>
            </a:custGeom>
            <a:grpFill/>
            <a:ln w="9525">
              <a:noFill/>
              <a:round/>
            </a:ln>
          </p:spPr>
          <p:txBody>
            <a:bodyPr/>
            <a:lstStyle/>
            <a:p>
              <a:pPr>
                <a:defRPr/>
              </a:pPr>
              <a:endParaRPr lang="en-US">
                <a:cs typeface="+mn-ea"/>
              </a:endParaRPr>
            </a:p>
          </p:txBody>
        </p:sp>
        <p:sp>
          <p:nvSpPr>
            <p:cNvPr id="147" name="Freeform 91"/>
            <p:cNvSpPr/>
            <p:nvPr/>
          </p:nvSpPr>
          <p:spPr bwMode="auto">
            <a:xfrm>
              <a:off x="2589213" y="2830513"/>
              <a:ext cx="46038" cy="19050"/>
            </a:xfrm>
            <a:custGeom>
              <a:avLst/>
              <a:gdLst/>
              <a:ahLst/>
              <a:cxnLst>
                <a:cxn ang="0">
                  <a:pos x="166" y="0"/>
                </a:cxn>
                <a:cxn ang="0">
                  <a:pos x="173" y="34"/>
                </a:cxn>
                <a:cxn ang="0">
                  <a:pos x="6" y="67"/>
                </a:cxn>
                <a:cxn ang="0">
                  <a:pos x="0" y="35"/>
                </a:cxn>
                <a:cxn ang="0">
                  <a:pos x="166" y="0"/>
                </a:cxn>
              </a:cxnLst>
              <a:rect l="0" t="0" r="r" b="b"/>
              <a:pathLst>
                <a:path w="173" h="67">
                  <a:moveTo>
                    <a:pt x="166" y="0"/>
                  </a:moveTo>
                  <a:lnTo>
                    <a:pt x="173" y="34"/>
                  </a:lnTo>
                  <a:lnTo>
                    <a:pt x="6" y="67"/>
                  </a:lnTo>
                  <a:lnTo>
                    <a:pt x="0" y="35"/>
                  </a:lnTo>
                  <a:lnTo>
                    <a:pt x="166" y="0"/>
                  </a:lnTo>
                  <a:close/>
                </a:path>
              </a:pathLst>
            </a:custGeom>
            <a:grpFill/>
            <a:ln w="9525">
              <a:noFill/>
              <a:round/>
            </a:ln>
          </p:spPr>
          <p:txBody>
            <a:bodyPr/>
            <a:lstStyle/>
            <a:p>
              <a:pPr>
                <a:defRPr/>
              </a:pPr>
              <a:endParaRPr lang="en-US">
                <a:cs typeface="+mn-ea"/>
              </a:endParaRPr>
            </a:p>
          </p:txBody>
        </p:sp>
        <p:sp>
          <p:nvSpPr>
            <p:cNvPr id="148" name="Freeform 92"/>
            <p:cNvSpPr/>
            <p:nvPr/>
          </p:nvSpPr>
          <p:spPr bwMode="auto">
            <a:xfrm>
              <a:off x="2659063" y="2816226"/>
              <a:ext cx="46038" cy="19050"/>
            </a:xfrm>
            <a:custGeom>
              <a:avLst/>
              <a:gdLst/>
              <a:ahLst/>
              <a:cxnLst>
                <a:cxn ang="0">
                  <a:pos x="166" y="0"/>
                </a:cxn>
                <a:cxn ang="0">
                  <a:pos x="173" y="33"/>
                </a:cxn>
                <a:cxn ang="0">
                  <a:pos x="7" y="68"/>
                </a:cxn>
                <a:cxn ang="0">
                  <a:pos x="0" y="35"/>
                </a:cxn>
                <a:cxn ang="0">
                  <a:pos x="166" y="0"/>
                </a:cxn>
              </a:cxnLst>
              <a:rect l="0" t="0" r="r" b="b"/>
              <a:pathLst>
                <a:path w="173" h="68">
                  <a:moveTo>
                    <a:pt x="166" y="0"/>
                  </a:moveTo>
                  <a:lnTo>
                    <a:pt x="173" y="33"/>
                  </a:lnTo>
                  <a:lnTo>
                    <a:pt x="7" y="68"/>
                  </a:lnTo>
                  <a:lnTo>
                    <a:pt x="0" y="35"/>
                  </a:lnTo>
                  <a:lnTo>
                    <a:pt x="166" y="0"/>
                  </a:lnTo>
                  <a:close/>
                </a:path>
              </a:pathLst>
            </a:custGeom>
            <a:grpFill/>
            <a:ln w="9525">
              <a:noFill/>
              <a:round/>
            </a:ln>
          </p:spPr>
          <p:txBody>
            <a:bodyPr/>
            <a:lstStyle/>
            <a:p>
              <a:pPr>
                <a:defRPr/>
              </a:pPr>
              <a:endParaRPr lang="en-US">
                <a:cs typeface="+mn-ea"/>
              </a:endParaRPr>
            </a:p>
          </p:txBody>
        </p:sp>
        <p:sp>
          <p:nvSpPr>
            <p:cNvPr id="149" name="Freeform 93"/>
            <p:cNvSpPr/>
            <p:nvPr/>
          </p:nvSpPr>
          <p:spPr bwMode="auto">
            <a:xfrm>
              <a:off x="2730500" y="2801938"/>
              <a:ext cx="46038" cy="17463"/>
            </a:xfrm>
            <a:custGeom>
              <a:avLst/>
              <a:gdLst/>
              <a:ahLst/>
              <a:cxnLst>
                <a:cxn ang="0">
                  <a:pos x="166" y="0"/>
                </a:cxn>
                <a:cxn ang="0">
                  <a:pos x="173" y="33"/>
                </a:cxn>
                <a:cxn ang="0">
                  <a:pos x="6" y="68"/>
                </a:cxn>
                <a:cxn ang="0">
                  <a:pos x="0" y="34"/>
                </a:cxn>
                <a:cxn ang="0">
                  <a:pos x="166" y="0"/>
                </a:cxn>
              </a:cxnLst>
              <a:rect l="0" t="0" r="r" b="b"/>
              <a:pathLst>
                <a:path w="173" h="68">
                  <a:moveTo>
                    <a:pt x="166" y="0"/>
                  </a:moveTo>
                  <a:lnTo>
                    <a:pt x="173" y="33"/>
                  </a:lnTo>
                  <a:lnTo>
                    <a:pt x="6" y="68"/>
                  </a:lnTo>
                  <a:lnTo>
                    <a:pt x="0" y="34"/>
                  </a:lnTo>
                  <a:lnTo>
                    <a:pt x="166" y="0"/>
                  </a:lnTo>
                  <a:close/>
                </a:path>
              </a:pathLst>
            </a:custGeom>
            <a:grpFill/>
            <a:ln w="9525">
              <a:noFill/>
              <a:round/>
            </a:ln>
          </p:spPr>
          <p:txBody>
            <a:bodyPr/>
            <a:lstStyle/>
            <a:p>
              <a:pPr>
                <a:defRPr/>
              </a:pPr>
              <a:endParaRPr lang="en-US">
                <a:cs typeface="+mn-ea"/>
              </a:endParaRPr>
            </a:p>
          </p:txBody>
        </p:sp>
        <p:sp>
          <p:nvSpPr>
            <p:cNvPr id="150" name="Freeform 94"/>
            <p:cNvSpPr/>
            <p:nvPr/>
          </p:nvSpPr>
          <p:spPr bwMode="auto">
            <a:xfrm>
              <a:off x="2800350" y="2787651"/>
              <a:ext cx="46038" cy="17463"/>
            </a:xfrm>
            <a:custGeom>
              <a:avLst/>
              <a:gdLst/>
              <a:ahLst/>
              <a:cxnLst>
                <a:cxn ang="0">
                  <a:pos x="166" y="0"/>
                </a:cxn>
                <a:cxn ang="0">
                  <a:pos x="173" y="32"/>
                </a:cxn>
                <a:cxn ang="0">
                  <a:pos x="7" y="67"/>
                </a:cxn>
                <a:cxn ang="0">
                  <a:pos x="0" y="33"/>
                </a:cxn>
                <a:cxn ang="0">
                  <a:pos x="166" y="0"/>
                </a:cxn>
              </a:cxnLst>
              <a:rect l="0" t="0" r="r" b="b"/>
              <a:pathLst>
                <a:path w="173" h="67">
                  <a:moveTo>
                    <a:pt x="166" y="0"/>
                  </a:moveTo>
                  <a:lnTo>
                    <a:pt x="173" y="32"/>
                  </a:lnTo>
                  <a:lnTo>
                    <a:pt x="7" y="67"/>
                  </a:lnTo>
                  <a:lnTo>
                    <a:pt x="0" y="33"/>
                  </a:lnTo>
                  <a:lnTo>
                    <a:pt x="166" y="0"/>
                  </a:lnTo>
                  <a:close/>
                </a:path>
              </a:pathLst>
            </a:custGeom>
            <a:grpFill/>
            <a:ln w="9525">
              <a:noFill/>
              <a:round/>
            </a:ln>
          </p:spPr>
          <p:txBody>
            <a:bodyPr/>
            <a:lstStyle/>
            <a:p>
              <a:pPr>
                <a:defRPr/>
              </a:pPr>
              <a:endParaRPr lang="en-US">
                <a:cs typeface="+mn-ea"/>
              </a:endParaRPr>
            </a:p>
          </p:txBody>
        </p:sp>
        <p:sp>
          <p:nvSpPr>
            <p:cNvPr id="151" name="Freeform 95"/>
            <p:cNvSpPr/>
            <p:nvPr/>
          </p:nvSpPr>
          <p:spPr bwMode="auto">
            <a:xfrm>
              <a:off x="2870200" y="2773363"/>
              <a:ext cx="46038" cy="17463"/>
            </a:xfrm>
            <a:custGeom>
              <a:avLst/>
              <a:gdLst/>
              <a:ahLst/>
              <a:cxnLst>
                <a:cxn ang="0">
                  <a:pos x="167" y="0"/>
                </a:cxn>
                <a:cxn ang="0">
                  <a:pos x="174" y="32"/>
                </a:cxn>
                <a:cxn ang="0">
                  <a:pos x="7" y="67"/>
                </a:cxn>
                <a:cxn ang="0">
                  <a:pos x="0" y="33"/>
                </a:cxn>
                <a:cxn ang="0">
                  <a:pos x="167" y="0"/>
                </a:cxn>
              </a:cxnLst>
              <a:rect l="0" t="0" r="r" b="b"/>
              <a:pathLst>
                <a:path w="174" h="67">
                  <a:moveTo>
                    <a:pt x="167" y="0"/>
                  </a:moveTo>
                  <a:lnTo>
                    <a:pt x="174" y="32"/>
                  </a:lnTo>
                  <a:lnTo>
                    <a:pt x="7" y="67"/>
                  </a:lnTo>
                  <a:lnTo>
                    <a:pt x="0" y="33"/>
                  </a:lnTo>
                  <a:lnTo>
                    <a:pt x="167" y="0"/>
                  </a:lnTo>
                  <a:close/>
                </a:path>
              </a:pathLst>
            </a:custGeom>
            <a:grpFill/>
            <a:ln w="9525">
              <a:noFill/>
              <a:round/>
            </a:ln>
          </p:spPr>
          <p:txBody>
            <a:bodyPr/>
            <a:lstStyle/>
            <a:p>
              <a:pPr>
                <a:defRPr/>
              </a:pPr>
              <a:endParaRPr lang="en-US">
                <a:cs typeface="+mn-ea"/>
              </a:endParaRPr>
            </a:p>
          </p:txBody>
        </p:sp>
        <p:sp>
          <p:nvSpPr>
            <p:cNvPr id="152" name="Freeform 96"/>
            <p:cNvSpPr/>
            <p:nvPr/>
          </p:nvSpPr>
          <p:spPr bwMode="auto">
            <a:xfrm>
              <a:off x="2941638" y="2759076"/>
              <a:ext cx="46038" cy="17463"/>
            </a:xfrm>
            <a:custGeom>
              <a:avLst/>
              <a:gdLst/>
              <a:ahLst/>
              <a:cxnLst>
                <a:cxn ang="0">
                  <a:pos x="166" y="0"/>
                </a:cxn>
                <a:cxn ang="0">
                  <a:pos x="173" y="33"/>
                </a:cxn>
                <a:cxn ang="0">
                  <a:pos x="7" y="67"/>
                </a:cxn>
                <a:cxn ang="0">
                  <a:pos x="0" y="34"/>
                </a:cxn>
                <a:cxn ang="0">
                  <a:pos x="166" y="0"/>
                </a:cxn>
              </a:cxnLst>
              <a:rect l="0" t="0" r="r" b="b"/>
              <a:pathLst>
                <a:path w="173" h="67">
                  <a:moveTo>
                    <a:pt x="166" y="0"/>
                  </a:moveTo>
                  <a:lnTo>
                    <a:pt x="173" y="33"/>
                  </a:lnTo>
                  <a:lnTo>
                    <a:pt x="7" y="67"/>
                  </a:lnTo>
                  <a:lnTo>
                    <a:pt x="0" y="34"/>
                  </a:lnTo>
                  <a:lnTo>
                    <a:pt x="166" y="0"/>
                  </a:lnTo>
                  <a:close/>
                </a:path>
              </a:pathLst>
            </a:custGeom>
            <a:grpFill/>
            <a:ln w="9525">
              <a:noFill/>
              <a:round/>
            </a:ln>
          </p:spPr>
          <p:txBody>
            <a:bodyPr/>
            <a:lstStyle/>
            <a:p>
              <a:pPr>
                <a:defRPr/>
              </a:pPr>
              <a:endParaRPr lang="en-US">
                <a:cs typeface="+mn-ea"/>
              </a:endParaRPr>
            </a:p>
          </p:txBody>
        </p:sp>
        <p:sp>
          <p:nvSpPr>
            <p:cNvPr id="153" name="Freeform 97"/>
            <p:cNvSpPr/>
            <p:nvPr/>
          </p:nvSpPr>
          <p:spPr bwMode="auto">
            <a:xfrm>
              <a:off x="3011488" y="2743201"/>
              <a:ext cx="46038" cy="19050"/>
            </a:xfrm>
            <a:custGeom>
              <a:avLst/>
              <a:gdLst/>
              <a:ahLst/>
              <a:cxnLst>
                <a:cxn ang="0">
                  <a:pos x="167" y="0"/>
                </a:cxn>
                <a:cxn ang="0">
                  <a:pos x="173" y="33"/>
                </a:cxn>
                <a:cxn ang="0">
                  <a:pos x="7" y="67"/>
                </a:cxn>
                <a:cxn ang="0">
                  <a:pos x="0" y="34"/>
                </a:cxn>
                <a:cxn ang="0">
                  <a:pos x="167" y="0"/>
                </a:cxn>
              </a:cxnLst>
              <a:rect l="0" t="0" r="r" b="b"/>
              <a:pathLst>
                <a:path w="173" h="67">
                  <a:moveTo>
                    <a:pt x="167" y="0"/>
                  </a:moveTo>
                  <a:lnTo>
                    <a:pt x="173" y="33"/>
                  </a:lnTo>
                  <a:lnTo>
                    <a:pt x="7" y="67"/>
                  </a:lnTo>
                  <a:lnTo>
                    <a:pt x="0" y="34"/>
                  </a:lnTo>
                  <a:lnTo>
                    <a:pt x="167" y="0"/>
                  </a:lnTo>
                  <a:close/>
                </a:path>
              </a:pathLst>
            </a:custGeom>
            <a:grpFill/>
            <a:ln w="9525">
              <a:noFill/>
              <a:round/>
            </a:ln>
          </p:spPr>
          <p:txBody>
            <a:bodyPr/>
            <a:lstStyle/>
            <a:p>
              <a:pPr>
                <a:defRPr/>
              </a:pPr>
              <a:endParaRPr lang="en-US">
                <a:cs typeface="+mn-ea"/>
              </a:endParaRPr>
            </a:p>
          </p:txBody>
        </p:sp>
        <p:sp>
          <p:nvSpPr>
            <p:cNvPr id="154" name="Freeform 98"/>
            <p:cNvSpPr/>
            <p:nvPr/>
          </p:nvSpPr>
          <p:spPr bwMode="auto">
            <a:xfrm>
              <a:off x="3082925" y="2728913"/>
              <a:ext cx="46038" cy="19050"/>
            </a:xfrm>
            <a:custGeom>
              <a:avLst/>
              <a:gdLst/>
              <a:ahLst/>
              <a:cxnLst>
                <a:cxn ang="0">
                  <a:pos x="166" y="0"/>
                </a:cxn>
                <a:cxn ang="0">
                  <a:pos x="173" y="33"/>
                </a:cxn>
                <a:cxn ang="0">
                  <a:pos x="7" y="68"/>
                </a:cxn>
                <a:cxn ang="0">
                  <a:pos x="0" y="34"/>
                </a:cxn>
                <a:cxn ang="0">
                  <a:pos x="166" y="0"/>
                </a:cxn>
              </a:cxnLst>
              <a:rect l="0" t="0" r="r" b="b"/>
              <a:pathLst>
                <a:path w="173" h="68">
                  <a:moveTo>
                    <a:pt x="166" y="0"/>
                  </a:moveTo>
                  <a:lnTo>
                    <a:pt x="173" y="33"/>
                  </a:lnTo>
                  <a:lnTo>
                    <a:pt x="7" y="68"/>
                  </a:lnTo>
                  <a:lnTo>
                    <a:pt x="0" y="34"/>
                  </a:lnTo>
                  <a:lnTo>
                    <a:pt x="166" y="0"/>
                  </a:lnTo>
                  <a:close/>
                </a:path>
              </a:pathLst>
            </a:custGeom>
            <a:grpFill/>
            <a:ln w="9525">
              <a:noFill/>
              <a:round/>
            </a:ln>
          </p:spPr>
          <p:txBody>
            <a:bodyPr/>
            <a:lstStyle/>
            <a:p>
              <a:pPr>
                <a:defRPr/>
              </a:pPr>
              <a:endParaRPr lang="en-US">
                <a:cs typeface="+mn-ea"/>
              </a:endParaRPr>
            </a:p>
          </p:txBody>
        </p:sp>
        <p:sp>
          <p:nvSpPr>
            <p:cNvPr id="155" name="Freeform 99"/>
            <p:cNvSpPr/>
            <p:nvPr/>
          </p:nvSpPr>
          <p:spPr bwMode="auto">
            <a:xfrm>
              <a:off x="3152775" y="2714626"/>
              <a:ext cx="46038" cy="17463"/>
            </a:xfrm>
            <a:custGeom>
              <a:avLst/>
              <a:gdLst/>
              <a:ahLst/>
              <a:cxnLst>
                <a:cxn ang="0">
                  <a:pos x="167" y="0"/>
                </a:cxn>
                <a:cxn ang="0">
                  <a:pos x="173" y="33"/>
                </a:cxn>
                <a:cxn ang="0">
                  <a:pos x="7" y="68"/>
                </a:cxn>
                <a:cxn ang="0">
                  <a:pos x="0" y="34"/>
                </a:cxn>
                <a:cxn ang="0">
                  <a:pos x="167" y="0"/>
                </a:cxn>
              </a:cxnLst>
              <a:rect l="0" t="0" r="r" b="b"/>
              <a:pathLst>
                <a:path w="173" h="68">
                  <a:moveTo>
                    <a:pt x="167" y="0"/>
                  </a:moveTo>
                  <a:lnTo>
                    <a:pt x="173" y="33"/>
                  </a:lnTo>
                  <a:lnTo>
                    <a:pt x="7" y="68"/>
                  </a:lnTo>
                  <a:lnTo>
                    <a:pt x="0" y="34"/>
                  </a:lnTo>
                  <a:lnTo>
                    <a:pt x="167" y="0"/>
                  </a:lnTo>
                  <a:close/>
                </a:path>
              </a:pathLst>
            </a:custGeom>
            <a:grpFill/>
            <a:ln w="9525">
              <a:noFill/>
              <a:round/>
            </a:ln>
          </p:spPr>
          <p:txBody>
            <a:bodyPr/>
            <a:lstStyle/>
            <a:p>
              <a:pPr>
                <a:defRPr/>
              </a:pPr>
              <a:endParaRPr lang="en-US">
                <a:cs typeface="+mn-ea"/>
              </a:endParaRPr>
            </a:p>
          </p:txBody>
        </p:sp>
        <p:sp>
          <p:nvSpPr>
            <p:cNvPr id="156" name="Freeform 100"/>
            <p:cNvSpPr/>
            <p:nvPr/>
          </p:nvSpPr>
          <p:spPr bwMode="auto">
            <a:xfrm>
              <a:off x="3224213" y="2700338"/>
              <a:ext cx="44450" cy="17463"/>
            </a:xfrm>
            <a:custGeom>
              <a:avLst/>
              <a:gdLst/>
              <a:ahLst/>
              <a:cxnLst>
                <a:cxn ang="0">
                  <a:pos x="166" y="0"/>
                </a:cxn>
                <a:cxn ang="0">
                  <a:pos x="173" y="32"/>
                </a:cxn>
                <a:cxn ang="0">
                  <a:pos x="6" y="67"/>
                </a:cxn>
                <a:cxn ang="0">
                  <a:pos x="0" y="33"/>
                </a:cxn>
                <a:cxn ang="0">
                  <a:pos x="166" y="0"/>
                </a:cxn>
              </a:cxnLst>
              <a:rect l="0" t="0" r="r" b="b"/>
              <a:pathLst>
                <a:path w="173" h="67">
                  <a:moveTo>
                    <a:pt x="166" y="0"/>
                  </a:moveTo>
                  <a:lnTo>
                    <a:pt x="173" y="32"/>
                  </a:lnTo>
                  <a:lnTo>
                    <a:pt x="6" y="67"/>
                  </a:lnTo>
                  <a:lnTo>
                    <a:pt x="0" y="33"/>
                  </a:lnTo>
                  <a:lnTo>
                    <a:pt x="166" y="0"/>
                  </a:lnTo>
                  <a:close/>
                </a:path>
              </a:pathLst>
            </a:custGeom>
            <a:grpFill/>
            <a:ln w="9525">
              <a:noFill/>
              <a:round/>
            </a:ln>
          </p:spPr>
          <p:txBody>
            <a:bodyPr/>
            <a:lstStyle/>
            <a:p>
              <a:pPr>
                <a:defRPr/>
              </a:pPr>
              <a:endParaRPr lang="en-US">
                <a:cs typeface="+mn-ea"/>
              </a:endParaRPr>
            </a:p>
          </p:txBody>
        </p:sp>
        <p:sp>
          <p:nvSpPr>
            <p:cNvPr id="157" name="Freeform 101"/>
            <p:cNvSpPr/>
            <p:nvPr/>
          </p:nvSpPr>
          <p:spPr bwMode="auto">
            <a:xfrm>
              <a:off x="3294063" y="2686051"/>
              <a:ext cx="46038" cy="17463"/>
            </a:xfrm>
            <a:custGeom>
              <a:avLst/>
              <a:gdLst/>
              <a:ahLst/>
              <a:cxnLst>
                <a:cxn ang="0">
                  <a:pos x="167" y="0"/>
                </a:cxn>
                <a:cxn ang="0">
                  <a:pos x="173" y="32"/>
                </a:cxn>
                <a:cxn ang="0">
                  <a:pos x="7" y="67"/>
                </a:cxn>
                <a:cxn ang="0">
                  <a:pos x="0" y="33"/>
                </a:cxn>
                <a:cxn ang="0">
                  <a:pos x="167" y="0"/>
                </a:cxn>
              </a:cxnLst>
              <a:rect l="0" t="0" r="r" b="b"/>
              <a:pathLst>
                <a:path w="173" h="67">
                  <a:moveTo>
                    <a:pt x="167" y="0"/>
                  </a:moveTo>
                  <a:lnTo>
                    <a:pt x="173" y="32"/>
                  </a:lnTo>
                  <a:lnTo>
                    <a:pt x="7" y="67"/>
                  </a:lnTo>
                  <a:lnTo>
                    <a:pt x="0" y="33"/>
                  </a:lnTo>
                  <a:lnTo>
                    <a:pt x="167" y="0"/>
                  </a:lnTo>
                  <a:close/>
                </a:path>
              </a:pathLst>
            </a:custGeom>
            <a:grpFill/>
            <a:ln w="9525">
              <a:noFill/>
              <a:round/>
            </a:ln>
          </p:spPr>
          <p:txBody>
            <a:bodyPr/>
            <a:lstStyle/>
            <a:p>
              <a:pPr>
                <a:defRPr/>
              </a:pPr>
              <a:endParaRPr lang="en-US">
                <a:cs typeface="+mn-ea"/>
              </a:endParaRPr>
            </a:p>
          </p:txBody>
        </p:sp>
        <p:sp>
          <p:nvSpPr>
            <p:cNvPr id="158" name="Freeform 102"/>
            <p:cNvSpPr/>
            <p:nvPr/>
          </p:nvSpPr>
          <p:spPr bwMode="auto">
            <a:xfrm>
              <a:off x="3363913" y="2671763"/>
              <a:ext cx="46038" cy="17463"/>
            </a:xfrm>
            <a:custGeom>
              <a:avLst/>
              <a:gdLst/>
              <a:ahLst/>
              <a:cxnLst>
                <a:cxn ang="0">
                  <a:pos x="166" y="0"/>
                </a:cxn>
                <a:cxn ang="0">
                  <a:pos x="173" y="33"/>
                </a:cxn>
                <a:cxn ang="0">
                  <a:pos x="6" y="67"/>
                </a:cxn>
                <a:cxn ang="0">
                  <a:pos x="0" y="33"/>
                </a:cxn>
                <a:cxn ang="0">
                  <a:pos x="166" y="0"/>
                </a:cxn>
              </a:cxnLst>
              <a:rect l="0" t="0" r="r" b="b"/>
              <a:pathLst>
                <a:path w="173" h="67">
                  <a:moveTo>
                    <a:pt x="166" y="0"/>
                  </a:moveTo>
                  <a:lnTo>
                    <a:pt x="173" y="33"/>
                  </a:lnTo>
                  <a:lnTo>
                    <a:pt x="6" y="67"/>
                  </a:lnTo>
                  <a:lnTo>
                    <a:pt x="0" y="33"/>
                  </a:lnTo>
                  <a:lnTo>
                    <a:pt x="166" y="0"/>
                  </a:lnTo>
                  <a:close/>
                </a:path>
              </a:pathLst>
            </a:custGeom>
            <a:grpFill/>
            <a:ln w="9525">
              <a:noFill/>
              <a:round/>
            </a:ln>
          </p:spPr>
          <p:txBody>
            <a:bodyPr/>
            <a:lstStyle/>
            <a:p>
              <a:pPr>
                <a:defRPr/>
              </a:pPr>
              <a:endParaRPr lang="en-US">
                <a:cs typeface="+mn-ea"/>
              </a:endParaRPr>
            </a:p>
          </p:txBody>
        </p:sp>
        <p:sp>
          <p:nvSpPr>
            <p:cNvPr id="159" name="Freeform 103"/>
            <p:cNvSpPr/>
            <p:nvPr/>
          </p:nvSpPr>
          <p:spPr bwMode="auto">
            <a:xfrm>
              <a:off x="3435350" y="2657476"/>
              <a:ext cx="46038" cy="17463"/>
            </a:xfrm>
            <a:custGeom>
              <a:avLst/>
              <a:gdLst/>
              <a:ahLst/>
              <a:cxnLst>
                <a:cxn ang="0">
                  <a:pos x="166" y="0"/>
                </a:cxn>
                <a:cxn ang="0">
                  <a:pos x="173" y="33"/>
                </a:cxn>
                <a:cxn ang="0">
                  <a:pos x="7" y="67"/>
                </a:cxn>
                <a:cxn ang="0">
                  <a:pos x="0" y="34"/>
                </a:cxn>
                <a:cxn ang="0">
                  <a:pos x="166" y="0"/>
                </a:cxn>
              </a:cxnLst>
              <a:rect l="0" t="0" r="r" b="b"/>
              <a:pathLst>
                <a:path w="173" h="67">
                  <a:moveTo>
                    <a:pt x="166" y="0"/>
                  </a:moveTo>
                  <a:lnTo>
                    <a:pt x="173" y="33"/>
                  </a:lnTo>
                  <a:lnTo>
                    <a:pt x="7" y="67"/>
                  </a:lnTo>
                  <a:lnTo>
                    <a:pt x="0" y="34"/>
                  </a:lnTo>
                  <a:lnTo>
                    <a:pt x="166" y="0"/>
                  </a:lnTo>
                  <a:close/>
                </a:path>
              </a:pathLst>
            </a:custGeom>
            <a:grpFill/>
            <a:ln w="9525">
              <a:noFill/>
              <a:round/>
            </a:ln>
          </p:spPr>
          <p:txBody>
            <a:bodyPr/>
            <a:lstStyle/>
            <a:p>
              <a:pPr>
                <a:defRPr/>
              </a:pPr>
              <a:endParaRPr lang="en-US">
                <a:cs typeface="+mn-ea"/>
              </a:endParaRPr>
            </a:p>
          </p:txBody>
        </p:sp>
        <p:sp>
          <p:nvSpPr>
            <p:cNvPr id="160" name="Freeform 104"/>
            <p:cNvSpPr/>
            <p:nvPr/>
          </p:nvSpPr>
          <p:spPr bwMode="auto">
            <a:xfrm>
              <a:off x="3505200" y="2641601"/>
              <a:ext cx="46038" cy="19050"/>
            </a:xfrm>
            <a:custGeom>
              <a:avLst/>
              <a:gdLst/>
              <a:ahLst/>
              <a:cxnLst>
                <a:cxn ang="0">
                  <a:pos x="166" y="0"/>
                </a:cxn>
                <a:cxn ang="0">
                  <a:pos x="173" y="34"/>
                </a:cxn>
                <a:cxn ang="0">
                  <a:pos x="6" y="68"/>
                </a:cxn>
                <a:cxn ang="0">
                  <a:pos x="0" y="35"/>
                </a:cxn>
                <a:cxn ang="0">
                  <a:pos x="166" y="0"/>
                </a:cxn>
              </a:cxnLst>
              <a:rect l="0" t="0" r="r" b="b"/>
              <a:pathLst>
                <a:path w="173" h="68">
                  <a:moveTo>
                    <a:pt x="166" y="0"/>
                  </a:moveTo>
                  <a:lnTo>
                    <a:pt x="173" y="34"/>
                  </a:lnTo>
                  <a:lnTo>
                    <a:pt x="6" y="68"/>
                  </a:lnTo>
                  <a:lnTo>
                    <a:pt x="0" y="35"/>
                  </a:lnTo>
                  <a:lnTo>
                    <a:pt x="166" y="0"/>
                  </a:lnTo>
                  <a:close/>
                </a:path>
              </a:pathLst>
            </a:custGeom>
            <a:grpFill/>
            <a:ln w="9525">
              <a:noFill/>
              <a:round/>
            </a:ln>
          </p:spPr>
          <p:txBody>
            <a:bodyPr/>
            <a:lstStyle/>
            <a:p>
              <a:pPr>
                <a:defRPr/>
              </a:pPr>
              <a:endParaRPr lang="en-US">
                <a:cs typeface="+mn-ea"/>
              </a:endParaRPr>
            </a:p>
          </p:txBody>
        </p:sp>
        <p:sp>
          <p:nvSpPr>
            <p:cNvPr id="161" name="Freeform 105"/>
            <p:cNvSpPr/>
            <p:nvPr/>
          </p:nvSpPr>
          <p:spPr bwMode="auto">
            <a:xfrm>
              <a:off x="3576638" y="2628901"/>
              <a:ext cx="39688" cy="17463"/>
            </a:xfrm>
            <a:custGeom>
              <a:avLst/>
              <a:gdLst/>
              <a:ahLst/>
              <a:cxnLst>
                <a:cxn ang="0">
                  <a:pos x="143" y="0"/>
                </a:cxn>
                <a:cxn ang="0">
                  <a:pos x="0" y="29"/>
                </a:cxn>
                <a:cxn ang="0">
                  <a:pos x="7" y="63"/>
                </a:cxn>
                <a:cxn ang="0">
                  <a:pos x="150" y="33"/>
                </a:cxn>
                <a:cxn ang="0">
                  <a:pos x="150" y="0"/>
                </a:cxn>
                <a:cxn ang="0">
                  <a:pos x="143" y="0"/>
                </a:cxn>
              </a:cxnLst>
              <a:rect l="0" t="0" r="r" b="b"/>
              <a:pathLst>
                <a:path w="150" h="63">
                  <a:moveTo>
                    <a:pt x="143" y="0"/>
                  </a:moveTo>
                  <a:lnTo>
                    <a:pt x="0" y="29"/>
                  </a:lnTo>
                  <a:lnTo>
                    <a:pt x="7" y="63"/>
                  </a:lnTo>
                  <a:lnTo>
                    <a:pt x="150" y="33"/>
                  </a:lnTo>
                  <a:lnTo>
                    <a:pt x="150" y="0"/>
                  </a:lnTo>
                  <a:lnTo>
                    <a:pt x="143" y="0"/>
                  </a:lnTo>
                  <a:close/>
                </a:path>
              </a:pathLst>
            </a:custGeom>
            <a:grpFill/>
            <a:ln w="9525">
              <a:noFill/>
              <a:round/>
            </a:ln>
          </p:spPr>
          <p:txBody>
            <a:bodyPr/>
            <a:lstStyle/>
            <a:p>
              <a:pPr>
                <a:defRPr/>
              </a:pPr>
              <a:endParaRPr lang="en-US">
                <a:cs typeface="+mn-ea"/>
              </a:endParaRPr>
            </a:p>
          </p:txBody>
        </p:sp>
        <p:sp>
          <p:nvSpPr>
            <p:cNvPr id="162" name="Freeform 106"/>
            <p:cNvSpPr/>
            <p:nvPr/>
          </p:nvSpPr>
          <p:spPr bwMode="auto">
            <a:xfrm>
              <a:off x="3613150" y="2628901"/>
              <a:ext cx="3175" cy="1588"/>
            </a:xfrm>
            <a:custGeom>
              <a:avLst/>
              <a:gdLst/>
              <a:ahLst/>
              <a:cxnLst>
                <a:cxn ang="0">
                  <a:pos x="0" y="1"/>
                </a:cxn>
                <a:cxn ang="0">
                  <a:pos x="3" y="0"/>
                </a:cxn>
                <a:cxn ang="0">
                  <a:pos x="7" y="1"/>
                </a:cxn>
                <a:cxn ang="0">
                  <a:pos x="0" y="1"/>
                </a:cxn>
              </a:cxnLst>
              <a:rect l="0" t="0" r="r" b="b"/>
              <a:pathLst>
                <a:path w="7" h="1">
                  <a:moveTo>
                    <a:pt x="0" y="1"/>
                  </a:moveTo>
                  <a:lnTo>
                    <a:pt x="3" y="0"/>
                  </a:lnTo>
                  <a:lnTo>
                    <a:pt x="7" y="1"/>
                  </a:lnTo>
                  <a:lnTo>
                    <a:pt x="0" y="1"/>
                  </a:lnTo>
                  <a:close/>
                </a:path>
              </a:pathLst>
            </a:custGeom>
            <a:grpFill/>
            <a:ln w="9525">
              <a:noFill/>
              <a:round/>
            </a:ln>
          </p:spPr>
          <p:txBody>
            <a:bodyPr/>
            <a:lstStyle/>
            <a:p>
              <a:pPr>
                <a:defRPr/>
              </a:pPr>
              <a:endParaRPr lang="en-US">
                <a:cs typeface="+mn-ea"/>
              </a:endParaRPr>
            </a:p>
          </p:txBody>
        </p:sp>
        <p:sp>
          <p:nvSpPr>
            <p:cNvPr id="163" name="Freeform 107"/>
            <p:cNvSpPr/>
            <p:nvPr/>
          </p:nvSpPr>
          <p:spPr bwMode="auto">
            <a:xfrm>
              <a:off x="3613150" y="2628901"/>
              <a:ext cx="7938" cy="11113"/>
            </a:xfrm>
            <a:custGeom>
              <a:avLst/>
              <a:gdLst/>
              <a:ahLst/>
              <a:cxnLst>
                <a:cxn ang="0">
                  <a:pos x="31" y="5"/>
                </a:cxn>
                <a:cxn ang="0">
                  <a:pos x="23" y="38"/>
                </a:cxn>
                <a:cxn ang="0">
                  <a:pos x="0" y="33"/>
                </a:cxn>
                <a:cxn ang="0">
                  <a:pos x="7" y="0"/>
                </a:cxn>
                <a:cxn ang="0">
                  <a:pos x="31" y="5"/>
                </a:cxn>
              </a:cxnLst>
              <a:rect l="0" t="0" r="r" b="b"/>
              <a:pathLst>
                <a:path w="31" h="38">
                  <a:moveTo>
                    <a:pt x="31" y="5"/>
                  </a:moveTo>
                  <a:lnTo>
                    <a:pt x="23" y="38"/>
                  </a:lnTo>
                  <a:lnTo>
                    <a:pt x="0" y="33"/>
                  </a:lnTo>
                  <a:lnTo>
                    <a:pt x="7" y="0"/>
                  </a:lnTo>
                  <a:lnTo>
                    <a:pt x="31" y="5"/>
                  </a:lnTo>
                  <a:close/>
                </a:path>
              </a:pathLst>
            </a:custGeom>
            <a:grpFill/>
            <a:ln w="9525">
              <a:noFill/>
              <a:round/>
            </a:ln>
          </p:spPr>
          <p:txBody>
            <a:bodyPr/>
            <a:lstStyle/>
            <a:p>
              <a:pPr>
                <a:defRPr/>
              </a:pPr>
              <a:endParaRPr lang="en-US">
                <a:cs typeface="+mn-ea"/>
              </a:endParaRPr>
            </a:p>
          </p:txBody>
        </p:sp>
        <p:sp>
          <p:nvSpPr>
            <p:cNvPr id="164" name="Freeform 108"/>
            <p:cNvSpPr/>
            <p:nvPr/>
          </p:nvSpPr>
          <p:spPr bwMode="auto">
            <a:xfrm>
              <a:off x="3646488" y="2635251"/>
              <a:ext cx="46038" cy="19050"/>
            </a:xfrm>
            <a:custGeom>
              <a:avLst/>
              <a:gdLst/>
              <a:ahLst/>
              <a:cxnLst>
                <a:cxn ang="0">
                  <a:pos x="175" y="35"/>
                </a:cxn>
                <a:cxn ang="0">
                  <a:pos x="167" y="67"/>
                </a:cxn>
                <a:cxn ang="0">
                  <a:pos x="0" y="34"/>
                </a:cxn>
                <a:cxn ang="0">
                  <a:pos x="7" y="0"/>
                </a:cxn>
                <a:cxn ang="0">
                  <a:pos x="175" y="35"/>
                </a:cxn>
              </a:cxnLst>
              <a:rect l="0" t="0" r="r" b="b"/>
              <a:pathLst>
                <a:path w="175" h="67">
                  <a:moveTo>
                    <a:pt x="175" y="35"/>
                  </a:moveTo>
                  <a:lnTo>
                    <a:pt x="167" y="67"/>
                  </a:lnTo>
                  <a:lnTo>
                    <a:pt x="0" y="34"/>
                  </a:lnTo>
                  <a:lnTo>
                    <a:pt x="7" y="0"/>
                  </a:lnTo>
                  <a:lnTo>
                    <a:pt x="175" y="35"/>
                  </a:lnTo>
                  <a:close/>
                </a:path>
              </a:pathLst>
            </a:custGeom>
            <a:grpFill/>
            <a:ln w="9525">
              <a:noFill/>
              <a:round/>
            </a:ln>
          </p:spPr>
          <p:txBody>
            <a:bodyPr/>
            <a:lstStyle/>
            <a:p>
              <a:pPr>
                <a:defRPr/>
              </a:pPr>
              <a:endParaRPr lang="en-US">
                <a:cs typeface="+mn-ea"/>
              </a:endParaRPr>
            </a:p>
          </p:txBody>
        </p:sp>
        <p:sp>
          <p:nvSpPr>
            <p:cNvPr id="165" name="Freeform 109"/>
            <p:cNvSpPr/>
            <p:nvPr/>
          </p:nvSpPr>
          <p:spPr bwMode="auto">
            <a:xfrm>
              <a:off x="3716338" y="2651126"/>
              <a:ext cx="46038" cy="17463"/>
            </a:xfrm>
            <a:custGeom>
              <a:avLst/>
              <a:gdLst/>
              <a:ahLst/>
              <a:cxnLst>
                <a:cxn ang="0">
                  <a:pos x="174" y="35"/>
                </a:cxn>
                <a:cxn ang="0">
                  <a:pos x="166" y="67"/>
                </a:cxn>
                <a:cxn ang="0">
                  <a:pos x="0" y="34"/>
                </a:cxn>
                <a:cxn ang="0">
                  <a:pos x="7" y="0"/>
                </a:cxn>
                <a:cxn ang="0">
                  <a:pos x="174" y="35"/>
                </a:cxn>
              </a:cxnLst>
              <a:rect l="0" t="0" r="r" b="b"/>
              <a:pathLst>
                <a:path w="174" h="67">
                  <a:moveTo>
                    <a:pt x="174" y="35"/>
                  </a:moveTo>
                  <a:lnTo>
                    <a:pt x="166" y="67"/>
                  </a:lnTo>
                  <a:lnTo>
                    <a:pt x="0" y="34"/>
                  </a:lnTo>
                  <a:lnTo>
                    <a:pt x="7" y="0"/>
                  </a:lnTo>
                  <a:lnTo>
                    <a:pt x="174" y="35"/>
                  </a:lnTo>
                  <a:close/>
                </a:path>
              </a:pathLst>
            </a:custGeom>
            <a:grpFill/>
            <a:ln w="9525">
              <a:noFill/>
              <a:round/>
            </a:ln>
          </p:spPr>
          <p:txBody>
            <a:bodyPr/>
            <a:lstStyle/>
            <a:p>
              <a:pPr>
                <a:defRPr/>
              </a:pPr>
              <a:endParaRPr lang="en-US">
                <a:cs typeface="+mn-ea"/>
              </a:endParaRPr>
            </a:p>
          </p:txBody>
        </p:sp>
        <p:sp>
          <p:nvSpPr>
            <p:cNvPr id="166" name="Freeform 110"/>
            <p:cNvSpPr/>
            <p:nvPr/>
          </p:nvSpPr>
          <p:spPr bwMode="auto">
            <a:xfrm>
              <a:off x="3787775" y="2665413"/>
              <a:ext cx="46038" cy="17463"/>
            </a:xfrm>
            <a:custGeom>
              <a:avLst/>
              <a:gdLst/>
              <a:ahLst/>
              <a:cxnLst>
                <a:cxn ang="0">
                  <a:pos x="175" y="34"/>
                </a:cxn>
                <a:cxn ang="0">
                  <a:pos x="167" y="67"/>
                </a:cxn>
                <a:cxn ang="0">
                  <a:pos x="0" y="33"/>
                </a:cxn>
                <a:cxn ang="0">
                  <a:pos x="7" y="0"/>
                </a:cxn>
                <a:cxn ang="0">
                  <a:pos x="175" y="34"/>
                </a:cxn>
              </a:cxnLst>
              <a:rect l="0" t="0" r="r" b="b"/>
              <a:pathLst>
                <a:path w="175" h="67">
                  <a:moveTo>
                    <a:pt x="175" y="34"/>
                  </a:moveTo>
                  <a:lnTo>
                    <a:pt x="167" y="67"/>
                  </a:lnTo>
                  <a:lnTo>
                    <a:pt x="0" y="33"/>
                  </a:lnTo>
                  <a:lnTo>
                    <a:pt x="7" y="0"/>
                  </a:lnTo>
                  <a:lnTo>
                    <a:pt x="175" y="34"/>
                  </a:lnTo>
                  <a:close/>
                </a:path>
              </a:pathLst>
            </a:custGeom>
            <a:grpFill/>
            <a:ln w="9525">
              <a:noFill/>
              <a:round/>
            </a:ln>
          </p:spPr>
          <p:txBody>
            <a:bodyPr/>
            <a:lstStyle/>
            <a:p>
              <a:pPr>
                <a:defRPr/>
              </a:pPr>
              <a:endParaRPr lang="en-US">
                <a:cs typeface="+mn-ea"/>
              </a:endParaRPr>
            </a:p>
          </p:txBody>
        </p:sp>
        <p:sp>
          <p:nvSpPr>
            <p:cNvPr id="167" name="Freeform 111"/>
            <p:cNvSpPr/>
            <p:nvPr/>
          </p:nvSpPr>
          <p:spPr bwMode="auto">
            <a:xfrm>
              <a:off x="3857625" y="2679701"/>
              <a:ext cx="46038" cy="17463"/>
            </a:xfrm>
            <a:custGeom>
              <a:avLst/>
              <a:gdLst/>
              <a:ahLst/>
              <a:cxnLst>
                <a:cxn ang="0">
                  <a:pos x="174" y="34"/>
                </a:cxn>
                <a:cxn ang="0">
                  <a:pos x="167" y="67"/>
                </a:cxn>
                <a:cxn ang="0">
                  <a:pos x="0" y="33"/>
                </a:cxn>
                <a:cxn ang="0">
                  <a:pos x="7" y="0"/>
                </a:cxn>
                <a:cxn ang="0">
                  <a:pos x="174" y="34"/>
                </a:cxn>
              </a:cxnLst>
              <a:rect l="0" t="0" r="r" b="b"/>
              <a:pathLst>
                <a:path w="174" h="67">
                  <a:moveTo>
                    <a:pt x="174" y="34"/>
                  </a:moveTo>
                  <a:lnTo>
                    <a:pt x="167" y="67"/>
                  </a:lnTo>
                  <a:lnTo>
                    <a:pt x="0" y="33"/>
                  </a:lnTo>
                  <a:lnTo>
                    <a:pt x="7" y="0"/>
                  </a:lnTo>
                  <a:lnTo>
                    <a:pt x="174" y="34"/>
                  </a:lnTo>
                  <a:close/>
                </a:path>
              </a:pathLst>
            </a:custGeom>
            <a:grpFill/>
            <a:ln w="9525">
              <a:noFill/>
              <a:round/>
            </a:ln>
          </p:spPr>
          <p:txBody>
            <a:bodyPr/>
            <a:lstStyle/>
            <a:p>
              <a:pPr>
                <a:defRPr/>
              </a:pPr>
              <a:endParaRPr lang="en-US">
                <a:cs typeface="+mn-ea"/>
              </a:endParaRPr>
            </a:p>
          </p:txBody>
        </p:sp>
        <p:sp>
          <p:nvSpPr>
            <p:cNvPr id="168" name="Freeform 112"/>
            <p:cNvSpPr/>
            <p:nvPr/>
          </p:nvSpPr>
          <p:spPr bwMode="auto">
            <a:xfrm>
              <a:off x="3929063" y="2693988"/>
              <a:ext cx="44450" cy="17463"/>
            </a:xfrm>
            <a:custGeom>
              <a:avLst/>
              <a:gdLst/>
              <a:ahLst/>
              <a:cxnLst>
                <a:cxn ang="0">
                  <a:pos x="174" y="35"/>
                </a:cxn>
                <a:cxn ang="0">
                  <a:pos x="168" y="68"/>
                </a:cxn>
                <a:cxn ang="0">
                  <a:pos x="0" y="34"/>
                </a:cxn>
                <a:cxn ang="0">
                  <a:pos x="8" y="0"/>
                </a:cxn>
                <a:cxn ang="0">
                  <a:pos x="174" y="35"/>
                </a:cxn>
              </a:cxnLst>
              <a:rect l="0" t="0" r="r" b="b"/>
              <a:pathLst>
                <a:path w="174" h="68">
                  <a:moveTo>
                    <a:pt x="174" y="35"/>
                  </a:moveTo>
                  <a:lnTo>
                    <a:pt x="168" y="68"/>
                  </a:lnTo>
                  <a:lnTo>
                    <a:pt x="0" y="34"/>
                  </a:lnTo>
                  <a:lnTo>
                    <a:pt x="8" y="0"/>
                  </a:lnTo>
                  <a:lnTo>
                    <a:pt x="174" y="35"/>
                  </a:lnTo>
                  <a:close/>
                </a:path>
              </a:pathLst>
            </a:custGeom>
            <a:grpFill/>
            <a:ln w="9525">
              <a:noFill/>
              <a:round/>
            </a:ln>
          </p:spPr>
          <p:txBody>
            <a:bodyPr/>
            <a:lstStyle/>
            <a:p>
              <a:pPr>
                <a:defRPr/>
              </a:pPr>
              <a:endParaRPr lang="en-US">
                <a:cs typeface="+mn-ea"/>
              </a:endParaRPr>
            </a:p>
          </p:txBody>
        </p:sp>
        <p:sp>
          <p:nvSpPr>
            <p:cNvPr id="169" name="Freeform 113"/>
            <p:cNvSpPr/>
            <p:nvPr/>
          </p:nvSpPr>
          <p:spPr bwMode="auto">
            <a:xfrm>
              <a:off x="3998913" y="2708276"/>
              <a:ext cx="46038" cy="17463"/>
            </a:xfrm>
            <a:custGeom>
              <a:avLst/>
              <a:gdLst/>
              <a:ahLst/>
              <a:cxnLst>
                <a:cxn ang="0">
                  <a:pos x="174" y="35"/>
                </a:cxn>
                <a:cxn ang="0">
                  <a:pos x="167" y="67"/>
                </a:cxn>
                <a:cxn ang="0">
                  <a:pos x="0" y="34"/>
                </a:cxn>
                <a:cxn ang="0">
                  <a:pos x="7" y="0"/>
                </a:cxn>
                <a:cxn ang="0">
                  <a:pos x="174" y="35"/>
                </a:cxn>
              </a:cxnLst>
              <a:rect l="0" t="0" r="r" b="b"/>
              <a:pathLst>
                <a:path w="174" h="67">
                  <a:moveTo>
                    <a:pt x="174" y="35"/>
                  </a:moveTo>
                  <a:lnTo>
                    <a:pt x="167" y="67"/>
                  </a:lnTo>
                  <a:lnTo>
                    <a:pt x="0" y="34"/>
                  </a:lnTo>
                  <a:lnTo>
                    <a:pt x="7" y="0"/>
                  </a:lnTo>
                  <a:lnTo>
                    <a:pt x="174" y="35"/>
                  </a:lnTo>
                  <a:close/>
                </a:path>
              </a:pathLst>
            </a:custGeom>
            <a:grpFill/>
            <a:ln w="9525">
              <a:noFill/>
              <a:round/>
            </a:ln>
          </p:spPr>
          <p:txBody>
            <a:bodyPr/>
            <a:lstStyle/>
            <a:p>
              <a:pPr>
                <a:defRPr/>
              </a:pPr>
              <a:endParaRPr lang="en-US">
                <a:cs typeface="+mn-ea"/>
              </a:endParaRPr>
            </a:p>
          </p:txBody>
        </p:sp>
        <p:sp>
          <p:nvSpPr>
            <p:cNvPr id="170" name="Freeform 114"/>
            <p:cNvSpPr/>
            <p:nvPr/>
          </p:nvSpPr>
          <p:spPr bwMode="auto">
            <a:xfrm>
              <a:off x="4068763" y="2722563"/>
              <a:ext cx="46038" cy="17463"/>
            </a:xfrm>
            <a:custGeom>
              <a:avLst/>
              <a:gdLst/>
              <a:ahLst/>
              <a:cxnLst>
                <a:cxn ang="0">
                  <a:pos x="174" y="35"/>
                </a:cxn>
                <a:cxn ang="0">
                  <a:pos x="168" y="67"/>
                </a:cxn>
                <a:cxn ang="0">
                  <a:pos x="0" y="34"/>
                </a:cxn>
                <a:cxn ang="0">
                  <a:pos x="8" y="0"/>
                </a:cxn>
                <a:cxn ang="0">
                  <a:pos x="174" y="35"/>
                </a:cxn>
              </a:cxnLst>
              <a:rect l="0" t="0" r="r" b="b"/>
              <a:pathLst>
                <a:path w="174" h="67">
                  <a:moveTo>
                    <a:pt x="174" y="35"/>
                  </a:moveTo>
                  <a:lnTo>
                    <a:pt x="168" y="67"/>
                  </a:lnTo>
                  <a:lnTo>
                    <a:pt x="0" y="34"/>
                  </a:lnTo>
                  <a:lnTo>
                    <a:pt x="8" y="0"/>
                  </a:lnTo>
                  <a:lnTo>
                    <a:pt x="174" y="35"/>
                  </a:lnTo>
                  <a:close/>
                </a:path>
              </a:pathLst>
            </a:custGeom>
            <a:grpFill/>
            <a:ln w="9525">
              <a:noFill/>
              <a:round/>
            </a:ln>
          </p:spPr>
          <p:txBody>
            <a:bodyPr/>
            <a:lstStyle/>
            <a:p>
              <a:pPr>
                <a:defRPr/>
              </a:pPr>
              <a:endParaRPr lang="en-US">
                <a:cs typeface="+mn-ea"/>
              </a:endParaRPr>
            </a:p>
          </p:txBody>
        </p:sp>
        <p:sp>
          <p:nvSpPr>
            <p:cNvPr id="171" name="Freeform 115"/>
            <p:cNvSpPr/>
            <p:nvPr/>
          </p:nvSpPr>
          <p:spPr bwMode="auto">
            <a:xfrm>
              <a:off x="4140200" y="2736851"/>
              <a:ext cx="46038" cy="19050"/>
            </a:xfrm>
            <a:custGeom>
              <a:avLst/>
              <a:gdLst/>
              <a:ahLst/>
              <a:cxnLst>
                <a:cxn ang="0">
                  <a:pos x="174" y="34"/>
                </a:cxn>
                <a:cxn ang="0">
                  <a:pos x="167" y="68"/>
                </a:cxn>
                <a:cxn ang="0">
                  <a:pos x="0" y="33"/>
                </a:cxn>
                <a:cxn ang="0">
                  <a:pos x="7" y="0"/>
                </a:cxn>
                <a:cxn ang="0">
                  <a:pos x="174" y="34"/>
                </a:cxn>
              </a:cxnLst>
              <a:rect l="0" t="0" r="r" b="b"/>
              <a:pathLst>
                <a:path w="174" h="68">
                  <a:moveTo>
                    <a:pt x="174" y="34"/>
                  </a:moveTo>
                  <a:lnTo>
                    <a:pt x="167" y="68"/>
                  </a:lnTo>
                  <a:lnTo>
                    <a:pt x="0" y="33"/>
                  </a:lnTo>
                  <a:lnTo>
                    <a:pt x="7" y="0"/>
                  </a:lnTo>
                  <a:lnTo>
                    <a:pt x="174" y="34"/>
                  </a:lnTo>
                  <a:close/>
                </a:path>
              </a:pathLst>
            </a:custGeom>
            <a:grpFill/>
            <a:ln w="9525">
              <a:noFill/>
              <a:round/>
            </a:ln>
          </p:spPr>
          <p:txBody>
            <a:bodyPr/>
            <a:lstStyle/>
            <a:p>
              <a:pPr>
                <a:defRPr/>
              </a:pPr>
              <a:endParaRPr lang="en-US">
                <a:cs typeface="+mn-ea"/>
              </a:endParaRPr>
            </a:p>
          </p:txBody>
        </p:sp>
        <p:sp>
          <p:nvSpPr>
            <p:cNvPr id="172" name="Freeform 116"/>
            <p:cNvSpPr/>
            <p:nvPr/>
          </p:nvSpPr>
          <p:spPr bwMode="auto">
            <a:xfrm>
              <a:off x="4210050" y="2752726"/>
              <a:ext cx="46038" cy="17463"/>
            </a:xfrm>
            <a:custGeom>
              <a:avLst/>
              <a:gdLst/>
              <a:ahLst/>
              <a:cxnLst>
                <a:cxn ang="0">
                  <a:pos x="173" y="34"/>
                </a:cxn>
                <a:cxn ang="0">
                  <a:pos x="167" y="68"/>
                </a:cxn>
                <a:cxn ang="0">
                  <a:pos x="0" y="33"/>
                </a:cxn>
                <a:cxn ang="0">
                  <a:pos x="7" y="0"/>
                </a:cxn>
                <a:cxn ang="0">
                  <a:pos x="173" y="34"/>
                </a:cxn>
              </a:cxnLst>
              <a:rect l="0" t="0" r="r" b="b"/>
              <a:pathLst>
                <a:path w="173" h="68">
                  <a:moveTo>
                    <a:pt x="173" y="34"/>
                  </a:moveTo>
                  <a:lnTo>
                    <a:pt x="167" y="68"/>
                  </a:lnTo>
                  <a:lnTo>
                    <a:pt x="0" y="33"/>
                  </a:lnTo>
                  <a:lnTo>
                    <a:pt x="7" y="0"/>
                  </a:lnTo>
                  <a:lnTo>
                    <a:pt x="173" y="34"/>
                  </a:lnTo>
                  <a:close/>
                </a:path>
              </a:pathLst>
            </a:custGeom>
            <a:grpFill/>
            <a:ln w="9525">
              <a:noFill/>
              <a:round/>
            </a:ln>
          </p:spPr>
          <p:txBody>
            <a:bodyPr/>
            <a:lstStyle/>
            <a:p>
              <a:pPr>
                <a:defRPr/>
              </a:pPr>
              <a:endParaRPr lang="en-US">
                <a:cs typeface="+mn-ea"/>
              </a:endParaRPr>
            </a:p>
          </p:txBody>
        </p:sp>
        <p:sp>
          <p:nvSpPr>
            <p:cNvPr id="173" name="Freeform 117"/>
            <p:cNvSpPr/>
            <p:nvPr/>
          </p:nvSpPr>
          <p:spPr bwMode="auto">
            <a:xfrm>
              <a:off x="4281488" y="2767013"/>
              <a:ext cx="46038" cy="17463"/>
            </a:xfrm>
            <a:custGeom>
              <a:avLst/>
              <a:gdLst/>
              <a:ahLst/>
              <a:cxnLst>
                <a:cxn ang="0">
                  <a:pos x="173" y="35"/>
                </a:cxn>
                <a:cxn ang="0">
                  <a:pos x="166" y="69"/>
                </a:cxn>
                <a:cxn ang="0">
                  <a:pos x="0" y="34"/>
                </a:cxn>
                <a:cxn ang="0">
                  <a:pos x="6" y="0"/>
                </a:cxn>
                <a:cxn ang="0">
                  <a:pos x="173" y="35"/>
                </a:cxn>
              </a:cxnLst>
              <a:rect l="0" t="0" r="r" b="b"/>
              <a:pathLst>
                <a:path w="173" h="69">
                  <a:moveTo>
                    <a:pt x="173" y="35"/>
                  </a:moveTo>
                  <a:lnTo>
                    <a:pt x="166" y="69"/>
                  </a:lnTo>
                  <a:lnTo>
                    <a:pt x="0" y="34"/>
                  </a:lnTo>
                  <a:lnTo>
                    <a:pt x="6" y="0"/>
                  </a:lnTo>
                  <a:lnTo>
                    <a:pt x="173" y="35"/>
                  </a:lnTo>
                  <a:close/>
                </a:path>
              </a:pathLst>
            </a:custGeom>
            <a:grpFill/>
            <a:ln w="9525">
              <a:noFill/>
              <a:round/>
            </a:ln>
          </p:spPr>
          <p:txBody>
            <a:bodyPr/>
            <a:lstStyle/>
            <a:p>
              <a:pPr>
                <a:defRPr/>
              </a:pPr>
              <a:endParaRPr lang="en-US">
                <a:cs typeface="+mn-ea"/>
              </a:endParaRPr>
            </a:p>
          </p:txBody>
        </p:sp>
        <p:sp>
          <p:nvSpPr>
            <p:cNvPr id="174" name="Freeform 118"/>
            <p:cNvSpPr/>
            <p:nvPr/>
          </p:nvSpPr>
          <p:spPr bwMode="auto">
            <a:xfrm>
              <a:off x="4351338" y="2781301"/>
              <a:ext cx="46038" cy="17463"/>
            </a:xfrm>
            <a:custGeom>
              <a:avLst/>
              <a:gdLst/>
              <a:ahLst/>
              <a:cxnLst>
                <a:cxn ang="0">
                  <a:pos x="173" y="35"/>
                </a:cxn>
                <a:cxn ang="0">
                  <a:pos x="166" y="69"/>
                </a:cxn>
                <a:cxn ang="0">
                  <a:pos x="0" y="34"/>
                </a:cxn>
                <a:cxn ang="0">
                  <a:pos x="7" y="0"/>
                </a:cxn>
                <a:cxn ang="0">
                  <a:pos x="173" y="35"/>
                </a:cxn>
              </a:cxnLst>
              <a:rect l="0" t="0" r="r" b="b"/>
              <a:pathLst>
                <a:path w="173" h="69">
                  <a:moveTo>
                    <a:pt x="173" y="35"/>
                  </a:moveTo>
                  <a:lnTo>
                    <a:pt x="166" y="69"/>
                  </a:lnTo>
                  <a:lnTo>
                    <a:pt x="0" y="34"/>
                  </a:lnTo>
                  <a:lnTo>
                    <a:pt x="7" y="0"/>
                  </a:lnTo>
                  <a:lnTo>
                    <a:pt x="173" y="35"/>
                  </a:lnTo>
                  <a:close/>
                </a:path>
              </a:pathLst>
            </a:custGeom>
            <a:grpFill/>
            <a:ln w="9525">
              <a:noFill/>
              <a:round/>
            </a:ln>
          </p:spPr>
          <p:txBody>
            <a:bodyPr/>
            <a:lstStyle/>
            <a:p>
              <a:pPr>
                <a:defRPr/>
              </a:pPr>
              <a:endParaRPr lang="en-US">
                <a:cs typeface="+mn-ea"/>
              </a:endParaRPr>
            </a:p>
          </p:txBody>
        </p:sp>
        <p:sp>
          <p:nvSpPr>
            <p:cNvPr id="175" name="Freeform 119"/>
            <p:cNvSpPr/>
            <p:nvPr/>
          </p:nvSpPr>
          <p:spPr bwMode="auto">
            <a:xfrm>
              <a:off x="4422775" y="2795588"/>
              <a:ext cx="44450" cy="17463"/>
            </a:xfrm>
            <a:custGeom>
              <a:avLst/>
              <a:gdLst/>
              <a:ahLst/>
              <a:cxnLst>
                <a:cxn ang="0">
                  <a:pos x="173" y="35"/>
                </a:cxn>
                <a:cxn ang="0">
                  <a:pos x="166" y="68"/>
                </a:cxn>
                <a:cxn ang="0">
                  <a:pos x="0" y="34"/>
                </a:cxn>
                <a:cxn ang="0">
                  <a:pos x="6" y="0"/>
                </a:cxn>
                <a:cxn ang="0">
                  <a:pos x="173" y="35"/>
                </a:cxn>
              </a:cxnLst>
              <a:rect l="0" t="0" r="r" b="b"/>
              <a:pathLst>
                <a:path w="173" h="68">
                  <a:moveTo>
                    <a:pt x="173" y="35"/>
                  </a:moveTo>
                  <a:lnTo>
                    <a:pt x="166" y="68"/>
                  </a:lnTo>
                  <a:lnTo>
                    <a:pt x="0" y="34"/>
                  </a:lnTo>
                  <a:lnTo>
                    <a:pt x="6" y="0"/>
                  </a:lnTo>
                  <a:lnTo>
                    <a:pt x="173" y="35"/>
                  </a:lnTo>
                  <a:close/>
                </a:path>
              </a:pathLst>
            </a:custGeom>
            <a:grpFill/>
            <a:ln w="9525">
              <a:noFill/>
              <a:round/>
            </a:ln>
          </p:spPr>
          <p:txBody>
            <a:bodyPr/>
            <a:lstStyle/>
            <a:p>
              <a:pPr>
                <a:defRPr/>
              </a:pPr>
              <a:endParaRPr lang="en-US">
                <a:cs typeface="+mn-ea"/>
              </a:endParaRPr>
            </a:p>
          </p:txBody>
        </p:sp>
        <p:sp>
          <p:nvSpPr>
            <p:cNvPr id="176" name="Freeform 120"/>
            <p:cNvSpPr/>
            <p:nvPr/>
          </p:nvSpPr>
          <p:spPr bwMode="auto">
            <a:xfrm>
              <a:off x="4492625" y="2809876"/>
              <a:ext cx="46038" cy="17463"/>
            </a:xfrm>
            <a:custGeom>
              <a:avLst/>
              <a:gdLst/>
              <a:ahLst/>
              <a:cxnLst>
                <a:cxn ang="0">
                  <a:pos x="173" y="35"/>
                </a:cxn>
                <a:cxn ang="0">
                  <a:pos x="166" y="68"/>
                </a:cxn>
                <a:cxn ang="0">
                  <a:pos x="0" y="34"/>
                </a:cxn>
                <a:cxn ang="0">
                  <a:pos x="7" y="0"/>
                </a:cxn>
                <a:cxn ang="0">
                  <a:pos x="173" y="35"/>
                </a:cxn>
              </a:cxnLst>
              <a:rect l="0" t="0" r="r" b="b"/>
              <a:pathLst>
                <a:path w="173" h="68">
                  <a:moveTo>
                    <a:pt x="173" y="35"/>
                  </a:moveTo>
                  <a:lnTo>
                    <a:pt x="166" y="68"/>
                  </a:lnTo>
                  <a:lnTo>
                    <a:pt x="0" y="34"/>
                  </a:lnTo>
                  <a:lnTo>
                    <a:pt x="7" y="0"/>
                  </a:lnTo>
                  <a:lnTo>
                    <a:pt x="173" y="35"/>
                  </a:lnTo>
                  <a:close/>
                </a:path>
              </a:pathLst>
            </a:custGeom>
            <a:grpFill/>
            <a:ln w="9525">
              <a:noFill/>
              <a:round/>
            </a:ln>
          </p:spPr>
          <p:txBody>
            <a:bodyPr/>
            <a:lstStyle/>
            <a:p>
              <a:pPr>
                <a:defRPr/>
              </a:pPr>
              <a:endParaRPr lang="en-US">
                <a:cs typeface="+mn-ea"/>
              </a:endParaRPr>
            </a:p>
          </p:txBody>
        </p:sp>
        <p:sp>
          <p:nvSpPr>
            <p:cNvPr id="177" name="Freeform 121"/>
            <p:cNvSpPr/>
            <p:nvPr/>
          </p:nvSpPr>
          <p:spPr bwMode="auto">
            <a:xfrm>
              <a:off x="4562475" y="2824163"/>
              <a:ext cx="46038" cy="17463"/>
            </a:xfrm>
            <a:custGeom>
              <a:avLst/>
              <a:gdLst/>
              <a:ahLst/>
              <a:cxnLst>
                <a:cxn ang="0">
                  <a:pos x="174" y="34"/>
                </a:cxn>
                <a:cxn ang="0">
                  <a:pos x="167" y="68"/>
                </a:cxn>
                <a:cxn ang="0">
                  <a:pos x="0" y="33"/>
                </a:cxn>
                <a:cxn ang="0">
                  <a:pos x="7" y="0"/>
                </a:cxn>
                <a:cxn ang="0">
                  <a:pos x="174" y="34"/>
                </a:cxn>
              </a:cxnLst>
              <a:rect l="0" t="0" r="r" b="b"/>
              <a:pathLst>
                <a:path w="174" h="68">
                  <a:moveTo>
                    <a:pt x="174" y="34"/>
                  </a:moveTo>
                  <a:lnTo>
                    <a:pt x="167" y="68"/>
                  </a:lnTo>
                  <a:lnTo>
                    <a:pt x="0" y="33"/>
                  </a:lnTo>
                  <a:lnTo>
                    <a:pt x="7" y="0"/>
                  </a:lnTo>
                  <a:lnTo>
                    <a:pt x="174" y="34"/>
                  </a:lnTo>
                  <a:close/>
                </a:path>
              </a:pathLst>
            </a:custGeom>
            <a:grpFill/>
            <a:ln w="9525">
              <a:noFill/>
              <a:round/>
            </a:ln>
          </p:spPr>
          <p:txBody>
            <a:bodyPr/>
            <a:lstStyle/>
            <a:p>
              <a:pPr>
                <a:defRPr/>
              </a:pPr>
              <a:endParaRPr lang="en-US">
                <a:cs typeface="+mn-ea"/>
              </a:endParaRPr>
            </a:p>
          </p:txBody>
        </p:sp>
        <p:sp>
          <p:nvSpPr>
            <p:cNvPr id="178" name="Freeform 122"/>
            <p:cNvSpPr/>
            <p:nvPr/>
          </p:nvSpPr>
          <p:spPr bwMode="auto">
            <a:xfrm>
              <a:off x="4633913" y="2838451"/>
              <a:ext cx="6350" cy="11113"/>
            </a:xfrm>
            <a:custGeom>
              <a:avLst/>
              <a:gdLst/>
              <a:ahLst/>
              <a:cxnLst>
                <a:cxn ang="0">
                  <a:pos x="25" y="4"/>
                </a:cxn>
                <a:cxn ang="0">
                  <a:pos x="7" y="0"/>
                </a:cxn>
                <a:cxn ang="0">
                  <a:pos x="0" y="33"/>
                </a:cxn>
                <a:cxn ang="0">
                  <a:pos x="18" y="37"/>
                </a:cxn>
                <a:cxn ang="0">
                  <a:pos x="25" y="4"/>
                </a:cxn>
              </a:cxnLst>
              <a:rect l="0" t="0" r="r" b="b"/>
              <a:pathLst>
                <a:path w="25" h="37">
                  <a:moveTo>
                    <a:pt x="25" y="4"/>
                  </a:moveTo>
                  <a:lnTo>
                    <a:pt x="7" y="0"/>
                  </a:lnTo>
                  <a:lnTo>
                    <a:pt x="0" y="33"/>
                  </a:lnTo>
                  <a:lnTo>
                    <a:pt x="18" y="37"/>
                  </a:lnTo>
                  <a:lnTo>
                    <a:pt x="25" y="4"/>
                  </a:lnTo>
                  <a:close/>
                </a:path>
              </a:pathLst>
            </a:custGeom>
            <a:grpFill/>
            <a:ln w="9525">
              <a:noFill/>
              <a:round/>
            </a:ln>
          </p:spPr>
          <p:txBody>
            <a:bodyPr/>
            <a:lstStyle/>
            <a:p>
              <a:pPr>
                <a:defRPr/>
              </a:pPr>
              <a:endParaRPr lang="en-US">
                <a:cs typeface="+mn-ea"/>
              </a:endParaRPr>
            </a:p>
          </p:txBody>
        </p:sp>
        <p:sp>
          <p:nvSpPr>
            <p:cNvPr id="179" name="Freeform 123"/>
            <p:cNvSpPr/>
            <p:nvPr/>
          </p:nvSpPr>
          <p:spPr bwMode="auto">
            <a:xfrm>
              <a:off x="3092450" y="2084388"/>
              <a:ext cx="46038" cy="19050"/>
            </a:xfrm>
            <a:custGeom>
              <a:avLst/>
              <a:gdLst/>
              <a:ahLst/>
              <a:cxnLst>
                <a:cxn ang="0">
                  <a:pos x="165" y="0"/>
                </a:cxn>
                <a:cxn ang="0">
                  <a:pos x="173" y="32"/>
                </a:cxn>
                <a:cxn ang="0">
                  <a:pos x="8" y="72"/>
                </a:cxn>
                <a:cxn ang="0">
                  <a:pos x="0" y="39"/>
                </a:cxn>
                <a:cxn ang="0">
                  <a:pos x="165" y="0"/>
                </a:cxn>
              </a:cxnLst>
              <a:rect l="0" t="0" r="r" b="b"/>
              <a:pathLst>
                <a:path w="173" h="72">
                  <a:moveTo>
                    <a:pt x="165" y="0"/>
                  </a:moveTo>
                  <a:lnTo>
                    <a:pt x="173" y="32"/>
                  </a:lnTo>
                  <a:lnTo>
                    <a:pt x="8" y="72"/>
                  </a:lnTo>
                  <a:lnTo>
                    <a:pt x="0" y="39"/>
                  </a:lnTo>
                  <a:lnTo>
                    <a:pt x="165" y="0"/>
                  </a:lnTo>
                  <a:close/>
                </a:path>
              </a:pathLst>
            </a:custGeom>
            <a:grpFill/>
            <a:ln w="9525">
              <a:noFill/>
              <a:round/>
            </a:ln>
          </p:spPr>
          <p:txBody>
            <a:bodyPr/>
            <a:lstStyle/>
            <a:p>
              <a:pPr>
                <a:defRPr/>
              </a:pPr>
              <a:endParaRPr lang="en-US">
                <a:cs typeface="+mn-ea"/>
              </a:endParaRPr>
            </a:p>
          </p:txBody>
        </p:sp>
        <p:sp>
          <p:nvSpPr>
            <p:cNvPr id="180" name="Freeform 124"/>
            <p:cNvSpPr/>
            <p:nvPr/>
          </p:nvSpPr>
          <p:spPr bwMode="auto">
            <a:xfrm>
              <a:off x="3162300" y="2066926"/>
              <a:ext cx="46038" cy="19050"/>
            </a:xfrm>
            <a:custGeom>
              <a:avLst/>
              <a:gdLst/>
              <a:ahLst/>
              <a:cxnLst>
                <a:cxn ang="0">
                  <a:pos x="165" y="0"/>
                </a:cxn>
                <a:cxn ang="0">
                  <a:pos x="173" y="32"/>
                </a:cxn>
                <a:cxn ang="0">
                  <a:pos x="7" y="72"/>
                </a:cxn>
                <a:cxn ang="0">
                  <a:pos x="0" y="38"/>
                </a:cxn>
                <a:cxn ang="0">
                  <a:pos x="165" y="0"/>
                </a:cxn>
              </a:cxnLst>
              <a:rect l="0" t="0" r="r" b="b"/>
              <a:pathLst>
                <a:path w="173" h="72">
                  <a:moveTo>
                    <a:pt x="165" y="0"/>
                  </a:moveTo>
                  <a:lnTo>
                    <a:pt x="173" y="32"/>
                  </a:lnTo>
                  <a:lnTo>
                    <a:pt x="7" y="72"/>
                  </a:lnTo>
                  <a:lnTo>
                    <a:pt x="0" y="38"/>
                  </a:lnTo>
                  <a:lnTo>
                    <a:pt x="165" y="0"/>
                  </a:lnTo>
                  <a:close/>
                </a:path>
              </a:pathLst>
            </a:custGeom>
            <a:grpFill/>
            <a:ln w="9525">
              <a:noFill/>
              <a:round/>
            </a:ln>
          </p:spPr>
          <p:txBody>
            <a:bodyPr/>
            <a:lstStyle/>
            <a:p>
              <a:pPr>
                <a:defRPr/>
              </a:pPr>
              <a:endParaRPr lang="en-US">
                <a:cs typeface="+mn-ea"/>
              </a:endParaRPr>
            </a:p>
          </p:txBody>
        </p:sp>
        <p:sp>
          <p:nvSpPr>
            <p:cNvPr id="181" name="Freeform 125"/>
            <p:cNvSpPr/>
            <p:nvPr/>
          </p:nvSpPr>
          <p:spPr bwMode="auto">
            <a:xfrm>
              <a:off x="3232150" y="2051051"/>
              <a:ext cx="46038" cy="19050"/>
            </a:xfrm>
            <a:custGeom>
              <a:avLst/>
              <a:gdLst/>
              <a:ahLst/>
              <a:cxnLst>
                <a:cxn ang="0">
                  <a:pos x="166" y="0"/>
                </a:cxn>
                <a:cxn ang="0">
                  <a:pos x="173" y="33"/>
                </a:cxn>
                <a:cxn ang="0">
                  <a:pos x="8" y="73"/>
                </a:cxn>
                <a:cxn ang="0">
                  <a:pos x="0" y="39"/>
                </a:cxn>
                <a:cxn ang="0">
                  <a:pos x="166" y="0"/>
                </a:cxn>
              </a:cxnLst>
              <a:rect l="0" t="0" r="r" b="b"/>
              <a:pathLst>
                <a:path w="173" h="73">
                  <a:moveTo>
                    <a:pt x="166" y="0"/>
                  </a:moveTo>
                  <a:lnTo>
                    <a:pt x="173" y="33"/>
                  </a:lnTo>
                  <a:lnTo>
                    <a:pt x="8" y="73"/>
                  </a:lnTo>
                  <a:lnTo>
                    <a:pt x="0" y="39"/>
                  </a:lnTo>
                  <a:lnTo>
                    <a:pt x="166" y="0"/>
                  </a:lnTo>
                  <a:close/>
                </a:path>
              </a:pathLst>
            </a:custGeom>
            <a:grpFill/>
            <a:ln w="9525">
              <a:noFill/>
              <a:round/>
            </a:ln>
          </p:spPr>
          <p:txBody>
            <a:bodyPr/>
            <a:lstStyle/>
            <a:p>
              <a:pPr>
                <a:defRPr/>
              </a:pPr>
              <a:endParaRPr lang="en-US">
                <a:cs typeface="+mn-ea"/>
              </a:endParaRPr>
            </a:p>
          </p:txBody>
        </p:sp>
        <p:sp>
          <p:nvSpPr>
            <p:cNvPr id="182" name="Freeform 126"/>
            <p:cNvSpPr/>
            <p:nvPr/>
          </p:nvSpPr>
          <p:spPr bwMode="auto">
            <a:xfrm>
              <a:off x="3302000" y="2033588"/>
              <a:ext cx="46038" cy="19050"/>
            </a:xfrm>
            <a:custGeom>
              <a:avLst/>
              <a:gdLst/>
              <a:ahLst/>
              <a:cxnLst>
                <a:cxn ang="0">
                  <a:pos x="165" y="0"/>
                </a:cxn>
                <a:cxn ang="0">
                  <a:pos x="173" y="33"/>
                </a:cxn>
                <a:cxn ang="0">
                  <a:pos x="8" y="73"/>
                </a:cxn>
                <a:cxn ang="0">
                  <a:pos x="0" y="40"/>
                </a:cxn>
                <a:cxn ang="0">
                  <a:pos x="165" y="0"/>
                </a:cxn>
              </a:cxnLst>
              <a:rect l="0" t="0" r="r" b="b"/>
              <a:pathLst>
                <a:path w="173" h="73">
                  <a:moveTo>
                    <a:pt x="165" y="0"/>
                  </a:moveTo>
                  <a:lnTo>
                    <a:pt x="173" y="33"/>
                  </a:lnTo>
                  <a:lnTo>
                    <a:pt x="8" y="73"/>
                  </a:lnTo>
                  <a:lnTo>
                    <a:pt x="0" y="40"/>
                  </a:lnTo>
                  <a:lnTo>
                    <a:pt x="165" y="0"/>
                  </a:lnTo>
                  <a:close/>
                </a:path>
              </a:pathLst>
            </a:custGeom>
            <a:grpFill/>
            <a:ln w="9525">
              <a:noFill/>
              <a:round/>
            </a:ln>
          </p:spPr>
          <p:txBody>
            <a:bodyPr/>
            <a:lstStyle/>
            <a:p>
              <a:pPr>
                <a:defRPr/>
              </a:pPr>
              <a:endParaRPr lang="en-US">
                <a:cs typeface="+mn-ea"/>
              </a:endParaRPr>
            </a:p>
          </p:txBody>
        </p:sp>
        <p:sp>
          <p:nvSpPr>
            <p:cNvPr id="183" name="Freeform 127"/>
            <p:cNvSpPr/>
            <p:nvPr/>
          </p:nvSpPr>
          <p:spPr bwMode="auto">
            <a:xfrm>
              <a:off x="3371850" y="2017713"/>
              <a:ext cx="46038" cy="19050"/>
            </a:xfrm>
            <a:custGeom>
              <a:avLst/>
              <a:gdLst/>
              <a:ahLst/>
              <a:cxnLst>
                <a:cxn ang="0">
                  <a:pos x="165" y="0"/>
                </a:cxn>
                <a:cxn ang="0">
                  <a:pos x="173" y="33"/>
                </a:cxn>
                <a:cxn ang="0">
                  <a:pos x="7" y="72"/>
                </a:cxn>
                <a:cxn ang="0">
                  <a:pos x="0" y="40"/>
                </a:cxn>
                <a:cxn ang="0">
                  <a:pos x="165" y="0"/>
                </a:cxn>
              </a:cxnLst>
              <a:rect l="0" t="0" r="r" b="b"/>
              <a:pathLst>
                <a:path w="173" h="72">
                  <a:moveTo>
                    <a:pt x="165" y="0"/>
                  </a:moveTo>
                  <a:lnTo>
                    <a:pt x="173" y="33"/>
                  </a:lnTo>
                  <a:lnTo>
                    <a:pt x="7" y="72"/>
                  </a:lnTo>
                  <a:lnTo>
                    <a:pt x="0" y="40"/>
                  </a:lnTo>
                  <a:lnTo>
                    <a:pt x="165" y="0"/>
                  </a:lnTo>
                  <a:close/>
                </a:path>
              </a:pathLst>
            </a:custGeom>
            <a:grpFill/>
            <a:ln w="9525">
              <a:noFill/>
              <a:round/>
            </a:ln>
          </p:spPr>
          <p:txBody>
            <a:bodyPr/>
            <a:lstStyle/>
            <a:p>
              <a:pPr>
                <a:defRPr/>
              </a:pPr>
              <a:endParaRPr lang="en-US">
                <a:cs typeface="+mn-ea"/>
              </a:endParaRPr>
            </a:p>
          </p:txBody>
        </p:sp>
        <p:sp>
          <p:nvSpPr>
            <p:cNvPr id="184" name="Freeform 128"/>
            <p:cNvSpPr/>
            <p:nvPr/>
          </p:nvSpPr>
          <p:spPr bwMode="auto">
            <a:xfrm>
              <a:off x="3441700" y="2000251"/>
              <a:ext cx="46038" cy="19050"/>
            </a:xfrm>
            <a:custGeom>
              <a:avLst/>
              <a:gdLst/>
              <a:ahLst/>
              <a:cxnLst>
                <a:cxn ang="0">
                  <a:pos x="166" y="0"/>
                </a:cxn>
                <a:cxn ang="0">
                  <a:pos x="173" y="32"/>
                </a:cxn>
                <a:cxn ang="0">
                  <a:pos x="8" y="72"/>
                </a:cxn>
                <a:cxn ang="0">
                  <a:pos x="0" y="40"/>
                </a:cxn>
                <a:cxn ang="0">
                  <a:pos x="166" y="0"/>
                </a:cxn>
              </a:cxnLst>
              <a:rect l="0" t="0" r="r" b="b"/>
              <a:pathLst>
                <a:path w="173" h="72">
                  <a:moveTo>
                    <a:pt x="166" y="0"/>
                  </a:moveTo>
                  <a:lnTo>
                    <a:pt x="173" y="32"/>
                  </a:lnTo>
                  <a:lnTo>
                    <a:pt x="8" y="72"/>
                  </a:lnTo>
                  <a:lnTo>
                    <a:pt x="0" y="40"/>
                  </a:lnTo>
                  <a:lnTo>
                    <a:pt x="166" y="0"/>
                  </a:lnTo>
                  <a:close/>
                </a:path>
              </a:pathLst>
            </a:custGeom>
            <a:grpFill/>
            <a:ln w="9525">
              <a:noFill/>
              <a:round/>
            </a:ln>
          </p:spPr>
          <p:txBody>
            <a:bodyPr/>
            <a:lstStyle/>
            <a:p>
              <a:pPr>
                <a:defRPr/>
              </a:pPr>
              <a:endParaRPr lang="en-US">
                <a:cs typeface="+mn-ea"/>
              </a:endParaRPr>
            </a:p>
          </p:txBody>
        </p:sp>
        <p:sp>
          <p:nvSpPr>
            <p:cNvPr id="185" name="Freeform 129"/>
            <p:cNvSpPr/>
            <p:nvPr/>
          </p:nvSpPr>
          <p:spPr bwMode="auto">
            <a:xfrm>
              <a:off x="3511550" y="1984376"/>
              <a:ext cx="46038" cy="19050"/>
            </a:xfrm>
            <a:custGeom>
              <a:avLst/>
              <a:gdLst/>
              <a:ahLst/>
              <a:cxnLst>
                <a:cxn ang="0">
                  <a:pos x="165" y="0"/>
                </a:cxn>
                <a:cxn ang="0">
                  <a:pos x="173" y="32"/>
                </a:cxn>
                <a:cxn ang="0">
                  <a:pos x="8" y="72"/>
                </a:cxn>
                <a:cxn ang="0">
                  <a:pos x="0" y="39"/>
                </a:cxn>
                <a:cxn ang="0">
                  <a:pos x="165" y="0"/>
                </a:cxn>
              </a:cxnLst>
              <a:rect l="0" t="0" r="r" b="b"/>
              <a:pathLst>
                <a:path w="173" h="72">
                  <a:moveTo>
                    <a:pt x="165" y="0"/>
                  </a:moveTo>
                  <a:lnTo>
                    <a:pt x="173" y="32"/>
                  </a:lnTo>
                  <a:lnTo>
                    <a:pt x="8" y="72"/>
                  </a:lnTo>
                  <a:lnTo>
                    <a:pt x="0" y="39"/>
                  </a:lnTo>
                  <a:lnTo>
                    <a:pt x="165" y="0"/>
                  </a:lnTo>
                  <a:close/>
                </a:path>
              </a:pathLst>
            </a:custGeom>
            <a:grpFill/>
            <a:ln w="9525">
              <a:noFill/>
              <a:round/>
            </a:ln>
          </p:spPr>
          <p:txBody>
            <a:bodyPr/>
            <a:lstStyle/>
            <a:p>
              <a:pPr>
                <a:defRPr/>
              </a:pPr>
              <a:endParaRPr lang="en-US">
                <a:cs typeface="+mn-ea"/>
              </a:endParaRPr>
            </a:p>
          </p:txBody>
        </p:sp>
        <p:sp>
          <p:nvSpPr>
            <p:cNvPr id="186" name="Freeform 130"/>
            <p:cNvSpPr/>
            <p:nvPr/>
          </p:nvSpPr>
          <p:spPr bwMode="auto">
            <a:xfrm>
              <a:off x="3582988" y="1970088"/>
              <a:ext cx="33338" cy="15875"/>
            </a:xfrm>
            <a:custGeom>
              <a:avLst/>
              <a:gdLst/>
              <a:ahLst/>
              <a:cxnLst>
                <a:cxn ang="0">
                  <a:pos x="117" y="0"/>
                </a:cxn>
                <a:cxn ang="0">
                  <a:pos x="0" y="28"/>
                </a:cxn>
                <a:cxn ang="0">
                  <a:pos x="7" y="61"/>
                </a:cxn>
                <a:cxn ang="0">
                  <a:pos x="125" y="33"/>
                </a:cxn>
                <a:cxn ang="0">
                  <a:pos x="125" y="0"/>
                </a:cxn>
                <a:cxn ang="0">
                  <a:pos x="117" y="0"/>
                </a:cxn>
              </a:cxnLst>
              <a:rect l="0" t="0" r="r" b="b"/>
              <a:pathLst>
                <a:path w="125" h="61">
                  <a:moveTo>
                    <a:pt x="117" y="0"/>
                  </a:moveTo>
                  <a:lnTo>
                    <a:pt x="0" y="28"/>
                  </a:lnTo>
                  <a:lnTo>
                    <a:pt x="7" y="61"/>
                  </a:lnTo>
                  <a:lnTo>
                    <a:pt x="125" y="33"/>
                  </a:lnTo>
                  <a:lnTo>
                    <a:pt x="125" y="0"/>
                  </a:lnTo>
                  <a:lnTo>
                    <a:pt x="117" y="0"/>
                  </a:lnTo>
                  <a:close/>
                </a:path>
              </a:pathLst>
            </a:custGeom>
            <a:grpFill/>
            <a:ln w="9525">
              <a:noFill/>
              <a:round/>
            </a:ln>
          </p:spPr>
          <p:txBody>
            <a:bodyPr/>
            <a:lstStyle/>
            <a:p>
              <a:pPr>
                <a:defRPr/>
              </a:pPr>
              <a:endParaRPr lang="en-US">
                <a:cs typeface="+mn-ea"/>
              </a:endParaRPr>
            </a:p>
          </p:txBody>
        </p:sp>
        <p:sp>
          <p:nvSpPr>
            <p:cNvPr id="187" name="Freeform 131"/>
            <p:cNvSpPr/>
            <p:nvPr/>
          </p:nvSpPr>
          <p:spPr bwMode="auto">
            <a:xfrm>
              <a:off x="3613150" y="1970088"/>
              <a:ext cx="3175" cy="1588"/>
            </a:xfrm>
            <a:custGeom>
              <a:avLst/>
              <a:gdLst/>
              <a:ahLst/>
              <a:cxnLst>
                <a:cxn ang="0">
                  <a:pos x="0" y="1"/>
                </a:cxn>
                <a:cxn ang="0">
                  <a:pos x="4" y="0"/>
                </a:cxn>
                <a:cxn ang="0">
                  <a:pos x="8" y="1"/>
                </a:cxn>
                <a:cxn ang="0">
                  <a:pos x="0" y="1"/>
                </a:cxn>
              </a:cxnLst>
              <a:rect l="0" t="0" r="r" b="b"/>
              <a:pathLst>
                <a:path w="8" h="1">
                  <a:moveTo>
                    <a:pt x="0" y="1"/>
                  </a:moveTo>
                  <a:lnTo>
                    <a:pt x="4" y="0"/>
                  </a:lnTo>
                  <a:lnTo>
                    <a:pt x="8" y="1"/>
                  </a:lnTo>
                  <a:lnTo>
                    <a:pt x="0" y="1"/>
                  </a:lnTo>
                  <a:close/>
                </a:path>
              </a:pathLst>
            </a:custGeom>
            <a:grpFill/>
            <a:ln w="9525">
              <a:noFill/>
              <a:round/>
            </a:ln>
          </p:spPr>
          <p:txBody>
            <a:bodyPr/>
            <a:lstStyle/>
            <a:p>
              <a:pPr>
                <a:defRPr/>
              </a:pPr>
              <a:endParaRPr lang="en-US">
                <a:cs typeface="+mn-ea"/>
              </a:endParaRPr>
            </a:p>
          </p:txBody>
        </p:sp>
        <p:sp>
          <p:nvSpPr>
            <p:cNvPr id="188" name="Freeform 132"/>
            <p:cNvSpPr/>
            <p:nvPr/>
          </p:nvSpPr>
          <p:spPr bwMode="auto">
            <a:xfrm>
              <a:off x="3613150" y="1970088"/>
              <a:ext cx="14288" cy="11113"/>
            </a:xfrm>
            <a:custGeom>
              <a:avLst/>
              <a:gdLst/>
              <a:ahLst/>
              <a:cxnLst>
                <a:cxn ang="0">
                  <a:pos x="56" y="11"/>
                </a:cxn>
                <a:cxn ang="0">
                  <a:pos x="48" y="45"/>
                </a:cxn>
                <a:cxn ang="0">
                  <a:pos x="0" y="33"/>
                </a:cxn>
                <a:cxn ang="0">
                  <a:pos x="8" y="0"/>
                </a:cxn>
                <a:cxn ang="0">
                  <a:pos x="56" y="11"/>
                </a:cxn>
              </a:cxnLst>
              <a:rect l="0" t="0" r="r" b="b"/>
              <a:pathLst>
                <a:path w="56" h="45">
                  <a:moveTo>
                    <a:pt x="56" y="11"/>
                  </a:moveTo>
                  <a:lnTo>
                    <a:pt x="48" y="45"/>
                  </a:lnTo>
                  <a:lnTo>
                    <a:pt x="0" y="33"/>
                  </a:lnTo>
                  <a:lnTo>
                    <a:pt x="8" y="0"/>
                  </a:lnTo>
                  <a:lnTo>
                    <a:pt x="56" y="11"/>
                  </a:lnTo>
                  <a:close/>
                </a:path>
              </a:pathLst>
            </a:custGeom>
            <a:grpFill/>
            <a:ln w="9525">
              <a:noFill/>
              <a:round/>
            </a:ln>
          </p:spPr>
          <p:txBody>
            <a:bodyPr/>
            <a:lstStyle/>
            <a:p>
              <a:pPr>
                <a:defRPr/>
              </a:pPr>
              <a:endParaRPr lang="en-US">
                <a:cs typeface="+mn-ea"/>
              </a:endParaRPr>
            </a:p>
          </p:txBody>
        </p:sp>
        <p:sp>
          <p:nvSpPr>
            <p:cNvPr id="189" name="Freeform 133"/>
            <p:cNvSpPr/>
            <p:nvPr/>
          </p:nvSpPr>
          <p:spPr bwMode="auto">
            <a:xfrm>
              <a:off x="3652838" y="1979613"/>
              <a:ext cx="44450" cy="19050"/>
            </a:xfrm>
            <a:custGeom>
              <a:avLst/>
              <a:gdLst/>
              <a:ahLst/>
              <a:cxnLst>
                <a:cxn ang="0">
                  <a:pos x="173" y="40"/>
                </a:cxn>
                <a:cxn ang="0">
                  <a:pos x="166" y="74"/>
                </a:cxn>
                <a:cxn ang="0">
                  <a:pos x="0" y="34"/>
                </a:cxn>
                <a:cxn ang="0">
                  <a:pos x="8" y="0"/>
                </a:cxn>
                <a:cxn ang="0">
                  <a:pos x="173" y="40"/>
                </a:cxn>
              </a:cxnLst>
              <a:rect l="0" t="0" r="r" b="b"/>
              <a:pathLst>
                <a:path w="173" h="74">
                  <a:moveTo>
                    <a:pt x="173" y="40"/>
                  </a:moveTo>
                  <a:lnTo>
                    <a:pt x="166" y="74"/>
                  </a:lnTo>
                  <a:lnTo>
                    <a:pt x="0" y="34"/>
                  </a:lnTo>
                  <a:lnTo>
                    <a:pt x="8" y="0"/>
                  </a:lnTo>
                  <a:lnTo>
                    <a:pt x="173" y="40"/>
                  </a:lnTo>
                  <a:close/>
                </a:path>
              </a:pathLst>
            </a:custGeom>
            <a:grpFill/>
            <a:ln w="9525">
              <a:noFill/>
              <a:round/>
            </a:ln>
          </p:spPr>
          <p:txBody>
            <a:bodyPr/>
            <a:lstStyle/>
            <a:p>
              <a:pPr>
                <a:defRPr/>
              </a:pPr>
              <a:endParaRPr lang="en-US">
                <a:cs typeface="+mn-ea"/>
              </a:endParaRPr>
            </a:p>
          </p:txBody>
        </p:sp>
        <p:sp>
          <p:nvSpPr>
            <p:cNvPr id="190" name="Freeform 134"/>
            <p:cNvSpPr/>
            <p:nvPr/>
          </p:nvSpPr>
          <p:spPr bwMode="auto">
            <a:xfrm>
              <a:off x="3722688" y="1995488"/>
              <a:ext cx="46038" cy="19050"/>
            </a:xfrm>
            <a:custGeom>
              <a:avLst/>
              <a:gdLst/>
              <a:ahLst/>
              <a:cxnLst>
                <a:cxn ang="0">
                  <a:pos x="173" y="39"/>
                </a:cxn>
                <a:cxn ang="0">
                  <a:pos x="165" y="72"/>
                </a:cxn>
                <a:cxn ang="0">
                  <a:pos x="0" y="33"/>
                </a:cxn>
                <a:cxn ang="0">
                  <a:pos x="8" y="0"/>
                </a:cxn>
                <a:cxn ang="0">
                  <a:pos x="173" y="39"/>
                </a:cxn>
              </a:cxnLst>
              <a:rect l="0" t="0" r="r" b="b"/>
              <a:pathLst>
                <a:path w="173" h="72">
                  <a:moveTo>
                    <a:pt x="173" y="39"/>
                  </a:moveTo>
                  <a:lnTo>
                    <a:pt x="165" y="72"/>
                  </a:lnTo>
                  <a:lnTo>
                    <a:pt x="0" y="33"/>
                  </a:lnTo>
                  <a:lnTo>
                    <a:pt x="8" y="0"/>
                  </a:lnTo>
                  <a:lnTo>
                    <a:pt x="173" y="39"/>
                  </a:lnTo>
                  <a:close/>
                </a:path>
              </a:pathLst>
            </a:custGeom>
            <a:grpFill/>
            <a:ln w="9525">
              <a:noFill/>
              <a:round/>
            </a:ln>
          </p:spPr>
          <p:txBody>
            <a:bodyPr/>
            <a:lstStyle/>
            <a:p>
              <a:pPr>
                <a:defRPr/>
              </a:pPr>
              <a:endParaRPr lang="en-US">
                <a:cs typeface="+mn-ea"/>
              </a:endParaRPr>
            </a:p>
          </p:txBody>
        </p:sp>
        <p:sp>
          <p:nvSpPr>
            <p:cNvPr id="191" name="Freeform 135"/>
            <p:cNvSpPr/>
            <p:nvPr/>
          </p:nvSpPr>
          <p:spPr bwMode="auto">
            <a:xfrm>
              <a:off x="3792538" y="2012951"/>
              <a:ext cx="46038" cy="19050"/>
            </a:xfrm>
            <a:custGeom>
              <a:avLst/>
              <a:gdLst/>
              <a:ahLst/>
              <a:cxnLst>
                <a:cxn ang="0">
                  <a:pos x="173" y="39"/>
                </a:cxn>
                <a:cxn ang="0">
                  <a:pos x="165" y="72"/>
                </a:cxn>
                <a:cxn ang="0">
                  <a:pos x="0" y="33"/>
                </a:cxn>
                <a:cxn ang="0">
                  <a:pos x="7" y="0"/>
                </a:cxn>
                <a:cxn ang="0">
                  <a:pos x="173" y="39"/>
                </a:cxn>
              </a:cxnLst>
              <a:rect l="0" t="0" r="r" b="b"/>
              <a:pathLst>
                <a:path w="173" h="72">
                  <a:moveTo>
                    <a:pt x="173" y="39"/>
                  </a:moveTo>
                  <a:lnTo>
                    <a:pt x="165" y="72"/>
                  </a:lnTo>
                  <a:lnTo>
                    <a:pt x="0" y="33"/>
                  </a:lnTo>
                  <a:lnTo>
                    <a:pt x="7" y="0"/>
                  </a:lnTo>
                  <a:lnTo>
                    <a:pt x="173" y="39"/>
                  </a:lnTo>
                  <a:close/>
                </a:path>
              </a:pathLst>
            </a:custGeom>
            <a:grpFill/>
            <a:ln w="9525">
              <a:noFill/>
              <a:round/>
            </a:ln>
          </p:spPr>
          <p:txBody>
            <a:bodyPr/>
            <a:lstStyle/>
            <a:p>
              <a:pPr>
                <a:defRPr/>
              </a:pPr>
              <a:endParaRPr lang="en-US">
                <a:cs typeface="+mn-ea"/>
              </a:endParaRPr>
            </a:p>
          </p:txBody>
        </p:sp>
        <p:sp>
          <p:nvSpPr>
            <p:cNvPr id="192" name="Freeform 136"/>
            <p:cNvSpPr/>
            <p:nvPr/>
          </p:nvSpPr>
          <p:spPr bwMode="auto">
            <a:xfrm>
              <a:off x="3862388" y="2028826"/>
              <a:ext cx="46038" cy="19050"/>
            </a:xfrm>
            <a:custGeom>
              <a:avLst/>
              <a:gdLst/>
              <a:ahLst/>
              <a:cxnLst>
                <a:cxn ang="0">
                  <a:pos x="173" y="40"/>
                </a:cxn>
                <a:cxn ang="0">
                  <a:pos x="166" y="72"/>
                </a:cxn>
                <a:cxn ang="0">
                  <a:pos x="0" y="34"/>
                </a:cxn>
                <a:cxn ang="0">
                  <a:pos x="8" y="0"/>
                </a:cxn>
                <a:cxn ang="0">
                  <a:pos x="173" y="40"/>
                </a:cxn>
              </a:cxnLst>
              <a:rect l="0" t="0" r="r" b="b"/>
              <a:pathLst>
                <a:path w="173" h="72">
                  <a:moveTo>
                    <a:pt x="173" y="40"/>
                  </a:moveTo>
                  <a:lnTo>
                    <a:pt x="166" y="72"/>
                  </a:lnTo>
                  <a:lnTo>
                    <a:pt x="0" y="34"/>
                  </a:lnTo>
                  <a:lnTo>
                    <a:pt x="8" y="0"/>
                  </a:lnTo>
                  <a:lnTo>
                    <a:pt x="173" y="40"/>
                  </a:lnTo>
                  <a:close/>
                </a:path>
              </a:pathLst>
            </a:custGeom>
            <a:grpFill/>
            <a:ln w="9525">
              <a:noFill/>
              <a:round/>
            </a:ln>
          </p:spPr>
          <p:txBody>
            <a:bodyPr/>
            <a:lstStyle/>
            <a:p>
              <a:pPr>
                <a:defRPr/>
              </a:pPr>
              <a:endParaRPr lang="en-US">
                <a:cs typeface="+mn-ea"/>
              </a:endParaRPr>
            </a:p>
          </p:txBody>
        </p:sp>
        <p:sp>
          <p:nvSpPr>
            <p:cNvPr id="193" name="Freeform 137"/>
            <p:cNvSpPr/>
            <p:nvPr/>
          </p:nvSpPr>
          <p:spPr bwMode="auto">
            <a:xfrm>
              <a:off x="3932238" y="2046288"/>
              <a:ext cx="46038" cy="19050"/>
            </a:xfrm>
            <a:custGeom>
              <a:avLst/>
              <a:gdLst/>
              <a:ahLst/>
              <a:cxnLst>
                <a:cxn ang="0">
                  <a:pos x="173" y="40"/>
                </a:cxn>
                <a:cxn ang="0">
                  <a:pos x="165" y="72"/>
                </a:cxn>
                <a:cxn ang="0">
                  <a:pos x="0" y="34"/>
                </a:cxn>
                <a:cxn ang="0">
                  <a:pos x="8" y="0"/>
                </a:cxn>
                <a:cxn ang="0">
                  <a:pos x="173" y="40"/>
                </a:cxn>
              </a:cxnLst>
              <a:rect l="0" t="0" r="r" b="b"/>
              <a:pathLst>
                <a:path w="173" h="72">
                  <a:moveTo>
                    <a:pt x="173" y="40"/>
                  </a:moveTo>
                  <a:lnTo>
                    <a:pt x="165" y="72"/>
                  </a:lnTo>
                  <a:lnTo>
                    <a:pt x="0" y="34"/>
                  </a:lnTo>
                  <a:lnTo>
                    <a:pt x="8" y="0"/>
                  </a:lnTo>
                  <a:lnTo>
                    <a:pt x="173" y="40"/>
                  </a:lnTo>
                  <a:close/>
                </a:path>
              </a:pathLst>
            </a:custGeom>
            <a:grpFill/>
            <a:ln w="9525">
              <a:noFill/>
              <a:round/>
            </a:ln>
          </p:spPr>
          <p:txBody>
            <a:bodyPr/>
            <a:lstStyle/>
            <a:p>
              <a:pPr>
                <a:defRPr/>
              </a:pPr>
              <a:endParaRPr lang="en-US">
                <a:cs typeface="+mn-ea"/>
              </a:endParaRPr>
            </a:p>
          </p:txBody>
        </p:sp>
        <p:sp>
          <p:nvSpPr>
            <p:cNvPr id="194" name="Freeform 138"/>
            <p:cNvSpPr/>
            <p:nvPr/>
          </p:nvSpPr>
          <p:spPr bwMode="auto">
            <a:xfrm>
              <a:off x="4002088" y="2062163"/>
              <a:ext cx="46038" cy="19050"/>
            </a:xfrm>
            <a:custGeom>
              <a:avLst/>
              <a:gdLst/>
              <a:ahLst/>
              <a:cxnLst>
                <a:cxn ang="0">
                  <a:pos x="173" y="40"/>
                </a:cxn>
                <a:cxn ang="0">
                  <a:pos x="165" y="73"/>
                </a:cxn>
                <a:cxn ang="0">
                  <a:pos x="0" y="33"/>
                </a:cxn>
                <a:cxn ang="0">
                  <a:pos x="7" y="0"/>
                </a:cxn>
                <a:cxn ang="0">
                  <a:pos x="173" y="40"/>
                </a:cxn>
              </a:cxnLst>
              <a:rect l="0" t="0" r="r" b="b"/>
              <a:pathLst>
                <a:path w="173" h="73">
                  <a:moveTo>
                    <a:pt x="173" y="40"/>
                  </a:moveTo>
                  <a:lnTo>
                    <a:pt x="165" y="73"/>
                  </a:lnTo>
                  <a:lnTo>
                    <a:pt x="0" y="33"/>
                  </a:lnTo>
                  <a:lnTo>
                    <a:pt x="7" y="0"/>
                  </a:lnTo>
                  <a:lnTo>
                    <a:pt x="173" y="40"/>
                  </a:lnTo>
                  <a:close/>
                </a:path>
              </a:pathLst>
            </a:custGeom>
            <a:grpFill/>
            <a:ln w="9525">
              <a:noFill/>
              <a:round/>
            </a:ln>
          </p:spPr>
          <p:txBody>
            <a:bodyPr/>
            <a:lstStyle/>
            <a:p>
              <a:pPr>
                <a:defRPr/>
              </a:pPr>
              <a:endParaRPr lang="en-US">
                <a:cs typeface="+mn-ea"/>
              </a:endParaRPr>
            </a:p>
          </p:txBody>
        </p:sp>
        <p:sp>
          <p:nvSpPr>
            <p:cNvPr id="195" name="Freeform 139"/>
            <p:cNvSpPr/>
            <p:nvPr/>
          </p:nvSpPr>
          <p:spPr bwMode="auto">
            <a:xfrm>
              <a:off x="4071938" y="2079626"/>
              <a:ext cx="46038" cy="19050"/>
            </a:xfrm>
            <a:custGeom>
              <a:avLst/>
              <a:gdLst/>
              <a:ahLst/>
              <a:cxnLst>
                <a:cxn ang="0">
                  <a:pos x="173" y="40"/>
                </a:cxn>
                <a:cxn ang="0">
                  <a:pos x="166" y="73"/>
                </a:cxn>
                <a:cxn ang="0">
                  <a:pos x="0" y="33"/>
                </a:cxn>
                <a:cxn ang="0">
                  <a:pos x="8" y="0"/>
                </a:cxn>
                <a:cxn ang="0">
                  <a:pos x="173" y="40"/>
                </a:cxn>
              </a:cxnLst>
              <a:rect l="0" t="0" r="r" b="b"/>
              <a:pathLst>
                <a:path w="173" h="73">
                  <a:moveTo>
                    <a:pt x="173" y="40"/>
                  </a:moveTo>
                  <a:lnTo>
                    <a:pt x="166" y="73"/>
                  </a:lnTo>
                  <a:lnTo>
                    <a:pt x="0" y="33"/>
                  </a:lnTo>
                  <a:lnTo>
                    <a:pt x="8" y="0"/>
                  </a:lnTo>
                  <a:lnTo>
                    <a:pt x="173" y="40"/>
                  </a:lnTo>
                  <a:close/>
                </a:path>
              </a:pathLst>
            </a:custGeom>
            <a:grpFill/>
            <a:ln w="9525">
              <a:noFill/>
              <a:round/>
            </a:ln>
          </p:spPr>
          <p:txBody>
            <a:bodyPr/>
            <a:lstStyle/>
            <a:p>
              <a:pPr>
                <a:defRPr/>
              </a:pPr>
              <a:endParaRPr lang="en-US">
                <a:cs typeface="+mn-ea"/>
              </a:endParaRPr>
            </a:p>
          </p:txBody>
        </p:sp>
      </p:grpSp>
      <p:cxnSp>
        <p:nvCxnSpPr>
          <p:cNvPr id="196" name="Straight Connector 299"/>
          <p:cNvCxnSpPr/>
          <p:nvPr/>
        </p:nvCxnSpPr>
        <p:spPr>
          <a:xfrm>
            <a:off x="3833900" y="2833518"/>
            <a:ext cx="3871276" cy="1"/>
          </a:xfrm>
          <a:prstGeom prst="line">
            <a:avLst/>
          </a:prstGeom>
          <a:ln w="19050" cap="rnd">
            <a:solidFill>
              <a:schemeClr val="accent1"/>
            </a:solidFill>
            <a:prstDash val="dash"/>
            <a:headEnd type="oval" w="lg" len="lg"/>
            <a:tailEnd type="none" w="lg" len="lg"/>
          </a:ln>
          <a:effectLst>
            <a:outerShdw blurRad="40000" dist="127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97" name="Straight Connector 300"/>
          <p:cNvCxnSpPr/>
          <p:nvPr/>
        </p:nvCxnSpPr>
        <p:spPr>
          <a:xfrm>
            <a:off x="4046670" y="3548523"/>
            <a:ext cx="3674838" cy="1"/>
          </a:xfrm>
          <a:prstGeom prst="line">
            <a:avLst/>
          </a:prstGeom>
          <a:ln w="19050" cap="rnd">
            <a:solidFill>
              <a:schemeClr val="tx2"/>
            </a:solidFill>
            <a:prstDash val="dash"/>
            <a:headEnd type="oval" w="lg" len="lg"/>
            <a:tailEnd type="none" w="lg" len="lg"/>
          </a:ln>
          <a:effectLst>
            <a:outerShdw blurRad="40000" dist="127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198" name="TextBox 197"/>
          <p:cNvSpPr txBox="1"/>
          <p:nvPr/>
        </p:nvSpPr>
        <p:spPr>
          <a:xfrm>
            <a:off x="8096447" y="2596169"/>
            <a:ext cx="1887450" cy="369332"/>
          </a:xfrm>
          <a:prstGeom prst="rect">
            <a:avLst/>
          </a:prstGeom>
          <a:noFill/>
          <a:ln>
            <a:noFill/>
          </a:ln>
        </p:spPr>
        <p:txBody>
          <a:bodyPr wrap="none" lIns="121908" tIns="60954" rIns="121908" bIns="60954" rtlCol="0">
            <a:spAutoFit/>
          </a:bodyPr>
          <a:lstStyle/>
          <a:p>
            <a:r>
              <a:rPr lang="zh-CN" altLang="en-US" sz="1600" dirty="0">
                <a:solidFill>
                  <a:schemeClr val="bg1"/>
                </a:solidFill>
                <a:latin typeface="+mn-ea"/>
                <a:cs typeface="+mn-ea"/>
              </a:rPr>
              <a:t>点击添加文字内容</a:t>
            </a:r>
          </a:p>
        </p:txBody>
      </p:sp>
      <p:sp>
        <p:nvSpPr>
          <p:cNvPr id="199" name="Rectangle 157"/>
          <p:cNvSpPr/>
          <p:nvPr/>
        </p:nvSpPr>
        <p:spPr>
          <a:xfrm>
            <a:off x="7739035" y="4798255"/>
            <a:ext cx="2583514" cy="45069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21908" tIns="60954" rIns="121908" bIns="60954" anchor="ctr"/>
          <a:lstStyle/>
          <a:p>
            <a:pPr algn="ctr"/>
            <a:endParaRPr lang="en-US" altLang="zh-CN">
              <a:solidFill>
                <a:srgbClr val="10253F"/>
              </a:solidFill>
              <a:cs typeface="+mn-ea"/>
            </a:endParaRPr>
          </a:p>
        </p:txBody>
      </p:sp>
      <p:sp>
        <p:nvSpPr>
          <p:cNvPr id="200" name="Rectangle 157"/>
          <p:cNvSpPr/>
          <p:nvPr/>
        </p:nvSpPr>
        <p:spPr>
          <a:xfrm>
            <a:off x="7739035" y="4052381"/>
            <a:ext cx="2583514" cy="4506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908" tIns="60954" rIns="121908" bIns="60954" anchor="ctr"/>
          <a:lstStyle/>
          <a:p>
            <a:pPr algn="ctr"/>
            <a:endParaRPr lang="en-US" altLang="zh-CN">
              <a:solidFill>
                <a:srgbClr val="10253F"/>
              </a:solidFill>
              <a:cs typeface="+mn-ea"/>
            </a:endParaRPr>
          </a:p>
        </p:txBody>
      </p:sp>
      <p:sp>
        <p:nvSpPr>
          <p:cNvPr id="201" name="Rectangle 157"/>
          <p:cNvSpPr/>
          <p:nvPr/>
        </p:nvSpPr>
        <p:spPr>
          <a:xfrm>
            <a:off x="7739035" y="3306505"/>
            <a:ext cx="2583514" cy="45069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21908" tIns="60954" rIns="121908" bIns="60954" anchor="ctr"/>
          <a:lstStyle/>
          <a:p>
            <a:pPr algn="ctr"/>
            <a:endParaRPr lang="en-US" altLang="zh-CN">
              <a:solidFill>
                <a:srgbClr val="10253F"/>
              </a:solidFill>
              <a:cs typeface="+mn-ea"/>
            </a:endParaRPr>
          </a:p>
        </p:txBody>
      </p:sp>
      <p:sp>
        <p:nvSpPr>
          <p:cNvPr id="202" name="TextBox 201"/>
          <p:cNvSpPr txBox="1"/>
          <p:nvPr/>
        </p:nvSpPr>
        <p:spPr>
          <a:xfrm>
            <a:off x="8096447" y="3345102"/>
            <a:ext cx="1887450" cy="369332"/>
          </a:xfrm>
          <a:prstGeom prst="rect">
            <a:avLst/>
          </a:prstGeom>
          <a:noFill/>
          <a:ln>
            <a:noFill/>
          </a:ln>
        </p:spPr>
        <p:txBody>
          <a:bodyPr wrap="none" lIns="121908" tIns="60954" rIns="121908" bIns="60954" rtlCol="0">
            <a:spAutoFit/>
          </a:bodyPr>
          <a:lstStyle/>
          <a:p>
            <a:r>
              <a:rPr lang="zh-CN" altLang="en-US" sz="1600" dirty="0">
                <a:solidFill>
                  <a:schemeClr val="bg1"/>
                </a:solidFill>
                <a:latin typeface="+mn-ea"/>
                <a:cs typeface="+mn-ea"/>
              </a:rPr>
              <a:t>点击添加文字内容</a:t>
            </a:r>
          </a:p>
        </p:txBody>
      </p:sp>
      <p:sp>
        <p:nvSpPr>
          <p:cNvPr id="203" name="TextBox 202"/>
          <p:cNvSpPr txBox="1"/>
          <p:nvPr/>
        </p:nvSpPr>
        <p:spPr>
          <a:xfrm>
            <a:off x="8096447" y="4083105"/>
            <a:ext cx="1887450" cy="369332"/>
          </a:xfrm>
          <a:prstGeom prst="rect">
            <a:avLst/>
          </a:prstGeom>
          <a:noFill/>
          <a:ln>
            <a:noFill/>
          </a:ln>
        </p:spPr>
        <p:txBody>
          <a:bodyPr wrap="none" lIns="121908" tIns="60954" rIns="121908" bIns="60954" rtlCol="0">
            <a:spAutoFit/>
          </a:bodyPr>
          <a:lstStyle/>
          <a:p>
            <a:r>
              <a:rPr lang="zh-CN" altLang="en-US" sz="1600" dirty="0">
                <a:solidFill>
                  <a:schemeClr val="bg1"/>
                </a:solidFill>
                <a:latin typeface="+mn-ea"/>
                <a:cs typeface="+mn-ea"/>
              </a:rPr>
              <a:t>点击添加文字内容</a:t>
            </a:r>
          </a:p>
        </p:txBody>
      </p:sp>
      <p:sp>
        <p:nvSpPr>
          <p:cNvPr id="204" name="TextBox 203"/>
          <p:cNvSpPr txBox="1"/>
          <p:nvPr/>
        </p:nvSpPr>
        <p:spPr>
          <a:xfrm>
            <a:off x="8096447" y="4855053"/>
            <a:ext cx="1887450" cy="369332"/>
          </a:xfrm>
          <a:prstGeom prst="rect">
            <a:avLst/>
          </a:prstGeom>
          <a:noFill/>
          <a:ln>
            <a:noFill/>
          </a:ln>
        </p:spPr>
        <p:txBody>
          <a:bodyPr wrap="none" lIns="121908" tIns="60954" rIns="121908" bIns="60954" rtlCol="0">
            <a:spAutoFit/>
          </a:bodyPr>
          <a:lstStyle/>
          <a:p>
            <a:r>
              <a:rPr lang="zh-CN" altLang="en-US" sz="1600" dirty="0">
                <a:solidFill>
                  <a:schemeClr val="bg1"/>
                </a:solidFill>
                <a:latin typeface="+mn-ea"/>
                <a:cs typeface="+mn-ea"/>
              </a:rPr>
              <a:t>点击添加文字内容</a:t>
            </a:r>
          </a:p>
        </p:txBody>
      </p:sp>
      <p:sp>
        <p:nvSpPr>
          <p:cNvPr id="205" name="TextBox 204"/>
          <p:cNvSpPr txBox="1"/>
          <p:nvPr/>
        </p:nvSpPr>
        <p:spPr>
          <a:xfrm>
            <a:off x="12808217" y="8272252"/>
            <a:ext cx="2147358" cy="707874"/>
          </a:xfrm>
          <a:prstGeom prst="rect">
            <a:avLst/>
          </a:prstGeom>
          <a:noFill/>
        </p:spPr>
        <p:txBody>
          <a:bodyPr wrap="none" lIns="121908" tIns="60954" rIns="121908" bIns="60954" rtlCol="0">
            <a:spAutoFit/>
          </a:bodyPr>
          <a:lstStyle/>
          <a:p>
            <a:r>
              <a:rPr lang="en-US" altLang="zh-CN" sz="1900" dirty="0">
                <a:solidFill>
                  <a:schemeClr val="bg1"/>
                </a:solidFill>
                <a:latin typeface="+mn-ea"/>
                <a:cs typeface="+mn-ea"/>
              </a:rPr>
              <a:t>0.5 </a:t>
            </a:r>
            <a:r>
              <a:rPr lang="zh-CN" altLang="en-US" sz="1900" dirty="0">
                <a:solidFill>
                  <a:schemeClr val="bg1"/>
                </a:solidFill>
                <a:latin typeface="+mn-ea"/>
                <a:cs typeface="+mn-ea"/>
              </a:rPr>
              <a:t>秒延迟符，无</a:t>
            </a:r>
            <a:endParaRPr lang="en-US" altLang="zh-CN" sz="1900" dirty="0">
              <a:solidFill>
                <a:schemeClr val="bg1"/>
              </a:solidFill>
              <a:latin typeface="+mn-ea"/>
              <a:cs typeface="+mn-ea"/>
            </a:endParaRPr>
          </a:p>
          <a:p>
            <a:r>
              <a:rPr lang="zh-CN" altLang="en-US" sz="1900" dirty="0">
                <a:solidFill>
                  <a:schemeClr val="bg1"/>
                </a:solidFill>
                <a:latin typeface="+mn-ea"/>
                <a:cs typeface="+mn-ea"/>
              </a:rPr>
              <a:t>意义，可删除</a:t>
            </a:r>
            <a:r>
              <a:rPr lang="en-US" altLang="zh-CN" sz="1900" dirty="0">
                <a:solidFill>
                  <a:schemeClr val="bg1"/>
                </a:solidFill>
                <a:latin typeface="+mn-ea"/>
                <a:cs typeface="+mn-ea"/>
              </a:rPr>
              <a:t>.</a:t>
            </a:r>
            <a:endParaRPr lang="zh-CN" altLang="en-US" sz="1900" dirty="0">
              <a:solidFill>
                <a:schemeClr val="bg1"/>
              </a:solidFill>
              <a:latin typeface="+mn-ea"/>
              <a:cs typeface="+mn-ea"/>
            </a:endParaRP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down)">
                                      <p:cBhvr>
                                        <p:cTn id="7" dur="500"/>
                                        <p:tgtEl>
                                          <p:spTgt spid="5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down)">
                                      <p:cBhvr>
                                        <p:cTn id="14" dur="500"/>
                                        <p:tgtEl>
                                          <p:spTgt spid="34"/>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96"/>
                                        </p:tgtEl>
                                        <p:attrNameLst>
                                          <p:attrName>style.visibility</p:attrName>
                                        </p:attrNameLst>
                                      </p:cBhvr>
                                      <p:to>
                                        <p:strVal val="visible"/>
                                      </p:to>
                                    </p:set>
                                    <p:animEffect transition="in" filter="wipe(left)">
                                      <p:cBhvr>
                                        <p:cTn id="18" dur="500"/>
                                        <p:tgtEl>
                                          <p:spTgt spid="196"/>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98"/>
                                        </p:tgtEl>
                                        <p:attrNameLst>
                                          <p:attrName>style.visibility</p:attrName>
                                        </p:attrNameLst>
                                      </p:cBhvr>
                                      <p:to>
                                        <p:strVal val="visible"/>
                                      </p:to>
                                    </p:set>
                                    <p:animEffect transition="in" filter="wipe(left)">
                                      <p:cBhvr>
                                        <p:cTn id="22" dur="500"/>
                                        <p:tgtEl>
                                          <p:spTgt spid="198"/>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500"/>
                                        <p:tgtEl>
                                          <p:spTgt spid="30"/>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197"/>
                                        </p:tgtEl>
                                        <p:attrNameLst>
                                          <p:attrName>style.visibility</p:attrName>
                                        </p:attrNameLst>
                                      </p:cBhvr>
                                      <p:to>
                                        <p:strVal val="visible"/>
                                      </p:to>
                                    </p:set>
                                    <p:animEffect transition="in" filter="wipe(left)">
                                      <p:cBhvr>
                                        <p:cTn id="29" dur="500"/>
                                        <p:tgtEl>
                                          <p:spTgt spid="197"/>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202"/>
                                        </p:tgtEl>
                                        <p:attrNameLst>
                                          <p:attrName>style.visibility</p:attrName>
                                        </p:attrNameLst>
                                      </p:cBhvr>
                                      <p:to>
                                        <p:strVal val="visible"/>
                                      </p:to>
                                    </p:set>
                                    <p:animEffect transition="in" filter="wipe(left)">
                                      <p:cBhvr>
                                        <p:cTn id="33" dur="500"/>
                                        <p:tgtEl>
                                          <p:spTgt spid="202"/>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01"/>
                                        </p:tgtEl>
                                        <p:attrNameLst>
                                          <p:attrName>style.visibility</p:attrName>
                                        </p:attrNameLst>
                                      </p:cBhvr>
                                      <p:to>
                                        <p:strVal val="visible"/>
                                      </p:to>
                                    </p:set>
                                    <p:animEffect transition="in" filter="wipe(left)">
                                      <p:cBhvr>
                                        <p:cTn id="36" dur="500"/>
                                        <p:tgtEl>
                                          <p:spTgt spid="201"/>
                                        </p:tgtEl>
                                      </p:cBhvr>
                                    </p:animEffect>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left)">
                                      <p:cBhvr>
                                        <p:cTn id="40" dur="500"/>
                                        <p:tgtEl>
                                          <p:spTgt spid="31"/>
                                        </p:tgtEl>
                                      </p:cBhvr>
                                    </p:animEffect>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203"/>
                                        </p:tgtEl>
                                        <p:attrNameLst>
                                          <p:attrName>style.visibility</p:attrName>
                                        </p:attrNameLst>
                                      </p:cBhvr>
                                      <p:to>
                                        <p:strVal val="visible"/>
                                      </p:to>
                                    </p:set>
                                    <p:animEffect transition="in" filter="wipe(left)">
                                      <p:cBhvr>
                                        <p:cTn id="44" dur="500"/>
                                        <p:tgtEl>
                                          <p:spTgt spid="203"/>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00"/>
                                        </p:tgtEl>
                                        <p:attrNameLst>
                                          <p:attrName>style.visibility</p:attrName>
                                        </p:attrNameLst>
                                      </p:cBhvr>
                                      <p:to>
                                        <p:strVal val="visible"/>
                                      </p:to>
                                    </p:set>
                                    <p:animEffect transition="in" filter="wipe(left)">
                                      <p:cBhvr>
                                        <p:cTn id="47" dur="500"/>
                                        <p:tgtEl>
                                          <p:spTgt spid="200"/>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500"/>
                                        <p:tgtEl>
                                          <p:spTgt spid="32"/>
                                        </p:tgtEl>
                                      </p:cBhvr>
                                    </p:animEffect>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204"/>
                                        </p:tgtEl>
                                        <p:attrNameLst>
                                          <p:attrName>style.visibility</p:attrName>
                                        </p:attrNameLst>
                                      </p:cBhvr>
                                      <p:to>
                                        <p:strVal val="visible"/>
                                      </p:to>
                                    </p:set>
                                    <p:animEffect transition="in" filter="wipe(left)">
                                      <p:cBhvr>
                                        <p:cTn id="55" dur="500"/>
                                        <p:tgtEl>
                                          <p:spTgt spid="204"/>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99"/>
                                        </p:tgtEl>
                                        <p:attrNameLst>
                                          <p:attrName>style.visibility</p:attrName>
                                        </p:attrNameLst>
                                      </p:cBhvr>
                                      <p:to>
                                        <p:strVal val="visible"/>
                                      </p:to>
                                    </p:set>
                                    <p:animEffect transition="in" filter="wipe(left)">
                                      <p:cBhvr>
                                        <p:cTn id="58" dur="500"/>
                                        <p:tgtEl>
                                          <p:spTgt spid="199"/>
                                        </p:tgtEl>
                                      </p:cBhvr>
                                    </p:animEffect>
                                  </p:childTnLst>
                                </p:cTn>
                              </p:par>
                            </p:childTnLst>
                          </p:cTn>
                        </p:par>
                        <p:par>
                          <p:cTn id="59" fill="hold">
                            <p:stCondLst>
                              <p:cond delay="5000"/>
                            </p:stCondLst>
                            <p:childTnLst>
                              <p:par>
                                <p:cTn id="60" presetID="10" presetClass="entr" presetSubtype="0" fill="hold" grpId="0" nodeType="afterEffect">
                                  <p:stCondLst>
                                    <p:cond delay="0"/>
                                  </p:stCondLst>
                                  <p:childTnLst>
                                    <p:set>
                                      <p:cBhvr>
                                        <p:cTn id="61" dur="1" fill="hold">
                                          <p:stCondLst>
                                            <p:cond delay="0"/>
                                          </p:stCondLst>
                                        </p:cTn>
                                        <p:tgtEl>
                                          <p:spTgt spid="205"/>
                                        </p:tgtEl>
                                        <p:attrNameLst>
                                          <p:attrName>style.visibility</p:attrName>
                                        </p:attrNameLst>
                                      </p:cBhvr>
                                      <p:to>
                                        <p:strVal val="visible"/>
                                      </p:to>
                                    </p:set>
                                    <p:animEffect transition="in" filter="fade">
                                      <p:cBhvr>
                                        <p:cTn id="62" dur="5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p:bldP spid="198" grpId="0"/>
      <p:bldP spid="199" grpId="0" animBg="1"/>
      <p:bldP spid="200" grpId="0" animBg="1"/>
      <p:bldP spid="201" grpId="0" animBg="1"/>
      <p:bldP spid="202" grpId="0"/>
      <p:bldP spid="203" grpId="0"/>
      <p:bldP spid="204" grpId="0"/>
      <p:bldP spid="20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环形箭头 204"/>
          <p:cNvSpPr/>
          <p:nvPr/>
        </p:nvSpPr>
        <p:spPr>
          <a:xfrm rot="5821583">
            <a:off x="2102953" y="1843242"/>
            <a:ext cx="1897225" cy="1896978"/>
          </a:xfrm>
          <a:prstGeom prst="circularArrow">
            <a:avLst>
              <a:gd name="adj1" fmla="val 12210"/>
              <a:gd name="adj2" fmla="val 962415"/>
              <a:gd name="adj3" fmla="val 20476901"/>
              <a:gd name="adj4" fmla="val 4790682"/>
              <a:gd name="adj5" fmla="val 1001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solidFill>
              <a:cs typeface="+mn-ea"/>
            </a:endParaRPr>
          </a:p>
        </p:txBody>
      </p:sp>
      <p:sp>
        <p:nvSpPr>
          <p:cNvPr id="206" name="环形箭头 205"/>
          <p:cNvSpPr/>
          <p:nvPr/>
        </p:nvSpPr>
        <p:spPr>
          <a:xfrm rot="15407819" flipH="1">
            <a:off x="1520808" y="2968757"/>
            <a:ext cx="1897227" cy="1896980"/>
          </a:xfrm>
          <a:prstGeom prst="circularArrow">
            <a:avLst>
              <a:gd name="adj1" fmla="val 12210"/>
              <a:gd name="adj2" fmla="val 962415"/>
              <a:gd name="adj3" fmla="val 20476901"/>
              <a:gd name="adj4" fmla="val 7214319"/>
              <a:gd name="adj5" fmla="val 1001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solidFill>
              <a:cs typeface="+mn-ea"/>
            </a:endParaRPr>
          </a:p>
        </p:txBody>
      </p:sp>
      <p:sp>
        <p:nvSpPr>
          <p:cNvPr id="207" name="同心圆 4"/>
          <p:cNvSpPr/>
          <p:nvPr/>
        </p:nvSpPr>
        <p:spPr>
          <a:xfrm>
            <a:off x="2213585" y="4198625"/>
            <a:ext cx="1705337" cy="1747029"/>
          </a:xfrm>
          <a:custGeom>
            <a:avLst/>
            <a:gdLst/>
            <a:ahLst/>
            <a:cxnLst/>
            <a:rect l="l" t="t" r="r" b="b"/>
            <a:pathLst>
              <a:path w="1505802" h="1542416">
                <a:moveTo>
                  <a:pt x="752901" y="0"/>
                </a:moveTo>
                <a:cubicBezTo>
                  <a:pt x="1168717" y="0"/>
                  <a:pt x="1505802" y="345282"/>
                  <a:pt x="1505802" y="771208"/>
                </a:cubicBezTo>
                <a:cubicBezTo>
                  <a:pt x="1505802" y="1197134"/>
                  <a:pt x="1168717" y="1542416"/>
                  <a:pt x="752901" y="1542416"/>
                </a:cubicBezTo>
                <a:cubicBezTo>
                  <a:pt x="337085" y="1542416"/>
                  <a:pt x="0" y="1197134"/>
                  <a:pt x="0" y="771208"/>
                </a:cubicBezTo>
                <a:lnTo>
                  <a:pt x="939" y="752159"/>
                </a:lnTo>
                <a:lnTo>
                  <a:pt x="192314" y="752159"/>
                </a:lnTo>
                <a:lnTo>
                  <a:pt x="190454" y="771208"/>
                </a:lnTo>
                <a:cubicBezTo>
                  <a:pt x="190454" y="1091950"/>
                  <a:pt x="442270" y="1351962"/>
                  <a:pt x="752901" y="1351962"/>
                </a:cubicBezTo>
                <a:cubicBezTo>
                  <a:pt x="1063532" y="1351962"/>
                  <a:pt x="1315348" y="1091950"/>
                  <a:pt x="1315348" y="771208"/>
                </a:cubicBezTo>
                <a:cubicBezTo>
                  <a:pt x="1315348" y="450466"/>
                  <a:pt x="1063532" y="190454"/>
                  <a:pt x="752901" y="190454"/>
                </a:cubicBezTo>
                <a:cubicBezTo>
                  <a:pt x="618068" y="190454"/>
                  <a:pt x="494315" y="239443"/>
                  <a:pt x="399119" y="323129"/>
                </a:cubicBezTo>
                <a:lnTo>
                  <a:pt x="237651" y="211403"/>
                </a:lnTo>
                <a:cubicBezTo>
                  <a:pt x="371203" y="79840"/>
                  <a:pt x="552949" y="0"/>
                  <a:pt x="752901"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solidFill>
              <a:cs typeface="+mn-ea"/>
            </a:endParaRPr>
          </a:p>
        </p:txBody>
      </p:sp>
      <p:sp>
        <p:nvSpPr>
          <p:cNvPr id="208" name="TextBox 207"/>
          <p:cNvSpPr txBox="1"/>
          <p:nvPr/>
        </p:nvSpPr>
        <p:spPr>
          <a:xfrm>
            <a:off x="2718614" y="2389604"/>
            <a:ext cx="775188" cy="692485"/>
          </a:xfrm>
          <a:prstGeom prst="rect">
            <a:avLst/>
          </a:prstGeom>
          <a:noFill/>
        </p:spPr>
        <p:txBody>
          <a:bodyPr wrap="none" lIns="121908" tIns="60954" rIns="121908" bIns="60954" rtlCol="0">
            <a:spAutoFit/>
          </a:bodyPr>
          <a:lstStyle/>
          <a:p>
            <a:r>
              <a:rPr lang="en-US" altLang="zh-CN" sz="3700" dirty="0">
                <a:solidFill>
                  <a:schemeClr val="tx1">
                    <a:lumMod val="50000"/>
                    <a:lumOff val="50000"/>
                  </a:schemeClr>
                </a:solidFill>
                <a:cs typeface="+mn-ea"/>
              </a:rPr>
              <a:t>01</a:t>
            </a:r>
            <a:endParaRPr lang="zh-CN" altLang="en-US" sz="3700" dirty="0">
              <a:solidFill>
                <a:schemeClr val="tx1">
                  <a:lumMod val="50000"/>
                  <a:lumOff val="50000"/>
                </a:schemeClr>
              </a:solidFill>
              <a:cs typeface="+mn-ea"/>
            </a:endParaRPr>
          </a:p>
        </p:txBody>
      </p:sp>
      <p:sp>
        <p:nvSpPr>
          <p:cNvPr id="209" name="TextBox 208"/>
          <p:cNvSpPr txBox="1"/>
          <p:nvPr/>
        </p:nvSpPr>
        <p:spPr>
          <a:xfrm>
            <a:off x="2085621" y="3544516"/>
            <a:ext cx="775188" cy="692485"/>
          </a:xfrm>
          <a:prstGeom prst="rect">
            <a:avLst/>
          </a:prstGeom>
          <a:noFill/>
        </p:spPr>
        <p:txBody>
          <a:bodyPr wrap="none" lIns="121908" tIns="60954" rIns="121908" bIns="60954" rtlCol="0">
            <a:spAutoFit/>
          </a:bodyPr>
          <a:lstStyle/>
          <a:p>
            <a:r>
              <a:rPr lang="en-US" altLang="zh-CN" sz="3700" dirty="0">
                <a:solidFill>
                  <a:schemeClr val="tx1">
                    <a:lumMod val="50000"/>
                    <a:lumOff val="50000"/>
                  </a:schemeClr>
                </a:solidFill>
                <a:cs typeface="+mn-ea"/>
              </a:rPr>
              <a:t>02</a:t>
            </a:r>
            <a:endParaRPr lang="zh-CN" altLang="en-US" sz="3700" dirty="0">
              <a:solidFill>
                <a:schemeClr val="tx1">
                  <a:lumMod val="50000"/>
                  <a:lumOff val="50000"/>
                </a:schemeClr>
              </a:solidFill>
              <a:cs typeface="+mn-ea"/>
            </a:endParaRPr>
          </a:p>
        </p:txBody>
      </p:sp>
      <p:sp>
        <p:nvSpPr>
          <p:cNvPr id="210" name="TextBox 209"/>
          <p:cNvSpPr txBox="1"/>
          <p:nvPr/>
        </p:nvSpPr>
        <p:spPr>
          <a:xfrm>
            <a:off x="2684844" y="4708638"/>
            <a:ext cx="775188" cy="692485"/>
          </a:xfrm>
          <a:prstGeom prst="rect">
            <a:avLst/>
          </a:prstGeom>
          <a:noFill/>
        </p:spPr>
        <p:txBody>
          <a:bodyPr wrap="none" lIns="121908" tIns="60954" rIns="121908" bIns="60954" rtlCol="0">
            <a:spAutoFit/>
          </a:bodyPr>
          <a:lstStyle/>
          <a:p>
            <a:r>
              <a:rPr lang="en-US" altLang="zh-CN" sz="3700" dirty="0">
                <a:solidFill>
                  <a:schemeClr val="tx1">
                    <a:lumMod val="50000"/>
                    <a:lumOff val="50000"/>
                  </a:schemeClr>
                </a:solidFill>
                <a:cs typeface="+mn-ea"/>
              </a:rPr>
              <a:t>03</a:t>
            </a:r>
            <a:endParaRPr lang="zh-CN" altLang="en-US" sz="3700" dirty="0">
              <a:solidFill>
                <a:schemeClr val="tx1">
                  <a:lumMod val="50000"/>
                  <a:lumOff val="50000"/>
                </a:schemeClr>
              </a:solidFill>
              <a:cs typeface="+mn-ea"/>
            </a:endParaRPr>
          </a:p>
        </p:txBody>
      </p:sp>
      <p:sp>
        <p:nvSpPr>
          <p:cNvPr id="211" name="矩形 210"/>
          <p:cNvSpPr/>
          <p:nvPr/>
        </p:nvSpPr>
        <p:spPr>
          <a:xfrm>
            <a:off x="5000315" y="3384397"/>
            <a:ext cx="491003" cy="4910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212" name="TextBox 211"/>
          <p:cNvSpPr txBox="1"/>
          <p:nvPr/>
        </p:nvSpPr>
        <p:spPr>
          <a:xfrm>
            <a:off x="5000286" y="3410306"/>
            <a:ext cx="544356" cy="446264"/>
          </a:xfrm>
          <a:prstGeom prst="rect">
            <a:avLst/>
          </a:prstGeom>
          <a:noFill/>
        </p:spPr>
        <p:txBody>
          <a:bodyPr wrap="none" lIns="121908" tIns="60954" rIns="121908" bIns="60954" rtlCol="0">
            <a:spAutoFit/>
          </a:bodyPr>
          <a:lstStyle/>
          <a:p>
            <a:r>
              <a:rPr lang="en-US" altLang="zh-CN" sz="2100" dirty="0">
                <a:solidFill>
                  <a:schemeClr val="bg1"/>
                </a:solidFill>
                <a:cs typeface="+mn-ea"/>
              </a:rPr>
              <a:t>01</a:t>
            </a:r>
            <a:endParaRPr lang="zh-CN" altLang="en-US" sz="2100" dirty="0">
              <a:solidFill>
                <a:schemeClr val="bg1"/>
              </a:solidFill>
              <a:cs typeface="+mn-ea"/>
            </a:endParaRPr>
          </a:p>
        </p:txBody>
      </p:sp>
      <p:sp>
        <p:nvSpPr>
          <p:cNvPr id="213" name="矩形 212"/>
          <p:cNvSpPr/>
          <p:nvPr/>
        </p:nvSpPr>
        <p:spPr>
          <a:xfrm>
            <a:off x="5000315" y="4271921"/>
            <a:ext cx="491003" cy="4910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214" name="TextBox 213"/>
          <p:cNvSpPr txBox="1"/>
          <p:nvPr/>
        </p:nvSpPr>
        <p:spPr>
          <a:xfrm>
            <a:off x="4990127" y="4297830"/>
            <a:ext cx="544356" cy="446264"/>
          </a:xfrm>
          <a:prstGeom prst="rect">
            <a:avLst/>
          </a:prstGeom>
          <a:noFill/>
        </p:spPr>
        <p:txBody>
          <a:bodyPr wrap="none" lIns="121908" tIns="60954" rIns="121908" bIns="60954" rtlCol="0">
            <a:spAutoFit/>
          </a:bodyPr>
          <a:lstStyle/>
          <a:p>
            <a:r>
              <a:rPr lang="en-US" altLang="zh-CN" sz="2100" dirty="0">
                <a:solidFill>
                  <a:schemeClr val="bg1"/>
                </a:solidFill>
                <a:cs typeface="+mn-ea"/>
              </a:rPr>
              <a:t>02</a:t>
            </a:r>
            <a:endParaRPr lang="zh-CN" altLang="en-US" sz="2100" dirty="0">
              <a:solidFill>
                <a:schemeClr val="bg1"/>
              </a:solidFill>
              <a:cs typeface="+mn-ea"/>
            </a:endParaRPr>
          </a:p>
        </p:txBody>
      </p:sp>
      <p:sp>
        <p:nvSpPr>
          <p:cNvPr id="215" name="矩形 214"/>
          <p:cNvSpPr/>
          <p:nvPr/>
        </p:nvSpPr>
        <p:spPr>
          <a:xfrm>
            <a:off x="5000315" y="5166017"/>
            <a:ext cx="491003" cy="4910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216" name="TextBox 215"/>
          <p:cNvSpPr txBox="1"/>
          <p:nvPr/>
        </p:nvSpPr>
        <p:spPr>
          <a:xfrm>
            <a:off x="4990127" y="5191926"/>
            <a:ext cx="544356" cy="446264"/>
          </a:xfrm>
          <a:prstGeom prst="rect">
            <a:avLst/>
          </a:prstGeom>
          <a:noFill/>
        </p:spPr>
        <p:txBody>
          <a:bodyPr wrap="none" lIns="121908" tIns="60954" rIns="121908" bIns="60954" rtlCol="0">
            <a:spAutoFit/>
          </a:bodyPr>
          <a:lstStyle/>
          <a:p>
            <a:r>
              <a:rPr lang="en-US" altLang="zh-CN" sz="2100" dirty="0">
                <a:solidFill>
                  <a:schemeClr val="bg1"/>
                </a:solidFill>
                <a:cs typeface="+mn-ea"/>
              </a:rPr>
              <a:t>03</a:t>
            </a:r>
            <a:endParaRPr lang="zh-CN" altLang="en-US" sz="2100" dirty="0">
              <a:solidFill>
                <a:schemeClr val="bg1"/>
              </a:solidFill>
              <a:cs typeface="+mn-ea"/>
            </a:endParaRPr>
          </a:p>
        </p:txBody>
      </p:sp>
      <p:cxnSp>
        <p:nvCxnSpPr>
          <p:cNvPr id="217" name="直接连接符 216"/>
          <p:cNvCxnSpPr/>
          <p:nvPr/>
        </p:nvCxnSpPr>
        <p:spPr>
          <a:xfrm flipV="1">
            <a:off x="4983778" y="5698672"/>
            <a:ext cx="5187670" cy="2936"/>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8" name="直接连接符 217"/>
          <p:cNvCxnSpPr/>
          <p:nvPr/>
        </p:nvCxnSpPr>
        <p:spPr>
          <a:xfrm flipV="1">
            <a:off x="4983778" y="4803096"/>
            <a:ext cx="5187670" cy="2936"/>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9" name="直接连接符 218"/>
          <p:cNvCxnSpPr/>
          <p:nvPr/>
        </p:nvCxnSpPr>
        <p:spPr>
          <a:xfrm flipV="1">
            <a:off x="5000314" y="3915964"/>
            <a:ext cx="5187670" cy="2936"/>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0" name="矩形 219"/>
          <p:cNvSpPr/>
          <p:nvPr/>
        </p:nvSpPr>
        <p:spPr>
          <a:xfrm>
            <a:off x="4983777" y="2234206"/>
            <a:ext cx="5187670" cy="811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221" name="TextBox 220"/>
          <p:cNvSpPr txBox="1"/>
          <p:nvPr/>
        </p:nvSpPr>
        <p:spPr>
          <a:xfrm>
            <a:off x="5507784" y="3374897"/>
            <a:ext cx="4862236" cy="533480"/>
          </a:xfrm>
          <a:prstGeom prst="rect">
            <a:avLst/>
          </a:prstGeom>
          <a:noFill/>
          <a:ln>
            <a:noFill/>
          </a:ln>
        </p:spPr>
        <p:txBody>
          <a:bodyPr wrap="none" lIns="121908" tIns="60954" rIns="121908" bIns="60954" rtlCol="0">
            <a:spAutoFit/>
          </a:bodyPr>
          <a:lstStyle/>
          <a:p>
            <a:r>
              <a:rPr lang="zh-CN" altLang="en-US" sz="1300" dirty="0">
                <a:solidFill>
                  <a:schemeClr val="tx1">
                    <a:lumMod val="50000"/>
                    <a:lumOff val="50000"/>
                  </a:schemeClr>
                </a:solidFill>
                <a:latin typeface="+mn-ea"/>
                <a:cs typeface="+mn-ea"/>
              </a:rPr>
              <a:t>点击添加文字内容，内容简要，详尽言简意赅叙述内容概要。</a:t>
            </a:r>
            <a:endParaRPr lang="en-US" altLang="zh-CN" sz="1300" dirty="0">
              <a:solidFill>
                <a:schemeClr val="tx1">
                  <a:lumMod val="50000"/>
                  <a:lumOff val="50000"/>
                </a:schemeClr>
              </a:solidFill>
              <a:latin typeface="+mn-ea"/>
              <a:cs typeface="+mn-ea"/>
            </a:endParaRPr>
          </a:p>
          <a:p>
            <a:r>
              <a:rPr lang="zh-CN" altLang="en-US" sz="1300" dirty="0">
                <a:solidFill>
                  <a:schemeClr val="tx1">
                    <a:lumMod val="50000"/>
                    <a:lumOff val="50000"/>
                  </a:schemeClr>
                </a:solidFill>
                <a:latin typeface="+mn-ea"/>
                <a:cs typeface="+mn-ea"/>
              </a:rPr>
              <a:t>点击添加文字内容，内容简要，详尽言简意赅叙述内容概要。</a:t>
            </a:r>
          </a:p>
        </p:txBody>
      </p:sp>
      <p:sp>
        <p:nvSpPr>
          <p:cNvPr id="222" name="TextBox 221"/>
          <p:cNvSpPr txBox="1"/>
          <p:nvPr/>
        </p:nvSpPr>
        <p:spPr>
          <a:xfrm>
            <a:off x="5507784" y="4250713"/>
            <a:ext cx="4862236" cy="533480"/>
          </a:xfrm>
          <a:prstGeom prst="rect">
            <a:avLst/>
          </a:prstGeom>
          <a:noFill/>
          <a:ln>
            <a:noFill/>
          </a:ln>
        </p:spPr>
        <p:txBody>
          <a:bodyPr wrap="none" lIns="121908" tIns="60954" rIns="121908" bIns="60954" rtlCol="0">
            <a:spAutoFit/>
          </a:bodyPr>
          <a:lstStyle/>
          <a:p>
            <a:r>
              <a:rPr lang="zh-CN" altLang="en-US" sz="1300" dirty="0">
                <a:solidFill>
                  <a:schemeClr val="tx1">
                    <a:lumMod val="50000"/>
                    <a:lumOff val="50000"/>
                  </a:schemeClr>
                </a:solidFill>
                <a:latin typeface="+mn-ea"/>
                <a:cs typeface="+mn-ea"/>
              </a:rPr>
              <a:t>点击添加文字内容，内容简要，详尽言简意赅叙述内容概要。</a:t>
            </a:r>
            <a:endParaRPr lang="en-US" altLang="zh-CN" sz="1300" dirty="0">
              <a:solidFill>
                <a:schemeClr val="tx1">
                  <a:lumMod val="50000"/>
                  <a:lumOff val="50000"/>
                </a:schemeClr>
              </a:solidFill>
              <a:latin typeface="+mn-ea"/>
              <a:cs typeface="+mn-ea"/>
            </a:endParaRPr>
          </a:p>
          <a:p>
            <a:r>
              <a:rPr lang="zh-CN" altLang="en-US" sz="1300" dirty="0">
                <a:solidFill>
                  <a:schemeClr val="tx1">
                    <a:lumMod val="50000"/>
                    <a:lumOff val="50000"/>
                  </a:schemeClr>
                </a:solidFill>
                <a:latin typeface="+mn-ea"/>
                <a:cs typeface="+mn-ea"/>
              </a:rPr>
              <a:t>点击添加文字内容，内容简要，详尽言简意赅叙述内容概要。</a:t>
            </a:r>
          </a:p>
        </p:txBody>
      </p:sp>
      <p:sp>
        <p:nvSpPr>
          <p:cNvPr id="223" name="TextBox 222"/>
          <p:cNvSpPr txBox="1"/>
          <p:nvPr/>
        </p:nvSpPr>
        <p:spPr>
          <a:xfrm>
            <a:off x="5517943" y="5139165"/>
            <a:ext cx="4862236" cy="533480"/>
          </a:xfrm>
          <a:prstGeom prst="rect">
            <a:avLst/>
          </a:prstGeom>
          <a:noFill/>
          <a:ln>
            <a:noFill/>
          </a:ln>
        </p:spPr>
        <p:txBody>
          <a:bodyPr wrap="none" lIns="121908" tIns="60954" rIns="121908" bIns="60954" rtlCol="0">
            <a:spAutoFit/>
          </a:bodyPr>
          <a:lstStyle/>
          <a:p>
            <a:r>
              <a:rPr lang="zh-CN" altLang="en-US" sz="1300" dirty="0">
                <a:solidFill>
                  <a:schemeClr val="tx1">
                    <a:lumMod val="50000"/>
                    <a:lumOff val="50000"/>
                  </a:schemeClr>
                </a:solidFill>
                <a:latin typeface="+mn-ea"/>
                <a:cs typeface="+mn-ea"/>
              </a:rPr>
              <a:t>点击添加文字内容，内容简要，详尽言简意赅叙述内容概要。</a:t>
            </a:r>
            <a:endParaRPr lang="en-US" altLang="zh-CN" sz="1300" dirty="0">
              <a:solidFill>
                <a:schemeClr val="tx1">
                  <a:lumMod val="50000"/>
                  <a:lumOff val="50000"/>
                </a:schemeClr>
              </a:solidFill>
              <a:latin typeface="+mn-ea"/>
              <a:cs typeface="+mn-ea"/>
            </a:endParaRPr>
          </a:p>
          <a:p>
            <a:r>
              <a:rPr lang="zh-CN" altLang="en-US" sz="1300" dirty="0">
                <a:solidFill>
                  <a:schemeClr val="tx1">
                    <a:lumMod val="50000"/>
                    <a:lumOff val="50000"/>
                  </a:schemeClr>
                </a:solidFill>
                <a:latin typeface="+mn-ea"/>
                <a:cs typeface="+mn-ea"/>
              </a:rPr>
              <a:t>点击添加文字内容，内容简要，详尽言简意赅叙述内容概要。</a:t>
            </a:r>
          </a:p>
        </p:txBody>
      </p:sp>
      <p:sp>
        <p:nvSpPr>
          <p:cNvPr id="224" name="TextBox 223"/>
          <p:cNvSpPr txBox="1"/>
          <p:nvPr/>
        </p:nvSpPr>
        <p:spPr>
          <a:xfrm>
            <a:off x="5273192" y="2455229"/>
            <a:ext cx="3939027" cy="369332"/>
          </a:xfrm>
          <a:prstGeom prst="rect">
            <a:avLst/>
          </a:prstGeom>
          <a:noFill/>
          <a:ln>
            <a:noFill/>
          </a:ln>
        </p:spPr>
        <p:txBody>
          <a:bodyPr wrap="none" lIns="121908" tIns="60954" rIns="121908" bIns="60954" rtlCol="0">
            <a:spAutoFit/>
          </a:bodyPr>
          <a:lstStyle/>
          <a:p>
            <a:r>
              <a:rPr lang="zh-CN" altLang="en-US" sz="1600" dirty="0">
                <a:solidFill>
                  <a:schemeClr val="bg1"/>
                </a:solidFill>
                <a:latin typeface="+mn-ea"/>
                <a:cs typeface="+mn-ea"/>
              </a:rPr>
              <a:t>添加文字标题内容，详尽表达内容概要。</a:t>
            </a:r>
          </a:p>
        </p:txBody>
      </p:sp>
      <p:sp>
        <p:nvSpPr>
          <p:cNvPr id="225" name="TextBox 224"/>
          <p:cNvSpPr txBox="1"/>
          <p:nvPr/>
        </p:nvSpPr>
        <p:spPr>
          <a:xfrm>
            <a:off x="12808217" y="8272252"/>
            <a:ext cx="2147358" cy="707874"/>
          </a:xfrm>
          <a:prstGeom prst="rect">
            <a:avLst/>
          </a:prstGeom>
          <a:noFill/>
        </p:spPr>
        <p:txBody>
          <a:bodyPr wrap="none" lIns="121908" tIns="60954" rIns="121908" bIns="60954" rtlCol="0">
            <a:spAutoFit/>
          </a:bodyPr>
          <a:lstStyle/>
          <a:p>
            <a:r>
              <a:rPr lang="en-US" altLang="zh-CN" sz="1900" dirty="0">
                <a:solidFill>
                  <a:schemeClr val="bg1"/>
                </a:solidFill>
                <a:latin typeface="+mn-ea"/>
                <a:cs typeface="+mn-ea"/>
              </a:rPr>
              <a:t>0.5 </a:t>
            </a:r>
            <a:r>
              <a:rPr lang="zh-CN" altLang="en-US" sz="1900" dirty="0">
                <a:solidFill>
                  <a:schemeClr val="bg1"/>
                </a:solidFill>
                <a:latin typeface="+mn-ea"/>
                <a:cs typeface="+mn-ea"/>
              </a:rPr>
              <a:t>秒延迟符，无</a:t>
            </a:r>
            <a:endParaRPr lang="en-US" altLang="zh-CN" sz="1900" dirty="0">
              <a:solidFill>
                <a:schemeClr val="bg1"/>
              </a:solidFill>
              <a:latin typeface="+mn-ea"/>
              <a:cs typeface="+mn-ea"/>
            </a:endParaRPr>
          </a:p>
          <a:p>
            <a:r>
              <a:rPr lang="zh-CN" altLang="en-US" sz="1900" dirty="0">
                <a:solidFill>
                  <a:schemeClr val="bg1"/>
                </a:solidFill>
                <a:latin typeface="+mn-ea"/>
                <a:cs typeface="+mn-ea"/>
              </a:rPr>
              <a:t>意义，可删除</a:t>
            </a:r>
            <a:r>
              <a:rPr lang="en-US" altLang="zh-CN" sz="1900" dirty="0">
                <a:solidFill>
                  <a:schemeClr val="bg1"/>
                </a:solidFill>
                <a:latin typeface="+mn-ea"/>
                <a:cs typeface="+mn-ea"/>
              </a:rPr>
              <a:t>.</a:t>
            </a:r>
            <a:endParaRPr lang="zh-CN" altLang="en-US" sz="1900" dirty="0">
              <a:solidFill>
                <a:schemeClr val="bg1"/>
              </a:solidFill>
              <a:latin typeface="+mn-ea"/>
              <a:cs typeface="+mn-ea"/>
            </a:endParaRP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05"/>
                                        </p:tgtEl>
                                        <p:attrNameLst>
                                          <p:attrName>style.visibility</p:attrName>
                                        </p:attrNameLst>
                                      </p:cBhvr>
                                      <p:to>
                                        <p:strVal val="visible"/>
                                      </p:to>
                                    </p:set>
                                    <p:anim calcmode="lin" valueType="num">
                                      <p:cBhvr>
                                        <p:cTn id="7" dur="500" fill="hold"/>
                                        <p:tgtEl>
                                          <p:spTgt spid="205"/>
                                        </p:tgtEl>
                                        <p:attrNameLst>
                                          <p:attrName>ppt_w</p:attrName>
                                        </p:attrNameLst>
                                      </p:cBhvr>
                                      <p:tavLst>
                                        <p:tav tm="0">
                                          <p:val>
                                            <p:fltVal val="0"/>
                                          </p:val>
                                        </p:tav>
                                        <p:tav tm="100000">
                                          <p:val>
                                            <p:strVal val="#ppt_w"/>
                                          </p:val>
                                        </p:tav>
                                      </p:tavLst>
                                    </p:anim>
                                    <p:anim calcmode="lin" valueType="num">
                                      <p:cBhvr>
                                        <p:cTn id="8" dur="500" fill="hold"/>
                                        <p:tgtEl>
                                          <p:spTgt spid="205"/>
                                        </p:tgtEl>
                                        <p:attrNameLst>
                                          <p:attrName>ppt_h</p:attrName>
                                        </p:attrNameLst>
                                      </p:cBhvr>
                                      <p:tavLst>
                                        <p:tav tm="0">
                                          <p:val>
                                            <p:fltVal val="0"/>
                                          </p:val>
                                        </p:tav>
                                        <p:tav tm="100000">
                                          <p:val>
                                            <p:strVal val="#ppt_h"/>
                                          </p:val>
                                        </p:tav>
                                      </p:tavLst>
                                    </p:anim>
                                    <p:anim calcmode="lin" valueType="num">
                                      <p:cBhvr>
                                        <p:cTn id="9" dur="500" fill="hold"/>
                                        <p:tgtEl>
                                          <p:spTgt spid="205"/>
                                        </p:tgtEl>
                                        <p:attrNameLst>
                                          <p:attrName>style.rotation</p:attrName>
                                        </p:attrNameLst>
                                      </p:cBhvr>
                                      <p:tavLst>
                                        <p:tav tm="0">
                                          <p:val>
                                            <p:fltVal val="360"/>
                                          </p:val>
                                        </p:tav>
                                        <p:tav tm="100000">
                                          <p:val>
                                            <p:fltVal val="0"/>
                                          </p:val>
                                        </p:tav>
                                      </p:tavLst>
                                    </p:anim>
                                    <p:animEffect transition="in" filter="fade">
                                      <p:cBhvr>
                                        <p:cTn id="10" dur="500"/>
                                        <p:tgtEl>
                                          <p:spTgt spid="205"/>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206"/>
                                        </p:tgtEl>
                                        <p:attrNameLst>
                                          <p:attrName>style.visibility</p:attrName>
                                        </p:attrNameLst>
                                      </p:cBhvr>
                                      <p:to>
                                        <p:strVal val="visible"/>
                                      </p:to>
                                    </p:set>
                                    <p:anim calcmode="lin" valueType="num">
                                      <p:cBhvr>
                                        <p:cTn id="13" dur="500" fill="hold"/>
                                        <p:tgtEl>
                                          <p:spTgt spid="206"/>
                                        </p:tgtEl>
                                        <p:attrNameLst>
                                          <p:attrName>ppt_w</p:attrName>
                                        </p:attrNameLst>
                                      </p:cBhvr>
                                      <p:tavLst>
                                        <p:tav tm="0">
                                          <p:val>
                                            <p:fltVal val="0"/>
                                          </p:val>
                                        </p:tav>
                                        <p:tav tm="100000">
                                          <p:val>
                                            <p:strVal val="#ppt_w"/>
                                          </p:val>
                                        </p:tav>
                                      </p:tavLst>
                                    </p:anim>
                                    <p:anim calcmode="lin" valueType="num">
                                      <p:cBhvr>
                                        <p:cTn id="14" dur="500" fill="hold"/>
                                        <p:tgtEl>
                                          <p:spTgt spid="206"/>
                                        </p:tgtEl>
                                        <p:attrNameLst>
                                          <p:attrName>ppt_h</p:attrName>
                                        </p:attrNameLst>
                                      </p:cBhvr>
                                      <p:tavLst>
                                        <p:tav tm="0">
                                          <p:val>
                                            <p:fltVal val="0"/>
                                          </p:val>
                                        </p:tav>
                                        <p:tav tm="100000">
                                          <p:val>
                                            <p:strVal val="#ppt_h"/>
                                          </p:val>
                                        </p:tav>
                                      </p:tavLst>
                                    </p:anim>
                                    <p:anim calcmode="lin" valueType="num">
                                      <p:cBhvr>
                                        <p:cTn id="15" dur="500" fill="hold"/>
                                        <p:tgtEl>
                                          <p:spTgt spid="206"/>
                                        </p:tgtEl>
                                        <p:attrNameLst>
                                          <p:attrName>style.rotation</p:attrName>
                                        </p:attrNameLst>
                                      </p:cBhvr>
                                      <p:tavLst>
                                        <p:tav tm="0">
                                          <p:val>
                                            <p:fltVal val="360"/>
                                          </p:val>
                                        </p:tav>
                                        <p:tav tm="100000">
                                          <p:val>
                                            <p:fltVal val="0"/>
                                          </p:val>
                                        </p:tav>
                                      </p:tavLst>
                                    </p:anim>
                                    <p:animEffect transition="in" filter="fade">
                                      <p:cBhvr>
                                        <p:cTn id="16" dur="500"/>
                                        <p:tgtEl>
                                          <p:spTgt spid="206"/>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207"/>
                                        </p:tgtEl>
                                        <p:attrNameLst>
                                          <p:attrName>style.visibility</p:attrName>
                                        </p:attrNameLst>
                                      </p:cBhvr>
                                      <p:to>
                                        <p:strVal val="visible"/>
                                      </p:to>
                                    </p:set>
                                    <p:anim calcmode="lin" valueType="num">
                                      <p:cBhvr>
                                        <p:cTn id="19" dur="500" fill="hold"/>
                                        <p:tgtEl>
                                          <p:spTgt spid="207"/>
                                        </p:tgtEl>
                                        <p:attrNameLst>
                                          <p:attrName>ppt_w</p:attrName>
                                        </p:attrNameLst>
                                      </p:cBhvr>
                                      <p:tavLst>
                                        <p:tav tm="0">
                                          <p:val>
                                            <p:fltVal val="0"/>
                                          </p:val>
                                        </p:tav>
                                        <p:tav tm="100000">
                                          <p:val>
                                            <p:strVal val="#ppt_w"/>
                                          </p:val>
                                        </p:tav>
                                      </p:tavLst>
                                    </p:anim>
                                    <p:anim calcmode="lin" valueType="num">
                                      <p:cBhvr>
                                        <p:cTn id="20" dur="500" fill="hold"/>
                                        <p:tgtEl>
                                          <p:spTgt spid="207"/>
                                        </p:tgtEl>
                                        <p:attrNameLst>
                                          <p:attrName>ppt_h</p:attrName>
                                        </p:attrNameLst>
                                      </p:cBhvr>
                                      <p:tavLst>
                                        <p:tav tm="0">
                                          <p:val>
                                            <p:fltVal val="0"/>
                                          </p:val>
                                        </p:tav>
                                        <p:tav tm="100000">
                                          <p:val>
                                            <p:strVal val="#ppt_h"/>
                                          </p:val>
                                        </p:tav>
                                      </p:tavLst>
                                    </p:anim>
                                    <p:anim calcmode="lin" valueType="num">
                                      <p:cBhvr>
                                        <p:cTn id="21" dur="500" fill="hold"/>
                                        <p:tgtEl>
                                          <p:spTgt spid="207"/>
                                        </p:tgtEl>
                                        <p:attrNameLst>
                                          <p:attrName>style.rotation</p:attrName>
                                        </p:attrNameLst>
                                      </p:cBhvr>
                                      <p:tavLst>
                                        <p:tav tm="0">
                                          <p:val>
                                            <p:fltVal val="360"/>
                                          </p:val>
                                        </p:tav>
                                        <p:tav tm="100000">
                                          <p:val>
                                            <p:fltVal val="0"/>
                                          </p:val>
                                        </p:tav>
                                      </p:tavLst>
                                    </p:anim>
                                    <p:animEffect transition="in" filter="fade">
                                      <p:cBhvr>
                                        <p:cTn id="22" dur="500"/>
                                        <p:tgtEl>
                                          <p:spTgt spid="207"/>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208"/>
                                        </p:tgtEl>
                                        <p:attrNameLst>
                                          <p:attrName>style.visibility</p:attrName>
                                        </p:attrNameLst>
                                      </p:cBhvr>
                                      <p:to>
                                        <p:strVal val="visible"/>
                                      </p:to>
                                    </p:set>
                                    <p:anim calcmode="lin" valueType="num">
                                      <p:cBhvr>
                                        <p:cTn id="26" dur="500" fill="hold"/>
                                        <p:tgtEl>
                                          <p:spTgt spid="208"/>
                                        </p:tgtEl>
                                        <p:attrNameLst>
                                          <p:attrName>ppt_w</p:attrName>
                                        </p:attrNameLst>
                                      </p:cBhvr>
                                      <p:tavLst>
                                        <p:tav tm="0">
                                          <p:val>
                                            <p:fltVal val="0"/>
                                          </p:val>
                                        </p:tav>
                                        <p:tav tm="100000">
                                          <p:val>
                                            <p:strVal val="#ppt_w"/>
                                          </p:val>
                                        </p:tav>
                                      </p:tavLst>
                                    </p:anim>
                                    <p:anim calcmode="lin" valueType="num">
                                      <p:cBhvr>
                                        <p:cTn id="27" dur="500" fill="hold"/>
                                        <p:tgtEl>
                                          <p:spTgt spid="208"/>
                                        </p:tgtEl>
                                        <p:attrNameLst>
                                          <p:attrName>ppt_h</p:attrName>
                                        </p:attrNameLst>
                                      </p:cBhvr>
                                      <p:tavLst>
                                        <p:tav tm="0">
                                          <p:val>
                                            <p:fltVal val="0"/>
                                          </p:val>
                                        </p:tav>
                                        <p:tav tm="100000">
                                          <p:val>
                                            <p:strVal val="#ppt_h"/>
                                          </p:val>
                                        </p:tav>
                                      </p:tavLst>
                                    </p:anim>
                                    <p:animEffect transition="in" filter="fade">
                                      <p:cBhvr>
                                        <p:cTn id="28" dur="500"/>
                                        <p:tgtEl>
                                          <p:spTgt spid="20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09"/>
                                        </p:tgtEl>
                                        <p:attrNameLst>
                                          <p:attrName>style.visibility</p:attrName>
                                        </p:attrNameLst>
                                      </p:cBhvr>
                                      <p:to>
                                        <p:strVal val="visible"/>
                                      </p:to>
                                    </p:set>
                                    <p:anim calcmode="lin" valueType="num">
                                      <p:cBhvr>
                                        <p:cTn id="31" dur="500" fill="hold"/>
                                        <p:tgtEl>
                                          <p:spTgt spid="209"/>
                                        </p:tgtEl>
                                        <p:attrNameLst>
                                          <p:attrName>ppt_w</p:attrName>
                                        </p:attrNameLst>
                                      </p:cBhvr>
                                      <p:tavLst>
                                        <p:tav tm="0">
                                          <p:val>
                                            <p:fltVal val="0"/>
                                          </p:val>
                                        </p:tav>
                                        <p:tav tm="100000">
                                          <p:val>
                                            <p:strVal val="#ppt_w"/>
                                          </p:val>
                                        </p:tav>
                                      </p:tavLst>
                                    </p:anim>
                                    <p:anim calcmode="lin" valueType="num">
                                      <p:cBhvr>
                                        <p:cTn id="32" dur="500" fill="hold"/>
                                        <p:tgtEl>
                                          <p:spTgt spid="209"/>
                                        </p:tgtEl>
                                        <p:attrNameLst>
                                          <p:attrName>ppt_h</p:attrName>
                                        </p:attrNameLst>
                                      </p:cBhvr>
                                      <p:tavLst>
                                        <p:tav tm="0">
                                          <p:val>
                                            <p:fltVal val="0"/>
                                          </p:val>
                                        </p:tav>
                                        <p:tav tm="100000">
                                          <p:val>
                                            <p:strVal val="#ppt_h"/>
                                          </p:val>
                                        </p:tav>
                                      </p:tavLst>
                                    </p:anim>
                                    <p:animEffect transition="in" filter="fade">
                                      <p:cBhvr>
                                        <p:cTn id="33" dur="500"/>
                                        <p:tgtEl>
                                          <p:spTgt spid="20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10"/>
                                        </p:tgtEl>
                                        <p:attrNameLst>
                                          <p:attrName>style.visibility</p:attrName>
                                        </p:attrNameLst>
                                      </p:cBhvr>
                                      <p:to>
                                        <p:strVal val="visible"/>
                                      </p:to>
                                    </p:set>
                                    <p:anim calcmode="lin" valueType="num">
                                      <p:cBhvr>
                                        <p:cTn id="36" dur="500" fill="hold"/>
                                        <p:tgtEl>
                                          <p:spTgt spid="210"/>
                                        </p:tgtEl>
                                        <p:attrNameLst>
                                          <p:attrName>ppt_w</p:attrName>
                                        </p:attrNameLst>
                                      </p:cBhvr>
                                      <p:tavLst>
                                        <p:tav tm="0">
                                          <p:val>
                                            <p:fltVal val="0"/>
                                          </p:val>
                                        </p:tav>
                                        <p:tav tm="100000">
                                          <p:val>
                                            <p:strVal val="#ppt_w"/>
                                          </p:val>
                                        </p:tav>
                                      </p:tavLst>
                                    </p:anim>
                                    <p:anim calcmode="lin" valueType="num">
                                      <p:cBhvr>
                                        <p:cTn id="37" dur="500" fill="hold"/>
                                        <p:tgtEl>
                                          <p:spTgt spid="210"/>
                                        </p:tgtEl>
                                        <p:attrNameLst>
                                          <p:attrName>ppt_h</p:attrName>
                                        </p:attrNameLst>
                                      </p:cBhvr>
                                      <p:tavLst>
                                        <p:tav tm="0">
                                          <p:val>
                                            <p:fltVal val="0"/>
                                          </p:val>
                                        </p:tav>
                                        <p:tav tm="100000">
                                          <p:val>
                                            <p:strVal val="#ppt_h"/>
                                          </p:val>
                                        </p:tav>
                                      </p:tavLst>
                                    </p:anim>
                                    <p:animEffect transition="in" filter="fade">
                                      <p:cBhvr>
                                        <p:cTn id="38" dur="500"/>
                                        <p:tgtEl>
                                          <p:spTgt spid="210"/>
                                        </p:tgtEl>
                                      </p:cBhvr>
                                    </p:animEffect>
                                  </p:childTnLst>
                                </p:cTn>
                              </p:par>
                            </p:childTnLst>
                          </p:cTn>
                        </p:par>
                        <p:par>
                          <p:cTn id="39" fill="hold">
                            <p:stCondLst>
                              <p:cond delay="1000"/>
                            </p:stCondLst>
                            <p:childTnLst>
                              <p:par>
                                <p:cTn id="40" presetID="14" presetClass="entr" presetSubtype="10" fill="hold" grpId="0" nodeType="afterEffect">
                                  <p:stCondLst>
                                    <p:cond delay="0"/>
                                  </p:stCondLst>
                                  <p:childTnLst>
                                    <p:set>
                                      <p:cBhvr>
                                        <p:cTn id="41" dur="1" fill="hold">
                                          <p:stCondLst>
                                            <p:cond delay="0"/>
                                          </p:stCondLst>
                                        </p:cTn>
                                        <p:tgtEl>
                                          <p:spTgt spid="220"/>
                                        </p:tgtEl>
                                        <p:attrNameLst>
                                          <p:attrName>style.visibility</p:attrName>
                                        </p:attrNameLst>
                                      </p:cBhvr>
                                      <p:to>
                                        <p:strVal val="visible"/>
                                      </p:to>
                                    </p:set>
                                    <p:animEffect transition="in" filter="randombar(horizontal)">
                                      <p:cBhvr>
                                        <p:cTn id="42" dur="500"/>
                                        <p:tgtEl>
                                          <p:spTgt spid="220"/>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224"/>
                                        </p:tgtEl>
                                        <p:attrNameLst>
                                          <p:attrName>style.visibility</p:attrName>
                                        </p:attrNameLst>
                                      </p:cBhvr>
                                      <p:to>
                                        <p:strVal val="visible"/>
                                      </p:to>
                                    </p:set>
                                    <p:animEffect transition="in" filter="fade">
                                      <p:cBhvr>
                                        <p:cTn id="46" dur="500"/>
                                        <p:tgtEl>
                                          <p:spTgt spid="224"/>
                                        </p:tgtEl>
                                      </p:cBhvr>
                                    </p:animEffect>
                                  </p:childTnLst>
                                </p:cTn>
                              </p:par>
                            </p:childTnLst>
                          </p:cTn>
                        </p:par>
                        <p:par>
                          <p:cTn id="47" fill="hold">
                            <p:stCondLst>
                              <p:cond delay="2000"/>
                            </p:stCondLst>
                            <p:childTnLst>
                              <p:par>
                                <p:cTn id="48" presetID="21" presetClass="entr" presetSubtype="1" fill="hold" grpId="0" nodeType="afterEffect">
                                  <p:stCondLst>
                                    <p:cond delay="0"/>
                                  </p:stCondLst>
                                  <p:childTnLst>
                                    <p:set>
                                      <p:cBhvr>
                                        <p:cTn id="49" dur="1" fill="hold">
                                          <p:stCondLst>
                                            <p:cond delay="0"/>
                                          </p:stCondLst>
                                        </p:cTn>
                                        <p:tgtEl>
                                          <p:spTgt spid="211"/>
                                        </p:tgtEl>
                                        <p:attrNameLst>
                                          <p:attrName>style.visibility</p:attrName>
                                        </p:attrNameLst>
                                      </p:cBhvr>
                                      <p:to>
                                        <p:strVal val="visible"/>
                                      </p:to>
                                    </p:set>
                                    <p:animEffect transition="in" filter="wheel(1)">
                                      <p:cBhvr>
                                        <p:cTn id="50" dur="500"/>
                                        <p:tgtEl>
                                          <p:spTgt spid="211"/>
                                        </p:tgtEl>
                                      </p:cBhvr>
                                    </p:animEffect>
                                  </p:childTnLst>
                                </p:cTn>
                              </p:par>
                              <p:par>
                                <p:cTn id="51" presetID="21" presetClass="entr" presetSubtype="1" fill="hold" grpId="0" nodeType="withEffect">
                                  <p:stCondLst>
                                    <p:cond delay="0"/>
                                  </p:stCondLst>
                                  <p:childTnLst>
                                    <p:set>
                                      <p:cBhvr>
                                        <p:cTn id="52" dur="1" fill="hold">
                                          <p:stCondLst>
                                            <p:cond delay="0"/>
                                          </p:stCondLst>
                                        </p:cTn>
                                        <p:tgtEl>
                                          <p:spTgt spid="212"/>
                                        </p:tgtEl>
                                        <p:attrNameLst>
                                          <p:attrName>style.visibility</p:attrName>
                                        </p:attrNameLst>
                                      </p:cBhvr>
                                      <p:to>
                                        <p:strVal val="visible"/>
                                      </p:to>
                                    </p:set>
                                    <p:animEffect transition="in" filter="wheel(1)">
                                      <p:cBhvr>
                                        <p:cTn id="53" dur="500"/>
                                        <p:tgtEl>
                                          <p:spTgt spid="212"/>
                                        </p:tgtEl>
                                      </p:cBhvr>
                                    </p:animEffect>
                                  </p:childTnLst>
                                </p:cTn>
                              </p:par>
                              <p:par>
                                <p:cTn id="54" presetID="21" presetClass="entr" presetSubtype="1" fill="hold" grpId="0" nodeType="withEffect">
                                  <p:stCondLst>
                                    <p:cond delay="0"/>
                                  </p:stCondLst>
                                  <p:childTnLst>
                                    <p:set>
                                      <p:cBhvr>
                                        <p:cTn id="55" dur="1" fill="hold">
                                          <p:stCondLst>
                                            <p:cond delay="0"/>
                                          </p:stCondLst>
                                        </p:cTn>
                                        <p:tgtEl>
                                          <p:spTgt spid="213"/>
                                        </p:tgtEl>
                                        <p:attrNameLst>
                                          <p:attrName>style.visibility</p:attrName>
                                        </p:attrNameLst>
                                      </p:cBhvr>
                                      <p:to>
                                        <p:strVal val="visible"/>
                                      </p:to>
                                    </p:set>
                                    <p:animEffect transition="in" filter="wheel(1)">
                                      <p:cBhvr>
                                        <p:cTn id="56" dur="500"/>
                                        <p:tgtEl>
                                          <p:spTgt spid="213"/>
                                        </p:tgtEl>
                                      </p:cBhvr>
                                    </p:animEffect>
                                  </p:childTnLst>
                                </p:cTn>
                              </p:par>
                              <p:par>
                                <p:cTn id="57" presetID="21" presetClass="entr" presetSubtype="1" fill="hold" grpId="0" nodeType="withEffect">
                                  <p:stCondLst>
                                    <p:cond delay="0"/>
                                  </p:stCondLst>
                                  <p:childTnLst>
                                    <p:set>
                                      <p:cBhvr>
                                        <p:cTn id="58" dur="1" fill="hold">
                                          <p:stCondLst>
                                            <p:cond delay="0"/>
                                          </p:stCondLst>
                                        </p:cTn>
                                        <p:tgtEl>
                                          <p:spTgt spid="214"/>
                                        </p:tgtEl>
                                        <p:attrNameLst>
                                          <p:attrName>style.visibility</p:attrName>
                                        </p:attrNameLst>
                                      </p:cBhvr>
                                      <p:to>
                                        <p:strVal val="visible"/>
                                      </p:to>
                                    </p:set>
                                    <p:animEffect transition="in" filter="wheel(1)">
                                      <p:cBhvr>
                                        <p:cTn id="59" dur="500"/>
                                        <p:tgtEl>
                                          <p:spTgt spid="214"/>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15"/>
                                        </p:tgtEl>
                                        <p:attrNameLst>
                                          <p:attrName>style.visibility</p:attrName>
                                        </p:attrNameLst>
                                      </p:cBhvr>
                                      <p:to>
                                        <p:strVal val="visible"/>
                                      </p:to>
                                    </p:set>
                                    <p:animEffect transition="in" filter="wheel(1)">
                                      <p:cBhvr>
                                        <p:cTn id="62" dur="500"/>
                                        <p:tgtEl>
                                          <p:spTgt spid="215"/>
                                        </p:tgtEl>
                                      </p:cBhvr>
                                    </p:animEffect>
                                  </p:childTnLst>
                                </p:cTn>
                              </p:par>
                              <p:par>
                                <p:cTn id="63" presetID="21" presetClass="entr" presetSubtype="1" fill="hold" grpId="0" nodeType="withEffect">
                                  <p:stCondLst>
                                    <p:cond delay="0"/>
                                  </p:stCondLst>
                                  <p:childTnLst>
                                    <p:set>
                                      <p:cBhvr>
                                        <p:cTn id="64" dur="1" fill="hold">
                                          <p:stCondLst>
                                            <p:cond delay="0"/>
                                          </p:stCondLst>
                                        </p:cTn>
                                        <p:tgtEl>
                                          <p:spTgt spid="216"/>
                                        </p:tgtEl>
                                        <p:attrNameLst>
                                          <p:attrName>style.visibility</p:attrName>
                                        </p:attrNameLst>
                                      </p:cBhvr>
                                      <p:to>
                                        <p:strVal val="visible"/>
                                      </p:to>
                                    </p:set>
                                    <p:animEffect transition="in" filter="wheel(1)">
                                      <p:cBhvr>
                                        <p:cTn id="65" dur="500"/>
                                        <p:tgtEl>
                                          <p:spTgt spid="216"/>
                                        </p:tgtEl>
                                      </p:cBhvr>
                                    </p:animEffect>
                                  </p:childTnLst>
                                </p:cTn>
                              </p:par>
                            </p:childTnLst>
                          </p:cTn>
                        </p:par>
                        <p:par>
                          <p:cTn id="66" fill="hold">
                            <p:stCondLst>
                              <p:cond delay="2500"/>
                            </p:stCondLst>
                            <p:childTnLst>
                              <p:par>
                                <p:cTn id="67" presetID="22" presetClass="entr" presetSubtype="8" fill="hold" nodeType="afterEffect">
                                  <p:stCondLst>
                                    <p:cond delay="0"/>
                                  </p:stCondLst>
                                  <p:childTnLst>
                                    <p:set>
                                      <p:cBhvr>
                                        <p:cTn id="68" dur="1" fill="hold">
                                          <p:stCondLst>
                                            <p:cond delay="0"/>
                                          </p:stCondLst>
                                        </p:cTn>
                                        <p:tgtEl>
                                          <p:spTgt spid="219"/>
                                        </p:tgtEl>
                                        <p:attrNameLst>
                                          <p:attrName>style.visibility</p:attrName>
                                        </p:attrNameLst>
                                      </p:cBhvr>
                                      <p:to>
                                        <p:strVal val="visible"/>
                                      </p:to>
                                    </p:set>
                                    <p:animEffect transition="in" filter="wipe(left)">
                                      <p:cBhvr>
                                        <p:cTn id="69" dur="500"/>
                                        <p:tgtEl>
                                          <p:spTgt spid="219"/>
                                        </p:tgtEl>
                                      </p:cBhvr>
                                    </p:animEffect>
                                  </p:childTnLst>
                                </p:cTn>
                              </p:par>
                              <p:par>
                                <p:cTn id="70" presetID="22" presetClass="entr" presetSubtype="8" fill="hold" nodeType="withEffect">
                                  <p:stCondLst>
                                    <p:cond delay="0"/>
                                  </p:stCondLst>
                                  <p:childTnLst>
                                    <p:set>
                                      <p:cBhvr>
                                        <p:cTn id="71" dur="1" fill="hold">
                                          <p:stCondLst>
                                            <p:cond delay="0"/>
                                          </p:stCondLst>
                                        </p:cTn>
                                        <p:tgtEl>
                                          <p:spTgt spid="218"/>
                                        </p:tgtEl>
                                        <p:attrNameLst>
                                          <p:attrName>style.visibility</p:attrName>
                                        </p:attrNameLst>
                                      </p:cBhvr>
                                      <p:to>
                                        <p:strVal val="visible"/>
                                      </p:to>
                                    </p:set>
                                    <p:animEffect transition="in" filter="wipe(left)">
                                      <p:cBhvr>
                                        <p:cTn id="72" dur="500"/>
                                        <p:tgtEl>
                                          <p:spTgt spid="218"/>
                                        </p:tgtEl>
                                      </p:cBhvr>
                                    </p:animEffect>
                                  </p:childTnLst>
                                </p:cTn>
                              </p:par>
                              <p:par>
                                <p:cTn id="73" presetID="22" presetClass="entr" presetSubtype="8" fill="hold" nodeType="withEffect">
                                  <p:stCondLst>
                                    <p:cond delay="0"/>
                                  </p:stCondLst>
                                  <p:childTnLst>
                                    <p:set>
                                      <p:cBhvr>
                                        <p:cTn id="74" dur="1" fill="hold">
                                          <p:stCondLst>
                                            <p:cond delay="0"/>
                                          </p:stCondLst>
                                        </p:cTn>
                                        <p:tgtEl>
                                          <p:spTgt spid="217"/>
                                        </p:tgtEl>
                                        <p:attrNameLst>
                                          <p:attrName>style.visibility</p:attrName>
                                        </p:attrNameLst>
                                      </p:cBhvr>
                                      <p:to>
                                        <p:strVal val="visible"/>
                                      </p:to>
                                    </p:set>
                                    <p:animEffect transition="in" filter="wipe(left)">
                                      <p:cBhvr>
                                        <p:cTn id="75" dur="500"/>
                                        <p:tgtEl>
                                          <p:spTgt spid="217"/>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221"/>
                                        </p:tgtEl>
                                        <p:attrNameLst>
                                          <p:attrName>style.visibility</p:attrName>
                                        </p:attrNameLst>
                                      </p:cBhvr>
                                      <p:to>
                                        <p:strVal val="visible"/>
                                      </p:to>
                                    </p:set>
                                    <p:animEffect transition="in" filter="wipe(left)">
                                      <p:cBhvr>
                                        <p:cTn id="78" dur="500"/>
                                        <p:tgtEl>
                                          <p:spTgt spid="221"/>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22"/>
                                        </p:tgtEl>
                                        <p:attrNameLst>
                                          <p:attrName>style.visibility</p:attrName>
                                        </p:attrNameLst>
                                      </p:cBhvr>
                                      <p:to>
                                        <p:strVal val="visible"/>
                                      </p:to>
                                    </p:set>
                                    <p:animEffect transition="in" filter="wipe(left)">
                                      <p:cBhvr>
                                        <p:cTn id="81" dur="500"/>
                                        <p:tgtEl>
                                          <p:spTgt spid="222"/>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223"/>
                                        </p:tgtEl>
                                        <p:attrNameLst>
                                          <p:attrName>style.visibility</p:attrName>
                                        </p:attrNameLst>
                                      </p:cBhvr>
                                      <p:to>
                                        <p:strVal val="visible"/>
                                      </p:to>
                                    </p:set>
                                    <p:animEffect transition="in" filter="wipe(left)">
                                      <p:cBhvr>
                                        <p:cTn id="84" dur="500"/>
                                        <p:tgtEl>
                                          <p:spTgt spid="223"/>
                                        </p:tgtEl>
                                      </p:cBhvr>
                                    </p:animEffect>
                                  </p:childTnLst>
                                </p:cTn>
                              </p:par>
                            </p:childTnLst>
                          </p:cTn>
                        </p:par>
                        <p:par>
                          <p:cTn id="85" fill="hold">
                            <p:stCondLst>
                              <p:cond delay="3000"/>
                            </p:stCondLst>
                            <p:childTnLst>
                              <p:par>
                                <p:cTn id="86" presetID="10" presetClass="entr" presetSubtype="0" fill="hold" grpId="0" nodeType="afterEffect">
                                  <p:stCondLst>
                                    <p:cond delay="0"/>
                                  </p:stCondLst>
                                  <p:childTnLst>
                                    <p:set>
                                      <p:cBhvr>
                                        <p:cTn id="87" dur="1" fill="hold">
                                          <p:stCondLst>
                                            <p:cond delay="0"/>
                                          </p:stCondLst>
                                        </p:cTn>
                                        <p:tgtEl>
                                          <p:spTgt spid="225"/>
                                        </p:tgtEl>
                                        <p:attrNameLst>
                                          <p:attrName>style.visibility</p:attrName>
                                        </p:attrNameLst>
                                      </p:cBhvr>
                                      <p:to>
                                        <p:strVal val="visible"/>
                                      </p:to>
                                    </p:set>
                                    <p:animEffect transition="in" filter="fade">
                                      <p:cBhvr>
                                        <p:cTn id="88" dur="500"/>
                                        <p:tgtEl>
                                          <p:spTgt spid="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animBg="1"/>
      <p:bldP spid="206" grpId="0" animBg="1"/>
      <p:bldP spid="207" grpId="0" animBg="1"/>
      <p:bldP spid="208" grpId="0"/>
      <p:bldP spid="209" grpId="0"/>
      <p:bldP spid="210" grpId="0"/>
      <p:bldP spid="211" grpId="0" animBg="1"/>
      <p:bldP spid="212" grpId="0"/>
      <p:bldP spid="213" grpId="0" animBg="1"/>
      <p:bldP spid="214" grpId="0"/>
      <p:bldP spid="215" grpId="0" animBg="1"/>
      <p:bldP spid="216" grpId="0"/>
      <p:bldP spid="220" grpId="0" animBg="1"/>
      <p:bldP spid="221" grpId="0"/>
      <p:bldP spid="222" grpId="0"/>
      <p:bldP spid="223" grpId="0"/>
      <p:bldP spid="224" grpId="0"/>
      <p:bldP spid="22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2798928" y="2513392"/>
            <a:ext cx="6981199" cy="677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6600" dirty="0">
                <a:gradFill flip="none" rotWithShape="1">
                  <a:gsLst>
                    <a:gs pos="0">
                      <a:srgbClr val="7381B8">
                        <a:shade val="30000"/>
                        <a:satMod val="115000"/>
                      </a:srgbClr>
                    </a:gs>
                    <a:gs pos="50000">
                      <a:srgbClr val="7381B8">
                        <a:shade val="67500"/>
                        <a:satMod val="115000"/>
                      </a:srgbClr>
                    </a:gs>
                    <a:gs pos="100000">
                      <a:srgbClr val="7381B8">
                        <a:shade val="100000"/>
                        <a:satMod val="115000"/>
                      </a:srgbClr>
                    </a:gs>
                  </a:gsLst>
                  <a:lin ang="16200000" scaled="1"/>
                  <a:tileRect/>
                </a:gradFill>
                <a:latin typeface="方正字迹-吕建德字体" panose="02010600010101010101" pitchFamily="2" charset="-122"/>
                <a:ea typeface="方正字迹-吕建德字体" panose="02010600010101010101" pitchFamily="2" charset="-122"/>
              </a:rPr>
              <a:t>感谢您的观看</a:t>
            </a:r>
          </a:p>
        </p:txBody>
      </p:sp>
      <p:sp>
        <p:nvSpPr>
          <p:cNvPr id="18" name="Rectangle 3"/>
          <p:cNvSpPr txBox="1">
            <a:spLocks noChangeArrowheads="1"/>
          </p:cNvSpPr>
          <p:nvPr/>
        </p:nvSpPr>
        <p:spPr bwMode="auto">
          <a:xfrm>
            <a:off x="4454748" y="1063496"/>
            <a:ext cx="3669558" cy="13252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en-US" altLang="zh-CN" sz="9600" dirty="0">
                <a:solidFill>
                  <a:srgbClr val="FD7A8A"/>
                </a:solidFill>
                <a:latin typeface="Impact" panose="020B0806030902050204" pitchFamily="34" charset="0"/>
              </a:rPr>
              <a:t>2020</a:t>
            </a:r>
            <a:endParaRPr lang="zh-CN" altLang="en-US" sz="9600" dirty="0">
              <a:solidFill>
                <a:srgbClr val="FD7A8A"/>
              </a:solidFill>
              <a:latin typeface="Impact" panose="020B0806030902050204" pitchFamily="34" charset="0"/>
            </a:endParaRPr>
          </a:p>
        </p:txBody>
      </p:sp>
      <p:sp>
        <p:nvSpPr>
          <p:cNvPr id="19" name="矩形 18"/>
          <p:cNvSpPr/>
          <p:nvPr/>
        </p:nvSpPr>
        <p:spPr>
          <a:xfrm>
            <a:off x="3274013" y="3318546"/>
            <a:ext cx="6031029" cy="646331"/>
          </a:xfrm>
          <a:prstGeom prst="rect">
            <a:avLst/>
          </a:prstGeom>
        </p:spPr>
        <p:txBody>
          <a:bodyPr wrap="square">
            <a:spAutoFit/>
          </a:bodyPr>
          <a:lstStyle/>
          <a:p>
            <a:pPr algn="ct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Your content to play here, or through your copy, paste in this box, and select only the text. Your content to play here, or through your copy, paste in this box, and select only the text.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
                                        </p:tgtEl>
                                        <p:attrNameLst>
                                          <p:attrName>ppt_y</p:attrName>
                                        </p:attrNameLst>
                                      </p:cBhvr>
                                      <p:tavLst>
                                        <p:tav tm="0">
                                          <p:val>
                                            <p:strVal val="#ppt_y"/>
                                          </p:val>
                                        </p:tav>
                                        <p:tav tm="100000">
                                          <p:val>
                                            <p:strVal val="#ppt_y"/>
                                          </p:val>
                                        </p:tav>
                                      </p:tavLst>
                                    </p:anim>
                                    <p:anim calcmode="lin" valueType="num">
                                      <p:cBhvr>
                                        <p:cTn id="9"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
                                        </p:tgtEl>
                                      </p:cBhvr>
                                    </p:animEffect>
                                  </p:childTnLst>
                                </p:cTn>
                              </p:par>
                            </p:childTnLst>
                          </p:cTn>
                        </p:par>
                        <p:par>
                          <p:cTn id="12" fill="hold">
                            <p:stCondLst>
                              <p:cond delay="649"/>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
                                        </p:tgtEl>
                                        <p:attrNameLst>
                                          <p:attrName>ppt_y</p:attrName>
                                        </p:attrNameLst>
                                      </p:cBhvr>
                                      <p:tavLst>
                                        <p:tav tm="0">
                                          <p:val>
                                            <p:strVal val="#ppt_y"/>
                                          </p:val>
                                        </p:tav>
                                        <p:tav tm="100000">
                                          <p:val>
                                            <p:strVal val="#ppt_y"/>
                                          </p:val>
                                        </p:tav>
                                      </p:tavLst>
                                    </p:anim>
                                    <p:anim calcmode="lin" valueType="num">
                                      <p:cBhvr>
                                        <p:cTn id="17"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
                                        </p:tgtEl>
                                      </p:cBhvr>
                                    </p:animEffect>
                                  </p:childTnLst>
                                </p:cTn>
                              </p:par>
                            </p:childTnLst>
                          </p:cTn>
                        </p:par>
                        <p:par>
                          <p:cTn id="20" fill="hold">
                            <p:stCondLst>
                              <p:cond delay="1399"/>
                            </p:stCondLst>
                            <p:childTnLst>
                              <p:par>
                                <p:cTn id="21" presetID="16" presetClass="entr" presetSubtype="21"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12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p:nvPr/>
        </p:nvSpPr>
        <p:spPr>
          <a:xfrm>
            <a:off x="5213147" y="1944364"/>
            <a:ext cx="4185761" cy="830997"/>
          </a:xfrm>
          <a:prstGeom prst="rect">
            <a:avLst/>
          </a:prstGeom>
          <a:noFill/>
        </p:spPr>
        <p:txBody>
          <a:bodyPr wrap="none" rtlCol="0">
            <a:spAutoFit/>
          </a:bodyPr>
          <a:lstStyle/>
          <a:p>
            <a:pPr marL="0" lvl="1"/>
            <a:r>
              <a:rPr lang="zh-CN" altLang="en-US" sz="4800" b="1" spc="400" dirty="0">
                <a:solidFill>
                  <a:srgbClr val="7381B8"/>
                </a:solidFill>
                <a:latin typeface="微软雅黑" panose="020B0503020204020204" pitchFamily="34" charset="-122"/>
                <a:ea typeface="微软雅黑" panose="020B0503020204020204" pitchFamily="34" charset="-122"/>
              </a:rPr>
              <a:t>标题内容概述</a:t>
            </a:r>
          </a:p>
        </p:txBody>
      </p:sp>
      <p:cxnSp>
        <p:nvCxnSpPr>
          <p:cNvPr id="8" name="直接连接符 7"/>
          <p:cNvCxnSpPr/>
          <p:nvPr/>
        </p:nvCxnSpPr>
        <p:spPr>
          <a:xfrm>
            <a:off x="5272197" y="2912303"/>
            <a:ext cx="4357441" cy="0"/>
          </a:xfrm>
          <a:prstGeom prst="line">
            <a:avLst/>
          </a:prstGeom>
          <a:ln w="9525">
            <a:solidFill>
              <a:schemeClr val="tx2"/>
            </a:solidFill>
            <a:prstDash val="solid"/>
            <a:tailEnd type="diamond"/>
          </a:ln>
        </p:spPr>
        <p:style>
          <a:lnRef idx="1">
            <a:schemeClr val="accent1"/>
          </a:lnRef>
          <a:fillRef idx="0">
            <a:schemeClr val="accent1"/>
          </a:fillRef>
          <a:effectRef idx="0">
            <a:schemeClr val="accent1"/>
          </a:effectRef>
          <a:fontRef idx="minor">
            <a:schemeClr val="tx1"/>
          </a:fontRef>
        </p:style>
      </p:cxnSp>
      <p:sp>
        <p:nvSpPr>
          <p:cNvPr id="9" name="文本框 9"/>
          <p:cNvSpPr txBox="1"/>
          <p:nvPr/>
        </p:nvSpPr>
        <p:spPr>
          <a:xfrm>
            <a:off x="5353503" y="3099980"/>
            <a:ext cx="2677253" cy="266676"/>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735" dirty="0">
                <a:solidFill>
                  <a:srgbClr val="5F5F5F"/>
                </a:solidFill>
                <a:latin typeface="微软雅黑" panose="020B0503020204020204" pitchFamily="34" charset="-122"/>
                <a:ea typeface="微软雅黑" panose="020B0503020204020204" pitchFamily="34" charset="-122"/>
              </a:rPr>
              <a:t>标题文字内容</a:t>
            </a:r>
          </a:p>
        </p:txBody>
      </p:sp>
      <p:sp>
        <p:nvSpPr>
          <p:cNvPr id="10" name="文本框 9"/>
          <p:cNvSpPr txBox="1"/>
          <p:nvPr/>
        </p:nvSpPr>
        <p:spPr>
          <a:xfrm>
            <a:off x="5353502" y="3504715"/>
            <a:ext cx="2677253" cy="266676"/>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735" dirty="0">
                <a:solidFill>
                  <a:srgbClr val="5F5F5F"/>
                </a:solidFill>
                <a:latin typeface="微软雅黑" panose="020B0503020204020204" pitchFamily="34" charset="-122"/>
                <a:ea typeface="微软雅黑" panose="020B0503020204020204" pitchFamily="34" charset="-122"/>
              </a:rPr>
              <a:t>标题文字内容</a:t>
            </a:r>
          </a:p>
        </p:txBody>
      </p:sp>
      <p:sp>
        <p:nvSpPr>
          <p:cNvPr id="11" name="文本框 9"/>
          <p:cNvSpPr txBox="1"/>
          <p:nvPr/>
        </p:nvSpPr>
        <p:spPr>
          <a:xfrm>
            <a:off x="7624458" y="3104324"/>
            <a:ext cx="2677253" cy="266676"/>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735" dirty="0">
                <a:solidFill>
                  <a:srgbClr val="5F5F5F"/>
                </a:solidFill>
                <a:latin typeface="微软雅黑" panose="020B0503020204020204" pitchFamily="34" charset="-122"/>
                <a:ea typeface="微软雅黑" panose="020B0503020204020204" pitchFamily="34" charset="-122"/>
              </a:rPr>
              <a:t>标题文字内容</a:t>
            </a:r>
          </a:p>
        </p:txBody>
      </p:sp>
      <p:sp>
        <p:nvSpPr>
          <p:cNvPr id="12" name="文本框 9"/>
          <p:cNvSpPr txBox="1"/>
          <p:nvPr/>
        </p:nvSpPr>
        <p:spPr>
          <a:xfrm>
            <a:off x="7624459" y="3509659"/>
            <a:ext cx="2677253" cy="266676"/>
          </a:xfrm>
          <a:prstGeom prst="rect">
            <a:avLst/>
          </a:prstGeom>
          <a:noFill/>
        </p:spPr>
        <p:txBody>
          <a:bodyPr wrap="square" lIns="0" tIns="0" rIns="0" bIns="0" rtlCol="0">
            <a:spAutoFit/>
          </a:bodyPr>
          <a:lstStyle/>
          <a:p>
            <a:pPr marL="228600" lvl="1" indent="-228600">
              <a:buFont typeface="Wingdings" panose="05000000000000000000" pitchFamily="2" charset="2"/>
              <a:buChar char="l"/>
            </a:pPr>
            <a:r>
              <a:rPr lang="zh-CN" altLang="en-US" sz="1735" dirty="0">
                <a:solidFill>
                  <a:srgbClr val="5F5F5F"/>
                </a:solidFill>
                <a:latin typeface="微软雅黑" panose="020B0503020204020204" pitchFamily="34" charset="-122"/>
                <a:ea typeface="微软雅黑" panose="020B0503020204020204" pitchFamily="34" charset="-122"/>
              </a:rPr>
              <a:t>标题文字内容</a:t>
            </a:r>
          </a:p>
        </p:txBody>
      </p:sp>
      <p:grpSp>
        <p:nvGrpSpPr>
          <p:cNvPr id="13" name="组合 12"/>
          <p:cNvGrpSpPr/>
          <p:nvPr/>
        </p:nvGrpSpPr>
        <p:grpSpPr>
          <a:xfrm>
            <a:off x="2831637" y="1944364"/>
            <a:ext cx="2016224" cy="2016224"/>
            <a:chOff x="2118480" y="1316166"/>
            <a:chExt cx="1512168" cy="1512168"/>
          </a:xfrm>
        </p:grpSpPr>
        <p:sp>
          <p:nvSpPr>
            <p:cNvPr id="14" name="椭圆 13"/>
            <p:cNvSpPr/>
            <p:nvPr/>
          </p:nvSpPr>
          <p:spPr>
            <a:xfrm>
              <a:off x="2118480" y="1316166"/>
              <a:ext cx="1512168" cy="15121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TextBox 67"/>
            <p:cNvSpPr txBox="1"/>
            <p:nvPr/>
          </p:nvSpPr>
          <p:spPr>
            <a:xfrm>
              <a:off x="2396585" y="1556810"/>
              <a:ext cx="1022180" cy="992579"/>
            </a:xfrm>
            <a:prstGeom prst="rect">
              <a:avLst/>
            </a:prstGeom>
            <a:noFill/>
          </p:spPr>
          <p:txBody>
            <a:bodyPr wrap="square" rtlCol="0">
              <a:spAutoFit/>
            </a:bodyPr>
            <a:lstStyle/>
            <a:p>
              <a:pPr marL="0" lvl="1"/>
              <a:r>
                <a:rPr lang="en-US" altLang="zh-CN" sz="8000" spc="300" dirty="0">
                  <a:solidFill>
                    <a:schemeClr val="bg1"/>
                  </a:solidFill>
                  <a:latin typeface="Impact" panose="020B0806030902050204" pitchFamily="34" charset="0"/>
                  <a:ea typeface="微软雅黑" panose="020B0503020204020204" pitchFamily="34" charset="-122"/>
                </a:rPr>
                <a:t>01</a:t>
              </a:r>
              <a:endParaRPr lang="zh-CN" altLang="en-US" sz="8000" spc="300" dirty="0">
                <a:solidFill>
                  <a:schemeClr val="bg1"/>
                </a:solidFill>
                <a:latin typeface="Impact" panose="020B0806030902050204" pitchFamily="34" charset="0"/>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animEffect transition="in" filter="fade">
                                      <p:cBhvr>
                                        <p:cTn id="12" dur="500"/>
                                        <p:tgtEl>
                                          <p:spTgt spid="13"/>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ppt_x</p:attrName>
                                        </p:attrNameLst>
                                      </p:cBhvr>
                                      <p:tavLst>
                                        <p:tav tm="0">
                                          <p:val>
                                            <p:strVal val="#ppt_x-#ppt_w*1.125000"/>
                                          </p:val>
                                        </p:tav>
                                        <p:tav tm="100000">
                                          <p:val>
                                            <p:strVal val="#ppt_x"/>
                                          </p:val>
                                        </p:tav>
                                      </p:tavLst>
                                    </p:anim>
                                    <p:animEffect transition="in" filter="wipe(right)">
                                      <p:cBhvr>
                                        <p:cTn id="16" dur="500"/>
                                        <p:tgtEl>
                                          <p:spTgt spid="7"/>
                                        </p:tgtEl>
                                      </p:cBhvr>
                                    </p:animEffect>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20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2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40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bwMode="auto">
          <a:xfrm>
            <a:off x="6175365" y="2065613"/>
            <a:ext cx="725394" cy="725487"/>
            <a:chOff x="8614027" y="1721138"/>
            <a:chExt cx="725096" cy="725096"/>
          </a:xfrm>
        </p:grpSpPr>
        <p:sp>
          <p:nvSpPr>
            <p:cNvPr id="12" name="椭圆 11"/>
            <p:cNvSpPr/>
            <p:nvPr/>
          </p:nvSpPr>
          <p:spPr>
            <a:xfrm>
              <a:off x="8614027" y="1721138"/>
              <a:ext cx="725096" cy="7250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pic>
          <p:nvPicPr>
            <p:cNvPr id="22553" name="图片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69963" y="1772654"/>
              <a:ext cx="609429" cy="60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组合 13"/>
          <p:cNvGrpSpPr/>
          <p:nvPr/>
        </p:nvGrpSpPr>
        <p:grpSpPr bwMode="auto">
          <a:xfrm>
            <a:off x="6175365" y="3478488"/>
            <a:ext cx="725394" cy="725487"/>
            <a:chOff x="8485611" y="3260967"/>
            <a:chExt cx="725096" cy="725096"/>
          </a:xfrm>
        </p:grpSpPr>
        <p:sp>
          <p:nvSpPr>
            <p:cNvPr id="15" name="椭圆 14"/>
            <p:cNvSpPr/>
            <p:nvPr/>
          </p:nvSpPr>
          <p:spPr>
            <a:xfrm>
              <a:off x="8485611" y="3260967"/>
              <a:ext cx="725096" cy="7250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pic>
          <p:nvPicPr>
            <p:cNvPr id="22551" name="图片 1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02677" y="3391238"/>
              <a:ext cx="490964" cy="490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组合 16"/>
          <p:cNvGrpSpPr/>
          <p:nvPr/>
        </p:nvGrpSpPr>
        <p:grpSpPr bwMode="auto">
          <a:xfrm>
            <a:off x="6175365" y="4891363"/>
            <a:ext cx="725394" cy="725487"/>
            <a:chOff x="8699861" y="4496541"/>
            <a:chExt cx="725096" cy="725096"/>
          </a:xfrm>
        </p:grpSpPr>
        <p:sp>
          <p:nvSpPr>
            <p:cNvPr id="18" name="椭圆 17"/>
            <p:cNvSpPr/>
            <p:nvPr/>
          </p:nvSpPr>
          <p:spPr>
            <a:xfrm>
              <a:off x="8699861" y="4496541"/>
              <a:ext cx="725096" cy="725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pic>
          <p:nvPicPr>
            <p:cNvPr id="22549" name="图片 1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16927" y="4587850"/>
              <a:ext cx="490964" cy="490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组合 19"/>
          <p:cNvGrpSpPr/>
          <p:nvPr/>
        </p:nvGrpSpPr>
        <p:grpSpPr bwMode="auto">
          <a:xfrm>
            <a:off x="7018218" y="1765574"/>
            <a:ext cx="3503156" cy="1421873"/>
            <a:chOff x="5103592" y="1900508"/>
            <a:chExt cx="3504496" cy="1422085"/>
          </a:xfrm>
        </p:grpSpPr>
        <p:sp>
          <p:nvSpPr>
            <p:cNvPr id="22546" name="TextBox 35"/>
            <p:cNvSpPr txBox="1">
              <a:spLocks noChangeArrowheads="1"/>
            </p:cNvSpPr>
            <p:nvPr/>
          </p:nvSpPr>
          <p:spPr bwMode="auto">
            <a:xfrm>
              <a:off x="5103592" y="2269840"/>
              <a:ext cx="3504496" cy="1052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文字内容需概括精炼，建议与标题相关并符合整体语言风格，语言描述尽量简洁生动。文字内容需概括精炼，建议与标题相关并符合整体语言风格，语言描述尽量简洁生动。</a:t>
              </a:r>
              <a:endParaRPr lang="en-US" altLang="zh-CN" dirty="0"/>
            </a:p>
          </p:txBody>
        </p:sp>
        <p:sp>
          <p:nvSpPr>
            <p:cNvPr id="22547" name="文本框 21"/>
            <p:cNvSpPr txBox="1">
              <a:spLocks noChangeArrowheads="1"/>
            </p:cNvSpPr>
            <p:nvPr/>
          </p:nvSpPr>
          <p:spPr bwMode="auto">
            <a:xfrm>
              <a:off x="5103592" y="1900508"/>
              <a:ext cx="16204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tx2"/>
                  </a:solidFill>
                  <a:latin typeface="+mn-ea"/>
                  <a:ea typeface="+mn-ea"/>
                  <a:cs typeface="+mn-ea"/>
                </a:rPr>
                <a:t>添加您的文字</a:t>
              </a:r>
            </a:p>
          </p:txBody>
        </p:sp>
      </p:grpSp>
      <p:grpSp>
        <p:nvGrpSpPr>
          <p:cNvPr id="23" name="组合 22"/>
          <p:cNvGrpSpPr/>
          <p:nvPr/>
        </p:nvGrpSpPr>
        <p:grpSpPr bwMode="auto">
          <a:xfrm>
            <a:off x="7018220" y="3194324"/>
            <a:ext cx="3550775" cy="1421873"/>
            <a:chOff x="5103591" y="3328945"/>
            <a:chExt cx="3551013" cy="1422085"/>
          </a:xfrm>
        </p:grpSpPr>
        <p:sp>
          <p:nvSpPr>
            <p:cNvPr id="22544" name="TextBox 35"/>
            <p:cNvSpPr txBox="1">
              <a:spLocks noChangeArrowheads="1"/>
            </p:cNvSpPr>
            <p:nvPr/>
          </p:nvSpPr>
          <p:spPr bwMode="auto">
            <a:xfrm>
              <a:off x="5150108" y="3698277"/>
              <a:ext cx="3504496" cy="1052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文字内容需概括精炼，建议与标题相关并符合整体语言风格，语言描述尽量简洁生动。文字内容需概括精炼，建议与标题相关并符合整体语言风格，语言描述尽量简洁生动。</a:t>
              </a:r>
              <a:endParaRPr lang="en-US" altLang="zh-CN" dirty="0"/>
            </a:p>
          </p:txBody>
        </p:sp>
        <p:sp>
          <p:nvSpPr>
            <p:cNvPr id="22545" name="文本框 24"/>
            <p:cNvSpPr txBox="1">
              <a:spLocks noChangeArrowheads="1"/>
            </p:cNvSpPr>
            <p:nvPr/>
          </p:nvSpPr>
          <p:spPr bwMode="auto">
            <a:xfrm>
              <a:off x="5103591" y="3328945"/>
              <a:ext cx="16204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accent1"/>
                  </a:solidFill>
                  <a:latin typeface="+mn-ea"/>
                  <a:ea typeface="+mn-ea"/>
                  <a:cs typeface="+mn-ea"/>
                </a:rPr>
                <a:t>添加您的文字</a:t>
              </a:r>
            </a:p>
          </p:txBody>
        </p:sp>
      </p:grpSp>
      <p:grpSp>
        <p:nvGrpSpPr>
          <p:cNvPr id="26" name="组合 25"/>
          <p:cNvGrpSpPr/>
          <p:nvPr/>
        </p:nvGrpSpPr>
        <p:grpSpPr bwMode="auto">
          <a:xfrm>
            <a:off x="7018220" y="4684990"/>
            <a:ext cx="3550775" cy="1359703"/>
            <a:chOff x="5103590" y="4819657"/>
            <a:chExt cx="3551014" cy="1359484"/>
          </a:xfrm>
        </p:grpSpPr>
        <p:sp>
          <p:nvSpPr>
            <p:cNvPr id="22542" name="TextBox 35"/>
            <p:cNvSpPr txBox="1">
              <a:spLocks noChangeArrowheads="1"/>
            </p:cNvSpPr>
            <p:nvPr/>
          </p:nvSpPr>
          <p:spPr bwMode="auto">
            <a:xfrm>
              <a:off x="5150108" y="5126714"/>
              <a:ext cx="3504496" cy="1052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文字内容需概括精炼，建议与标题相关并符合整体语言风格，语言描述尽量简洁生动。文字内容需概括精炼，建议与标题相关并符合整体语言风格，语言描述尽量简洁生动。</a:t>
              </a:r>
              <a:endParaRPr lang="en-US" altLang="zh-CN" dirty="0"/>
            </a:p>
          </p:txBody>
        </p:sp>
        <p:sp>
          <p:nvSpPr>
            <p:cNvPr id="22543" name="文本框 27"/>
            <p:cNvSpPr txBox="1">
              <a:spLocks noChangeArrowheads="1"/>
            </p:cNvSpPr>
            <p:nvPr/>
          </p:nvSpPr>
          <p:spPr bwMode="auto">
            <a:xfrm>
              <a:off x="5103590" y="4819657"/>
              <a:ext cx="16204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accent2"/>
                  </a:solidFill>
                  <a:latin typeface="+mn-ea"/>
                  <a:ea typeface="+mn-ea"/>
                  <a:cs typeface="+mn-ea"/>
                </a:rPr>
                <a:t>添加您的文字</a:t>
              </a:r>
            </a:p>
          </p:txBody>
        </p:sp>
      </p:grpSp>
      <p:pic>
        <p:nvPicPr>
          <p:cNvPr id="29" name="图片 28"/>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1884129" y="1683477"/>
            <a:ext cx="3574562" cy="44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childTnLst>
                          </p:cTn>
                        </p:par>
                        <p:par>
                          <p:cTn id="22" fill="hold">
                            <p:stCondLst>
                              <p:cond delay="1500"/>
                            </p:stCondLst>
                            <p:childTnLst>
                              <p:par>
                                <p:cTn id="23" presetID="2" presetClass="entr" presetSubtype="8"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0-#ppt_w/2"/>
                                          </p:val>
                                        </p:tav>
                                        <p:tav tm="100000">
                                          <p:val>
                                            <p:strVal val="#ppt_x"/>
                                          </p:val>
                                        </p:tav>
                                      </p:tavLst>
                                    </p:anim>
                                    <p:anim calcmode="lin" valueType="num">
                                      <p:cBhvr additive="base">
                                        <p:cTn id="26" dur="500" fill="hold"/>
                                        <p:tgtEl>
                                          <p:spTgt spid="20"/>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 presetClass="entr" presetSubtype="8"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0-#ppt_w/2"/>
                                          </p:val>
                                        </p:tav>
                                        <p:tav tm="100000">
                                          <p:val>
                                            <p:strVal val="#ppt_x"/>
                                          </p:val>
                                        </p:tav>
                                      </p:tavLst>
                                    </p:anim>
                                    <p:anim calcmode="lin" valueType="num">
                                      <p:cBhvr additive="base">
                                        <p:cTn id="31" dur="500" fill="hold"/>
                                        <p:tgtEl>
                                          <p:spTgt spid="23"/>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2" presetClass="entr" presetSubtype="8"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0-#ppt_w/2"/>
                                          </p:val>
                                        </p:tav>
                                        <p:tav tm="100000">
                                          <p:val>
                                            <p:strVal val="#ppt_x"/>
                                          </p:val>
                                        </p:tav>
                                      </p:tavLst>
                                    </p:anim>
                                    <p:anim calcmode="lin" valueType="num">
                                      <p:cBhvr additive="base">
                                        <p:cTn id="36" dur="500" fill="hold"/>
                                        <p:tgtEl>
                                          <p:spTgt spid="26"/>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6" presetClass="entr" presetSubtype="32" fill="hold"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circle(out)">
                                      <p:cBhvr>
                                        <p:cTn id="40"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nvSpPr>
        <p:spPr>
          <a:xfrm>
            <a:off x="1384810" y="3236853"/>
            <a:ext cx="1352374" cy="13509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21512" name="文本框 11"/>
          <p:cNvSpPr txBox="1">
            <a:spLocks noChangeArrowheads="1"/>
          </p:cNvSpPr>
          <p:nvPr/>
        </p:nvSpPr>
        <p:spPr bwMode="auto">
          <a:xfrm>
            <a:off x="1710205" y="3546416"/>
            <a:ext cx="85555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dirty="0">
                <a:solidFill>
                  <a:schemeClr val="bg1"/>
                </a:solidFill>
                <a:latin typeface="+mn-ea"/>
                <a:ea typeface="+mn-ea"/>
                <a:cs typeface="+mn-ea"/>
              </a:rPr>
              <a:t>添加文本</a:t>
            </a:r>
          </a:p>
        </p:txBody>
      </p:sp>
      <p:cxnSp>
        <p:nvCxnSpPr>
          <p:cNvPr id="13" name="直接连接符 12"/>
          <p:cNvCxnSpPr/>
          <p:nvPr/>
        </p:nvCxnSpPr>
        <p:spPr>
          <a:xfrm>
            <a:off x="2708614" y="3913126"/>
            <a:ext cx="8499955" cy="0"/>
          </a:xfrm>
          <a:prstGeom prst="line">
            <a:avLst/>
          </a:prstGeom>
          <a:ln w="412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3448292" y="3660716"/>
            <a:ext cx="501585" cy="1712501"/>
            <a:chOff x="3447497" y="3660715"/>
            <a:chExt cx="501585" cy="1712501"/>
          </a:xfrm>
        </p:grpSpPr>
        <p:sp>
          <p:nvSpPr>
            <p:cNvPr id="14" name="椭圆 13"/>
            <p:cNvSpPr/>
            <p:nvPr/>
          </p:nvSpPr>
          <p:spPr>
            <a:xfrm>
              <a:off x="3447497" y="3660715"/>
              <a:ext cx="501585" cy="50323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dirty="0">
                  <a:cs typeface="+mn-ea"/>
                </a:rPr>
                <a:t>1</a:t>
              </a:r>
              <a:endParaRPr lang="zh-CN" altLang="en-US" sz="2000" b="1" dirty="0">
                <a:cs typeface="+mn-ea"/>
              </a:endParaRPr>
            </a:p>
          </p:txBody>
        </p:sp>
        <p:grpSp>
          <p:nvGrpSpPr>
            <p:cNvPr id="18" name="组合 17"/>
            <p:cNvGrpSpPr/>
            <p:nvPr/>
          </p:nvGrpSpPr>
          <p:grpSpPr>
            <a:xfrm>
              <a:off x="3640475" y="4150714"/>
              <a:ext cx="115895" cy="1222502"/>
              <a:chOff x="3451537" y="3928056"/>
              <a:chExt cx="115910" cy="1222502"/>
            </a:xfrm>
            <a:solidFill>
              <a:srgbClr val="088EFB"/>
            </a:solidFill>
          </p:grpSpPr>
          <p:cxnSp>
            <p:nvCxnSpPr>
              <p:cNvPr id="19" name="直接连接符 18"/>
              <p:cNvCxnSpPr/>
              <p:nvPr/>
            </p:nvCxnSpPr>
            <p:spPr>
              <a:xfrm flipH="1">
                <a:off x="3509492" y="3928056"/>
                <a:ext cx="1" cy="1133341"/>
              </a:xfrm>
              <a:prstGeom prst="line">
                <a:avLst/>
              </a:prstGeom>
              <a:grpFill/>
              <a:ln>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3451537" y="5034648"/>
                <a:ext cx="115910" cy="11591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grpSp>
      </p:grpSp>
      <p:grpSp>
        <p:nvGrpSpPr>
          <p:cNvPr id="5" name="组合 4"/>
          <p:cNvGrpSpPr/>
          <p:nvPr/>
        </p:nvGrpSpPr>
        <p:grpSpPr>
          <a:xfrm>
            <a:off x="7900650" y="3660715"/>
            <a:ext cx="501585" cy="1654546"/>
            <a:chOff x="7899855" y="3660715"/>
            <a:chExt cx="501585" cy="1654546"/>
          </a:xfrm>
        </p:grpSpPr>
        <p:sp>
          <p:nvSpPr>
            <p:cNvPr id="16" name="椭圆 15"/>
            <p:cNvSpPr/>
            <p:nvPr/>
          </p:nvSpPr>
          <p:spPr>
            <a:xfrm>
              <a:off x="7899855" y="3660715"/>
              <a:ext cx="501585" cy="5032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dirty="0">
                  <a:cs typeface="+mn-ea"/>
                </a:rPr>
                <a:t>3</a:t>
              </a:r>
              <a:endParaRPr lang="zh-CN" altLang="en-US" sz="2000" b="1" dirty="0">
                <a:cs typeface="+mn-ea"/>
              </a:endParaRPr>
            </a:p>
          </p:txBody>
        </p:sp>
        <p:grpSp>
          <p:nvGrpSpPr>
            <p:cNvPr id="21" name="组合 20"/>
            <p:cNvGrpSpPr/>
            <p:nvPr/>
          </p:nvGrpSpPr>
          <p:grpSpPr>
            <a:xfrm>
              <a:off x="8099005" y="4092759"/>
              <a:ext cx="115895" cy="1222502"/>
              <a:chOff x="3451537" y="3928056"/>
              <a:chExt cx="115910" cy="1222502"/>
            </a:xfrm>
            <a:solidFill>
              <a:schemeClr val="accent2"/>
            </a:solidFill>
          </p:grpSpPr>
          <p:cxnSp>
            <p:nvCxnSpPr>
              <p:cNvPr id="22" name="直接连接符 21"/>
              <p:cNvCxnSpPr/>
              <p:nvPr/>
            </p:nvCxnSpPr>
            <p:spPr>
              <a:xfrm flipH="1">
                <a:off x="3509492" y="3928056"/>
                <a:ext cx="1" cy="1133341"/>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3451537" y="5034648"/>
                <a:ext cx="115910" cy="115910"/>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grpSp>
      </p:grpSp>
      <p:grpSp>
        <p:nvGrpSpPr>
          <p:cNvPr id="4" name="组合 3"/>
          <p:cNvGrpSpPr/>
          <p:nvPr/>
        </p:nvGrpSpPr>
        <p:grpSpPr>
          <a:xfrm>
            <a:off x="5673679" y="2447282"/>
            <a:ext cx="503171" cy="1703971"/>
            <a:chOff x="5672884" y="2447281"/>
            <a:chExt cx="503171" cy="1703971"/>
          </a:xfrm>
        </p:grpSpPr>
        <p:sp>
          <p:nvSpPr>
            <p:cNvPr id="15" name="椭圆 14"/>
            <p:cNvSpPr/>
            <p:nvPr/>
          </p:nvSpPr>
          <p:spPr>
            <a:xfrm>
              <a:off x="5672884" y="3648015"/>
              <a:ext cx="503171" cy="50323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dirty="0">
                  <a:cs typeface="+mn-ea"/>
                </a:rPr>
                <a:t>2</a:t>
              </a:r>
              <a:endParaRPr lang="zh-CN" altLang="en-US" sz="2000" b="1" dirty="0">
                <a:cs typeface="+mn-ea"/>
              </a:endParaRPr>
            </a:p>
          </p:txBody>
        </p:sp>
        <p:grpSp>
          <p:nvGrpSpPr>
            <p:cNvPr id="24" name="组合 23"/>
            <p:cNvGrpSpPr/>
            <p:nvPr/>
          </p:nvGrpSpPr>
          <p:grpSpPr>
            <a:xfrm>
              <a:off x="5866521" y="2447281"/>
              <a:ext cx="115895" cy="1236576"/>
              <a:chOff x="5677872" y="2224623"/>
              <a:chExt cx="115910" cy="1236576"/>
            </a:xfrm>
            <a:solidFill>
              <a:schemeClr val="accent1"/>
            </a:solidFill>
          </p:grpSpPr>
          <p:cxnSp>
            <p:nvCxnSpPr>
              <p:cNvPr id="25" name="直接连接符 24"/>
              <p:cNvCxnSpPr/>
              <p:nvPr/>
            </p:nvCxnSpPr>
            <p:spPr>
              <a:xfrm flipH="1">
                <a:off x="5735827" y="2327858"/>
                <a:ext cx="1" cy="1133341"/>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a:off x="5677872" y="2224623"/>
                <a:ext cx="115910" cy="115910"/>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grpSp>
      </p:grpSp>
      <p:grpSp>
        <p:nvGrpSpPr>
          <p:cNvPr id="6" name="组合 5"/>
          <p:cNvGrpSpPr/>
          <p:nvPr/>
        </p:nvGrpSpPr>
        <p:grpSpPr>
          <a:xfrm>
            <a:off x="10126035" y="2414982"/>
            <a:ext cx="503172" cy="1748971"/>
            <a:chOff x="10125241" y="2414981"/>
            <a:chExt cx="503172" cy="1748971"/>
          </a:xfrm>
        </p:grpSpPr>
        <p:sp>
          <p:nvSpPr>
            <p:cNvPr id="17" name="椭圆 16"/>
            <p:cNvSpPr/>
            <p:nvPr/>
          </p:nvSpPr>
          <p:spPr>
            <a:xfrm>
              <a:off x="10125241" y="3660715"/>
              <a:ext cx="503172" cy="50323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000" b="1" dirty="0">
                  <a:cs typeface="+mn-ea"/>
                </a:rPr>
                <a:t>4</a:t>
              </a:r>
              <a:endParaRPr lang="zh-CN" altLang="en-US" sz="2000" b="1" dirty="0">
                <a:cs typeface="+mn-ea"/>
              </a:endParaRPr>
            </a:p>
          </p:txBody>
        </p:sp>
        <p:grpSp>
          <p:nvGrpSpPr>
            <p:cNvPr id="27" name="组合 26"/>
            <p:cNvGrpSpPr/>
            <p:nvPr/>
          </p:nvGrpSpPr>
          <p:grpSpPr>
            <a:xfrm>
              <a:off x="10318614" y="2414981"/>
              <a:ext cx="115895" cy="1236576"/>
              <a:chOff x="5677872" y="2224623"/>
              <a:chExt cx="115910" cy="1236576"/>
            </a:xfrm>
            <a:solidFill>
              <a:schemeClr val="accent3"/>
            </a:solidFill>
          </p:grpSpPr>
          <p:cxnSp>
            <p:nvCxnSpPr>
              <p:cNvPr id="28" name="直接连接符 27"/>
              <p:cNvCxnSpPr/>
              <p:nvPr/>
            </p:nvCxnSpPr>
            <p:spPr>
              <a:xfrm flipH="1">
                <a:off x="5735827" y="2327858"/>
                <a:ext cx="1" cy="1133341"/>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5677872" y="2224623"/>
                <a:ext cx="115910" cy="115910"/>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grpSp>
      </p:grpSp>
      <p:sp>
        <p:nvSpPr>
          <p:cNvPr id="30" name="TextBox 10"/>
          <p:cNvSpPr txBox="1"/>
          <p:nvPr/>
        </p:nvSpPr>
        <p:spPr>
          <a:xfrm>
            <a:off x="3921305" y="4067114"/>
            <a:ext cx="167459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p>
        </p:txBody>
      </p:sp>
      <p:sp>
        <p:nvSpPr>
          <p:cNvPr id="31" name="TextBox 10"/>
          <p:cNvSpPr txBox="1"/>
          <p:nvPr/>
        </p:nvSpPr>
        <p:spPr>
          <a:xfrm>
            <a:off x="4135591" y="2473264"/>
            <a:ext cx="1673007"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p>
        </p:txBody>
      </p:sp>
      <p:sp>
        <p:nvSpPr>
          <p:cNvPr id="32" name="TextBox 10"/>
          <p:cNvSpPr txBox="1"/>
          <p:nvPr/>
        </p:nvSpPr>
        <p:spPr>
          <a:xfrm>
            <a:off x="8362552" y="4024251"/>
            <a:ext cx="167459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p>
        </p:txBody>
      </p:sp>
      <p:sp>
        <p:nvSpPr>
          <p:cNvPr id="33" name="TextBox 10"/>
          <p:cNvSpPr txBox="1"/>
          <p:nvPr/>
        </p:nvSpPr>
        <p:spPr>
          <a:xfrm>
            <a:off x="8497473" y="2428815"/>
            <a:ext cx="1674595"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t>文字内容需概括精炼，建议与标题相关并符合整体语言风格，语言描述尽量简洁生动。</a:t>
            </a: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14" presetClass="entr" presetSubtype="10" fill="hold" grpId="0" nodeType="withEffect">
                                  <p:stCondLst>
                                    <p:cond delay="200"/>
                                  </p:stCondLst>
                                  <p:childTnLst>
                                    <p:set>
                                      <p:cBhvr>
                                        <p:cTn id="10" dur="1" fill="hold">
                                          <p:stCondLst>
                                            <p:cond delay="0"/>
                                          </p:stCondLst>
                                        </p:cTn>
                                        <p:tgtEl>
                                          <p:spTgt spid="21512"/>
                                        </p:tgtEl>
                                        <p:attrNameLst>
                                          <p:attrName>style.visibility</p:attrName>
                                        </p:attrNameLst>
                                      </p:cBhvr>
                                      <p:to>
                                        <p:strVal val="visible"/>
                                      </p:to>
                                    </p:set>
                                    <p:animEffect transition="in" filter="randombar(horizontal)">
                                      <p:cBhvr>
                                        <p:cTn id="11" dur="500"/>
                                        <p:tgtEl>
                                          <p:spTgt spid="21512"/>
                                        </p:tgtEl>
                                      </p:cBhvr>
                                    </p:animEffect>
                                  </p:childTnLst>
                                </p:cTn>
                              </p:par>
                              <p:par>
                                <p:cTn id="12" presetID="22" presetClass="entr" presetSubtype="8" fill="hold" nodeType="withEffect">
                                  <p:stCondLst>
                                    <p:cond delay="40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par>
                                <p:cTn id="15" presetID="12" presetClass="entr" presetSubtype="8" fill="hold" nodeType="withEffect">
                                  <p:stCondLst>
                                    <p:cond delay="60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p:tgtEl>
                                          <p:spTgt spid="3"/>
                                        </p:tgtEl>
                                        <p:attrNameLst>
                                          <p:attrName>ppt_x</p:attrName>
                                        </p:attrNameLst>
                                      </p:cBhvr>
                                      <p:tavLst>
                                        <p:tav tm="0">
                                          <p:val>
                                            <p:strVal val="#ppt_x-#ppt_w*1.125000"/>
                                          </p:val>
                                        </p:tav>
                                        <p:tav tm="100000">
                                          <p:val>
                                            <p:strVal val="#ppt_x"/>
                                          </p:val>
                                        </p:tav>
                                      </p:tavLst>
                                    </p:anim>
                                    <p:animEffect transition="in" filter="wipe(right)">
                                      <p:cBhvr>
                                        <p:cTn id="18" dur="500"/>
                                        <p:tgtEl>
                                          <p:spTgt spid="3"/>
                                        </p:tgtEl>
                                      </p:cBhvr>
                                    </p:animEffect>
                                  </p:childTnLst>
                                </p:cTn>
                              </p:par>
                              <p:par>
                                <p:cTn id="19" presetID="12" presetClass="entr" presetSubtype="8" fill="hold" nodeType="withEffect">
                                  <p:stCondLst>
                                    <p:cond delay="80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ppt_x</p:attrName>
                                        </p:attrNameLst>
                                      </p:cBhvr>
                                      <p:tavLst>
                                        <p:tav tm="0">
                                          <p:val>
                                            <p:strVal val="#ppt_x-#ppt_w*1.125000"/>
                                          </p:val>
                                        </p:tav>
                                        <p:tav tm="100000">
                                          <p:val>
                                            <p:strVal val="#ppt_x"/>
                                          </p:val>
                                        </p:tav>
                                      </p:tavLst>
                                    </p:anim>
                                    <p:animEffect transition="in" filter="wipe(right)">
                                      <p:cBhvr>
                                        <p:cTn id="22" dur="500"/>
                                        <p:tgtEl>
                                          <p:spTgt spid="4"/>
                                        </p:tgtEl>
                                      </p:cBhvr>
                                    </p:animEffect>
                                  </p:childTnLst>
                                </p:cTn>
                              </p:par>
                              <p:par>
                                <p:cTn id="23" presetID="12" presetClass="entr" presetSubtype="8" fill="hold" nodeType="withEffect">
                                  <p:stCondLst>
                                    <p:cond delay="100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p:tgtEl>
                                          <p:spTgt spid="5"/>
                                        </p:tgtEl>
                                        <p:attrNameLst>
                                          <p:attrName>ppt_x</p:attrName>
                                        </p:attrNameLst>
                                      </p:cBhvr>
                                      <p:tavLst>
                                        <p:tav tm="0">
                                          <p:val>
                                            <p:strVal val="#ppt_x-#ppt_w*1.125000"/>
                                          </p:val>
                                        </p:tav>
                                        <p:tav tm="100000">
                                          <p:val>
                                            <p:strVal val="#ppt_x"/>
                                          </p:val>
                                        </p:tav>
                                      </p:tavLst>
                                    </p:anim>
                                    <p:animEffect transition="in" filter="wipe(right)">
                                      <p:cBhvr>
                                        <p:cTn id="26" dur="500"/>
                                        <p:tgtEl>
                                          <p:spTgt spid="5"/>
                                        </p:tgtEl>
                                      </p:cBhvr>
                                    </p:animEffect>
                                  </p:childTnLst>
                                </p:cTn>
                              </p:par>
                              <p:par>
                                <p:cTn id="27" presetID="12" presetClass="entr" presetSubtype="8" fill="hold" nodeType="withEffect">
                                  <p:stCondLst>
                                    <p:cond delay="120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p:tgtEl>
                                          <p:spTgt spid="6"/>
                                        </p:tgtEl>
                                        <p:attrNameLst>
                                          <p:attrName>ppt_x</p:attrName>
                                        </p:attrNameLst>
                                      </p:cBhvr>
                                      <p:tavLst>
                                        <p:tav tm="0">
                                          <p:val>
                                            <p:strVal val="#ppt_x-#ppt_w*1.125000"/>
                                          </p:val>
                                        </p:tav>
                                        <p:tav tm="100000">
                                          <p:val>
                                            <p:strVal val="#ppt_x"/>
                                          </p:val>
                                        </p:tav>
                                      </p:tavLst>
                                    </p:anim>
                                    <p:animEffect transition="in" filter="wipe(right)">
                                      <p:cBhvr>
                                        <p:cTn id="30" dur="500"/>
                                        <p:tgtEl>
                                          <p:spTgt spid="6"/>
                                        </p:tgtEl>
                                      </p:cBhvr>
                                    </p:animEffect>
                                  </p:childTnLst>
                                </p:cTn>
                              </p:par>
                              <p:par>
                                <p:cTn id="31" presetID="42" presetClass="entr" presetSubtype="0" fill="hold" grpId="0" nodeType="withEffect">
                                  <p:stCondLst>
                                    <p:cond delay="140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1000"/>
                                        <p:tgtEl>
                                          <p:spTgt spid="30"/>
                                        </p:tgtEl>
                                      </p:cBhvr>
                                    </p:animEffect>
                                    <p:anim calcmode="lin" valueType="num">
                                      <p:cBhvr>
                                        <p:cTn id="34" dur="1000" fill="hold"/>
                                        <p:tgtEl>
                                          <p:spTgt spid="30"/>
                                        </p:tgtEl>
                                        <p:attrNameLst>
                                          <p:attrName>ppt_x</p:attrName>
                                        </p:attrNameLst>
                                      </p:cBhvr>
                                      <p:tavLst>
                                        <p:tav tm="0">
                                          <p:val>
                                            <p:strVal val="#ppt_x"/>
                                          </p:val>
                                        </p:tav>
                                        <p:tav tm="100000">
                                          <p:val>
                                            <p:strVal val="#ppt_x"/>
                                          </p:val>
                                        </p:tav>
                                      </p:tavLst>
                                    </p:anim>
                                    <p:anim calcmode="lin" valueType="num">
                                      <p:cBhvr>
                                        <p:cTn id="35" dur="1000" fill="hold"/>
                                        <p:tgtEl>
                                          <p:spTgt spid="30"/>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1000"/>
                                        <p:tgtEl>
                                          <p:spTgt spid="31"/>
                                        </p:tgtEl>
                                      </p:cBhvr>
                                    </p:animEffect>
                                    <p:anim calcmode="lin" valueType="num">
                                      <p:cBhvr>
                                        <p:cTn id="39" dur="1000" fill="hold"/>
                                        <p:tgtEl>
                                          <p:spTgt spid="31"/>
                                        </p:tgtEl>
                                        <p:attrNameLst>
                                          <p:attrName>ppt_x</p:attrName>
                                        </p:attrNameLst>
                                      </p:cBhvr>
                                      <p:tavLst>
                                        <p:tav tm="0">
                                          <p:val>
                                            <p:strVal val="#ppt_x"/>
                                          </p:val>
                                        </p:tav>
                                        <p:tav tm="100000">
                                          <p:val>
                                            <p:strVal val="#ppt_x"/>
                                          </p:val>
                                        </p:tav>
                                      </p:tavLst>
                                    </p:anim>
                                    <p:anim calcmode="lin" valueType="num">
                                      <p:cBhvr>
                                        <p:cTn id="40" dur="1000" fill="hold"/>
                                        <p:tgtEl>
                                          <p:spTgt spid="31"/>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180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1000"/>
                                        <p:tgtEl>
                                          <p:spTgt spid="32"/>
                                        </p:tgtEl>
                                      </p:cBhvr>
                                    </p:animEffect>
                                    <p:anim calcmode="lin" valueType="num">
                                      <p:cBhvr>
                                        <p:cTn id="44" dur="1000" fill="hold"/>
                                        <p:tgtEl>
                                          <p:spTgt spid="32"/>
                                        </p:tgtEl>
                                        <p:attrNameLst>
                                          <p:attrName>ppt_x</p:attrName>
                                        </p:attrNameLst>
                                      </p:cBhvr>
                                      <p:tavLst>
                                        <p:tav tm="0">
                                          <p:val>
                                            <p:strVal val="#ppt_x"/>
                                          </p:val>
                                        </p:tav>
                                        <p:tav tm="100000">
                                          <p:val>
                                            <p:strVal val="#ppt_x"/>
                                          </p:val>
                                        </p:tav>
                                      </p:tavLst>
                                    </p:anim>
                                    <p:anim calcmode="lin" valueType="num">
                                      <p:cBhvr>
                                        <p:cTn id="45" dur="1000" fill="hold"/>
                                        <p:tgtEl>
                                          <p:spTgt spid="32"/>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200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512" grpId="0"/>
      <p:bldP spid="30" grpId="0"/>
      <p:bldP spid="31" grpId="0"/>
      <p:bldP spid="32"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p:nvPr/>
        </p:nvGrpSpPr>
        <p:grpSpPr bwMode="auto">
          <a:xfrm>
            <a:off x="720104" y="1124746"/>
            <a:ext cx="1341839" cy="1300209"/>
            <a:chOff x="0" y="0"/>
            <a:chExt cx="1282175" cy="1224136"/>
          </a:xfrm>
        </p:grpSpPr>
        <p:sp>
          <p:nvSpPr>
            <p:cNvPr id="5" name="椭圆 12"/>
            <p:cNvSpPr>
              <a:spLocks noChangeArrowheads="1"/>
            </p:cNvSpPr>
            <p:nvPr/>
          </p:nvSpPr>
          <p:spPr bwMode="auto">
            <a:xfrm>
              <a:off x="58039" y="0"/>
              <a:ext cx="1224136" cy="1224136"/>
            </a:xfrm>
            <a:prstGeom prst="ellipse">
              <a:avLst/>
            </a:prstGeom>
            <a:solidFill>
              <a:schemeClr val="bg1"/>
            </a:solidFill>
            <a:ln w="57150" cap="flat" cmpd="sng">
              <a:solidFill>
                <a:schemeClr val="tx2"/>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2500">
                <a:solidFill>
                  <a:srgbClr val="FFFFFF"/>
                </a:solidFill>
                <a:latin typeface="宋体" panose="02010600030101010101" pitchFamily="2" charset="-122"/>
                <a:sym typeface="宋体" panose="02010600030101010101" pitchFamily="2" charset="-122"/>
              </a:endParaRPr>
            </a:p>
          </p:txBody>
        </p:sp>
        <p:sp>
          <p:nvSpPr>
            <p:cNvPr id="6" name="文本框 21"/>
            <p:cNvSpPr>
              <a:spLocks noChangeArrowheads="1"/>
            </p:cNvSpPr>
            <p:nvPr/>
          </p:nvSpPr>
          <p:spPr bwMode="auto">
            <a:xfrm rot="20331793">
              <a:off x="0" y="387758"/>
              <a:ext cx="1263344" cy="449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500" dirty="0">
                  <a:solidFill>
                    <a:schemeClr val="tx2"/>
                  </a:solidFill>
                </a:rPr>
                <a:t>观点</a:t>
              </a:r>
              <a:r>
                <a:rPr lang="en-US" altLang="zh-CN" sz="2500" dirty="0">
                  <a:solidFill>
                    <a:schemeClr val="tx2"/>
                  </a:solidFill>
                </a:rPr>
                <a:t>1</a:t>
              </a:r>
              <a:endParaRPr lang="zh-CN" altLang="en-US" sz="2500" dirty="0">
                <a:solidFill>
                  <a:schemeClr val="tx2"/>
                </a:solidFill>
              </a:endParaRPr>
            </a:p>
          </p:txBody>
        </p:sp>
      </p:grpSp>
      <p:sp>
        <p:nvSpPr>
          <p:cNvPr id="7" name="矩形 15"/>
          <p:cNvSpPr>
            <a:spLocks noChangeArrowheads="1"/>
          </p:cNvSpPr>
          <p:nvPr/>
        </p:nvSpPr>
        <p:spPr bwMode="auto">
          <a:xfrm>
            <a:off x="2259565" y="1106193"/>
            <a:ext cx="48160" cy="1338997"/>
          </a:xfrm>
          <a:prstGeom prst="rect">
            <a:avLst/>
          </a:prstGeom>
          <a:solidFill>
            <a:schemeClr val="tx2"/>
          </a:solidFill>
          <a:ln>
            <a:noFill/>
          </a:ln>
          <a:effectLst/>
        </p:spPr>
        <p:txBody>
          <a:bodyPr lIns="96156" tIns="48079" rIns="96156" bIns="48079"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 name="矩形 8"/>
          <p:cNvSpPr>
            <a:spLocks noChangeArrowheads="1"/>
          </p:cNvSpPr>
          <p:nvPr/>
        </p:nvSpPr>
        <p:spPr bwMode="auto">
          <a:xfrm>
            <a:off x="2438918" y="1215810"/>
            <a:ext cx="3429330" cy="1057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156" tIns="48079" rIns="96156" bIns="48079">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p>
        </p:txBody>
      </p:sp>
      <p:grpSp>
        <p:nvGrpSpPr>
          <p:cNvPr id="9" name="Group 7"/>
          <p:cNvGrpSpPr/>
          <p:nvPr/>
        </p:nvGrpSpPr>
        <p:grpSpPr bwMode="auto">
          <a:xfrm>
            <a:off x="1899197" y="2682974"/>
            <a:ext cx="1331875" cy="1300209"/>
            <a:chOff x="0" y="0"/>
            <a:chExt cx="1273406" cy="1224136"/>
          </a:xfrm>
        </p:grpSpPr>
        <p:sp>
          <p:nvSpPr>
            <p:cNvPr id="10" name="椭圆 19"/>
            <p:cNvSpPr>
              <a:spLocks noChangeArrowheads="1"/>
            </p:cNvSpPr>
            <p:nvPr/>
          </p:nvSpPr>
          <p:spPr bwMode="auto">
            <a:xfrm>
              <a:off x="49270" y="0"/>
              <a:ext cx="1224136" cy="1224136"/>
            </a:xfrm>
            <a:prstGeom prst="ellipse">
              <a:avLst/>
            </a:prstGeom>
            <a:solidFill>
              <a:schemeClr val="bg1"/>
            </a:solidFill>
            <a:ln w="57150" cap="flat" cmpd="sng">
              <a:solidFill>
                <a:schemeClr val="accent2"/>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2500">
                <a:solidFill>
                  <a:srgbClr val="FFFFFF"/>
                </a:solidFill>
                <a:latin typeface="宋体" panose="02010600030101010101" pitchFamily="2" charset="-122"/>
                <a:sym typeface="宋体" panose="02010600030101010101" pitchFamily="2" charset="-122"/>
              </a:endParaRPr>
            </a:p>
          </p:txBody>
        </p:sp>
        <p:sp>
          <p:nvSpPr>
            <p:cNvPr id="11" name="文本框 25"/>
            <p:cNvSpPr>
              <a:spLocks noChangeArrowheads="1"/>
            </p:cNvSpPr>
            <p:nvPr/>
          </p:nvSpPr>
          <p:spPr bwMode="auto">
            <a:xfrm rot="20331793">
              <a:off x="0" y="371936"/>
              <a:ext cx="1263345" cy="449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500" dirty="0">
                  <a:solidFill>
                    <a:schemeClr val="accent2"/>
                  </a:solidFill>
                </a:rPr>
                <a:t>观点</a:t>
              </a:r>
              <a:r>
                <a:rPr lang="en-US" altLang="zh-CN" sz="2500" dirty="0">
                  <a:solidFill>
                    <a:schemeClr val="accent2"/>
                  </a:solidFill>
                </a:rPr>
                <a:t>3</a:t>
              </a:r>
              <a:endParaRPr lang="zh-CN" altLang="en-US" sz="2500" dirty="0">
                <a:solidFill>
                  <a:schemeClr val="accent2"/>
                </a:solidFill>
              </a:endParaRPr>
            </a:p>
          </p:txBody>
        </p:sp>
      </p:grpSp>
      <p:sp>
        <p:nvSpPr>
          <p:cNvPr id="12" name="矩形 21"/>
          <p:cNvSpPr>
            <a:spLocks noChangeArrowheads="1"/>
          </p:cNvSpPr>
          <p:nvPr/>
        </p:nvSpPr>
        <p:spPr bwMode="auto">
          <a:xfrm>
            <a:off x="3438659" y="2664423"/>
            <a:ext cx="46499" cy="1338997"/>
          </a:xfrm>
          <a:prstGeom prst="rect">
            <a:avLst/>
          </a:prstGeom>
          <a:solidFill>
            <a:schemeClr val="accent2"/>
          </a:solidFill>
          <a:ln>
            <a:noFill/>
          </a:ln>
          <a:effectLst/>
        </p:spPr>
        <p:txBody>
          <a:bodyPr lIns="96156" tIns="48079" rIns="96156" bIns="48079"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3" name="矩形 8"/>
          <p:cNvSpPr>
            <a:spLocks noChangeArrowheads="1"/>
          </p:cNvSpPr>
          <p:nvPr/>
        </p:nvSpPr>
        <p:spPr bwMode="auto">
          <a:xfrm>
            <a:off x="3691081" y="2774039"/>
            <a:ext cx="3173582" cy="1065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156" tIns="48079" rIns="96156" bIns="48079">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p>
        </p:txBody>
      </p:sp>
      <p:sp>
        <p:nvSpPr>
          <p:cNvPr id="14" name="矩形 23"/>
          <p:cNvSpPr>
            <a:spLocks noChangeArrowheads="1"/>
          </p:cNvSpPr>
          <p:nvPr/>
        </p:nvSpPr>
        <p:spPr bwMode="auto">
          <a:xfrm>
            <a:off x="8437341" y="2664423"/>
            <a:ext cx="48160" cy="1338997"/>
          </a:xfrm>
          <a:prstGeom prst="rect">
            <a:avLst/>
          </a:prstGeom>
          <a:solidFill>
            <a:schemeClr val="accent3"/>
          </a:solidFill>
          <a:ln>
            <a:noFill/>
          </a:ln>
          <a:effectLst/>
        </p:spPr>
        <p:txBody>
          <a:bodyPr lIns="96156" tIns="48079" rIns="96156" bIns="48079"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15" name="Group 13"/>
          <p:cNvGrpSpPr/>
          <p:nvPr/>
        </p:nvGrpSpPr>
        <p:grpSpPr bwMode="auto">
          <a:xfrm>
            <a:off x="6931093" y="2682974"/>
            <a:ext cx="1321911" cy="1300209"/>
            <a:chOff x="0" y="0"/>
            <a:chExt cx="1263345" cy="1224136"/>
          </a:xfrm>
        </p:grpSpPr>
        <p:sp>
          <p:nvSpPr>
            <p:cNvPr id="16" name="椭圆 25"/>
            <p:cNvSpPr>
              <a:spLocks noChangeArrowheads="1"/>
            </p:cNvSpPr>
            <p:nvPr/>
          </p:nvSpPr>
          <p:spPr bwMode="auto">
            <a:xfrm>
              <a:off x="19605" y="0"/>
              <a:ext cx="1224136" cy="1224136"/>
            </a:xfrm>
            <a:prstGeom prst="ellipse">
              <a:avLst/>
            </a:prstGeom>
            <a:solidFill>
              <a:schemeClr val="bg1"/>
            </a:solidFill>
            <a:ln w="57150" cap="flat" cmpd="sng">
              <a:solidFill>
                <a:schemeClr val="accent3"/>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2500">
                <a:solidFill>
                  <a:srgbClr val="FFFFFF"/>
                </a:solidFill>
                <a:latin typeface="宋体" panose="02010600030101010101" pitchFamily="2" charset="-122"/>
                <a:sym typeface="宋体" panose="02010600030101010101" pitchFamily="2" charset="-122"/>
              </a:endParaRPr>
            </a:p>
          </p:txBody>
        </p:sp>
        <p:sp>
          <p:nvSpPr>
            <p:cNvPr id="17" name="文本框 29"/>
            <p:cNvSpPr>
              <a:spLocks noChangeArrowheads="1"/>
            </p:cNvSpPr>
            <p:nvPr/>
          </p:nvSpPr>
          <p:spPr bwMode="auto">
            <a:xfrm rot="20331793">
              <a:off x="0" y="379015"/>
              <a:ext cx="1263345" cy="449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500" dirty="0">
                  <a:solidFill>
                    <a:schemeClr val="accent3"/>
                  </a:solidFill>
                </a:rPr>
                <a:t>观点</a:t>
              </a:r>
              <a:r>
                <a:rPr lang="en-US" altLang="zh-CN" sz="2500" dirty="0">
                  <a:solidFill>
                    <a:schemeClr val="accent3"/>
                  </a:solidFill>
                </a:rPr>
                <a:t>4</a:t>
              </a:r>
              <a:endParaRPr lang="zh-CN" altLang="en-US" sz="2500" dirty="0">
                <a:solidFill>
                  <a:schemeClr val="accent3"/>
                </a:solidFill>
              </a:endParaRPr>
            </a:p>
          </p:txBody>
        </p:sp>
      </p:grpSp>
      <p:sp>
        <p:nvSpPr>
          <p:cNvPr id="18" name="矩形 8"/>
          <p:cNvSpPr>
            <a:spLocks noChangeArrowheads="1"/>
          </p:cNvSpPr>
          <p:nvPr/>
        </p:nvSpPr>
        <p:spPr bwMode="auto">
          <a:xfrm>
            <a:off x="8663193" y="2774039"/>
            <a:ext cx="3135386" cy="1065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156" tIns="48079" rIns="96156" bIns="48079">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p>
        </p:txBody>
      </p:sp>
      <p:grpSp>
        <p:nvGrpSpPr>
          <p:cNvPr id="19" name="Group 17"/>
          <p:cNvGrpSpPr/>
          <p:nvPr/>
        </p:nvGrpSpPr>
        <p:grpSpPr bwMode="auto">
          <a:xfrm>
            <a:off x="738370" y="4261439"/>
            <a:ext cx="1323572" cy="1300209"/>
            <a:chOff x="0" y="0"/>
            <a:chExt cx="1265271" cy="1224136"/>
          </a:xfrm>
        </p:grpSpPr>
        <p:sp>
          <p:nvSpPr>
            <p:cNvPr id="20" name="椭圆 29"/>
            <p:cNvSpPr>
              <a:spLocks noChangeArrowheads="1"/>
            </p:cNvSpPr>
            <p:nvPr/>
          </p:nvSpPr>
          <p:spPr bwMode="auto">
            <a:xfrm>
              <a:off x="41135" y="0"/>
              <a:ext cx="1224136" cy="1224136"/>
            </a:xfrm>
            <a:prstGeom prst="ellipse">
              <a:avLst/>
            </a:prstGeom>
            <a:solidFill>
              <a:schemeClr val="bg1"/>
            </a:solidFill>
            <a:ln w="57150" cap="flat" cmpd="sng">
              <a:solidFill>
                <a:schemeClr val="accent3"/>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2500">
                <a:solidFill>
                  <a:srgbClr val="FFFFFF"/>
                </a:solidFill>
                <a:latin typeface="宋体" panose="02010600030101010101" pitchFamily="2" charset="-122"/>
                <a:sym typeface="宋体" panose="02010600030101010101" pitchFamily="2" charset="-122"/>
              </a:endParaRPr>
            </a:p>
          </p:txBody>
        </p:sp>
        <p:sp>
          <p:nvSpPr>
            <p:cNvPr id="21" name="文本框 34"/>
            <p:cNvSpPr>
              <a:spLocks noChangeArrowheads="1"/>
            </p:cNvSpPr>
            <p:nvPr/>
          </p:nvSpPr>
          <p:spPr bwMode="auto">
            <a:xfrm rot="20331793">
              <a:off x="0" y="387497"/>
              <a:ext cx="1263345" cy="449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500" dirty="0">
                  <a:solidFill>
                    <a:schemeClr val="accent3"/>
                  </a:solidFill>
                </a:rPr>
                <a:t>观点</a:t>
              </a:r>
              <a:r>
                <a:rPr lang="en-US" altLang="zh-CN" sz="2500" dirty="0">
                  <a:solidFill>
                    <a:schemeClr val="accent3"/>
                  </a:solidFill>
                </a:rPr>
                <a:t>5</a:t>
              </a:r>
              <a:endParaRPr lang="zh-CN" altLang="en-US" sz="2500" dirty="0">
                <a:solidFill>
                  <a:schemeClr val="accent3"/>
                </a:solidFill>
              </a:endParaRPr>
            </a:p>
          </p:txBody>
        </p:sp>
      </p:grpSp>
      <p:sp>
        <p:nvSpPr>
          <p:cNvPr id="22" name="矩形 31"/>
          <p:cNvSpPr>
            <a:spLocks noChangeArrowheads="1"/>
          </p:cNvSpPr>
          <p:nvPr/>
        </p:nvSpPr>
        <p:spPr bwMode="auto">
          <a:xfrm>
            <a:off x="2259565" y="4242887"/>
            <a:ext cx="48160" cy="1338997"/>
          </a:xfrm>
          <a:prstGeom prst="rect">
            <a:avLst/>
          </a:prstGeom>
          <a:solidFill>
            <a:schemeClr val="accent3"/>
          </a:solidFill>
          <a:ln>
            <a:noFill/>
          </a:ln>
          <a:effectLst/>
        </p:spPr>
        <p:txBody>
          <a:bodyPr lIns="96156" tIns="48079" rIns="96156" bIns="48079"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3" name="矩形 8"/>
          <p:cNvSpPr>
            <a:spLocks noChangeArrowheads="1"/>
          </p:cNvSpPr>
          <p:nvPr/>
        </p:nvSpPr>
        <p:spPr bwMode="auto">
          <a:xfrm>
            <a:off x="2438921" y="4352503"/>
            <a:ext cx="3241670" cy="1065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156" tIns="48079" rIns="96156" bIns="48079">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p>
        </p:txBody>
      </p:sp>
      <p:grpSp>
        <p:nvGrpSpPr>
          <p:cNvPr id="24" name="Group 22"/>
          <p:cNvGrpSpPr/>
          <p:nvPr/>
        </p:nvGrpSpPr>
        <p:grpSpPr bwMode="auto">
          <a:xfrm>
            <a:off x="5816767" y="1124746"/>
            <a:ext cx="1331875" cy="1300209"/>
            <a:chOff x="0" y="0"/>
            <a:chExt cx="1273406" cy="1224136"/>
          </a:xfrm>
        </p:grpSpPr>
        <p:sp>
          <p:nvSpPr>
            <p:cNvPr id="25" name="椭圆 34"/>
            <p:cNvSpPr>
              <a:spLocks noChangeArrowheads="1"/>
            </p:cNvSpPr>
            <p:nvPr/>
          </p:nvSpPr>
          <p:spPr bwMode="auto">
            <a:xfrm>
              <a:off x="49270" y="0"/>
              <a:ext cx="1224136" cy="1224136"/>
            </a:xfrm>
            <a:prstGeom prst="ellipse">
              <a:avLst/>
            </a:prstGeom>
            <a:solidFill>
              <a:schemeClr val="bg1"/>
            </a:solidFill>
            <a:ln w="57150" cap="flat" cmpd="sng">
              <a:solidFill>
                <a:schemeClr val="accent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2500">
                <a:solidFill>
                  <a:srgbClr val="FFFFFF"/>
                </a:solidFill>
                <a:latin typeface="宋体" panose="02010600030101010101" pitchFamily="2" charset="-122"/>
                <a:sym typeface="宋体" panose="02010600030101010101" pitchFamily="2" charset="-122"/>
              </a:endParaRPr>
            </a:p>
          </p:txBody>
        </p:sp>
        <p:sp>
          <p:nvSpPr>
            <p:cNvPr id="26" name="文本框 25"/>
            <p:cNvSpPr>
              <a:spLocks noChangeArrowheads="1"/>
            </p:cNvSpPr>
            <p:nvPr/>
          </p:nvSpPr>
          <p:spPr bwMode="auto">
            <a:xfrm rot="20331793">
              <a:off x="0" y="371936"/>
              <a:ext cx="1263345" cy="449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500" dirty="0">
                  <a:solidFill>
                    <a:schemeClr val="accent1"/>
                  </a:solidFill>
                </a:rPr>
                <a:t>观点</a:t>
              </a:r>
              <a:r>
                <a:rPr lang="en-US" altLang="zh-CN" sz="2500" dirty="0">
                  <a:solidFill>
                    <a:schemeClr val="accent1"/>
                  </a:solidFill>
                </a:rPr>
                <a:t>2</a:t>
              </a:r>
              <a:endParaRPr lang="zh-CN" altLang="en-US" sz="2500" dirty="0">
                <a:solidFill>
                  <a:schemeClr val="accent1"/>
                </a:solidFill>
              </a:endParaRPr>
            </a:p>
          </p:txBody>
        </p:sp>
      </p:grpSp>
      <p:sp>
        <p:nvSpPr>
          <p:cNvPr id="27" name="矩形 36"/>
          <p:cNvSpPr>
            <a:spLocks noChangeArrowheads="1"/>
          </p:cNvSpPr>
          <p:nvPr/>
        </p:nvSpPr>
        <p:spPr bwMode="auto">
          <a:xfrm>
            <a:off x="7354570" y="1106193"/>
            <a:ext cx="48160" cy="1338997"/>
          </a:xfrm>
          <a:prstGeom prst="rect">
            <a:avLst/>
          </a:prstGeom>
          <a:solidFill>
            <a:schemeClr val="accent1"/>
          </a:solidFill>
          <a:ln>
            <a:noFill/>
          </a:ln>
          <a:effectLst/>
        </p:spPr>
        <p:txBody>
          <a:bodyPr lIns="96156" tIns="48079" rIns="96156" bIns="48079"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8" name="矩形 8"/>
          <p:cNvSpPr>
            <a:spLocks noChangeArrowheads="1"/>
          </p:cNvSpPr>
          <p:nvPr/>
        </p:nvSpPr>
        <p:spPr bwMode="auto">
          <a:xfrm>
            <a:off x="7608654" y="1215810"/>
            <a:ext cx="3964071" cy="1065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156" tIns="48079" rIns="96156" bIns="48079">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p>
        </p:txBody>
      </p:sp>
      <p:grpSp>
        <p:nvGrpSpPr>
          <p:cNvPr id="29" name="Group 27"/>
          <p:cNvGrpSpPr/>
          <p:nvPr/>
        </p:nvGrpSpPr>
        <p:grpSpPr bwMode="auto">
          <a:xfrm>
            <a:off x="5816767" y="4261439"/>
            <a:ext cx="1331875" cy="1300209"/>
            <a:chOff x="0" y="0"/>
            <a:chExt cx="1273406" cy="1224136"/>
          </a:xfrm>
        </p:grpSpPr>
        <p:sp>
          <p:nvSpPr>
            <p:cNvPr id="30" name="椭圆 39"/>
            <p:cNvSpPr>
              <a:spLocks noChangeArrowheads="1"/>
            </p:cNvSpPr>
            <p:nvPr/>
          </p:nvSpPr>
          <p:spPr bwMode="auto">
            <a:xfrm>
              <a:off x="49270" y="0"/>
              <a:ext cx="1224136" cy="1224136"/>
            </a:xfrm>
            <a:prstGeom prst="ellipse">
              <a:avLst/>
            </a:prstGeom>
            <a:solidFill>
              <a:schemeClr val="bg1"/>
            </a:solidFill>
            <a:ln w="57150" cap="flat" cmpd="sng">
              <a:solidFill>
                <a:schemeClr val="accent2"/>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sz="2500">
                <a:solidFill>
                  <a:srgbClr val="FFFFFF"/>
                </a:solidFill>
                <a:latin typeface="宋体" panose="02010600030101010101" pitchFamily="2" charset="-122"/>
                <a:sym typeface="宋体" panose="02010600030101010101" pitchFamily="2" charset="-122"/>
              </a:endParaRPr>
            </a:p>
          </p:txBody>
        </p:sp>
        <p:sp>
          <p:nvSpPr>
            <p:cNvPr id="31" name="文本框 25"/>
            <p:cNvSpPr>
              <a:spLocks noChangeArrowheads="1"/>
            </p:cNvSpPr>
            <p:nvPr/>
          </p:nvSpPr>
          <p:spPr bwMode="auto">
            <a:xfrm rot="20331793">
              <a:off x="0" y="371936"/>
              <a:ext cx="1263345" cy="449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500" dirty="0">
                  <a:solidFill>
                    <a:schemeClr val="accent2"/>
                  </a:solidFill>
                </a:rPr>
                <a:t>观点</a:t>
              </a:r>
              <a:r>
                <a:rPr lang="en-US" altLang="zh-CN" sz="2500" dirty="0">
                  <a:solidFill>
                    <a:schemeClr val="accent2"/>
                  </a:solidFill>
                </a:rPr>
                <a:t>6</a:t>
              </a:r>
              <a:endParaRPr lang="zh-CN" altLang="en-US" sz="2500" dirty="0">
                <a:solidFill>
                  <a:schemeClr val="accent2"/>
                </a:solidFill>
              </a:endParaRPr>
            </a:p>
          </p:txBody>
        </p:sp>
      </p:grpSp>
      <p:sp>
        <p:nvSpPr>
          <p:cNvPr id="32" name="矩形 41"/>
          <p:cNvSpPr>
            <a:spLocks noChangeArrowheads="1"/>
          </p:cNvSpPr>
          <p:nvPr/>
        </p:nvSpPr>
        <p:spPr bwMode="auto">
          <a:xfrm>
            <a:off x="7354570" y="4242887"/>
            <a:ext cx="48160" cy="1338997"/>
          </a:xfrm>
          <a:prstGeom prst="rect">
            <a:avLst/>
          </a:prstGeom>
          <a:solidFill>
            <a:schemeClr val="accent2"/>
          </a:solidFill>
          <a:ln>
            <a:noFill/>
          </a:ln>
          <a:effectLst/>
        </p:spPr>
        <p:txBody>
          <a:bodyPr lIns="96156" tIns="48079" rIns="96156" bIns="48079"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3" name="矩形 8"/>
          <p:cNvSpPr>
            <a:spLocks noChangeArrowheads="1"/>
          </p:cNvSpPr>
          <p:nvPr/>
        </p:nvSpPr>
        <p:spPr bwMode="auto">
          <a:xfrm>
            <a:off x="7608654" y="4352503"/>
            <a:ext cx="3964071" cy="1065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6156" tIns="48079" rIns="96156" bIns="48079">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p>
        </p:txBody>
      </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p:cBhvr>
                                        <p:cTn id="7" dur="25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p:cBhvr>
                                        <p:cTn id="11" dur="25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p:cBhvr>
                                        <p:cTn id="15" dur="250"/>
                                        <p:tgtEl>
                                          <p:spTgt spid="3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p:cBhvr>
                                        <p:cTn id="19" dur="25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p:cBhvr>
                                        <p:cTn id="23" dur="250"/>
                                        <p:tgtEl>
                                          <p:spTgt spid="1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p:cBhvr>
                                        <p:cTn id="27" dur="250"/>
                                        <p:tgtEl>
                                          <p:spTgt spid="27"/>
                                        </p:tgtEl>
                                      </p:cBhvr>
                                    </p:animEffect>
                                  </p:childTnLst>
                                </p:cTn>
                              </p:par>
                            </p:childTnLst>
                          </p:cTn>
                        </p:par>
                        <p:par>
                          <p:cTn id="28" fill="hold">
                            <p:stCondLst>
                              <p:cond delay="3000"/>
                            </p:stCondLst>
                            <p:childTnLst>
                              <p:par>
                                <p:cTn id="29" presetID="2" presetClass="entr" presetSubtype="2" decel="10000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ppt_x</p:attrName>
                                        </p:attrNameLst>
                                      </p:cBhvr>
                                      <p:tavLst>
                                        <p:tav tm="0">
                                          <p:val>
                                            <p:strVal val="1+#ppt_w/2"/>
                                          </p:val>
                                        </p:tav>
                                        <p:tav tm="100000">
                                          <p:val>
                                            <p:strVal val="#ppt_x"/>
                                          </p:val>
                                        </p:tav>
                                      </p:tavLst>
                                    </p:anim>
                                    <p:anim calcmode="lin" valueType="num">
                                      <p:cBhvr>
                                        <p:cTn id="32" dur="500" fill="hold"/>
                                        <p:tgtEl>
                                          <p:spTgt spid="4"/>
                                        </p:tgtEl>
                                        <p:attrNameLst>
                                          <p:attrName>ppt_y</p:attrName>
                                        </p:attrNameLst>
                                      </p:cBhvr>
                                      <p:tavLst>
                                        <p:tav tm="0">
                                          <p:val>
                                            <p:strVal val="#ppt_y"/>
                                          </p:val>
                                        </p:tav>
                                        <p:tav tm="100000">
                                          <p:val>
                                            <p:strVal val="#ppt_y"/>
                                          </p:val>
                                        </p:tav>
                                      </p:tavLst>
                                    </p:anim>
                                  </p:childTnLst>
                                </p:cTn>
                              </p:par>
                              <p:par>
                                <p:cTn id="33" presetID="2" presetClass="entr" presetSubtype="2" decel="10000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ppt_x</p:attrName>
                                        </p:attrNameLst>
                                      </p:cBhvr>
                                      <p:tavLst>
                                        <p:tav tm="0">
                                          <p:val>
                                            <p:strVal val="1+#ppt_w/2"/>
                                          </p:val>
                                        </p:tav>
                                        <p:tav tm="100000">
                                          <p:val>
                                            <p:strVal val="#ppt_x"/>
                                          </p:val>
                                        </p:tav>
                                      </p:tavLst>
                                    </p:anim>
                                    <p:anim calcmode="lin" valueType="num">
                                      <p:cBhvr>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ppt_x</p:attrName>
                                        </p:attrNameLst>
                                      </p:cBhvr>
                                      <p:tavLst>
                                        <p:tav tm="0">
                                          <p:val>
                                            <p:strVal val="0-#ppt_w/2"/>
                                          </p:val>
                                        </p:tav>
                                        <p:tav tm="100000">
                                          <p:val>
                                            <p:strVal val="#ppt_x"/>
                                          </p:val>
                                        </p:tav>
                                      </p:tavLst>
                                    </p:anim>
                                    <p:anim calcmode="lin" valueType="num">
                                      <p:cBhvr>
                                        <p:cTn id="40" dur="500" fill="hold"/>
                                        <p:tgtEl>
                                          <p:spTgt spid="24"/>
                                        </p:tgtEl>
                                        <p:attrNameLst>
                                          <p:attrName>ppt_y</p:attrName>
                                        </p:attrNameLst>
                                      </p:cBhvr>
                                      <p:tavLst>
                                        <p:tav tm="0">
                                          <p:val>
                                            <p:strVal val="#ppt_y"/>
                                          </p:val>
                                        </p:tav>
                                        <p:tav tm="100000">
                                          <p:val>
                                            <p:strVal val="#ppt_y"/>
                                          </p:val>
                                        </p:tav>
                                      </p:tavLst>
                                    </p:anim>
                                  </p:childTnLst>
                                </p:cTn>
                              </p:par>
                              <p:par>
                                <p:cTn id="41" presetID="2" presetClass="entr" presetSubtype="2" decel="10000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ppt_x</p:attrName>
                                        </p:attrNameLst>
                                      </p:cBhvr>
                                      <p:tavLst>
                                        <p:tav tm="0">
                                          <p:val>
                                            <p:strVal val="1+#ppt_w/2"/>
                                          </p:val>
                                        </p:tav>
                                        <p:tav tm="100000">
                                          <p:val>
                                            <p:strVal val="#ppt_x"/>
                                          </p:val>
                                        </p:tav>
                                      </p:tavLst>
                                    </p:anim>
                                    <p:anim calcmode="lin" valueType="num">
                                      <p:cBhvr>
                                        <p:cTn id="44" dur="500" fill="hold"/>
                                        <p:tgtEl>
                                          <p:spTgt spid="9"/>
                                        </p:tgtEl>
                                        <p:attrNameLst>
                                          <p:attrName>ppt_y</p:attrName>
                                        </p:attrNameLst>
                                      </p:cBhvr>
                                      <p:tavLst>
                                        <p:tav tm="0">
                                          <p:val>
                                            <p:strVal val="#ppt_y"/>
                                          </p:val>
                                        </p:tav>
                                        <p:tav tm="100000">
                                          <p:val>
                                            <p:strVal val="#ppt_y"/>
                                          </p:val>
                                        </p:tav>
                                      </p:tavLst>
                                    </p:anim>
                                  </p:childTnLst>
                                </p:cTn>
                              </p:par>
                              <p:par>
                                <p:cTn id="45" presetID="2" presetClass="entr" presetSubtype="8" decel="10000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ppt_x</p:attrName>
                                        </p:attrNameLst>
                                      </p:cBhvr>
                                      <p:tavLst>
                                        <p:tav tm="0">
                                          <p:val>
                                            <p:strVal val="0-#ppt_w/2"/>
                                          </p:val>
                                        </p:tav>
                                        <p:tav tm="100000">
                                          <p:val>
                                            <p:strVal val="#ppt_x"/>
                                          </p:val>
                                        </p:tav>
                                      </p:tavLst>
                                    </p:anim>
                                    <p:anim calcmode="lin" valueType="num">
                                      <p:cBhvr>
                                        <p:cTn id="48" dur="500" fill="hold"/>
                                        <p:tgtEl>
                                          <p:spTgt spid="15"/>
                                        </p:tgtEl>
                                        <p:attrNameLst>
                                          <p:attrName>ppt_y</p:attrName>
                                        </p:attrNameLst>
                                      </p:cBhvr>
                                      <p:tavLst>
                                        <p:tav tm="0">
                                          <p:val>
                                            <p:strVal val="#ppt_y"/>
                                          </p:val>
                                        </p:tav>
                                        <p:tav tm="100000">
                                          <p:val>
                                            <p:strVal val="#ppt_y"/>
                                          </p:val>
                                        </p:tav>
                                      </p:tavLst>
                                    </p:anim>
                                  </p:childTnLst>
                                </p:cTn>
                              </p:par>
                              <p:par>
                                <p:cTn id="49" presetID="2" presetClass="entr" presetSubtype="8" decel="10000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ppt_x</p:attrName>
                                        </p:attrNameLst>
                                      </p:cBhvr>
                                      <p:tavLst>
                                        <p:tav tm="0">
                                          <p:val>
                                            <p:strVal val="0-#ppt_w/2"/>
                                          </p:val>
                                        </p:tav>
                                        <p:tav tm="100000">
                                          <p:val>
                                            <p:strVal val="#ppt_x"/>
                                          </p:val>
                                        </p:tav>
                                      </p:tavLst>
                                    </p:anim>
                                    <p:anim calcmode="lin" valueType="num">
                                      <p:cBhvr>
                                        <p:cTn id="52" dur="500" fill="hold"/>
                                        <p:tgtEl>
                                          <p:spTgt spid="29"/>
                                        </p:tgtEl>
                                        <p:attrNameLst>
                                          <p:attrName>ppt_y</p:attrName>
                                        </p:attrNameLst>
                                      </p:cBhvr>
                                      <p:tavLst>
                                        <p:tav tm="0">
                                          <p:val>
                                            <p:strVal val="#ppt_y"/>
                                          </p:val>
                                        </p:tav>
                                        <p:tav tm="100000">
                                          <p:val>
                                            <p:strVal val="#ppt_y"/>
                                          </p:val>
                                        </p:tav>
                                      </p:tavLst>
                                    </p:anim>
                                  </p:childTnLst>
                                </p:cTn>
                              </p:par>
                            </p:childTnLst>
                          </p:cTn>
                        </p:par>
                        <p:par>
                          <p:cTn id="53" fill="hold">
                            <p:stCondLst>
                              <p:cond delay="3500"/>
                            </p:stCondLst>
                            <p:childTnLst>
                              <p:par>
                                <p:cTn id="54" presetID="2" presetClass="entr" presetSubtype="2" decel="100000"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ppt_x</p:attrName>
                                        </p:attrNameLst>
                                      </p:cBhvr>
                                      <p:tavLst>
                                        <p:tav tm="0">
                                          <p:val>
                                            <p:strVal val="1+#ppt_w/2"/>
                                          </p:val>
                                        </p:tav>
                                        <p:tav tm="100000">
                                          <p:val>
                                            <p:strVal val="#ppt_x"/>
                                          </p:val>
                                        </p:tav>
                                      </p:tavLst>
                                    </p:anim>
                                    <p:anim calcmode="lin" valueType="num">
                                      <p:cBhvr>
                                        <p:cTn id="57" dur="500" fill="hold"/>
                                        <p:tgtEl>
                                          <p:spTgt spid="8"/>
                                        </p:tgtEl>
                                        <p:attrNameLst>
                                          <p:attrName>ppt_y</p:attrName>
                                        </p:attrNameLst>
                                      </p:cBhvr>
                                      <p:tavLst>
                                        <p:tav tm="0">
                                          <p:val>
                                            <p:strVal val="#ppt_y"/>
                                          </p:val>
                                        </p:tav>
                                        <p:tav tm="100000">
                                          <p:val>
                                            <p:strVal val="#ppt_y"/>
                                          </p:val>
                                        </p:tav>
                                      </p:tavLst>
                                    </p:anim>
                                  </p:childTnLst>
                                </p:cTn>
                              </p:par>
                              <p:par>
                                <p:cTn id="58" presetID="2" presetClass="entr" presetSubtype="2" decel="10000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ppt_x</p:attrName>
                                        </p:attrNameLst>
                                      </p:cBhvr>
                                      <p:tavLst>
                                        <p:tav tm="0">
                                          <p:val>
                                            <p:strVal val="1+#ppt_w/2"/>
                                          </p:val>
                                        </p:tav>
                                        <p:tav tm="100000">
                                          <p:val>
                                            <p:strVal val="#ppt_x"/>
                                          </p:val>
                                        </p:tav>
                                      </p:tavLst>
                                    </p:anim>
                                    <p:anim calcmode="lin" valueType="num">
                                      <p:cBhvr>
                                        <p:cTn id="61" dur="500" fill="hold"/>
                                        <p:tgtEl>
                                          <p:spTgt spid="13"/>
                                        </p:tgtEl>
                                        <p:attrNameLst>
                                          <p:attrName>ppt_y</p:attrName>
                                        </p:attrNameLst>
                                      </p:cBhvr>
                                      <p:tavLst>
                                        <p:tav tm="0">
                                          <p:val>
                                            <p:strVal val="#ppt_y"/>
                                          </p:val>
                                        </p:tav>
                                        <p:tav tm="100000">
                                          <p:val>
                                            <p:strVal val="#ppt_y"/>
                                          </p:val>
                                        </p:tav>
                                      </p:tavLst>
                                    </p:anim>
                                  </p:childTnLst>
                                </p:cTn>
                              </p:par>
                              <p:par>
                                <p:cTn id="62" presetID="2" presetClass="entr" presetSubtype="2" decel="10000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ppt_x</p:attrName>
                                        </p:attrNameLst>
                                      </p:cBhvr>
                                      <p:tavLst>
                                        <p:tav tm="0">
                                          <p:val>
                                            <p:strVal val="1+#ppt_w/2"/>
                                          </p:val>
                                        </p:tav>
                                        <p:tav tm="100000">
                                          <p:val>
                                            <p:strVal val="#ppt_x"/>
                                          </p:val>
                                        </p:tav>
                                      </p:tavLst>
                                    </p:anim>
                                    <p:anim calcmode="lin" valueType="num">
                                      <p:cBhvr>
                                        <p:cTn id="65" dur="500" fill="hold"/>
                                        <p:tgtEl>
                                          <p:spTgt spid="23"/>
                                        </p:tgtEl>
                                        <p:attrNameLst>
                                          <p:attrName>ppt_y</p:attrName>
                                        </p:attrNameLst>
                                      </p:cBhvr>
                                      <p:tavLst>
                                        <p:tav tm="0">
                                          <p:val>
                                            <p:strVal val="#ppt_y"/>
                                          </p:val>
                                        </p:tav>
                                        <p:tav tm="100000">
                                          <p:val>
                                            <p:strVal val="#ppt_y"/>
                                          </p:val>
                                        </p:tav>
                                      </p:tavLst>
                                    </p:anim>
                                  </p:childTnLst>
                                </p:cTn>
                              </p:par>
                              <p:par>
                                <p:cTn id="66" presetID="2" presetClass="entr" presetSubtype="8" decel="100000"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ppt_x</p:attrName>
                                        </p:attrNameLst>
                                      </p:cBhvr>
                                      <p:tavLst>
                                        <p:tav tm="0">
                                          <p:val>
                                            <p:strVal val="0-#ppt_w/2"/>
                                          </p:val>
                                        </p:tav>
                                        <p:tav tm="100000">
                                          <p:val>
                                            <p:strVal val="#ppt_x"/>
                                          </p:val>
                                        </p:tav>
                                      </p:tavLst>
                                    </p:anim>
                                    <p:anim calcmode="lin" valueType="num">
                                      <p:cBhvr>
                                        <p:cTn id="69" dur="500" fill="hold"/>
                                        <p:tgtEl>
                                          <p:spTgt spid="28"/>
                                        </p:tgtEl>
                                        <p:attrNameLst>
                                          <p:attrName>ppt_y</p:attrName>
                                        </p:attrNameLst>
                                      </p:cBhvr>
                                      <p:tavLst>
                                        <p:tav tm="0">
                                          <p:val>
                                            <p:strVal val="#ppt_y"/>
                                          </p:val>
                                        </p:tav>
                                        <p:tav tm="100000">
                                          <p:val>
                                            <p:strVal val="#ppt_y"/>
                                          </p:val>
                                        </p:tav>
                                      </p:tavLst>
                                    </p:anim>
                                  </p:childTnLst>
                                </p:cTn>
                              </p:par>
                              <p:par>
                                <p:cTn id="70" presetID="2" presetClass="entr" presetSubtype="8" decel="100000"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ppt_x</p:attrName>
                                        </p:attrNameLst>
                                      </p:cBhvr>
                                      <p:tavLst>
                                        <p:tav tm="0">
                                          <p:val>
                                            <p:strVal val="0-#ppt_w/2"/>
                                          </p:val>
                                        </p:tav>
                                        <p:tav tm="100000">
                                          <p:val>
                                            <p:strVal val="#ppt_x"/>
                                          </p:val>
                                        </p:tav>
                                      </p:tavLst>
                                    </p:anim>
                                    <p:anim calcmode="lin" valueType="num">
                                      <p:cBhvr>
                                        <p:cTn id="73" dur="500" fill="hold"/>
                                        <p:tgtEl>
                                          <p:spTgt spid="18"/>
                                        </p:tgtEl>
                                        <p:attrNameLst>
                                          <p:attrName>ppt_y</p:attrName>
                                        </p:attrNameLst>
                                      </p:cBhvr>
                                      <p:tavLst>
                                        <p:tav tm="0">
                                          <p:val>
                                            <p:strVal val="#ppt_y"/>
                                          </p:val>
                                        </p:tav>
                                        <p:tav tm="100000">
                                          <p:val>
                                            <p:strVal val="#ppt_y"/>
                                          </p:val>
                                        </p:tav>
                                      </p:tavLst>
                                    </p:anim>
                                  </p:childTnLst>
                                </p:cTn>
                              </p:par>
                              <p:par>
                                <p:cTn id="74" presetID="2" presetClass="entr" presetSubtype="8" decel="100000"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500" fill="hold"/>
                                        <p:tgtEl>
                                          <p:spTgt spid="33"/>
                                        </p:tgtEl>
                                        <p:attrNameLst>
                                          <p:attrName>ppt_x</p:attrName>
                                        </p:attrNameLst>
                                      </p:cBhvr>
                                      <p:tavLst>
                                        <p:tav tm="0">
                                          <p:val>
                                            <p:strVal val="0-#ppt_w/2"/>
                                          </p:val>
                                        </p:tav>
                                        <p:tav tm="100000">
                                          <p:val>
                                            <p:strVal val="#ppt_x"/>
                                          </p:val>
                                        </p:tav>
                                      </p:tavLst>
                                    </p:anim>
                                    <p:anim calcmode="lin" valueType="num">
                                      <p:cBhvr>
                                        <p:cTn id="77"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autoUpdateAnimBg="0"/>
      <p:bldP spid="8" grpId="0" bldLvl="0" autoUpdateAnimBg="0"/>
      <p:bldP spid="12" grpId="0" bldLvl="0" animBg="1" autoUpdateAnimBg="0"/>
      <p:bldP spid="13" grpId="0" bldLvl="0" autoUpdateAnimBg="0"/>
      <p:bldP spid="14" grpId="0" bldLvl="0" animBg="1" autoUpdateAnimBg="0"/>
      <p:bldP spid="18" grpId="0" bldLvl="0" autoUpdateAnimBg="0"/>
      <p:bldP spid="22" grpId="0" bldLvl="0" animBg="1" autoUpdateAnimBg="0"/>
      <p:bldP spid="23" grpId="0" bldLvl="0" autoUpdateAnimBg="0"/>
      <p:bldP spid="27" grpId="0" bldLvl="0" animBg="1" autoUpdateAnimBg="0"/>
      <p:bldP spid="28" grpId="0" bldLvl="0" autoUpdateAnimBg="0"/>
      <p:bldP spid="32" grpId="0" bldLvl="0" animBg="1" autoUpdateAnimBg="0"/>
      <p:bldP spid="33" grpId="0" bldLvl="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8"/>
          <p:cNvSpPr/>
          <p:nvPr/>
        </p:nvSpPr>
        <p:spPr bwMode="gray">
          <a:xfrm flipH="1">
            <a:off x="1237486" y="1393473"/>
            <a:ext cx="4936569" cy="2450684"/>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ln>
          <a:effectLst/>
        </p:spPr>
        <p:txBody>
          <a:bodyPr lIns="127933" tIns="85289" rIns="127933" bIns="170578" anchor="b" anchorCtr="0"/>
          <a:lstStyle/>
          <a:p>
            <a:pPr lvl="0"/>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p>
        </p:txBody>
      </p:sp>
      <p:sp>
        <p:nvSpPr>
          <p:cNvPr id="5" name="Freeform 9"/>
          <p:cNvSpPr/>
          <p:nvPr/>
        </p:nvSpPr>
        <p:spPr bwMode="gray">
          <a:xfrm>
            <a:off x="1237486" y="4002652"/>
            <a:ext cx="4936569" cy="2450684"/>
          </a:xfrm>
          <a:custGeom>
            <a:avLst/>
            <a:gdLst/>
            <a:ahLst/>
            <a:cxnLst>
              <a:cxn ang="0">
                <a:pos x="1300" y="0"/>
              </a:cxn>
              <a:cxn ang="0">
                <a:pos x="0" y="0"/>
              </a:cxn>
              <a:cxn ang="0">
                <a:pos x="0" y="864"/>
              </a:cxn>
              <a:cxn ang="0">
                <a:pos x="1753" y="864"/>
              </a:cxn>
              <a:cxn ang="0">
                <a:pos x="1753" y="453"/>
              </a:cxn>
              <a:cxn ang="0">
                <a:pos x="1300" y="0"/>
              </a:cxn>
            </a:cxnLst>
            <a:rect l="0" t="0" r="r" b="b"/>
            <a:pathLst>
              <a:path w="1753" h="864">
                <a:moveTo>
                  <a:pt x="1300" y="0"/>
                </a:moveTo>
                <a:cubicBezTo>
                  <a:pt x="0" y="0"/>
                  <a:pt x="0" y="0"/>
                  <a:pt x="0" y="0"/>
                </a:cubicBezTo>
                <a:cubicBezTo>
                  <a:pt x="0" y="864"/>
                  <a:pt x="0" y="864"/>
                  <a:pt x="0" y="864"/>
                </a:cubicBezTo>
                <a:cubicBezTo>
                  <a:pt x="1753" y="864"/>
                  <a:pt x="1753" y="864"/>
                  <a:pt x="1753" y="864"/>
                </a:cubicBezTo>
                <a:cubicBezTo>
                  <a:pt x="1753" y="453"/>
                  <a:pt x="1753" y="453"/>
                  <a:pt x="1753" y="453"/>
                </a:cubicBezTo>
                <a:cubicBezTo>
                  <a:pt x="1509" y="438"/>
                  <a:pt x="1314" y="243"/>
                  <a:pt x="1300" y="0"/>
                </a:cubicBezTo>
                <a:close/>
              </a:path>
            </a:pathLst>
          </a:custGeom>
          <a:solidFill>
            <a:schemeClr val="bg1"/>
          </a:solidFill>
          <a:ln w="12700">
            <a:solidFill>
              <a:schemeClr val="bg1">
                <a:lumMod val="65000"/>
              </a:schemeClr>
            </a:solidFill>
            <a:miter lim="800000"/>
          </a:ln>
          <a:effectLst/>
        </p:spPr>
        <p:txBody>
          <a:bodyPr lIns="127933" tIns="170578" rIns="127933" bIns="170578" anchor="t" anchorCtr="0"/>
          <a:lstStyle/>
          <a:p>
            <a:pPr lvl="0"/>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a:p>
            <a:pPr lvl="0"/>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p>
        </p:txBody>
      </p:sp>
      <p:sp>
        <p:nvSpPr>
          <p:cNvPr id="6" name="Freeform 10"/>
          <p:cNvSpPr/>
          <p:nvPr/>
        </p:nvSpPr>
        <p:spPr bwMode="gray">
          <a:xfrm>
            <a:off x="6343335" y="4002652"/>
            <a:ext cx="4936569" cy="2450684"/>
          </a:xfrm>
          <a:custGeom>
            <a:avLst/>
            <a:gdLst/>
            <a:ahLst/>
            <a:cxnLst>
              <a:cxn ang="0">
                <a:pos x="0" y="453"/>
              </a:cxn>
              <a:cxn ang="0">
                <a:pos x="0" y="864"/>
              </a:cxn>
              <a:cxn ang="0">
                <a:pos x="1753" y="864"/>
              </a:cxn>
              <a:cxn ang="0">
                <a:pos x="1753" y="0"/>
              </a:cxn>
              <a:cxn ang="0">
                <a:pos x="453" y="0"/>
              </a:cxn>
              <a:cxn ang="0">
                <a:pos x="0" y="453"/>
              </a:cxn>
            </a:cxnLst>
            <a:rect l="0" t="0" r="r" b="b"/>
            <a:pathLst>
              <a:path w="1753" h="864">
                <a:moveTo>
                  <a:pt x="0" y="453"/>
                </a:moveTo>
                <a:cubicBezTo>
                  <a:pt x="0" y="864"/>
                  <a:pt x="0" y="864"/>
                  <a:pt x="0" y="864"/>
                </a:cubicBezTo>
                <a:cubicBezTo>
                  <a:pt x="1753" y="864"/>
                  <a:pt x="1753" y="864"/>
                  <a:pt x="1753" y="864"/>
                </a:cubicBezTo>
                <a:cubicBezTo>
                  <a:pt x="1753" y="0"/>
                  <a:pt x="1753" y="0"/>
                  <a:pt x="1753" y="0"/>
                </a:cubicBezTo>
                <a:cubicBezTo>
                  <a:pt x="453" y="0"/>
                  <a:pt x="453" y="0"/>
                  <a:pt x="453" y="0"/>
                </a:cubicBezTo>
                <a:cubicBezTo>
                  <a:pt x="439" y="243"/>
                  <a:pt x="244" y="438"/>
                  <a:pt x="0" y="453"/>
                </a:cubicBezTo>
                <a:close/>
              </a:path>
            </a:pathLst>
          </a:custGeom>
          <a:solidFill>
            <a:schemeClr val="bg1"/>
          </a:solidFill>
          <a:ln w="12700">
            <a:solidFill>
              <a:schemeClr val="bg1">
                <a:lumMod val="65000"/>
              </a:schemeClr>
            </a:solidFill>
            <a:miter lim="800000"/>
          </a:ln>
          <a:effectLst/>
        </p:spPr>
        <p:txBody>
          <a:bodyPr lIns="127933" tIns="170578" rIns="127933" bIns="170578" anchor="t" anchorCtr="0"/>
          <a:lstStyle/>
          <a:p>
            <a:pPr lvl="0" algn="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p>
        </p:txBody>
      </p:sp>
      <p:sp>
        <p:nvSpPr>
          <p:cNvPr id="7" name="Freeform 8"/>
          <p:cNvSpPr/>
          <p:nvPr/>
        </p:nvSpPr>
        <p:spPr bwMode="gray">
          <a:xfrm>
            <a:off x="6343335" y="1393473"/>
            <a:ext cx="4935469" cy="2450684"/>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ln>
          <a:effectLst/>
        </p:spPr>
        <p:txBody>
          <a:bodyPr lIns="127933" tIns="85289" rIns="127933" bIns="170578" anchor="b" anchorCtr="0"/>
          <a:lstStyle/>
          <a:p>
            <a:pPr lvl="0" algn="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您的内容打在这里</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或者通过复制您的文本后，在此框中</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a:p>
            <a:pPr lvl="0" algn="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选择粘贴，并选择只保留文字</a:t>
            </a:r>
          </a:p>
        </p:txBody>
      </p:sp>
      <p:sp>
        <p:nvSpPr>
          <p:cNvPr id="8" name="Rectangle 19"/>
          <p:cNvSpPr>
            <a:spLocks noChangeArrowheads="1"/>
          </p:cNvSpPr>
          <p:nvPr/>
        </p:nvSpPr>
        <p:spPr bwMode="gray">
          <a:xfrm>
            <a:off x="1237483" y="6024362"/>
            <a:ext cx="4927631" cy="428975"/>
          </a:xfrm>
          <a:prstGeom prst="rect">
            <a:avLst/>
          </a:prstGeom>
          <a:solidFill>
            <a:schemeClr val="accent4"/>
          </a:solidFill>
          <a:ln w="12700">
            <a:noFill/>
            <a:miter lim="800000"/>
          </a:ln>
          <a:effectLst/>
        </p:spPr>
        <p:txBody>
          <a:bodyPr lIns="127933" tIns="85289" rIns="127933" bIns="85289" anchor="ctr"/>
          <a:lstStyle/>
          <a:p>
            <a:pPr defTabSz="949325" eaLnBrk="0" hangingPunct="0"/>
            <a:r>
              <a:rPr lang="zh-CN" altLang="en-US"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de-DE" altLang="zh-CN"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Rectangle 19"/>
          <p:cNvSpPr>
            <a:spLocks noChangeArrowheads="1"/>
          </p:cNvSpPr>
          <p:nvPr/>
        </p:nvSpPr>
        <p:spPr bwMode="gray">
          <a:xfrm>
            <a:off x="6352271" y="6024362"/>
            <a:ext cx="4927631" cy="428975"/>
          </a:xfrm>
          <a:prstGeom prst="rect">
            <a:avLst/>
          </a:prstGeom>
          <a:solidFill>
            <a:schemeClr val="accent5"/>
          </a:solidFill>
          <a:ln w="12700">
            <a:noFill/>
            <a:miter lim="800000"/>
          </a:ln>
          <a:effectLst/>
        </p:spPr>
        <p:txBody>
          <a:bodyPr lIns="127933" tIns="85289" rIns="127933" bIns="85289" anchor="ctr"/>
          <a:lstStyle/>
          <a:p>
            <a:pPr defTabSz="949325" eaLnBrk="0" hangingPunct="0"/>
            <a:r>
              <a:rPr lang="zh-CN" altLang="en-US"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endParaRPr lang="de-DE" altLang="zh-CN"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Rectangle 19"/>
          <p:cNvSpPr>
            <a:spLocks noChangeArrowheads="1"/>
          </p:cNvSpPr>
          <p:nvPr/>
        </p:nvSpPr>
        <p:spPr bwMode="gray">
          <a:xfrm>
            <a:off x="6352271" y="1393474"/>
            <a:ext cx="4927631" cy="428975"/>
          </a:xfrm>
          <a:prstGeom prst="rect">
            <a:avLst/>
          </a:prstGeom>
          <a:solidFill>
            <a:schemeClr val="accent3"/>
          </a:solidFill>
          <a:ln w="12700">
            <a:noFill/>
            <a:miter lim="800000"/>
          </a:ln>
          <a:effectLst/>
        </p:spPr>
        <p:txBody>
          <a:bodyPr lIns="127933" tIns="85289" rIns="127933" bIns="85289" anchor="ctr"/>
          <a:lstStyle/>
          <a:p>
            <a:pPr defTabSz="949325" eaLnBrk="0" hangingPunct="0"/>
            <a:r>
              <a:rPr lang="zh-CN" altLang="en-US" sz="1900" b="1" noProof="1">
                <a:solidFill>
                  <a:srgbClr val="FFFFFF"/>
                </a:solidFill>
                <a:latin typeface="微软雅黑" panose="020B0503020204020204" pitchFamily="34" charset="-122"/>
                <a:ea typeface="微软雅黑" panose="020B0503020204020204" pitchFamily="34" charset="-122"/>
                <a:cs typeface="Arial" panose="020B0604020202020204" pitchFamily="34" charset="0"/>
              </a:rPr>
              <a:t>点击添加标题</a:t>
            </a:r>
          </a:p>
        </p:txBody>
      </p:sp>
      <p:sp>
        <p:nvSpPr>
          <p:cNvPr id="11" name="Rectangle 19"/>
          <p:cNvSpPr>
            <a:spLocks noChangeArrowheads="1"/>
          </p:cNvSpPr>
          <p:nvPr/>
        </p:nvSpPr>
        <p:spPr bwMode="gray">
          <a:xfrm>
            <a:off x="1237483" y="1393474"/>
            <a:ext cx="4927631" cy="428975"/>
          </a:xfrm>
          <a:prstGeom prst="rect">
            <a:avLst/>
          </a:prstGeom>
          <a:solidFill>
            <a:schemeClr val="accent2"/>
          </a:solidFill>
          <a:ln w="12700">
            <a:noFill/>
            <a:round/>
          </a:ln>
          <a:effectLst/>
        </p:spPr>
        <p:txBody>
          <a:bodyPr wrap="none" lIns="108317" tIns="54160" rIns="108317" bIns="54160" anchor="ctr"/>
          <a:lstStyle/>
          <a:p>
            <a:r>
              <a:rPr lang="zh-CN" altLang="en-US" sz="1900" b="1" noProof="1">
                <a:solidFill>
                  <a:schemeClr val="bg1"/>
                </a:solidFill>
                <a:latin typeface="微软雅黑" panose="020B0503020204020204" pitchFamily="34" charset="-122"/>
                <a:ea typeface="微软雅黑" panose="020B0503020204020204" pitchFamily="34" charset="-122"/>
              </a:rPr>
              <a:t>点击添加标题</a:t>
            </a:r>
            <a:endParaRPr lang="de-DE" sz="1900" b="1" noProof="1">
              <a:solidFill>
                <a:schemeClr val="bg1"/>
              </a:solidFill>
              <a:latin typeface="微软雅黑" panose="020B0503020204020204" pitchFamily="34" charset="-122"/>
              <a:ea typeface="微软雅黑" panose="020B0503020204020204" pitchFamily="34" charset="-122"/>
            </a:endParaRPr>
          </a:p>
        </p:txBody>
      </p:sp>
      <p:grpSp>
        <p:nvGrpSpPr>
          <p:cNvPr id="12" name="Gruppieren 43"/>
          <p:cNvGrpSpPr/>
          <p:nvPr/>
        </p:nvGrpSpPr>
        <p:grpSpPr bwMode="gray">
          <a:xfrm>
            <a:off x="5099348" y="2737527"/>
            <a:ext cx="2294711" cy="2311280"/>
            <a:chOff x="2804400" y="1911431"/>
            <a:chExt cx="3535200" cy="3535200"/>
          </a:xfrm>
          <a:solidFill>
            <a:schemeClr val="accent2"/>
          </a:solidFill>
          <a:effectLst/>
        </p:grpSpPr>
        <p:sp>
          <p:nvSpPr>
            <p:cNvPr id="13" name="Freeform 10"/>
            <p:cNvSpPr>
              <a:spLocks noEditPoints="1"/>
            </p:cNvSpPr>
            <p:nvPr/>
          </p:nvSpPr>
          <p:spPr bwMode="gray">
            <a:xfrm>
              <a:off x="2804400" y="2009308"/>
              <a:ext cx="3535200" cy="3185164"/>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grpFill/>
            <a:ln w="9525">
              <a:noFill/>
              <a:round/>
            </a:ln>
          </p:spPr>
          <p:txBody>
            <a:bodyPr/>
            <a:lstStyle/>
            <a:p>
              <a:endParaRPr lang="de-DE"/>
            </a:p>
          </p:txBody>
        </p:sp>
        <p:sp>
          <p:nvSpPr>
            <p:cNvPr id="14" name="_color1"/>
            <p:cNvSpPr>
              <a:spLocks noEditPoints="1"/>
            </p:cNvSpPr>
            <p:nvPr/>
          </p:nvSpPr>
          <p:spPr bwMode="gray">
            <a:xfrm>
              <a:off x="2804400" y="1911431"/>
              <a:ext cx="3533540" cy="3535200"/>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grpFill/>
            <a:ln w="9525">
              <a:noFill/>
              <a:round/>
            </a:ln>
          </p:spPr>
          <p:txBody>
            <a:bodyPr/>
            <a:lstStyle/>
            <a:p>
              <a:endParaRPr lang="de-DE"/>
            </a:p>
          </p:txBody>
        </p:sp>
        <p:sp>
          <p:nvSpPr>
            <p:cNvPr id="15" name="Freeform 12"/>
            <p:cNvSpPr>
              <a:spLocks noEditPoints="1"/>
            </p:cNvSpPr>
            <p:nvPr/>
          </p:nvSpPr>
          <p:spPr bwMode="gray">
            <a:xfrm>
              <a:off x="2834290" y="1987741"/>
              <a:ext cx="3470441" cy="3332809"/>
            </a:xfrm>
            <a:custGeom>
              <a:avLst/>
              <a:gdLst/>
              <a:ahLst/>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pFill/>
            <a:ln w="9525" cap="flat" cmpd="sng">
              <a:noFill/>
              <a:prstDash val="solid"/>
              <a:round/>
              <a:headEnd type="none" w="med" len="med"/>
              <a:tailEnd type="none" w="med" len="med"/>
            </a:ln>
            <a:effectLst/>
          </p:spPr>
          <p:txBody>
            <a:bodyPr/>
            <a:lstStyle/>
            <a:p>
              <a:endParaRPr lang="de-DE"/>
            </a:p>
          </p:txBody>
        </p:sp>
      </p:gr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ppt_w</p:attrName>
                                        </p:attrNameLst>
                                      </p:cBhvr>
                                      <p:tavLst>
                                        <p:tav tm="0" fmla="#ppt_w*sin(2.5*pi*$)">
                                          <p:val>
                                            <p:fltVal val="0"/>
                                          </p:val>
                                        </p:tav>
                                        <p:tav tm="100000">
                                          <p:val>
                                            <p:fltVal val="1"/>
                                          </p:val>
                                        </p:tav>
                                      </p:tavLst>
                                    </p:anim>
                                    <p:anim calcmode="lin" valueType="num">
                                      <p:cBhvr>
                                        <p:cTn id="9" dur="1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9"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0-#ppt_w/2"/>
                                          </p:val>
                                        </p:tav>
                                        <p:tav tm="100000">
                                          <p:val>
                                            <p:strVal val="#ppt_x"/>
                                          </p:val>
                                        </p:tav>
                                      </p:tavLst>
                                    </p:anim>
                                    <p:anim calcmode="lin" valueType="num">
                                      <p:cBhvr additive="base">
                                        <p:cTn id="15" dur="500" fill="hold"/>
                                        <p:tgtEl>
                                          <p:spTgt spid="4"/>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3"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1+#ppt_w/2"/>
                                          </p:val>
                                        </p:tav>
                                        <p:tav tm="100000">
                                          <p:val>
                                            <p:strVal val="#ppt_x"/>
                                          </p:val>
                                        </p:tav>
                                      </p:tavLst>
                                    </p:anim>
                                    <p:anim calcmode="lin" valueType="num">
                                      <p:cBhvr additive="base">
                                        <p:cTn id="25" dur="500" fill="hold"/>
                                        <p:tgtEl>
                                          <p:spTgt spid="7"/>
                                        </p:tgtEl>
                                        <p:attrNameLst>
                                          <p:attrName>ppt_y</p:attrName>
                                        </p:attrNameLst>
                                      </p:cBhvr>
                                      <p:tavLst>
                                        <p:tav tm="0">
                                          <p:val>
                                            <p:strVal val="0-#ppt_h/2"/>
                                          </p:val>
                                        </p:tav>
                                        <p:tav tm="100000">
                                          <p:val>
                                            <p:strVal val="#ppt_y"/>
                                          </p:val>
                                        </p:tav>
                                      </p:tavLst>
                                    </p:anim>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12"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0-#ppt_w/2"/>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14" presetClass="entr" presetSubtype="1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randombar(horizont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6"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1+#ppt_w/2"/>
                                          </p:val>
                                        </p:tav>
                                        <p:tav tm="100000">
                                          <p:val>
                                            <p:strVal val="#ppt_x"/>
                                          </p:val>
                                        </p:tav>
                                      </p:tavLst>
                                    </p:anim>
                                    <p:anim calcmode="lin" valueType="num">
                                      <p:cBhvr additive="base">
                                        <p:cTn id="45" dur="500" fill="hold"/>
                                        <p:tgtEl>
                                          <p:spTgt spid="6"/>
                                        </p:tgtEl>
                                        <p:attrNameLst>
                                          <p:attrName>ppt_y</p:attrName>
                                        </p:attrNameLst>
                                      </p:cBhvr>
                                      <p:tavLst>
                                        <p:tav tm="0">
                                          <p:val>
                                            <p:strVal val="1+#ppt_h/2"/>
                                          </p:val>
                                        </p:tav>
                                        <p:tav tm="100000">
                                          <p:val>
                                            <p:strVal val="#ppt_y"/>
                                          </p:val>
                                        </p:tav>
                                      </p:tavLst>
                                    </p:anim>
                                  </p:childTnLst>
                                </p:cTn>
                              </p:par>
                              <p:par>
                                <p:cTn id="46" presetID="14" presetClass="entr" presetSubtype="10" fill="hold" grpId="0" nodeType="withEffect">
                                  <p:stCondLst>
                                    <p:cond delay="600"/>
                                  </p:stCondLst>
                                  <p:childTnLst>
                                    <p:set>
                                      <p:cBhvr>
                                        <p:cTn id="47" dur="1" fill="hold">
                                          <p:stCondLst>
                                            <p:cond delay="0"/>
                                          </p:stCondLst>
                                        </p:cTn>
                                        <p:tgtEl>
                                          <p:spTgt spid="9"/>
                                        </p:tgtEl>
                                        <p:attrNameLst>
                                          <p:attrName>style.visibility</p:attrName>
                                        </p:attrNameLst>
                                      </p:cBhvr>
                                      <p:to>
                                        <p:strVal val="visible"/>
                                      </p:to>
                                    </p:set>
                                    <p:animEffect transition="in" filter="randombar(horizontal)">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组合 66"/>
          <p:cNvGrpSpPr/>
          <p:nvPr/>
        </p:nvGrpSpPr>
        <p:grpSpPr>
          <a:xfrm>
            <a:off x="2723833" y="1448571"/>
            <a:ext cx="6495988" cy="1687620"/>
            <a:chOff x="2042545" y="1086428"/>
            <a:chExt cx="4872625" cy="1265715"/>
          </a:xfrm>
        </p:grpSpPr>
        <p:grpSp>
          <p:nvGrpSpPr>
            <p:cNvPr id="2" name="组合 1"/>
            <p:cNvGrpSpPr/>
            <p:nvPr/>
          </p:nvGrpSpPr>
          <p:grpSpPr>
            <a:xfrm>
              <a:off x="2042545" y="1462075"/>
              <a:ext cx="4872625" cy="890068"/>
              <a:chOff x="2054268" y="1627664"/>
              <a:chExt cx="4872625" cy="890068"/>
            </a:xfrm>
          </p:grpSpPr>
          <p:cxnSp>
            <p:nvCxnSpPr>
              <p:cNvPr id="3" name="直接连接符 2"/>
              <p:cNvCxnSpPr>
                <a:stCxn id="6" idx="2"/>
              </p:cNvCxnSpPr>
              <p:nvPr/>
            </p:nvCxnSpPr>
            <p:spPr>
              <a:xfrm>
                <a:off x="4556392" y="1627664"/>
                <a:ext cx="0" cy="72722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任意多边形 3"/>
              <p:cNvSpPr/>
              <p:nvPr/>
            </p:nvSpPr>
            <p:spPr>
              <a:xfrm>
                <a:off x="2054268" y="2354893"/>
                <a:ext cx="4872625" cy="162839"/>
              </a:xfrm>
              <a:custGeom>
                <a:avLst/>
                <a:gdLst>
                  <a:gd name="connsiteX0" fmla="*/ 0 w 4872625"/>
                  <a:gd name="connsiteY0" fmla="*/ 162839 h 162839"/>
                  <a:gd name="connsiteX1" fmla="*/ 100208 w 4872625"/>
                  <a:gd name="connsiteY1" fmla="*/ 0 h 162839"/>
                  <a:gd name="connsiteX2" fmla="*/ 4772416 w 4872625"/>
                  <a:gd name="connsiteY2" fmla="*/ 0 h 162839"/>
                  <a:gd name="connsiteX3" fmla="*/ 4872625 w 4872625"/>
                  <a:gd name="connsiteY3" fmla="*/ 162839 h 162839"/>
                </a:gdLst>
                <a:ahLst/>
                <a:cxnLst>
                  <a:cxn ang="0">
                    <a:pos x="connsiteX0" y="connsiteY0"/>
                  </a:cxn>
                  <a:cxn ang="0">
                    <a:pos x="connsiteX1" y="connsiteY1"/>
                  </a:cxn>
                  <a:cxn ang="0">
                    <a:pos x="connsiteX2" y="connsiteY2"/>
                  </a:cxn>
                  <a:cxn ang="0">
                    <a:pos x="connsiteX3" y="connsiteY3"/>
                  </a:cxn>
                </a:cxnLst>
                <a:rect l="l" t="t" r="r" b="b"/>
                <a:pathLst>
                  <a:path w="4872625" h="162839">
                    <a:moveTo>
                      <a:pt x="0" y="162839"/>
                    </a:moveTo>
                    <a:lnTo>
                      <a:pt x="100208" y="0"/>
                    </a:lnTo>
                    <a:lnTo>
                      <a:pt x="4772416" y="0"/>
                    </a:lnTo>
                    <a:lnTo>
                      <a:pt x="4872625" y="162839"/>
                    </a:lnTo>
                  </a:path>
                </a:pathLst>
              </a:cu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 name="组合 4"/>
            <p:cNvGrpSpPr/>
            <p:nvPr/>
          </p:nvGrpSpPr>
          <p:grpSpPr>
            <a:xfrm>
              <a:off x="3680573" y="1086428"/>
              <a:ext cx="1728192" cy="375647"/>
              <a:chOff x="3491880" y="1620039"/>
              <a:chExt cx="1728192" cy="375647"/>
            </a:xfrm>
          </p:grpSpPr>
          <p:sp>
            <p:nvSpPr>
              <p:cNvPr id="6" name="矩形 5"/>
              <p:cNvSpPr/>
              <p:nvPr/>
            </p:nvSpPr>
            <p:spPr>
              <a:xfrm>
                <a:off x="3491880" y="1620039"/>
                <a:ext cx="1728192" cy="375647"/>
              </a:xfrm>
              <a:prstGeom prst="rect">
                <a:avLst/>
              </a:prstGeom>
              <a:solidFill>
                <a:schemeClr val="accent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mj-ea"/>
                  <a:ea typeface="+mj-ea"/>
                </a:endParaRPr>
              </a:p>
            </p:txBody>
          </p:sp>
          <p:sp>
            <p:nvSpPr>
              <p:cNvPr id="7" name="TextBox 6"/>
              <p:cNvSpPr txBox="1"/>
              <p:nvPr/>
            </p:nvSpPr>
            <p:spPr>
              <a:xfrm>
                <a:off x="3921185" y="1653973"/>
                <a:ext cx="869582" cy="288541"/>
              </a:xfrm>
              <a:prstGeom prst="rect">
                <a:avLst/>
              </a:prstGeom>
              <a:noFill/>
            </p:spPr>
            <p:txBody>
              <a:bodyPr wrap="none" rtlCol="0">
                <a:spAutoFit/>
              </a:bodyPr>
              <a:lstStyle/>
              <a:p>
                <a:r>
                  <a:rPr lang="zh-CN" altLang="en-US" sz="1900" dirty="0">
                    <a:solidFill>
                      <a:schemeClr val="bg1"/>
                    </a:solidFill>
                    <a:latin typeface="+mj-ea"/>
                    <a:ea typeface="+mj-ea"/>
                  </a:rPr>
                  <a:t>添加标题</a:t>
                </a:r>
              </a:p>
            </p:txBody>
          </p:sp>
        </p:grpSp>
        <p:grpSp>
          <p:nvGrpSpPr>
            <p:cNvPr id="8" name="组合 7"/>
            <p:cNvGrpSpPr/>
            <p:nvPr/>
          </p:nvGrpSpPr>
          <p:grpSpPr>
            <a:xfrm>
              <a:off x="3680573" y="1612522"/>
              <a:ext cx="1728192" cy="375647"/>
              <a:chOff x="3491880" y="1620039"/>
              <a:chExt cx="1728192" cy="375647"/>
            </a:xfrm>
          </p:grpSpPr>
          <p:sp>
            <p:nvSpPr>
              <p:cNvPr id="9" name="矩形 8"/>
              <p:cNvSpPr/>
              <p:nvPr/>
            </p:nvSpPr>
            <p:spPr>
              <a:xfrm>
                <a:off x="3491880" y="1620039"/>
                <a:ext cx="1728192" cy="375647"/>
              </a:xfrm>
              <a:prstGeom prst="rect">
                <a:avLst/>
              </a:prstGeom>
              <a:solidFill>
                <a:schemeClr val="accent2"/>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mj-ea"/>
                  <a:ea typeface="+mj-ea"/>
                </a:endParaRPr>
              </a:p>
            </p:txBody>
          </p:sp>
          <p:sp>
            <p:nvSpPr>
              <p:cNvPr id="10" name="TextBox 9"/>
              <p:cNvSpPr txBox="1"/>
              <p:nvPr/>
            </p:nvSpPr>
            <p:spPr>
              <a:xfrm>
                <a:off x="3921185" y="1653973"/>
                <a:ext cx="869582" cy="288541"/>
              </a:xfrm>
              <a:prstGeom prst="rect">
                <a:avLst/>
              </a:prstGeom>
              <a:noFill/>
            </p:spPr>
            <p:txBody>
              <a:bodyPr wrap="none" rtlCol="0">
                <a:spAutoFit/>
              </a:bodyPr>
              <a:lstStyle/>
              <a:p>
                <a:r>
                  <a:rPr lang="zh-CN" altLang="en-US" sz="1900" dirty="0">
                    <a:solidFill>
                      <a:schemeClr val="bg1"/>
                    </a:solidFill>
                    <a:latin typeface="+mj-ea"/>
                    <a:ea typeface="+mj-ea"/>
                  </a:rPr>
                  <a:t>添加标题</a:t>
                </a:r>
              </a:p>
            </p:txBody>
          </p:sp>
        </p:grpSp>
      </p:grpSp>
      <p:grpSp>
        <p:nvGrpSpPr>
          <p:cNvPr id="42" name="组合 41"/>
          <p:cNvGrpSpPr/>
          <p:nvPr/>
        </p:nvGrpSpPr>
        <p:grpSpPr>
          <a:xfrm>
            <a:off x="8162169" y="3152113"/>
            <a:ext cx="1922435" cy="2787580"/>
            <a:chOff x="6121827" y="2364084"/>
            <a:chExt cx="1442014" cy="2090685"/>
          </a:xfrm>
        </p:grpSpPr>
        <p:grpSp>
          <p:nvGrpSpPr>
            <p:cNvPr id="33" name="组合 32"/>
            <p:cNvGrpSpPr/>
            <p:nvPr/>
          </p:nvGrpSpPr>
          <p:grpSpPr>
            <a:xfrm>
              <a:off x="6123148" y="2364084"/>
              <a:ext cx="1440693" cy="2086502"/>
              <a:chOff x="1187091" y="2429464"/>
              <a:chExt cx="1440693" cy="2086502"/>
            </a:xfrm>
          </p:grpSpPr>
          <p:grpSp>
            <p:nvGrpSpPr>
              <p:cNvPr id="35" name="组合 34"/>
              <p:cNvGrpSpPr/>
              <p:nvPr/>
            </p:nvGrpSpPr>
            <p:grpSpPr>
              <a:xfrm>
                <a:off x="1187091" y="2429464"/>
                <a:ext cx="1440693" cy="375647"/>
                <a:chOff x="3491880" y="1620039"/>
                <a:chExt cx="1440693" cy="375647"/>
              </a:xfrm>
            </p:grpSpPr>
            <p:sp>
              <p:nvSpPr>
                <p:cNvPr id="37" name="矩形 36"/>
                <p:cNvSpPr/>
                <p:nvPr/>
              </p:nvSpPr>
              <p:spPr>
                <a:xfrm>
                  <a:off x="3491880" y="1620039"/>
                  <a:ext cx="1440693" cy="375647"/>
                </a:xfrm>
                <a:prstGeom prst="rect">
                  <a:avLst/>
                </a:prstGeom>
                <a:solidFill>
                  <a:schemeClr val="accent6"/>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mj-ea"/>
                    <a:ea typeface="+mj-ea"/>
                  </a:endParaRPr>
                </a:p>
              </p:txBody>
            </p:sp>
            <p:sp>
              <p:nvSpPr>
                <p:cNvPr id="38" name="TextBox 37"/>
                <p:cNvSpPr txBox="1"/>
                <p:nvPr/>
              </p:nvSpPr>
              <p:spPr>
                <a:xfrm>
                  <a:off x="3642387" y="1653973"/>
                  <a:ext cx="869582" cy="288541"/>
                </a:xfrm>
                <a:prstGeom prst="rect">
                  <a:avLst/>
                </a:prstGeom>
                <a:noFill/>
              </p:spPr>
              <p:txBody>
                <a:bodyPr wrap="none" rtlCol="0">
                  <a:spAutoFit/>
                </a:bodyPr>
                <a:lstStyle/>
                <a:p>
                  <a:r>
                    <a:rPr lang="zh-CN" altLang="en-US" sz="1900" dirty="0">
                      <a:solidFill>
                        <a:schemeClr val="bg1"/>
                      </a:solidFill>
                      <a:latin typeface="+mj-ea"/>
                      <a:ea typeface="+mj-ea"/>
                    </a:rPr>
                    <a:t>添加标题</a:t>
                  </a:r>
                </a:p>
              </p:txBody>
            </p:sp>
          </p:grpSp>
          <p:sp>
            <p:nvSpPr>
              <p:cNvPr id="36" name="矩形 35"/>
              <p:cNvSpPr/>
              <p:nvPr/>
            </p:nvSpPr>
            <p:spPr>
              <a:xfrm>
                <a:off x="1187091" y="2805111"/>
                <a:ext cx="1440693" cy="17108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41" name="任意多边形 40"/>
            <p:cNvSpPr/>
            <p:nvPr/>
          </p:nvSpPr>
          <p:spPr>
            <a:xfrm>
              <a:off x="6121827" y="2737350"/>
              <a:ext cx="1435161" cy="1717419"/>
            </a:xfrm>
            <a:custGeom>
              <a:avLst/>
              <a:gdLst>
                <a:gd name="connsiteX0" fmla="*/ 0 w 1418492"/>
                <a:gd name="connsiteY0" fmla="*/ 1688123 h 1688123"/>
                <a:gd name="connsiteX1" fmla="*/ 1418492 w 1418492"/>
                <a:gd name="connsiteY1" fmla="*/ 0 h 1688123"/>
                <a:gd name="connsiteX2" fmla="*/ 23446 w 1418492"/>
                <a:gd name="connsiteY2" fmla="*/ 0 h 1688123"/>
                <a:gd name="connsiteX3" fmla="*/ 0 w 1418492"/>
                <a:gd name="connsiteY3" fmla="*/ 1688123 h 1688123"/>
                <a:gd name="connsiteX0-1" fmla="*/ 0 w 1418492"/>
                <a:gd name="connsiteY0-2" fmla="*/ 1688123 h 1688123"/>
                <a:gd name="connsiteX1-3" fmla="*/ 1418492 w 1418492"/>
                <a:gd name="connsiteY1-4" fmla="*/ 0 h 1688123"/>
                <a:gd name="connsiteX2-5" fmla="*/ 4396 w 1418492"/>
                <a:gd name="connsiteY2-6" fmla="*/ 0 h 1688123"/>
                <a:gd name="connsiteX3-7" fmla="*/ 0 w 1418492"/>
                <a:gd name="connsiteY3-8" fmla="*/ 1688123 h 1688123"/>
                <a:gd name="connsiteX0-9" fmla="*/ 0 w 1437542"/>
                <a:gd name="connsiteY0-10" fmla="*/ 1690467 h 1690467"/>
                <a:gd name="connsiteX1-11" fmla="*/ 1437542 w 1437542"/>
                <a:gd name="connsiteY1-12" fmla="*/ 0 h 1690467"/>
                <a:gd name="connsiteX2-13" fmla="*/ 4396 w 1437542"/>
                <a:gd name="connsiteY2-14" fmla="*/ 2344 h 1690467"/>
                <a:gd name="connsiteX3-15" fmla="*/ 0 w 1437542"/>
                <a:gd name="connsiteY3-16" fmla="*/ 1690467 h 1690467"/>
                <a:gd name="connsiteX0-17" fmla="*/ 0 w 1435161"/>
                <a:gd name="connsiteY0-18" fmla="*/ 1690467 h 1690467"/>
                <a:gd name="connsiteX1-19" fmla="*/ 1435161 w 1435161"/>
                <a:gd name="connsiteY1-20" fmla="*/ 0 h 1690467"/>
                <a:gd name="connsiteX2-21" fmla="*/ 2015 w 1435161"/>
                <a:gd name="connsiteY2-22" fmla="*/ 2344 h 1690467"/>
                <a:gd name="connsiteX3-23" fmla="*/ 0 w 1435161"/>
                <a:gd name="connsiteY3-24" fmla="*/ 1690467 h 1690467"/>
              </a:gdLst>
              <a:ahLst/>
              <a:cxnLst>
                <a:cxn ang="0">
                  <a:pos x="connsiteX0-1" y="connsiteY0-2"/>
                </a:cxn>
                <a:cxn ang="0">
                  <a:pos x="connsiteX1-3" y="connsiteY1-4"/>
                </a:cxn>
                <a:cxn ang="0">
                  <a:pos x="connsiteX2-5" y="connsiteY2-6"/>
                </a:cxn>
                <a:cxn ang="0">
                  <a:pos x="connsiteX3-7" y="connsiteY3-8"/>
                </a:cxn>
              </a:cxnLst>
              <a:rect l="l" t="t" r="r" b="b"/>
              <a:pathLst>
                <a:path w="1435161" h="1690467">
                  <a:moveTo>
                    <a:pt x="0" y="1690467"/>
                  </a:moveTo>
                  <a:lnTo>
                    <a:pt x="1435161" y="0"/>
                  </a:lnTo>
                  <a:lnTo>
                    <a:pt x="2015" y="2344"/>
                  </a:lnTo>
                  <a:cubicBezTo>
                    <a:pt x="550" y="565052"/>
                    <a:pt x="1465" y="1127759"/>
                    <a:pt x="0" y="1690467"/>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34" name="矩形 33"/>
            <p:cNvSpPr/>
            <p:nvPr/>
          </p:nvSpPr>
          <p:spPr>
            <a:xfrm>
              <a:off x="6198499" y="2884247"/>
              <a:ext cx="1280342" cy="1509644"/>
            </a:xfrm>
            <a:prstGeom prst="rect">
              <a:avLst/>
            </a:prstGeom>
          </p:spPr>
          <p:txBody>
            <a:bodyPr wrap="square">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p>
          </p:txBody>
        </p:sp>
      </p:grpSp>
      <p:grpSp>
        <p:nvGrpSpPr>
          <p:cNvPr id="43" name="组合 42"/>
          <p:cNvGrpSpPr/>
          <p:nvPr/>
        </p:nvGrpSpPr>
        <p:grpSpPr>
          <a:xfrm>
            <a:off x="1875500" y="3152113"/>
            <a:ext cx="1922435" cy="2787580"/>
            <a:chOff x="6121827" y="2364084"/>
            <a:chExt cx="1442014" cy="2090685"/>
          </a:xfrm>
        </p:grpSpPr>
        <p:grpSp>
          <p:nvGrpSpPr>
            <p:cNvPr id="44" name="组合 43"/>
            <p:cNvGrpSpPr/>
            <p:nvPr/>
          </p:nvGrpSpPr>
          <p:grpSpPr>
            <a:xfrm>
              <a:off x="6123148" y="2364084"/>
              <a:ext cx="1440693" cy="2086502"/>
              <a:chOff x="1187091" y="2429464"/>
              <a:chExt cx="1440693" cy="2086502"/>
            </a:xfrm>
          </p:grpSpPr>
          <p:grpSp>
            <p:nvGrpSpPr>
              <p:cNvPr id="47" name="组合 46"/>
              <p:cNvGrpSpPr/>
              <p:nvPr/>
            </p:nvGrpSpPr>
            <p:grpSpPr>
              <a:xfrm>
                <a:off x="1187091" y="2429464"/>
                <a:ext cx="1440693" cy="375647"/>
                <a:chOff x="3491880" y="1620039"/>
                <a:chExt cx="1440693" cy="375647"/>
              </a:xfrm>
            </p:grpSpPr>
            <p:sp>
              <p:nvSpPr>
                <p:cNvPr id="49" name="矩形 48"/>
                <p:cNvSpPr/>
                <p:nvPr/>
              </p:nvSpPr>
              <p:spPr>
                <a:xfrm>
                  <a:off x="3491880" y="1620039"/>
                  <a:ext cx="1440693" cy="375647"/>
                </a:xfrm>
                <a:prstGeom prst="rect">
                  <a:avLst/>
                </a:prstGeom>
                <a:solidFill>
                  <a:schemeClr val="accent3"/>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mj-ea"/>
                    <a:ea typeface="+mj-ea"/>
                  </a:endParaRPr>
                </a:p>
              </p:txBody>
            </p:sp>
            <p:sp>
              <p:nvSpPr>
                <p:cNvPr id="50" name="TextBox 49"/>
                <p:cNvSpPr txBox="1"/>
                <p:nvPr/>
              </p:nvSpPr>
              <p:spPr>
                <a:xfrm>
                  <a:off x="3642387" y="1653973"/>
                  <a:ext cx="869582" cy="288541"/>
                </a:xfrm>
                <a:prstGeom prst="rect">
                  <a:avLst/>
                </a:prstGeom>
                <a:noFill/>
              </p:spPr>
              <p:txBody>
                <a:bodyPr wrap="none" rtlCol="0">
                  <a:spAutoFit/>
                </a:bodyPr>
                <a:lstStyle/>
                <a:p>
                  <a:r>
                    <a:rPr lang="zh-CN" altLang="en-US" sz="1900" dirty="0">
                      <a:solidFill>
                        <a:schemeClr val="bg1"/>
                      </a:solidFill>
                      <a:latin typeface="+mj-ea"/>
                      <a:ea typeface="+mj-ea"/>
                    </a:rPr>
                    <a:t>添加标题</a:t>
                  </a:r>
                </a:p>
              </p:txBody>
            </p:sp>
          </p:grpSp>
          <p:sp>
            <p:nvSpPr>
              <p:cNvPr id="48" name="矩形 47"/>
              <p:cNvSpPr/>
              <p:nvPr/>
            </p:nvSpPr>
            <p:spPr>
              <a:xfrm>
                <a:off x="1187091" y="2805111"/>
                <a:ext cx="1440693" cy="17108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45" name="任意多边形 44"/>
            <p:cNvSpPr/>
            <p:nvPr/>
          </p:nvSpPr>
          <p:spPr>
            <a:xfrm>
              <a:off x="6121827" y="2737350"/>
              <a:ext cx="1435161" cy="1717419"/>
            </a:xfrm>
            <a:custGeom>
              <a:avLst/>
              <a:gdLst>
                <a:gd name="connsiteX0" fmla="*/ 0 w 1418492"/>
                <a:gd name="connsiteY0" fmla="*/ 1688123 h 1688123"/>
                <a:gd name="connsiteX1" fmla="*/ 1418492 w 1418492"/>
                <a:gd name="connsiteY1" fmla="*/ 0 h 1688123"/>
                <a:gd name="connsiteX2" fmla="*/ 23446 w 1418492"/>
                <a:gd name="connsiteY2" fmla="*/ 0 h 1688123"/>
                <a:gd name="connsiteX3" fmla="*/ 0 w 1418492"/>
                <a:gd name="connsiteY3" fmla="*/ 1688123 h 1688123"/>
                <a:gd name="connsiteX0-1" fmla="*/ 0 w 1418492"/>
                <a:gd name="connsiteY0-2" fmla="*/ 1688123 h 1688123"/>
                <a:gd name="connsiteX1-3" fmla="*/ 1418492 w 1418492"/>
                <a:gd name="connsiteY1-4" fmla="*/ 0 h 1688123"/>
                <a:gd name="connsiteX2-5" fmla="*/ 4396 w 1418492"/>
                <a:gd name="connsiteY2-6" fmla="*/ 0 h 1688123"/>
                <a:gd name="connsiteX3-7" fmla="*/ 0 w 1418492"/>
                <a:gd name="connsiteY3-8" fmla="*/ 1688123 h 1688123"/>
                <a:gd name="connsiteX0-9" fmla="*/ 0 w 1437542"/>
                <a:gd name="connsiteY0-10" fmla="*/ 1690467 h 1690467"/>
                <a:gd name="connsiteX1-11" fmla="*/ 1437542 w 1437542"/>
                <a:gd name="connsiteY1-12" fmla="*/ 0 h 1690467"/>
                <a:gd name="connsiteX2-13" fmla="*/ 4396 w 1437542"/>
                <a:gd name="connsiteY2-14" fmla="*/ 2344 h 1690467"/>
                <a:gd name="connsiteX3-15" fmla="*/ 0 w 1437542"/>
                <a:gd name="connsiteY3-16" fmla="*/ 1690467 h 1690467"/>
                <a:gd name="connsiteX0-17" fmla="*/ 0 w 1435161"/>
                <a:gd name="connsiteY0-18" fmla="*/ 1690467 h 1690467"/>
                <a:gd name="connsiteX1-19" fmla="*/ 1435161 w 1435161"/>
                <a:gd name="connsiteY1-20" fmla="*/ 0 h 1690467"/>
                <a:gd name="connsiteX2-21" fmla="*/ 2015 w 1435161"/>
                <a:gd name="connsiteY2-22" fmla="*/ 2344 h 1690467"/>
                <a:gd name="connsiteX3-23" fmla="*/ 0 w 1435161"/>
                <a:gd name="connsiteY3-24" fmla="*/ 1690467 h 1690467"/>
              </a:gdLst>
              <a:ahLst/>
              <a:cxnLst>
                <a:cxn ang="0">
                  <a:pos x="connsiteX0-1" y="connsiteY0-2"/>
                </a:cxn>
                <a:cxn ang="0">
                  <a:pos x="connsiteX1-3" y="connsiteY1-4"/>
                </a:cxn>
                <a:cxn ang="0">
                  <a:pos x="connsiteX2-5" y="connsiteY2-6"/>
                </a:cxn>
                <a:cxn ang="0">
                  <a:pos x="connsiteX3-7" y="connsiteY3-8"/>
                </a:cxn>
              </a:cxnLst>
              <a:rect l="l" t="t" r="r" b="b"/>
              <a:pathLst>
                <a:path w="1435161" h="1690467">
                  <a:moveTo>
                    <a:pt x="0" y="1690467"/>
                  </a:moveTo>
                  <a:lnTo>
                    <a:pt x="1435161" y="0"/>
                  </a:lnTo>
                  <a:lnTo>
                    <a:pt x="2015" y="2344"/>
                  </a:lnTo>
                  <a:cubicBezTo>
                    <a:pt x="550" y="565052"/>
                    <a:pt x="1465" y="1127759"/>
                    <a:pt x="0" y="1690467"/>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46" name="矩形 45"/>
            <p:cNvSpPr/>
            <p:nvPr/>
          </p:nvSpPr>
          <p:spPr>
            <a:xfrm>
              <a:off x="6198499" y="2884247"/>
              <a:ext cx="1280342" cy="1509644"/>
            </a:xfrm>
            <a:prstGeom prst="rect">
              <a:avLst/>
            </a:prstGeom>
          </p:spPr>
          <p:txBody>
            <a:bodyPr wrap="square">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p>
          </p:txBody>
        </p:sp>
      </p:grpSp>
      <p:grpSp>
        <p:nvGrpSpPr>
          <p:cNvPr id="51" name="组合 50"/>
          <p:cNvGrpSpPr/>
          <p:nvPr/>
        </p:nvGrpSpPr>
        <p:grpSpPr>
          <a:xfrm>
            <a:off x="3971057" y="3152113"/>
            <a:ext cx="1922435" cy="2787580"/>
            <a:chOff x="6121827" y="2364084"/>
            <a:chExt cx="1442014" cy="2090685"/>
          </a:xfrm>
        </p:grpSpPr>
        <p:grpSp>
          <p:nvGrpSpPr>
            <p:cNvPr id="52" name="组合 51"/>
            <p:cNvGrpSpPr/>
            <p:nvPr/>
          </p:nvGrpSpPr>
          <p:grpSpPr>
            <a:xfrm>
              <a:off x="6123148" y="2364084"/>
              <a:ext cx="1440693" cy="2086502"/>
              <a:chOff x="1187091" y="2429464"/>
              <a:chExt cx="1440693" cy="2086502"/>
            </a:xfrm>
          </p:grpSpPr>
          <p:grpSp>
            <p:nvGrpSpPr>
              <p:cNvPr id="55" name="组合 54"/>
              <p:cNvGrpSpPr/>
              <p:nvPr/>
            </p:nvGrpSpPr>
            <p:grpSpPr>
              <a:xfrm>
                <a:off x="1187091" y="2429464"/>
                <a:ext cx="1440693" cy="375647"/>
                <a:chOff x="3491880" y="1620039"/>
                <a:chExt cx="1440693" cy="375647"/>
              </a:xfrm>
            </p:grpSpPr>
            <p:sp>
              <p:nvSpPr>
                <p:cNvPr id="57" name="矩形 56"/>
                <p:cNvSpPr/>
                <p:nvPr/>
              </p:nvSpPr>
              <p:spPr>
                <a:xfrm>
                  <a:off x="3491880" y="1620039"/>
                  <a:ext cx="1440693" cy="375647"/>
                </a:xfrm>
                <a:prstGeom prst="rect">
                  <a:avLst/>
                </a:prstGeom>
                <a:solidFill>
                  <a:schemeClr val="accent4"/>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mj-ea"/>
                    <a:ea typeface="+mj-ea"/>
                  </a:endParaRPr>
                </a:p>
              </p:txBody>
            </p:sp>
            <p:sp>
              <p:nvSpPr>
                <p:cNvPr id="58" name="TextBox 57"/>
                <p:cNvSpPr txBox="1"/>
                <p:nvPr/>
              </p:nvSpPr>
              <p:spPr>
                <a:xfrm>
                  <a:off x="3642387" y="1653973"/>
                  <a:ext cx="869582" cy="288541"/>
                </a:xfrm>
                <a:prstGeom prst="rect">
                  <a:avLst/>
                </a:prstGeom>
                <a:noFill/>
              </p:spPr>
              <p:txBody>
                <a:bodyPr wrap="none" rtlCol="0">
                  <a:spAutoFit/>
                </a:bodyPr>
                <a:lstStyle/>
                <a:p>
                  <a:r>
                    <a:rPr lang="zh-CN" altLang="en-US" sz="1900" dirty="0">
                      <a:solidFill>
                        <a:schemeClr val="bg1"/>
                      </a:solidFill>
                      <a:latin typeface="+mj-ea"/>
                      <a:ea typeface="+mj-ea"/>
                    </a:rPr>
                    <a:t>添加标题</a:t>
                  </a:r>
                </a:p>
              </p:txBody>
            </p:sp>
          </p:grpSp>
          <p:sp>
            <p:nvSpPr>
              <p:cNvPr id="56" name="矩形 55"/>
              <p:cNvSpPr/>
              <p:nvPr/>
            </p:nvSpPr>
            <p:spPr>
              <a:xfrm>
                <a:off x="1187091" y="2805111"/>
                <a:ext cx="1440693" cy="17108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53" name="任意多边形 52"/>
            <p:cNvSpPr/>
            <p:nvPr/>
          </p:nvSpPr>
          <p:spPr>
            <a:xfrm>
              <a:off x="6121827" y="2737350"/>
              <a:ext cx="1435161" cy="1717419"/>
            </a:xfrm>
            <a:custGeom>
              <a:avLst/>
              <a:gdLst>
                <a:gd name="connsiteX0" fmla="*/ 0 w 1418492"/>
                <a:gd name="connsiteY0" fmla="*/ 1688123 h 1688123"/>
                <a:gd name="connsiteX1" fmla="*/ 1418492 w 1418492"/>
                <a:gd name="connsiteY1" fmla="*/ 0 h 1688123"/>
                <a:gd name="connsiteX2" fmla="*/ 23446 w 1418492"/>
                <a:gd name="connsiteY2" fmla="*/ 0 h 1688123"/>
                <a:gd name="connsiteX3" fmla="*/ 0 w 1418492"/>
                <a:gd name="connsiteY3" fmla="*/ 1688123 h 1688123"/>
                <a:gd name="connsiteX0-1" fmla="*/ 0 w 1418492"/>
                <a:gd name="connsiteY0-2" fmla="*/ 1688123 h 1688123"/>
                <a:gd name="connsiteX1-3" fmla="*/ 1418492 w 1418492"/>
                <a:gd name="connsiteY1-4" fmla="*/ 0 h 1688123"/>
                <a:gd name="connsiteX2-5" fmla="*/ 4396 w 1418492"/>
                <a:gd name="connsiteY2-6" fmla="*/ 0 h 1688123"/>
                <a:gd name="connsiteX3-7" fmla="*/ 0 w 1418492"/>
                <a:gd name="connsiteY3-8" fmla="*/ 1688123 h 1688123"/>
                <a:gd name="connsiteX0-9" fmla="*/ 0 w 1437542"/>
                <a:gd name="connsiteY0-10" fmla="*/ 1690467 h 1690467"/>
                <a:gd name="connsiteX1-11" fmla="*/ 1437542 w 1437542"/>
                <a:gd name="connsiteY1-12" fmla="*/ 0 h 1690467"/>
                <a:gd name="connsiteX2-13" fmla="*/ 4396 w 1437542"/>
                <a:gd name="connsiteY2-14" fmla="*/ 2344 h 1690467"/>
                <a:gd name="connsiteX3-15" fmla="*/ 0 w 1437542"/>
                <a:gd name="connsiteY3-16" fmla="*/ 1690467 h 1690467"/>
                <a:gd name="connsiteX0-17" fmla="*/ 0 w 1435161"/>
                <a:gd name="connsiteY0-18" fmla="*/ 1690467 h 1690467"/>
                <a:gd name="connsiteX1-19" fmla="*/ 1435161 w 1435161"/>
                <a:gd name="connsiteY1-20" fmla="*/ 0 h 1690467"/>
                <a:gd name="connsiteX2-21" fmla="*/ 2015 w 1435161"/>
                <a:gd name="connsiteY2-22" fmla="*/ 2344 h 1690467"/>
                <a:gd name="connsiteX3-23" fmla="*/ 0 w 1435161"/>
                <a:gd name="connsiteY3-24" fmla="*/ 1690467 h 1690467"/>
              </a:gdLst>
              <a:ahLst/>
              <a:cxnLst>
                <a:cxn ang="0">
                  <a:pos x="connsiteX0-1" y="connsiteY0-2"/>
                </a:cxn>
                <a:cxn ang="0">
                  <a:pos x="connsiteX1-3" y="connsiteY1-4"/>
                </a:cxn>
                <a:cxn ang="0">
                  <a:pos x="connsiteX2-5" y="connsiteY2-6"/>
                </a:cxn>
                <a:cxn ang="0">
                  <a:pos x="connsiteX3-7" y="connsiteY3-8"/>
                </a:cxn>
              </a:cxnLst>
              <a:rect l="l" t="t" r="r" b="b"/>
              <a:pathLst>
                <a:path w="1435161" h="1690467">
                  <a:moveTo>
                    <a:pt x="0" y="1690467"/>
                  </a:moveTo>
                  <a:lnTo>
                    <a:pt x="1435161" y="0"/>
                  </a:lnTo>
                  <a:lnTo>
                    <a:pt x="2015" y="2344"/>
                  </a:lnTo>
                  <a:cubicBezTo>
                    <a:pt x="550" y="565052"/>
                    <a:pt x="1465" y="1127759"/>
                    <a:pt x="0" y="1690467"/>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54" name="矩形 53"/>
            <p:cNvSpPr/>
            <p:nvPr/>
          </p:nvSpPr>
          <p:spPr>
            <a:xfrm>
              <a:off x="6198499" y="2884247"/>
              <a:ext cx="1280342" cy="1509644"/>
            </a:xfrm>
            <a:prstGeom prst="rect">
              <a:avLst/>
            </a:prstGeom>
          </p:spPr>
          <p:txBody>
            <a:bodyPr wrap="square">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p>
          </p:txBody>
        </p:sp>
      </p:grpSp>
      <p:grpSp>
        <p:nvGrpSpPr>
          <p:cNvPr id="59" name="组合 58"/>
          <p:cNvGrpSpPr/>
          <p:nvPr/>
        </p:nvGrpSpPr>
        <p:grpSpPr>
          <a:xfrm>
            <a:off x="6066613" y="3152113"/>
            <a:ext cx="1922435" cy="2787580"/>
            <a:chOff x="6121827" y="2364084"/>
            <a:chExt cx="1442014" cy="2090685"/>
          </a:xfrm>
        </p:grpSpPr>
        <p:grpSp>
          <p:nvGrpSpPr>
            <p:cNvPr id="60" name="组合 59"/>
            <p:cNvGrpSpPr/>
            <p:nvPr/>
          </p:nvGrpSpPr>
          <p:grpSpPr>
            <a:xfrm>
              <a:off x="6123148" y="2364084"/>
              <a:ext cx="1440693" cy="2086502"/>
              <a:chOff x="1187091" y="2429464"/>
              <a:chExt cx="1440693" cy="2086502"/>
            </a:xfrm>
          </p:grpSpPr>
          <p:grpSp>
            <p:nvGrpSpPr>
              <p:cNvPr id="63" name="组合 62"/>
              <p:cNvGrpSpPr/>
              <p:nvPr/>
            </p:nvGrpSpPr>
            <p:grpSpPr>
              <a:xfrm>
                <a:off x="1187091" y="2429464"/>
                <a:ext cx="1440693" cy="375647"/>
                <a:chOff x="3491880" y="1620039"/>
                <a:chExt cx="1440693" cy="375647"/>
              </a:xfrm>
            </p:grpSpPr>
            <p:sp>
              <p:nvSpPr>
                <p:cNvPr id="65" name="矩形 64"/>
                <p:cNvSpPr/>
                <p:nvPr/>
              </p:nvSpPr>
              <p:spPr>
                <a:xfrm>
                  <a:off x="3491880" y="1620039"/>
                  <a:ext cx="1440693" cy="375647"/>
                </a:xfrm>
                <a:prstGeom prst="rect">
                  <a:avLst/>
                </a:prstGeom>
                <a:solidFill>
                  <a:schemeClr val="accent5"/>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latin typeface="+mj-ea"/>
                    <a:ea typeface="+mj-ea"/>
                  </a:endParaRPr>
                </a:p>
              </p:txBody>
            </p:sp>
            <p:sp>
              <p:nvSpPr>
                <p:cNvPr id="66" name="TextBox 65"/>
                <p:cNvSpPr txBox="1"/>
                <p:nvPr/>
              </p:nvSpPr>
              <p:spPr>
                <a:xfrm>
                  <a:off x="3642387" y="1653973"/>
                  <a:ext cx="869582" cy="288541"/>
                </a:xfrm>
                <a:prstGeom prst="rect">
                  <a:avLst/>
                </a:prstGeom>
                <a:noFill/>
              </p:spPr>
              <p:txBody>
                <a:bodyPr wrap="none" rtlCol="0">
                  <a:spAutoFit/>
                </a:bodyPr>
                <a:lstStyle/>
                <a:p>
                  <a:r>
                    <a:rPr lang="zh-CN" altLang="en-US" sz="1900" dirty="0">
                      <a:solidFill>
                        <a:schemeClr val="bg1"/>
                      </a:solidFill>
                      <a:latin typeface="+mj-ea"/>
                      <a:ea typeface="+mj-ea"/>
                    </a:rPr>
                    <a:t>添加标题</a:t>
                  </a:r>
                </a:p>
              </p:txBody>
            </p:sp>
          </p:grpSp>
          <p:sp>
            <p:nvSpPr>
              <p:cNvPr id="64" name="矩形 63"/>
              <p:cNvSpPr/>
              <p:nvPr/>
            </p:nvSpPr>
            <p:spPr>
              <a:xfrm>
                <a:off x="1187091" y="2805111"/>
                <a:ext cx="1440693" cy="17108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61" name="任意多边形 60"/>
            <p:cNvSpPr/>
            <p:nvPr/>
          </p:nvSpPr>
          <p:spPr>
            <a:xfrm>
              <a:off x="6121827" y="2737350"/>
              <a:ext cx="1435161" cy="1717419"/>
            </a:xfrm>
            <a:custGeom>
              <a:avLst/>
              <a:gdLst>
                <a:gd name="connsiteX0" fmla="*/ 0 w 1418492"/>
                <a:gd name="connsiteY0" fmla="*/ 1688123 h 1688123"/>
                <a:gd name="connsiteX1" fmla="*/ 1418492 w 1418492"/>
                <a:gd name="connsiteY1" fmla="*/ 0 h 1688123"/>
                <a:gd name="connsiteX2" fmla="*/ 23446 w 1418492"/>
                <a:gd name="connsiteY2" fmla="*/ 0 h 1688123"/>
                <a:gd name="connsiteX3" fmla="*/ 0 w 1418492"/>
                <a:gd name="connsiteY3" fmla="*/ 1688123 h 1688123"/>
                <a:gd name="connsiteX0-1" fmla="*/ 0 w 1418492"/>
                <a:gd name="connsiteY0-2" fmla="*/ 1688123 h 1688123"/>
                <a:gd name="connsiteX1-3" fmla="*/ 1418492 w 1418492"/>
                <a:gd name="connsiteY1-4" fmla="*/ 0 h 1688123"/>
                <a:gd name="connsiteX2-5" fmla="*/ 4396 w 1418492"/>
                <a:gd name="connsiteY2-6" fmla="*/ 0 h 1688123"/>
                <a:gd name="connsiteX3-7" fmla="*/ 0 w 1418492"/>
                <a:gd name="connsiteY3-8" fmla="*/ 1688123 h 1688123"/>
                <a:gd name="connsiteX0-9" fmla="*/ 0 w 1437542"/>
                <a:gd name="connsiteY0-10" fmla="*/ 1690467 h 1690467"/>
                <a:gd name="connsiteX1-11" fmla="*/ 1437542 w 1437542"/>
                <a:gd name="connsiteY1-12" fmla="*/ 0 h 1690467"/>
                <a:gd name="connsiteX2-13" fmla="*/ 4396 w 1437542"/>
                <a:gd name="connsiteY2-14" fmla="*/ 2344 h 1690467"/>
                <a:gd name="connsiteX3-15" fmla="*/ 0 w 1437542"/>
                <a:gd name="connsiteY3-16" fmla="*/ 1690467 h 1690467"/>
                <a:gd name="connsiteX0-17" fmla="*/ 0 w 1435161"/>
                <a:gd name="connsiteY0-18" fmla="*/ 1690467 h 1690467"/>
                <a:gd name="connsiteX1-19" fmla="*/ 1435161 w 1435161"/>
                <a:gd name="connsiteY1-20" fmla="*/ 0 h 1690467"/>
                <a:gd name="connsiteX2-21" fmla="*/ 2015 w 1435161"/>
                <a:gd name="connsiteY2-22" fmla="*/ 2344 h 1690467"/>
                <a:gd name="connsiteX3-23" fmla="*/ 0 w 1435161"/>
                <a:gd name="connsiteY3-24" fmla="*/ 1690467 h 1690467"/>
              </a:gdLst>
              <a:ahLst/>
              <a:cxnLst>
                <a:cxn ang="0">
                  <a:pos x="connsiteX0-1" y="connsiteY0-2"/>
                </a:cxn>
                <a:cxn ang="0">
                  <a:pos x="connsiteX1-3" y="connsiteY1-4"/>
                </a:cxn>
                <a:cxn ang="0">
                  <a:pos x="connsiteX2-5" y="connsiteY2-6"/>
                </a:cxn>
                <a:cxn ang="0">
                  <a:pos x="connsiteX3-7" y="connsiteY3-8"/>
                </a:cxn>
              </a:cxnLst>
              <a:rect l="l" t="t" r="r" b="b"/>
              <a:pathLst>
                <a:path w="1435161" h="1690467">
                  <a:moveTo>
                    <a:pt x="0" y="1690467"/>
                  </a:moveTo>
                  <a:lnTo>
                    <a:pt x="1435161" y="0"/>
                  </a:lnTo>
                  <a:lnTo>
                    <a:pt x="2015" y="2344"/>
                  </a:lnTo>
                  <a:cubicBezTo>
                    <a:pt x="550" y="565052"/>
                    <a:pt x="1465" y="1127759"/>
                    <a:pt x="0" y="1690467"/>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62" name="矩形 61"/>
            <p:cNvSpPr/>
            <p:nvPr/>
          </p:nvSpPr>
          <p:spPr>
            <a:xfrm>
              <a:off x="6198499" y="2884247"/>
              <a:ext cx="1280342" cy="1509644"/>
            </a:xfrm>
            <a:prstGeom prst="rect">
              <a:avLst/>
            </a:prstGeom>
          </p:spPr>
          <p:txBody>
            <a:bodyPr wrap="square">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a:t>
              </a:r>
            </a:p>
          </p:txBody>
        </p:sp>
      </p:grpSp>
      <p:sp>
        <p:nvSpPr>
          <p:cNvPr id="11" name="标题 10"/>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up)">
                                      <p:cBhvr>
                                        <p:cTn id="7" dur="500"/>
                                        <p:tgtEl>
                                          <p:spTgt spid="67"/>
                                        </p:tgtEl>
                                      </p:cBhvr>
                                    </p:animEffect>
                                  </p:childTnLst>
                                </p:cTn>
                              </p:par>
                              <p:par>
                                <p:cTn id="8" presetID="12" presetClass="entr" presetSubtype="1" fill="hold" nodeType="withEffect">
                                  <p:stCondLst>
                                    <p:cond delay="500"/>
                                  </p:stCondLst>
                                  <p:childTnLst>
                                    <p:set>
                                      <p:cBhvr>
                                        <p:cTn id="9" dur="1" fill="hold">
                                          <p:stCondLst>
                                            <p:cond delay="0"/>
                                          </p:stCondLst>
                                        </p:cTn>
                                        <p:tgtEl>
                                          <p:spTgt spid="43"/>
                                        </p:tgtEl>
                                        <p:attrNameLst>
                                          <p:attrName>style.visibility</p:attrName>
                                        </p:attrNameLst>
                                      </p:cBhvr>
                                      <p:to>
                                        <p:strVal val="visible"/>
                                      </p:to>
                                    </p:set>
                                    <p:anim calcmode="lin" valueType="num">
                                      <p:cBhvr additive="base">
                                        <p:cTn id="10" dur="1000"/>
                                        <p:tgtEl>
                                          <p:spTgt spid="43"/>
                                        </p:tgtEl>
                                        <p:attrNameLst>
                                          <p:attrName>ppt_y</p:attrName>
                                        </p:attrNameLst>
                                      </p:cBhvr>
                                      <p:tavLst>
                                        <p:tav tm="0">
                                          <p:val>
                                            <p:strVal val="#ppt_y-#ppt_h*1.125000"/>
                                          </p:val>
                                        </p:tav>
                                        <p:tav tm="100000">
                                          <p:val>
                                            <p:strVal val="#ppt_y"/>
                                          </p:val>
                                        </p:tav>
                                      </p:tavLst>
                                    </p:anim>
                                    <p:animEffect transition="in" filter="wipe(down)">
                                      <p:cBhvr>
                                        <p:cTn id="11" dur="1000"/>
                                        <p:tgtEl>
                                          <p:spTgt spid="43"/>
                                        </p:tgtEl>
                                      </p:cBhvr>
                                    </p:animEffect>
                                  </p:childTnLst>
                                </p:cTn>
                              </p:par>
                              <p:par>
                                <p:cTn id="12" presetID="12" presetClass="entr" presetSubtype="1" fill="hold" nodeType="withEffect">
                                  <p:stCondLst>
                                    <p:cond delay="800"/>
                                  </p:stCondLst>
                                  <p:childTnLst>
                                    <p:set>
                                      <p:cBhvr>
                                        <p:cTn id="13" dur="1" fill="hold">
                                          <p:stCondLst>
                                            <p:cond delay="0"/>
                                          </p:stCondLst>
                                        </p:cTn>
                                        <p:tgtEl>
                                          <p:spTgt spid="51"/>
                                        </p:tgtEl>
                                        <p:attrNameLst>
                                          <p:attrName>style.visibility</p:attrName>
                                        </p:attrNameLst>
                                      </p:cBhvr>
                                      <p:to>
                                        <p:strVal val="visible"/>
                                      </p:to>
                                    </p:set>
                                    <p:anim calcmode="lin" valueType="num">
                                      <p:cBhvr additive="base">
                                        <p:cTn id="14" dur="1000"/>
                                        <p:tgtEl>
                                          <p:spTgt spid="51"/>
                                        </p:tgtEl>
                                        <p:attrNameLst>
                                          <p:attrName>ppt_y</p:attrName>
                                        </p:attrNameLst>
                                      </p:cBhvr>
                                      <p:tavLst>
                                        <p:tav tm="0">
                                          <p:val>
                                            <p:strVal val="#ppt_y-#ppt_h*1.125000"/>
                                          </p:val>
                                        </p:tav>
                                        <p:tav tm="100000">
                                          <p:val>
                                            <p:strVal val="#ppt_y"/>
                                          </p:val>
                                        </p:tav>
                                      </p:tavLst>
                                    </p:anim>
                                    <p:animEffect transition="in" filter="wipe(down)">
                                      <p:cBhvr>
                                        <p:cTn id="15" dur="1000"/>
                                        <p:tgtEl>
                                          <p:spTgt spid="51"/>
                                        </p:tgtEl>
                                      </p:cBhvr>
                                    </p:animEffect>
                                  </p:childTnLst>
                                </p:cTn>
                              </p:par>
                              <p:par>
                                <p:cTn id="16" presetID="12" presetClass="entr" presetSubtype="1" fill="hold" nodeType="withEffect">
                                  <p:stCondLst>
                                    <p:cond delay="1100"/>
                                  </p:stCondLst>
                                  <p:childTnLst>
                                    <p:set>
                                      <p:cBhvr>
                                        <p:cTn id="17" dur="1" fill="hold">
                                          <p:stCondLst>
                                            <p:cond delay="0"/>
                                          </p:stCondLst>
                                        </p:cTn>
                                        <p:tgtEl>
                                          <p:spTgt spid="59"/>
                                        </p:tgtEl>
                                        <p:attrNameLst>
                                          <p:attrName>style.visibility</p:attrName>
                                        </p:attrNameLst>
                                      </p:cBhvr>
                                      <p:to>
                                        <p:strVal val="visible"/>
                                      </p:to>
                                    </p:set>
                                    <p:anim calcmode="lin" valueType="num">
                                      <p:cBhvr additive="base">
                                        <p:cTn id="18" dur="1000"/>
                                        <p:tgtEl>
                                          <p:spTgt spid="59"/>
                                        </p:tgtEl>
                                        <p:attrNameLst>
                                          <p:attrName>ppt_y</p:attrName>
                                        </p:attrNameLst>
                                      </p:cBhvr>
                                      <p:tavLst>
                                        <p:tav tm="0">
                                          <p:val>
                                            <p:strVal val="#ppt_y-#ppt_h*1.125000"/>
                                          </p:val>
                                        </p:tav>
                                        <p:tav tm="100000">
                                          <p:val>
                                            <p:strVal val="#ppt_y"/>
                                          </p:val>
                                        </p:tav>
                                      </p:tavLst>
                                    </p:anim>
                                    <p:animEffect transition="in" filter="wipe(down)">
                                      <p:cBhvr>
                                        <p:cTn id="19" dur="1000"/>
                                        <p:tgtEl>
                                          <p:spTgt spid="59"/>
                                        </p:tgtEl>
                                      </p:cBhvr>
                                    </p:animEffect>
                                  </p:childTnLst>
                                </p:cTn>
                              </p:par>
                              <p:par>
                                <p:cTn id="20" presetID="12" presetClass="entr" presetSubtype="1" fill="hold" nodeType="withEffect">
                                  <p:stCondLst>
                                    <p:cond delay="150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1000"/>
                                        <p:tgtEl>
                                          <p:spTgt spid="42"/>
                                        </p:tgtEl>
                                        <p:attrNameLst>
                                          <p:attrName>ppt_y</p:attrName>
                                        </p:attrNameLst>
                                      </p:cBhvr>
                                      <p:tavLst>
                                        <p:tav tm="0">
                                          <p:val>
                                            <p:strVal val="#ppt_y-#ppt_h*1.125000"/>
                                          </p:val>
                                        </p:tav>
                                        <p:tav tm="100000">
                                          <p:val>
                                            <p:strVal val="#ppt_y"/>
                                          </p:val>
                                        </p:tav>
                                      </p:tavLst>
                                    </p:anim>
                                    <p:animEffect transition="in" filter="wipe(down)">
                                      <p:cBhvr>
                                        <p:cTn id="23"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自定义 577">
      <a:dk1>
        <a:sysClr val="windowText" lastClr="000000"/>
      </a:dk1>
      <a:lt1>
        <a:sysClr val="window" lastClr="FFFFFF"/>
      </a:lt1>
      <a:dk2>
        <a:srgbClr val="7381B8"/>
      </a:dk2>
      <a:lt2>
        <a:srgbClr val="E7E6E6"/>
      </a:lt2>
      <a:accent1>
        <a:srgbClr val="FD7A8A"/>
      </a:accent1>
      <a:accent2>
        <a:srgbClr val="7381B8"/>
      </a:accent2>
      <a:accent3>
        <a:srgbClr val="FD7A8A"/>
      </a:accent3>
      <a:accent4>
        <a:srgbClr val="7381B8"/>
      </a:accent4>
      <a:accent5>
        <a:srgbClr val="FD7A8A"/>
      </a:accent5>
      <a:accent6>
        <a:srgbClr val="7381B8"/>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3639</Words>
  <Application>Microsoft Office PowerPoint</Application>
  <PresentationFormat>宽屏</PresentationFormat>
  <Paragraphs>391</Paragraphs>
  <Slides>39</Slides>
  <Notes>9</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39</vt:i4>
      </vt:variant>
    </vt:vector>
  </HeadingPairs>
  <TitlesOfParts>
    <vt:vector size="48" baseType="lpstr">
      <vt:lpstr>方正字迹-吕建德字体</vt:lpstr>
      <vt:lpstr>宋体</vt:lpstr>
      <vt:lpstr>微软雅黑</vt:lpstr>
      <vt:lpstr>Arial</vt:lpstr>
      <vt:lpstr>Arial Black</vt:lpstr>
      <vt:lpstr>Calibri</vt:lpstr>
      <vt:lpstr>Impact</vt:lpstr>
      <vt:lpstr>Wingdings</vt:lpstr>
      <vt:lpstr>Office 主题</vt:lpstr>
      <vt:lpstr>PowerPoint 演示文稿</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http://www.ypppt.com/</dc:creator>
  <cp:keywords>http:/www.ypppt.com</cp:keywords>
  <dc:description>http://www.ypppt.com/</dc:description>
  <cp:lastModifiedBy>天 下</cp:lastModifiedBy>
  <cp:revision>29</cp:revision>
  <dcterms:created xsi:type="dcterms:W3CDTF">2015-05-05T08:02:00Z</dcterms:created>
  <dcterms:modified xsi:type="dcterms:W3CDTF">2021-01-04T10:18:52Z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