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3243" r:id="rId2"/>
    <p:sldId id="3385" r:id="rId3"/>
    <p:sldId id="3397" r:id="rId4"/>
    <p:sldId id="3446" r:id="rId5"/>
    <p:sldId id="3449" r:id="rId6"/>
    <p:sldId id="3447" r:id="rId7"/>
    <p:sldId id="3459" r:id="rId8"/>
    <p:sldId id="3422" r:id="rId9"/>
    <p:sldId id="3444" r:id="rId10"/>
    <p:sldId id="3456" r:id="rId11"/>
    <p:sldId id="3453" r:id="rId12"/>
    <p:sldId id="3454" r:id="rId13"/>
    <p:sldId id="3461" r:id="rId14"/>
    <p:sldId id="3423" r:id="rId15"/>
    <p:sldId id="3455" r:id="rId16"/>
    <p:sldId id="3458" r:id="rId17"/>
    <p:sldId id="3451" r:id="rId18"/>
    <p:sldId id="3450" r:id="rId19"/>
    <p:sldId id="3424" r:id="rId20"/>
    <p:sldId id="3448" r:id="rId21"/>
    <p:sldId id="3445" r:id="rId22"/>
    <p:sldId id="3452" r:id="rId23"/>
    <p:sldId id="3457" r:id="rId24"/>
    <p:sldId id="3460" r:id="rId25"/>
    <p:sldId id="3443" r:id="rId26"/>
  </p:sldIdLst>
  <p:sldSz cx="9145588" cy="5145088"/>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guide id="7" orient="horz" pos="233">
          <p15:clr>
            <a:srgbClr val="A4A3A4"/>
          </p15:clr>
        </p15:guide>
        <p15:guide id="8" orient="horz" pos="2976">
          <p15:clr>
            <a:srgbClr val="A4A3A4"/>
          </p15:clr>
        </p15:guide>
        <p15:guide id="9" pos="2881">
          <p15:clr>
            <a:srgbClr val="A4A3A4"/>
          </p15:clr>
        </p15:guide>
        <p15:guide id="10" pos="5397">
          <p15:clr>
            <a:srgbClr val="A4A3A4"/>
          </p15:clr>
        </p15:guide>
        <p15:guide id="11" pos="267">
          <p15:clr>
            <a:srgbClr val="A4A3A4"/>
          </p15:clr>
        </p15:guide>
        <p15:guide id="12"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2" autoAdjust="0"/>
    <p:restoredTop sz="92986" autoAdjust="0"/>
  </p:normalViewPr>
  <p:slideViewPr>
    <p:cSldViewPr>
      <p:cViewPr varScale="1">
        <p:scale>
          <a:sx n="117" d="100"/>
          <a:sy n="117" d="100"/>
        </p:scale>
        <p:origin x="234" y="96"/>
      </p:cViewPr>
      <p:guideLst>
        <p:guide orient="horz" pos="328"/>
        <p:guide pos="4050"/>
        <p:guide orient="horz" pos="4183"/>
        <p:guide pos="7588"/>
        <p:guide pos="376"/>
        <p:guide pos="1350"/>
        <p:guide orient="horz" pos="233"/>
        <p:guide orient="horz" pos="2976"/>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12</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15</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C819F8-A4CB-48C2-AA45-0E4078537C1C}"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54745-8413-4732-B5EB-1684930933F1}"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grpSp>
        <p:nvGrpSpPr>
          <p:cNvPr id="5" name="组合 3"/>
          <p:cNvGrpSpPr/>
          <p:nvPr userDrawn="1"/>
        </p:nvGrpSpPr>
        <p:grpSpPr bwMode="auto">
          <a:xfrm flipH="1">
            <a:off x="-1" y="248094"/>
            <a:ext cx="1797478" cy="507363"/>
            <a:chOff x="2370576" y="533400"/>
            <a:chExt cx="2417494" cy="675969"/>
          </a:xfrm>
          <a:solidFill>
            <a:srgbClr val="EE1C39"/>
          </a:solidFill>
        </p:grpSpPr>
        <p:sp>
          <p:nvSpPr>
            <p:cNvPr id="13" name="矩形 1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14" name="椭圆 1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15" name="文本框 12"/>
          <p:cNvSpPr txBox="1">
            <a:spLocks noChangeArrowheads="1"/>
          </p:cNvSpPr>
          <p:nvPr userDrawn="1"/>
        </p:nvSpPr>
        <p:spPr bwMode="auto">
          <a:xfrm>
            <a:off x="-1" y="370411"/>
            <a:ext cx="1796402" cy="2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6" tIns="32518" rIns="65036" bIns="3251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t>2021/1/4</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t>‹#›</a:t>
            </a:fld>
            <a:endParaRPr lang="zh-CN" altLang="en-US"/>
          </a:p>
        </p:txBody>
      </p:sp>
      <p:pic>
        <p:nvPicPr>
          <p:cNvPr id="2050" name="Picture 2" descr="C:\Users\Administrator\Desktop\l.jpg"/>
          <p:cNvPicPr>
            <a:picLocks noChangeAspect="1" noChangeArrowheads="1"/>
          </p:cNvPicPr>
          <p:nvPr userDrawn="1"/>
        </p:nvPicPr>
        <p:blipFill>
          <a:blip r:embed="rId5" cstate="print"/>
          <a:srcRect/>
          <a:stretch>
            <a:fillRect/>
          </a:stretch>
        </p:blipFill>
        <p:spPr bwMode="auto">
          <a:xfrm>
            <a:off x="1588" y="0"/>
            <a:ext cx="9144000" cy="51482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advClick="0" advTm="0">
    <p:push dir="r"/>
  </p:transition>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未标题-1.jpg"/>
          <p:cNvPicPr>
            <a:picLocks noChangeAspect="1" noChangeArrowheads="1"/>
          </p:cNvPicPr>
          <p:nvPr/>
        </p:nvPicPr>
        <p:blipFill>
          <a:blip r:embed="rId3" cstate="print"/>
          <a:srcRect/>
          <a:stretch>
            <a:fillRect/>
          </a:stretch>
        </p:blipFill>
        <p:spPr bwMode="auto">
          <a:xfrm>
            <a:off x="0" y="-3174"/>
            <a:ext cx="9144000" cy="5148262"/>
          </a:xfrm>
          <a:prstGeom prst="rect">
            <a:avLst/>
          </a:prstGeom>
          <a:noFill/>
        </p:spPr>
      </p:pic>
      <p:sp>
        <p:nvSpPr>
          <p:cNvPr id="15" name="矩形 259"/>
          <p:cNvSpPr>
            <a:spLocks noChangeArrowheads="1"/>
          </p:cNvSpPr>
          <p:nvPr/>
        </p:nvSpPr>
        <p:spPr bwMode="auto">
          <a:xfrm>
            <a:off x="3148121" y="1204392"/>
            <a:ext cx="2913039" cy="11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cap="all" dirty="0">
                <a:solidFill>
                  <a:schemeClr val="accent1"/>
                </a:solidFill>
                <a:latin typeface="Broadway" pitchFamily="82" charset="0"/>
                <a:cs typeface="Andalus" pitchFamily="18" charset="-78"/>
              </a:rPr>
              <a:t>2020</a:t>
            </a:r>
            <a:endParaRPr lang="zh-CN" altLang="en-US" sz="7200" cap="all" dirty="0">
              <a:solidFill>
                <a:schemeClr val="accent1"/>
              </a:solidFill>
              <a:latin typeface="Broadway" pitchFamily="82" charset="0"/>
              <a:cs typeface="Andalus" pitchFamily="18" charset="-78"/>
            </a:endParaRPr>
          </a:p>
        </p:txBody>
      </p:sp>
      <p:sp>
        <p:nvSpPr>
          <p:cNvPr id="16" name="矩形 259"/>
          <p:cNvSpPr>
            <a:spLocks noChangeArrowheads="1"/>
          </p:cNvSpPr>
          <p:nvPr/>
        </p:nvSpPr>
        <p:spPr bwMode="auto">
          <a:xfrm>
            <a:off x="1692474" y="2212504"/>
            <a:ext cx="58409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tx1">
                    <a:lumMod val="65000"/>
                    <a:lumOff val="35000"/>
                  </a:schemeClr>
                </a:solidFill>
                <a:cs typeface="Arial" panose="020B0604020202020204" pitchFamily="34" charset="0"/>
              </a:rPr>
              <a:t>夏季小清新 </a:t>
            </a:r>
            <a:r>
              <a:rPr lang="en-US" altLang="zh-CN" dirty="0">
                <a:solidFill>
                  <a:schemeClr val="tx1">
                    <a:lumMod val="65000"/>
                    <a:lumOff val="35000"/>
                  </a:schemeClr>
                </a:solidFill>
                <a:cs typeface="Arial" panose="020B0604020202020204" pitchFamily="34" charset="0"/>
              </a:rPr>
              <a:t>POWERPOINT</a:t>
            </a:r>
            <a:endParaRPr lang="zh-CN" altLang="en-US" dirty="0">
              <a:solidFill>
                <a:schemeClr val="tx1">
                  <a:lumMod val="65000"/>
                  <a:lumOff val="35000"/>
                </a:schemeClr>
              </a:solidFill>
              <a:cs typeface="Arial" panose="020B0604020202020204" pitchFamily="34" charset="0"/>
            </a:endParaRPr>
          </a:p>
        </p:txBody>
      </p:sp>
      <p:sp>
        <p:nvSpPr>
          <p:cNvPr id="17" name="矩形 259"/>
          <p:cNvSpPr>
            <a:spLocks noChangeArrowheads="1"/>
          </p:cNvSpPr>
          <p:nvPr/>
        </p:nvSpPr>
        <p:spPr bwMode="auto">
          <a:xfrm>
            <a:off x="2991381" y="3295239"/>
            <a:ext cx="3226519"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汇报人：</a:t>
            </a:r>
            <a:r>
              <a:rPr lang="en-US" altLang="zh-CN" sz="110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xiazaii</a:t>
            </a:r>
            <a:endParaRPr lang="zh-CN" altLang="en-US" sz="11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 name="矩形 259"/>
          <p:cNvSpPr>
            <a:spLocks noChangeArrowheads="1"/>
          </p:cNvSpPr>
          <p:nvPr/>
        </p:nvSpPr>
        <p:spPr bwMode="auto">
          <a:xfrm>
            <a:off x="2404238" y="2888742"/>
            <a:ext cx="4536505"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dirty="0">
                <a:solidFill>
                  <a:schemeClr val="tx1">
                    <a:lumMod val="65000"/>
                    <a:lumOff val="3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dirty="0">
              <a:solidFill>
                <a:schemeClr val="tx1">
                  <a:lumMod val="65000"/>
                  <a:lumOff val="35000"/>
                </a:schemeClr>
              </a:solidFill>
              <a:cs typeface="Arial" panose="020B0604020202020204" pitchFamily="34" charset="0"/>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anim calcmode="lin" valueType="num">
                                      <p:cBhvr>
                                        <p:cTn id="2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gtEl>
                                      </p:cBhvr>
                                    </p:animEffect>
                                  </p:childTnLst>
                                </p:cTn>
                              </p:par>
                            </p:childTnLst>
                          </p:cTn>
                        </p:par>
                        <p:par>
                          <p:cTn id="30" fill="hold">
                            <p:stCondLst>
                              <p:cond delay="34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childTnLst>
                          </p:cTn>
                        </p:par>
                        <p:par>
                          <p:cTn id="34" fill="hold">
                            <p:stCondLst>
                              <p:cond delay="39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49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6" grpId="0"/>
      <p:bldP spid="16" grpId="1"/>
      <p:bldP spid="17" grpId="0" bldLvl="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252" y="1503827"/>
            <a:ext cx="2514899" cy="2134259"/>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endParaRPr lang="zh-CN" altLang="en-US"/>
          </a:p>
        </p:txBody>
      </p:sp>
      <p:sp>
        <p:nvSpPr>
          <p:cNvPr id="23" name="矩形 22"/>
          <p:cNvSpPr/>
          <p:nvPr/>
        </p:nvSpPr>
        <p:spPr>
          <a:xfrm>
            <a:off x="3315345" y="1503827"/>
            <a:ext cx="2514899" cy="2134259"/>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endParaRPr lang="zh-CN" altLang="en-US"/>
          </a:p>
        </p:txBody>
      </p:sp>
      <p:sp>
        <p:nvSpPr>
          <p:cNvPr id="24" name="矩形 23"/>
          <p:cNvSpPr/>
          <p:nvPr/>
        </p:nvSpPr>
        <p:spPr>
          <a:xfrm>
            <a:off x="6001438" y="1503827"/>
            <a:ext cx="2514899" cy="2134259"/>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6" tIns="32518" rIns="65036" bIns="32518" rtlCol="0" anchor="ctr"/>
          <a:lstStyle/>
          <a:p>
            <a:pPr algn="ctr"/>
            <a:endParaRPr lang="zh-CN" altLang="en-US"/>
          </a:p>
        </p:txBody>
      </p:sp>
      <p:sp>
        <p:nvSpPr>
          <p:cNvPr id="25" name="TextBox 15"/>
          <p:cNvSpPr txBox="1"/>
          <p:nvPr/>
        </p:nvSpPr>
        <p:spPr>
          <a:xfrm>
            <a:off x="1038988" y="4141384"/>
            <a:ext cx="1927398" cy="625436"/>
          </a:xfrm>
          <a:prstGeom prst="rect">
            <a:avLst/>
          </a:prstGeom>
          <a:noFill/>
        </p:spPr>
        <p:txBody>
          <a:bodyPr wrap="square" lIns="70569" tIns="35285" rIns="70569" bIns="35285"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6" name="TextBox 16"/>
          <p:cNvSpPr txBox="1"/>
          <p:nvPr/>
        </p:nvSpPr>
        <p:spPr>
          <a:xfrm>
            <a:off x="1038989" y="3913225"/>
            <a:ext cx="1291748" cy="224531"/>
          </a:xfrm>
          <a:prstGeom prst="rect">
            <a:avLst/>
          </a:prstGeom>
          <a:noFill/>
        </p:spPr>
        <p:txBody>
          <a:bodyPr wrap="none" lIns="70569" tIns="35285" rIns="70569" bIns="3528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TextBox 15"/>
          <p:cNvSpPr txBox="1"/>
          <p:nvPr/>
        </p:nvSpPr>
        <p:spPr>
          <a:xfrm>
            <a:off x="3714919" y="4141384"/>
            <a:ext cx="1927398" cy="625436"/>
          </a:xfrm>
          <a:prstGeom prst="rect">
            <a:avLst/>
          </a:prstGeom>
          <a:noFill/>
        </p:spPr>
        <p:txBody>
          <a:bodyPr wrap="square" lIns="70569" tIns="35285" rIns="70569" bIns="35285"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8" name="TextBox 16"/>
          <p:cNvSpPr txBox="1"/>
          <p:nvPr/>
        </p:nvSpPr>
        <p:spPr>
          <a:xfrm>
            <a:off x="3714919" y="3913225"/>
            <a:ext cx="1291748" cy="224531"/>
          </a:xfrm>
          <a:prstGeom prst="rect">
            <a:avLst/>
          </a:prstGeom>
          <a:noFill/>
        </p:spPr>
        <p:txBody>
          <a:bodyPr wrap="none" lIns="70569" tIns="35285" rIns="70569" bIns="3528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9" name="TextBox 15"/>
          <p:cNvSpPr txBox="1"/>
          <p:nvPr/>
        </p:nvSpPr>
        <p:spPr>
          <a:xfrm>
            <a:off x="6451822" y="4141384"/>
            <a:ext cx="1927398" cy="625436"/>
          </a:xfrm>
          <a:prstGeom prst="rect">
            <a:avLst/>
          </a:prstGeom>
          <a:noFill/>
        </p:spPr>
        <p:txBody>
          <a:bodyPr wrap="square" lIns="70569" tIns="35285" rIns="70569" bIns="35285" rtlCol="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16"/>
          <p:cNvSpPr txBox="1"/>
          <p:nvPr/>
        </p:nvSpPr>
        <p:spPr>
          <a:xfrm>
            <a:off x="6451821" y="3913225"/>
            <a:ext cx="1291748" cy="224531"/>
          </a:xfrm>
          <a:prstGeom prst="rect">
            <a:avLst/>
          </a:prstGeom>
          <a:noFill/>
        </p:spPr>
        <p:txBody>
          <a:bodyPr wrap="none" lIns="70569" tIns="35285" rIns="70569" bIns="35285" rtlCol="0">
            <a:spAutoFit/>
          </a:bodyPr>
          <a:lstStyle/>
          <a:p>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549"/>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4099"/>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99"/>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649"/>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1"/>
          <p:cNvSpPr>
            <a:spLocks noChangeArrowheads="1"/>
          </p:cNvSpPr>
          <p:nvPr/>
        </p:nvSpPr>
        <p:spPr bwMode="auto">
          <a:xfrm>
            <a:off x="3388528" y="1565306"/>
            <a:ext cx="2464112" cy="2465166"/>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4"/>
          </a:solidFill>
          <a:ln w="12700" algn="ctr">
            <a:solidFill>
              <a:schemeClr val="bg1"/>
            </a:solidFill>
            <a:miter lim="800000"/>
          </a:ln>
        </p:spPr>
        <p:txBody>
          <a:bodyPr lIns="0" tIns="34295" rIns="324040" bIns="162020" anchor="ctr"/>
          <a:lstStyle/>
          <a:p>
            <a:pPr algn="ctr" defTabSz="685800"/>
            <a:r>
              <a:rPr lang="en-US" altLang="zh-CN" sz="2000" dirty="0">
                <a:solidFill>
                  <a:schemeClr val="bg1"/>
                </a:solidFill>
                <a:latin typeface="微软雅黑" panose="020B0503020204020204" pitchFamily="34" charset="-122"/>
              </a:rPr>
              <a:t>A</a:t>
            </a:r>
            <a:endParaRPr lang="zh-CN" altLang="en-US" sz="2000" dirty="0">
              <a:solidFill>
                <a:schemeClr val="bg1"/>
              </a:solidFill>
              <a:latin typeface="微软雅黑" panose="020B0503020204020204" pitchFamily="34" charset="-122"/>
            </a:endParaRPr>
          </a:p>
        </p:txBody>
      </p:sp>
      <p:sp>
        <p:nvSpPr>
          <p:cNvPr id="3" name="空心弧 12"/>
          <p:cNvSpPr>
            <a:spLocks noChangeArrowheads="1"/>
          </p:cNvSpPr>
          <p:nvPr/>
        </p:nvSpPr>
        <p:spPr bwMode="auto">
          <a:xfrm flipH="1">
            <a:off x="3388528" y="1565306"/>
            <a:ext cx="2464112" cy="2465166"/>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accent1"/>
          </a:solidFill>
          <a:ln w="12700" algn="ctr">
            <a:solidFill>
              <a:schemeClr val="bg1"/>
            </a:solidFill>
            <a:miter lim="800000"/>
          </a:ln>
        </p:spPr>
        <p:txBody>
          <a:bodyPr lIns="324040" tIns="34295" rIns="0" bIns="162020" anchor="ctr"/>
          <a:lstStyle/>
          <a:p>
            <a:pPr algn="ctr" defTabSz="685800"/>
            <a:r>
              <a:rPr lang="en-US" altLang="zh-CN" sz="2000" dirty="0">
                <a:solidFill>
                  <a:schemeClr val="bg1"/>
                </a:solidFill>
                <a:latin typeface="微软雅黑" panose="020B0503020204020204" pitchFamily="34" charset="-122"/>
              </a:rPr>
              <a:t>B</a:t>
            </a:r>
            <a:endParaRPr lang="zh-CN" altLang="en-US" sz="2000" dirty="0">
              <a:solidFill>
                <a:schemeClr val="bg1"/>
              </a:solidFill>
              <a:latin typeface="微软雅黑" panose="020B0503020204020204" pitchFamily="34" charset="-122"/>
            </a:endParaRPr>
          </a:p>
        </p:txBody>
      </p:sp>
      <p:sp>
        <p:nvSpPr>
          <p:cNvPr id="4" name="空心弧 13"/>
          <p:cNvSpPr>
            <a:spLocks noChangeArrowheads="1"/>
          </p:cNvSpPr>
          <p:nvPr/>
        </p:nvSpPr>
        <p:spPr bwMode="auto">
          <a:xfrm>
            <a:off x="3388528" y="1565306"/>
            <a:ext cx="2464112" cy="2465166"/>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3"/>
          </a:solidFill>
          <a:ln w="12700" algn="ctr">
            <a:solidFill>
              <a:schemeClr val="bg1"/>
            </a:solidFill>
            <a:miter lim="800000"/>
          </a:ln>
        </p:spPr>
        <p:txBody>
          <a:bodyPr lIns="0" tIns="162020" rIns="324040" bIns="0" anchor="ctr"/>
          <a:lstStyle/>
          <a:p>
            <a:pPr algn="ctr" defTabSz="685800"/>
            <a:r>
              <a:rPr lang="en-US" altLang="zh-CN" sz="2000" dirty="0">
                <a:solidFill>
                  <a:schemeClr val="bg1"/>
                </a:solidFill>
                <a:latin typeface="微软雅黑" panose="020B0503020204020204" pitchFamily="34" charset="-122"/>
              </a:rPr>
              <a:t>C</a:t>
            </a:r>
            <a:endParaRPr lang="zh-CN" altLang="en-US" sz="2000" dirty="0">
              <a:solidFill>
                <a:schemeClr val="bg1"/>
              </a:solidFill>
              <a:latin typeface="微软雅黑" panose="020B0503020204020204" pitchFamily="34" charset="-122"/>
            </a:endParaRPr>
          </a:p>
        </p:txBody>
      </p:sp>
      <p:sp>
        <p:nvSpPr>
          <p:cNvPr id="5" name="空心弧 14"/>
          <p:cNvSpPr>
            <a:spLocks noChangeArrowheads="1"/>
          </p:cNvSpPr>
          <p:nvPr/>
        </p:nvSpPr>
        <p:spPr bwMode="auto">
          <a:xfrm flipH="1">
            <a:off x="3398981" y="1565306"/>
            <a:ext cx="2464112" cy="2465166"/>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accent2"/>
          </a:solidFill>
          <a:ln w="12700" algn="ctr">
            <a:solidFill>
              <a:schemeClr val="bg1"/>
            </a:solidFill>
            <a:miter lim="800000"/>
          </a:ln>
        </p:spPr>
        <p:txBody>
          <a:bodyPr lIns="324040" tIns="162020" rIns="0" bIns="0" anchor="ctr"/>
          <a:lstStyle/>
          <a:p>
            <a:pPr algn="ctr" defTabSz="685800"/>
            <a:r>
              <a:rPr lang="en-US" altLang="zh-CN" sz="2000" dirty="0">
                <a:solidFill>
                  <a:schemeClr val="bg1"/>
                </a:solidFill>
                <a:latin typeface="微软雅黑" panose="020B0503020204020204" pitchFamily="34" charset="-122"/>
              </a:rPr>
              <a:t>D</a:t>
            </a:r>
            <a:endParaRPr lang="zh-CN" altLang="en-US" sz="2000" dirty="0">
              <a:solidFill>
                <a:schemeClr val="bg1"/>
              </a:solidFill>
              <a:latin typeface="微软雅黑" panose="020B0503020204020204" pitchFamily="34" charset="-122"/>
            </a:endParaRPr>
          </a:p>
        </p:txBody>
      </p:sp>
      <p:sp>
        <p:nvSpPr>
          <p:cNvPr id="6" name="等腰三角形 5"/>
          <p:cNvSpPr>
            <a:spLocks noChangeArrowheads="1"/>
          </p:cNvSpPr>
          <p:nvPr/>
        </p:nvSpPr>
        <p:spPr bwMode="auto">
          <a:xfrm rot="-2700000">
            <a:off x="3554295" y="1820896"/>
            <a:ext cx="246412" cy="211731"/>
          </a:xfrm>
          <a:prstGeom prst="triangle">
            <a:avLst>
              <a:gd name="adj" fmla="val 50000"/>
            </a:avLst>
          </a:prstGeom>
          <a:solidFill>
            <a:schemeClr val="accent4"/>
          </a:solidFill>
          <a:ln w="12700" algn="ctr">
            <a:noFill/>
            <a:miter lim="800000"/>
          </a:ln>
        </p:spPr>
        <p:txBody>
          <a:bodyPr lIns="68588" tIns="34295" rIns="68588" bIns="34295" anchor="ctr"/>
          <a:lstStyle/>
          <a:p>
            <a:pPr algn="ctr" defTabSz="685800"/>
            <a:endParaRPr lang="zh-CN" altLang="en-US" sz="1300" dirty="0">
              <a:solidFill>
                <a:srgbClr val="FFFFFF"/>
              </a:solidFill>
              <a:latin typeface="微软雅黑" panose="020B0503020204020204" pitchFamily="34" charset="-122"/>
            </a:endParaRPr>
          </a:p>
        </p:txBody>
      </p:sp>
      <p:sp>
        <p:nvSpPr>
          <p:cNvPr id="7" name="等腰三角形 6"/>
          <p:cNvSpPr>
            <a:spLocks noChangeArrowheads="1"/>
          </p:cNvSpPr>
          <p:nvPr/>
        </p:nvSpPr>
        <p:spPr bwMode="auto">
          <a:xfrm rot="2700000" flipV="1">
            <a:off x="3552730" y="3556924"/>
            <a:ext cx="249542" cy="210570"/>
          </a:xfrm>
          <a:prstGeom prst="triangle">
            <a:avLst>
              <a:gd name="adj" fmla="val 50000"/>
            </a:avLst>
          </a:prstGeom>
          <a:solidFill>
            <a:schemeClr val="accent3"/>
          </a:solidFill>
          <a:ln w="12700" algn="ctr">
            <a:noFill/>
            <a:miter lim="800000"/>
          </a:ln>
        </p:spPr>
        <p:txBody>
          <a:bodyPr rot="10800000" lIns="68588" tIns="34295" rIns="68588" bIns="34295" anchor="ctr"/>
          <a:lstStyle/>
          <a:p>
            <a:pPr algn="ctr" defTabSz="685800"/>
            <a:endParaRPr lang="zh-CN" altLang="en-US" sz="1300" dirty="0">
              <a:solidFill>
                <a:srgbClr val="FFFFFF"/>
              </a:solidFill>
              <a:latin typeface="微软雅黑" panose="020B0503020204020204" pitchFamily="34" charset="-122"/>
            </a:endParaRPr>
          </a:p>
        </p:txBody>
      </p:sp>
      <p:sp>
        <p:nvSpPr>
          <p:cNvPr id="8" name="等腰三角形 7"/>
          <p:cNvSpPr>
            <a:spLocks noChangeArrowheads="1"/>
          </p:cNvSpPr>
          <p:nvPr/>
        </p:nvSpPr>
        <p:spPr bwMode="auto">
          <a:xfrm rot="2700000" flipH="1">
            <a:off x="5438897" y="1822224"/>
            <a:ext cx="249541" cy="209076"/>
          </a:xfrm>
          <a:prstGeom prst="triangle">
            <a:avLst>
              <a:gd name="adj" fmla="val 50000"/>
            </a:avLst>
          </a:prstGeom>
          <a:solidFill>
            <a:schemeClr val="accent1"/>
          </a:solidFill>
          <a:ln w="12700" algn="ctr">
            <a:noFill/>
            <a:miter lim="800000"/>
          </a:ln>
        </p:spPr>
        <p:txBody>
          <a:bodyPr lIns="68588" tIns="34295" rIns="68588" bIns="34295" anchor="ctr"/>
          <a:lstStyle/>
          <a:p>
            <a:pPr algn="ctr" defTabSz="685800"/>
            <a:endParaRPr lang="zh-CN" altLang="en-US" sz="1300" dirty="0">
              <a:solidFill>
                <a:srgbClr val="FFFFFF"/>
              </a:solidFill>
              <a:latin typeface="微软雅黑" panose="020B0503020204020204" pitchFamily="34" charset="-122"/>
            </a:endParaRPr>
          </a:p>
        </p:txBody>
      </p:sp>
      <p:sp>
        <p:nvSpPr>
          <p:cNvPr id="9" name="等腰三角形 8"/>
          <p:cNvSpPr>
            <a:spLocks noChangeArrowheads="1"/>
          </p:cNvSpPr>
          <p:nvPr/>
        </p:nvSpPr>
        <p:spPr bwMode="auto">
          <a:xfrm rot="-2700000" flipH="1" flipV="1">
            <a:off x="5440462" y="3555586"/>
            <a:ext cx="246410" cy="213244"/>
          </a:xfrm>
          <a:prstGeom prst="triangle">
            <a:avLst>
              <a:gd name="adj" fmla="val 50000"/>
            </a:avLst>
          </a:prstGeom>
          <a:solidFill>
            <a:schemeClr val="accent2"/>
          </a:solidFill>
          <a:ln w="12700" algn="ctr">
            <a:noFill/>
            <a:miter lim="800000"/>
          </a:ln>
        </p:spPr>
        <p:txBody>
          <a:bodyPr rot="10800000" lIns="68588" tIns="34295" rIns="68588" bIns="34295" anchor="ctr"/>
          <a:lstStyle/>
          <a:p>
            <a:pPr algn="ctr" defTabSz="685800"/>
            <a:endParaRPr lang="zh-CN" altLang="en-US" sz="1300" dirty="0">
              <a:solidFill>
                <a:srgbClr val="FFFFFF"/>
              </a:solidFill>
              <a:latin typeface="微软雅黑" panose="020B0503020204020204" pitchFamily="34" charset="-122"/>
            </a:endParaRPr>
          </a:p>
        </p:txBody>
      </p:sp>
      <p:sp>
        <p:nvSpPr>
          <p:cNvPr id="10" name="椭圆 9"/>
          <p:cNvSpPr>
            <a:spLocks noChangeArrowheads="1"/>
          </p:cNvSpPr>
          <p:nvPr/>
        </p:nvSpPr>
        <p:spPr bwMode="auto">
          <a:xfrm>
            <a:off x="3142117" y="1318788"/>
            <a:ext cx="2956934" cy="2958199"/>
          </a:xfrm>
          <a:prstGeom prst="ellipse">
            <a:avLst/>
          </a:prstGeom>
          <a:noFill/>
          <a:ln w="12700" algn="ctr">
            <a:solidFill>
              <a:srgbClr val="7F7F7F"/>
            </a:solidFill>
            <a:prstDash val="dash"/>
            <a:miter lim="800000"/>
          </a:ln>
        </p:spPr>
        <p:txBody>
          <a:bodyPr lIns="68588" tIns="34295" rIns="68588" bIns="34295" anchor="ctr"/>
          <a:lstStyle/>
          <a:p>
            <a:pPr algn="ctr" defTabSz="685800"/>
            <a:endParaRPr lang="zh-CN" altLang="en-US" sz="1300" dirty="0">
              <a:solidFill>
                <a:srgbClr val="FFFFFF"/>
              </a:solidFill>
              <a:latin typeface="微软雅黑" panose="020B0503020204020204" pitchFamily="34" charset="-122"/>
            </a:endParaRPr>
          </a:p>
        </p:txBody>
      </p:sp>
      <p:sp>
        <p:nvSpPr>
          <p:cNvPr id="11" name="文本框 23"/>
          <p:cNvSpPr txBox="1">
            <a:spLocks noChangeArrowheads="1"/>
          </p:cNvSpPr>
          <p:nvPr/>
        </p:nvSpPr>
        <p:spPr bwMode="auto">
          <a:xfrm>
            <a:off x="3887324" y="2527173"/>
            <a:ext cx="1468013" cy="765260"/>
          </a:xfrm>
          <a:prstGeom prst="rect">
            <a:avLst/>
          </a:prstGeom>
          <a:noFill/>
          <a:ln w="9525">
            <a:noFill/>
            <a:miter lim="800000"/>
          </a:ln>
        </p:spPr>
        <p:txBody>
          <a:bodyPr lIns="68588" tIns="34295" rIns="68588" bIns="34295">
            <a:spAutoFit/>
          </a:bodyPr>
          <a:lstStyle/>
          <a:p>
            <a:pPr algn="ctr" defTabSz="685800"/>
            <a:r>
              <a:rPr lang="zh-CN" altLang="en-US" sz="2200" dirty="0">
                <a:solidFill>
                  <a:srgbClr val="808080"/>
                </a:solidFill>
                <a:latin typeface="微软雅黑" panose="020B0503020204020204" pitchFamily="34" charset="-122"/>
              </a:rPr>
              <a:t>标题</a:t>
            </a:r>
          </a:p>
          <a:p>
            <a:pPr algn="ctr" defTabSz="685800"/>
            <a:r>
              <a:rPr lang="zh-CN" altLang="en-US" sz="2200" dirty="0">
                <a:solidFill>
                  <a:srgbClr val="808080"/>
                </a:solidFill>
                <a:latin typeface="微软雅黑" panose="020B0503020204020204" pitchFamily="34" charset="-122"/>
              </a:rPr>
              <a:t>内容</a:t>
            </a:r>
          </a:p>
        </p:txBody>
      </p:sp>
      <p:sp>
        <p:nvSpPr>
          <p:cNvPr id="12" name="文本框 27"/>
          <p:cNvSpPr txBox="1">
            <a:spLocks noChangeArrowheads="1"/>
          </p:cNvSpPr>
          <p:nvPr/>
        </p:nvSpPr>
        <p:spPr bwMode="auto">
          <a:xfrm>
            <a:off x="312122" y="1521445"/>
            <a:ext cx="2797140" cy="591339"/>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13" name="文本框 27"/>
          <p:cNvSpPr txBox="1">
            <a:spLocks noChangeArrowheads="1"/>
          </p:cNvSpPr>
          <p:nvPr/>
        </p:nvSpPr>
        <p:spPr bwMode="auto">
          <a:xfrm>
            <a:off x="304655" y="3582809"/>
            <a:ext cx="2797141" cy="591338"/>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14" name="文本框 27"/>
          <p:cNvSpPr txBox="1">
            <a:spLocks noChangeArrowheads="1"/>
          </p:cNvSpPr>
          <p:nvPr/>
        </p:nvSpPr>
        <p:spPr bwMode="auto">
          <a:xfrm>
            <a:off x="5588308" y="3582809"/>
            <a:ext cx="2797141" cy="591338"/>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15" name="文本框 27"/>
          <p:cNvSpPr txBox="1">
            <a:spLocks noChangeArrowheads="1"/>
          </p:cNvSpPr>
          <p:nvPr/>
        </p:nvSpPr>
        <p:spPr bwMode="auto">
          <a:xfrm>
            <a:off x="5588308" y="1524470"/>
            <a:ext cx="2797141" cy="591339"/>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750"/>
                                        <p:tgtEl>
                                          <p:spTgt spid="1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750"/>
                                        <p:tgtEl>
                                          <p:spTgt spid="5"/>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750"/>
                                        <p:tgtEl>
                                          <p:spTgt spid="4"/>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8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childTnLst>
                          </p:cTn>
                        </p:par>
                        <p:par>
                          <p:cTn id="44" fill="hold">
                            <p:stCondLst>
                              <p:cond delay="9000"/>
                            </p:stCondLst>
                            <p:childTnLst>
                              <p:par>
                                <p:cTn id="45" presetID="22" presetClass="entr" presetSubtype="2"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par>
                          <p:cTn id="48" fill="hold">
                            <p:stCondLst>
                              <p:cond delay="9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childTnLst>
                          </p:cTn>
                        </p:par>
                        <p:par>
                          <p:cTn id="52" fill="hold">
                            <p:stCondLst>
                              <p:cond delay="1050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1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2"/>
          <p:cNvSpPr/>
          <p:nvPr/>
        </p:nvSpPr>
        <p:spPr>
          <a:xfrm>
            <a:off x="3416369" y="3210382"/>
            <a:ext cx="2312853" cy="612657"/>
          </a:xfrm>
          <a:custGeom>
            <a:avLst/>
            <a:gdLst>
              <a:gd name="connsiteX0" fmla="*/ 0 w 4780608"/>
              <a:gd name="connsiteY0" fmla="*/ 0 h 1266177"/>
              <a:gd name="connsiteX1" fmla="*/ 9039 w 4780608"/>
              <a:gd name="connsiteY1" fmla="*/ 14387 h 1266177"/>
              <a:gd name="connsiteX2" fmla="*/ 2390304 w 4780608"/>
              <a:gd name="connsiteY2" fmla="*/ 1101077 h 1266177"/>
              <a:gd name="connsiteX3" fmla="*/ 4771569 w 4780608"/>
              <a:gd name="connsiteY3" fmla="*/ 14387 h 1266177"/>
              <a:gd name="connsiteX4" fmla="*/ 4780608 w 4780608"/>
              <a:gd name="connsiteY4" fmla="*/ 0 h 1266177"/>
              <a:gd name="connsiteX5" fmla="*/ 4748251 w 4780608"/>
              <a:gd name="connsiteY5" fmla="*/ 67785 h 1266177"/>
              <a:gd name="connsiteX6" fmla="*/ 2390304 w 4780608"/>
              <a:gd name="connsiteY6" fmla="*/ 1266177 h 1266177"/>
              <a:gd name="connsiteX7" fmla="*/ 32357 w 4780608"/>
              <a:gd name="connsiteY7" fmla="*/ 67785 h 1266177"/>
              <a:gd name="connsiteX8" fmla="*/ 0 w 4780608"/>
              <a:gd name="connsiteY8" fmla="*/ 0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608" h="1266177">
                <a:moveTo>
                  <a:pt x="0" y="0"/>
                </a:moveTo>
                <a:lnTo>
                  <a:pt x="9039" y="14387"/>
                </a:lnTo>
                <a:cubicBezTo>
                  <a:pt x="467630" y="661669"/>
                  <a:pt x="1362042" y="1101077"/>
                  <a:pt x="2390304" y="1101077"/>
                </a:cubicBezTo>
                <a:cubicBezTo>
                  <a:pt x="3418566" y="1101077"/>
                  <a:pt x="4312978" y="661669"/>
                  <a:pt x="4771569" y="14387"/>
                </a:cubicBezTo>
                <a:lnTo>
                  <a:pt x="4780608" y="0"/>
                </a:lnTo>
                <a:lnTo>
                  <a:pt x="4748251" y="67785"/>
                </a:lnTo>
                <a:cubicBezTo>
                  <a:pt x="4359766" y="772030"/>
                  <a:pt x="3450297" y="1266177"/>
                  <a:pt x="2390304" y="1266177"/>
                </a:cubicBezTo>
                <a:cubicBezTo>
                  <a:pt x="1330311" y="1266177"/>
                  <a:pt x="420842" y="772030"/>
                  <a:pt x="32357" y="67785"/>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grpSp>
        <p:nvGrpSpPr>
          <p:cNvPr id="3" name="组合 2"/>
          <p:cNvGrpSpPr/>
          <p:nvPr/>
        </p:nvGrpSpPr>
        <p:grpSpPr>
          <a:xfrm>
            <a:off x="3763029" y="1981876"/>
            <a:ext cx="1619531" cy="1534835"/>
            <a:chOff x="7410825" y="2727325"/>
            <a:chExt cx="7237414" cy="6858001"/>
          </a:xfrm>
          <a:solidFill>
            <a:schemeClr val="accent2"/>
          </a:solidFill>
        </p:grpSpPr>
        <p:sp>
          <p:nvSpPr>
            <p:cNvPr id="4" name="任意多边形 8"/>
            <p:cNvSpPr/>
            <p:nvPr/>
          </p:nvSpPr>
          <p:spPr>
            <a:xfrm>
              <a:off x="7410825" y="3128963"/>
              <a:ext cx="2333625" cy="6456362"/>
            </a:xfrm>
            <a:custGeom>
              <a:avLst/>
              <a:gdLst>
                <a:gd name="connsiteX0" fmla="*/ 1045369 w 2333625"/>
                <a:gd name="connsiteY0" fmla="*/ 1287462 h 6456362"/>
                <a:gd name="connsiteX1" fmla="*/ 1260475 w 2333625"/>
                <a:gd name="connsiteY1" fmla="*/ 2108074 h 6456362"/>
                <a:gd name="connsiteX2" fmla="*/ 1377156 w 2333625"/>
                <a:gd name="connsiteY2" fmla="*/ 1538249 h 6456362"/>
                <a:gd name="connsiteX3" fmla="*/ 1262856 w 2333625"/>
                <a:gd name="connsiteY3" fmla="*/ 1424760 h 6456362"/>
                <a:gd name="connsiteX4" fmla="*/ 1391444 w 2333625"/>
                <a:gd name="connsiteY4" fmla="*/ 1296986 h 6456362"/>
                <a:gd name="connsiteX5" fmla="*/ 1458119 w 2333625"/>
                <a:gd name="connsiteY5" fmla="*/ 1296986 h 6456362"/>
                <a:gd name="connsiteX6" fmla="*/ 1524794 w 2333625"/>
                <a:gd name="connsiteY6" fmla="*/ 1296986 h 6456362"/>
                <a:gd name="connsiteX7" fmla="*/ 1652588 w 2333625"/>
                <a:gd name="connsiteY7" fmla="*/ 1424760 h 6456362"/>
                <a:gd name="connsiteX8" fmla="*/ 1539081 w 2333625"/>
                <a:gd name="connsiteY8" fmla="*/ 1538249 h 6456362"/>
                <a:gd name="connsiteX9" fmla="*/ 1655763 w 2333625"/>
                <a:gd name="connsiteY9" fmla="*/ 2108074 h 6456362"/>
                <a:gd name="connsiteX10" fmla="*/ 1871663 w 2333625"/>
                <a:gd name="connsiteY10" fmla="*/ 1287462 h 6456362"/>
                <a:gd name="connsiteX11" fmla="*/ 2153444 w 2333625"/>
                <a:gd name="connsiteY11" fmla="*/ 1348572 h 6456362"/>
                <a:gd name="connsiteX12" fmla="*/ 2170113 w 2333625"/>
                <a:gd name="connsiteY12" fmla="*/ 1354127 h 6456362"/>
                <a:gd name="connsiteX13" fmla="*/ 2186781 w 2333625"/>
                <a:gd name="connsiteY13" fmla="*/ 1358095 h 6456362"/>
                <a:gd name="connsiteX14" fmla="*/ 2175669 w 2333625"/>
                <a:gd name="connsiteY14" fmla="*/ 1393015 h 6456362"/>
                <a:gd name="connsiteX15" fmla="*/ 2166144 w 2333625"/>
                <a:gd name="connsiteY15" fmla="*/ 1429522 h 6456362"/>
                <a:gd name="connsiteX16" fmla="*/ 2156619 w 2333625"/>
                <a:gd name="connsiteY16" fmla="*/ 1466029 h 6456362"/>
                <a:gd name="connsiteX17" fmla="*/ 2150269 w 2333625"/>
                <a:gd name="connsiteY17" fmla="*/ 1501742 h 6456362"/>
                <a:gd name="connsiteX18" fmla="*/ 1829594 w 2333625"/>
                <a:gd name="connsiteY18" fmla="*/ 3485018 h 6456362"/>
                <a:gd name="connsiteX19" fmla="*/ 1826419 w 2333625"/>
                <a:gd name="connsiteY19" fmla="*/ 3508827 h 6456362"/>
                <a:gd name="connsiteX20" fmla="*/ 1824038 w 2333625"/>
                <a:gd name="connsiteY20" fmla="*/ 3533430 h 6456362"/>
                <a:gd name="connsiteX21" fmla="*/ 1824038 w 2333625"/>
                <a:gd name="connsiteY21" fmla="*/ 3557239 h 6456362"/>
                <a:gd name="connsiteX22" fmla="*/ 1824038 w 2333625"/>
                <a:gd name="connsiteY22" fmla="*/ 3581841 h 6456362"/>
                <a:gd name="connsiteX23" fmla="*/ 1824831 w 2333625"/>
                <a:gd name="connsiteY23" fmla="*/ 3604856 h 6456362"/>
                <a:gd name="connsiteX24" fmla="*/ 1827213 w 2333625"/>
                <a:gd name="connsiteY24" fmla="*/ 3628665 h 6456362"/>
                <a:gd name="connsiteX25" fmla="*/ 1830388 w 2333625"/>
                <a:gd name="connsiteY25" fmla="*/ 3651680 h 6456362"/>
                <a:gd name="connsiteX26" fmla="*/ 1835150 w 2333625"/>
                <a:gd name="connsiteY26" fmla="*/ 3674696 h 6456362"/>
                <a:gd name="connsiteX27" fmla="*/ 1840706 w 2333625"/>
                <a:gd name="connsiteY27" fmla="*/ 3696917 h 6456362"/>
                <a:gd name="connsiteX28" fmla="*/ 1846263 w 2333625"/>
                <a:gd name="connsiteY28" fmla="*/ 3719932 h 6456362"/>
                <a:gd name="connsiteX29" fmla="*/ 1853406 w 2333625"/>
                <a:gd name="connsiteY29" fmla="*/ 3742154 h 6456362"/>
                <a:gd name="connsiteX30" fmla="*/ 1862138 w 2333625"/>
                <a:gd name="connsiteY30" fmla="*/ 3762788 h 6456362"/>
                <a:gd name="connsiteX31" fmla="*/ 1871663 w 2333625"/>
                <a:gd name="connsiteY31" fmla="*/ 3783423 h 6456362"/>
                <a:gd name="connsiteX32" fmla="*/ 1881188 w 2333625"/>
                <a:gd name="connsiteY32" fmla="*/ 3804851 h 6456362"/>
                <a:gd name="connsiteX33" fmla="*/ 1893094 w 2333625"/>
                <a:gd name="connsiteY33" fmla="*/ 3825485 h 6456362"/>
                <a:gd name="connsiteX34" fmla="*/ 1904206 w 2333625"/>
                <a:gd name="connsiteY34" fmla="*/ 3845326 h 6456362"/>
                <a:gd name="connsiteX35" fmla="*/ 1917700 w 2333625"/>
                <a:gd name="connsiteY35" fmla="*/ 3863579 h 6456362"/>
                <a:gd name="connsiteX36" fmla="*/ 1931988 w 2333625"/>
                <a:gd name="connsiteY36" fmla="*/ 3882626 h 6456362"/>
                <a:gd name="connsiteX37" fmla="*/ 1946275 w 2333625"/>
                <a:gd name="connsiteY37" fmla="*/ 3900086 h 6456362"/>
                <a:gd name="connsiteX38" fmla="*/ 1961356 w 2333625"/>
                <a:gd name="connsiteY38" fmla="*/ 3917546 h 6456362"/>
                <a:gd name="connsiteX39" fmla="*/ 1976438 w 2333625"/>
                <a:gd name="connsiteY39" fmla="*/ 3934212 h 6456362"/>
                <a:gd name="connsiteX40" fmla="*/ 1994694 w 2333625"/>
                <a:gd name="connsiteY40" fmla="*/ 3949291 h 6456362"/>
                <a:gd name="connsiteX41" fmla="*/ 2012156 w 2333625"/>
                <a:gd name="connsiteY41" fmla="*/ 3965163 h 6456362"/>
                <a:gd name="connsiteX42" fmla="*/ 2030413 w 2333625"/>
                <a:gd name="connsiteY42" fmla="*/ 3979449 h 6456362"/>
                <a:gd name="connsiteX43" fmla="*/ 2049463 w 2333625"/>
                <a:gd name="connsiteY43" fmla="*/ 3992147 h 6456362"/>
                <a:gd name="connsiteX44" fmla="*/ 2069306 w 2333625"/>
                <a:gd name="connsiteY44" fmla="*/ 4005638 h 6456362"/>
                <a:gd name="connsiteX45" fmla="*/ 2089944 w 2333625"/>
                <a:gd name="connsiteY45" fmla="*/ 4017543 h 6456362"/>
                <a:gd name="connsiteX46" fmla="*/ 2110581 w 2333625"/>
                <a:gd name="connsiteY46" fmla="*/ 4028654 h 6456362"/>
                <a:gd name="connsiteX47" fmla="*/ 2132013 w 2333625"/>
                <a:gd name="connsiteY47" fmla="*/ 4038177 h 6456362"/>
                <a:gd name="connsiteX48" fmla="*/ 2155031 w 2333625"/>
                <a:gd name="connsiteY48" fmla="*/ 4047701 h 6456362"/>
                <a:gd name="connsiteX49" fmla="*/ 2178050 w 2333625"/>
                <a:gd name="connsiteY49" fmla="*/ 4056431 h 6456362"/>
                <a:gd name="connsiteX50" fmla="*/ 2201069 w 2333625"/>
                <a:gd name="connsiteY50" fmla="*/ 4062780 h 6456362"/>
                <a:gd name="connsiteX51" fmla="*/ 2201863 w 2333625"/>
                <a:gd name="connsiteY51" fmla="*/ 4062780 h 6456362"/>
                <a:gd name="connsiteX52" fmla="*/ 2332831 w 2333625"/>
                <a:gd name="connsiteY52" fmla="*/ 6119070 h 6456362"/>
                <a:gd name="connsiteX53" fmla="*/ 2333625 w 2333625"/>
                <a:gd name="connsiteY53" fmla="*/ 6136530 h 6456362"/>
                <a:gd name="connsiteX54" fmla="*/ 2332831 w 2333625"/>
                <a:gd name="connsiteY54" fmla="*/ 6153196 h 6456362"/>
                <a:gd name="connsiteX55" fmla="*/ 2332038 w 2333625"/>
                <a:gd name="connsiteY55" fmla="*/ 6169862 h 6456362"/>
                <a:gd name="connsiteX56" fmla="*/ 2330450 w 2333625"/>
                <a:gd name="connsiteY56" fmla="*/ 6185735 h 6456362"/>
                <a:gd name="connsiteX57" fmla="*/ 2327275 w 2333625"/>
                <a:gd name="connsiteY57" fmla="*/ 6202401 h 6456362"/>
                <a:gd name="connsiteX58" fmla="*/ 2324100 w 2333625"/>
                <a:gd name="connsiteY58" fmla="*/ 6218273 h 6456362"/>
                <a:gd name="connsiteX59" fmla="*/ 2319338 w 2333625"/>
                <a:gd name="connsiteY59" fmla="*/ 6234146 h 6456362"/>
                <a:gd name="connsiteX60" fmla="*/ 2313781 w 2333625"/>
                <a:gd name="connsiteY60" fmla="*/ 6248431 h 6456362"/>
                <a:gd name="connsiteX61" fmla="*/ 2308225 w 2333625"/>
                <a:gd name="connsiteY61" fmla="*/ 6264304 h 6456362"/>
                <a:gd name="connsiteX62" fmla="*/ 2301875 w 2333625"/>
                <a:gd name="connsiteY62" fmla="*/ 6278589 h 6456362"/>
                <a:gd name="connsiteX63" fmla="*/ 2293938 w 2333625"/>
                <a:gd name="connsiteY63" fmla="*/ 6292875 h 6456362"/>
                <a:gd name="connsiteX64" fmla="*/ 2286794 w 2333625"/>
                <a:gd name="connsiteY64" fmla="*/ 6305573 h 6456362"/>
                <a:gd name="connsiteX65" fmla="*/ 2278063 w 2333625"/>
                <a:gd name="connsiteY65" fmla="*/ 6319065 h 6456362"/>
                <a:gd name="connsiteX66" fmla="*/ 2267744 w 2333625"/>
                <a:gd name="connsiteY66" fmla="*/ 6332556 h 6456362"/>
                <a:gd name="connsiteX67" fmla="*/ 2258219 w 2333625"/>
                <a:gd name="connsiteY67" fmla="*/ 6344461 h 6456362"/>
                <a:gd name="connsiteX68" fmla="*/ 2247900 w 2333625"/>
                <a:gd name="connsiteY68" fmla="*/ 6356365 h 6456362"/>
                <a:gd name="connsiteX69" fmla="*/ 2237581 w 2333625"/>
                <a:gd name="connsiteY69" fmla="*/ 6367475 h 6456362"/>
                <a:gd name="connsiteX70" fmla="*/ 2224881 w 2333625"/>
                <a:gd name="connsiteY70" fmla="*/ 6378587 h 6456362"/>
                <a:gd name="connsiteX71" fmla="*/ 2212975 w 2333625"/>
                <a:gd name="connsiteY71" fmla="*/ 6388110 h 6456362"/>
                <a:gd name="connsiteX72" fmla="*/ 2199481 w 2333625"/>
                <a:gd name="connsiteY72" fmla="*/ 6398427 h 6456362"/>
                <a:gd name="connsiteX73" fmla="*/ 2186781 w 2333625"/>
                <a:gd name="connsiteY73" fmla="*/ 6407157 h 6456362"/>
                <a:gd name="connsiteX74" fmla="*/ 2173288 w 2333625"/>
                <a:gd name="connsiteY74" fmla="*/ 6414299 h 6456362"/>
                <a:gd name="connsiteX75" fmla="*/ 2159000 w 2333625"/>
                <a:gd name="connsiteY75" fmla="*/ 6422236 h 6456362"/>
                <a:gd name="connsiteX76" fmla="*/ 2144713 w 2333625"/>
                <a:gd name="connsiteY76" fmla="*/ 6428585 h 6456362"/>
                <a:gd name="connsiteX77" fmla="*/ 2130425 w 2333625"/>
                <a:gd name="connsiteY77" fmla="*/ 6435727 h 6456362"/>
                <a:gd name="connsiteX78" fmla="*/ 2115344 w 2333625"/>
                <a:gd name="connsiteY78" fmla="*/ 6441283 h 6456362"/>
                <a:gd name="connsiteX79" fmla="*/ 2099469 w 2333625"/>
                <a:gd name="connsiteY79" fmla="*/ 6445251 h 6456362"/>
                <a:gd name="connsiteX80" fmla="*/ 2083594 w 2333625"/>
                <a:gd name="connsiteY80" fmla="*/ 6450013 h 6456362"/>
                <a:gd name="connsiteX81" fmla="*/ 2066925 w 2333625"/>
                <a:gd name="connsiteY81" fmla="*/ 6451600 h 6456362"/>
                <a:gd name="connsiteX82" fmla="*/ 2050256 w 2333625"/>
                <a:gd name="connsiteY82" fmla="*/ 6453981 h 6456362"/>
                <a:gd name="connsiteX83" fmla="*/ 2033588 w 2333625"/>
                <a:gd name="connsiteY83" fmla="*/ 6455569 h 6456362"/>
                <a:gd name="connsiteX84" fmla="*/ 2017713 w 2333625"/>
                <a:gd name="connsiteY84" fmla="*/ 6456362 h 6456362"/>
                <a:gd name="connsiteX85" fmla="*/ 2001838 w 2333625"/>
                <a:gd name="connsiteY85" fmla="*/ 6456362 h 6456362"/>
                <a:gd name="connsiteX86" fmla="*/ 1986756 w 2333625"/>
                <a:gd name="connsiteY86" fmla="*/ 6455569 h 6456362"/>
                <a:gd name="connsiteX87" fmla="*/ 1972469 w 2333625"/>
                <a:gd name="connsiteY87" fmla="*/ 6453187 h 6456362"/>
                <a:gd name="connsiteX88" fmla="*/ 1957388 w 2333625"/>
                <a:gd name="connsiteY88" fmla="*/ 6450807 h 6456362"/>
                <a:gd name="connsiteX89" fmla="*/ 1943100 w 2333625"/>
                <a:gd name="connsiteY89" fmla="*/ 6447632 h 6456362"/>
                <a:gd name="connsiteX90" fmla="*/ 1929606 w 2333625"/>
                <a:gd name="connsiteY90" fmla="*/ 6444457 h 6456362"/>
                <a:gd name="connsiteX91" fmla="*/ 1915319 w 2333625"/>
                <a:gd name="connsiteY91" fmla="*/ 6439696 h 6456362"/>
                <a:gd name="connsiteX92" fmla="*/ 1901825 w 2333625"/>
                <a:gd name="connsiteY92" fmla="*/ 6434141 h 6456362"/>
                <a:gd name="connsiteX93" fmla="*/ 1875631 w 2333625"/>
                <a:gd name="connsiteY93" fmla="*/ 6423029 h 6456362"/>
                <a:gd name="connsiteX94" fmla="*/ 1850231 w 2333625"/>
                <a:gd name="connsiteY94" fmla="*/ 6408745 h 6456362"/>
                <a:gd name="connsiteX95" fmla="*/ 1827213 w 2333625"/>
                <a:gd name="connsiteY95" fmla="*/ 6392871 h 6456362"/>
                <a:gd name="connsiteX96" fmla="*/ 1804988 w 2333625"/>
                <a:gd name="connsiteY96" fmla="*/ 6375412 h 6456362"/>
                <a:gd name="connsiteX97" fmla="*/ 1784350 w 2333625"/>
                <a:gd name="connsiteY97" fmla="*/ 6355571 h 6456362"/>
                <a:gd name="connsiteX98" fmla="*/ 1766094 w 2333625"/>
                <a:gd name="connsiteY98" fmla="*/ 6333349 h 6456362"/>
                <a:gd name="connsiteX99" fmla="*/ 1749425 w 2333625"/>
                <a:gd name="connsiteY99" fmla="*/ 6309541 h 6456362"/>
                <a:gd name="connsiteX100" fmla="*/ 1735138 w 2333625"/>
                <a:gd name="connsiteY100" fmla="*/ 6284939 h 6456362"/>
                <a:gd name="connsiteX101" fmla="*/ 1729581 w 2333625"/>
                <a:gd name="connsiteY101" fmla="*/ 6271447 h 6456362"/>
                <a:gd name="connsiteX102" fmla="*/ 1723231 w 2333625"/>
                <a:gd name="connsiteY102" fmla="*/ 6258749 h 6456362"/>
                <a:gd name="connsiteX103" fmla="*/ 1718469 w 2333625"/>
                <a:gd name="connsiteY103" fmla="*/ 6244463 h 6456362"/>
                <a:gd name="connsiteX104" fmla="*/ 1714500 w 2333625"/>
                <a:gd name="connsiteY104" fmla="*/ 6230971 h 6456362"/>
                <a:gd name="connsiteX105" fmla="*/ 1709738 w 2333625"/>
                <a:gd name="connsiteY105" fmla="*/ 6216687 h 6456362"/>
                <a:gd name="connsiteX106" fmla="*/ 1706563 w 2333625"/>
                <a:gd name="connsiteY106" fmla="*/ 6202401 h 6456362"/>
                <a:gd name="connsiteX107" fmla="*/ 1704181 w 2333625"/>
                <a:gd name="connsiteY107" fmla="*/ 6187322 h 6456362"/>
                <a:gd name="connsiteX108" fmla="*/ 1701800 w 2333625"/>
                <a:gd name="connsiteY108" fmla="*/ 6171449 h 6456362"/>
                <a:gd name="connsiteX109" fmla="*/ 1458119 w 2333625"/>
                <a:gd name="connsiteY109" fmla="*/ 3814374 h 6456362"/>
                <a:gd name="connsiteX110" fmla="*/ 1212850 w 2333625"/>
                <a:gd name="connsiteY110" fmla="*/ 6171449 h 6456362"/>
                <a:gd name="connsiteX111" fmla="*/ 1212056 w 2333625"/>
                <a:gd name="connsiteY111" fmla="*/ 6187322 h 6456362"/>
                <a:gd name="connsiteX112" fmla="*/ 1208881 w 2333625"/>
                <a:gd name="connsiteY112" fmla="*/ 6202401 h 6456362"/>
                <a:gd name="connsiteX113" fmla="*/ 1205706 w 2333625"/>
                <a:gd name="connsiteY113" fmla="*/ 6216687 h 6456362"/>
                <a:gd name="connsiteX114" fmla="*/ 1201738 w 2333625"/>
                <a:gd name="connsiteY114" fmla="*/ 6230971 h 6456362"/>
                <a:gd name="connsiteX115" fmla="*/ 1197769 w 2333625"/>
                <a:gd name="connsiteY115" fmla="*/ 6244463 h 6456362"/>
                <a:gd name="connsiteX116" fmla="*/ 1192213 w 2333625"/>
                <a:gd name="connsiteY116" fmla="*/ 6258749 h 6456362"/>
                <a:gd name="connsiteX117" fmla="*/ 1186656 w 2333625"/>
                <a:gd name="connsiteY117" fmla="*/ 6271447 h 6456362"/>
                <a:gd name="connsiteX118" fmla="*/ 1180306 w 2333625"/>
                <a:gd name="connsiteY118" fmla="*/ 6284939 h 6456362"/>
                <a:gd name="connsiteX119" fmla="*/ 1166019 w 2333625"/>
                <a:gd name="connsiteY119" fmla="*/ 6309541 h 6456362"/>
                <a:gd name="connsiteX120" fmla="*/ 1149350 w 2333625"/>
                <a:gd name="connsiteY120" fmla="*/ 6333349 h 6456362"/>
                <a:gd name="connsiteX121" fmla="*/ 1130300 w 2333625"/>
                <a:gd name="connsiteY121" fmla="*/ 6355571 h 6456362"/>
                <a:gd name="connsiteX122" fmla="*/ 1111250 w 2333625"/>
                <a:gd name="connsiteY122" fmla="*/ 6375412 h 6456362"/>
                <a:gd name="connsiteX123" fmla="*/ 1089025 w 2333625"/>
                <a:gd name="connsiteY123" fmla="*/ 6392871 h 6456362"/>
                <a:gd name="connsiteX124" fmla="*/ 1064419 w 2333625"/>
                <a:gd name="connsiteY124" fmla="*/ 6408745 h 6456362"/>
                <a:gd name="connsiteX125" fmla="*/ 1040606 w 2333625"/>
                <a:gd name="connsiteY125" fmla="*/ 6423029 h 6456362"/>
                <a:gd name="connsiteX126" fmla="*/ 1014413 w 2333625"/>
                <a:gd name="connsiteY126" fmla="*/ 6434141 h 6456362"/>
                <a:gd name="connsiteX127" fmla="*/ 1000125 w 2333625"/>
                <a:gd name="connsiteY127" fmla="*/ 6439696 h 6456362"/>
                <a:gd name="connsiteX128" fmla="*/ 986631 w 2333625"/>
                <a:gd name="connsiteY128" fmla="*/ 6444457 h 6456362"/>
                <a:gd name="connsiteX129" fmla="*/ 972344 w 2333625"/>
                <a:gd name="connsiteY129" fmla="*/ 6447632 h 6456362"/>
                <a:gd name="connsiteX130" fmla="*/ 958056 w 2333625"/>
                <a:gd name="connsiteY130" fmla="*/ 6450807 h 6456362"/>
                <a:gd name="connsiteX131" fmla="*/ 943769 w 2333625"/>
                <a:gd name="connsiteY131" fmla="*/ 6453187 h 6456362"/>
                <a:gd name="connsiteX132" fmla="*/ 928688 w 2333625"/>
                <a:gd name="connsiteY132" fmla="*/ 6455569 h 6456362"/>
                <a:gd name="connsiteX133" fmla="*/ 914400 w 2333625"/>
                <a:gd name="connsiteY133" fmla="*/ 6456362 h 6456362"/>
                <a:gd name="connsiteX134" fmla="*/ 898525 w 2333625"/>
                <a:gd name="connsiteY134" fmla="*/ 6456362 h 6456362"/>
                <a:gd name="connsiteX135" fmla="*/ 881063 w 2333625"/>
                <a:gd name="connsiteY135" fmla="*/ 6455569 h 6456362"/>
                <a:gd name="connsiteX136" fmla="*/ 864394 w 2333625"/>
                <a:gd name="connsiteY136" fmla="*/ 6453981 h 6456362"/>
                <a:gd name="connsiteX137" fmla="*/ 848519 w 2333625"/>
                <a:gd name="connsiteY137" fmla="*/ 6451600 h 6456362"/>
                <a:gd name="connsiteX138" fmla="*/ 831850 w 2333625"/>
                <a:gd name="connsiteY138" fmla="*/ 6450013 h 6456362"/>
                <a:gd name="connsiteX139" fmla="*/ 816769 w 2333625"/>
                <a:gd name="connsiteY139" fmla="*/ 6445251 h 6456362"/>
                <a:gd name="connsiteX140" fmla="*/ 800894 w 2333625"/>
                <a:gd name="connsiteY140" fmla="*/ 6441283 h 6456362"/>
                <a:gd name="connsiteX141" fmla="*/ 785813 w 2333625"/>
                <a:gd name="connsiteY141" fmla="*/ 6435727 h 6456362"/>
                <a:gd name="connsiteX142" fmla="*/ 769938 w 2333625"/>
                <a:gd name="connsiteY142" fmla="*/ 6428585 h 6456362"/>
                <a:gd name="connsiteX143" fmla="*/ 755650 w 2333625"/>
                <a:gd name="connsiteY143" fmla="*/ 6422236 h 6456362"/>
                <a:gd name="connsiteX144" fmla="*/ 741363 w 2333625"/>
                <a:gd name="connsiteY144" fmla="*/ 6414299 h 6456362"/>
                <a:gd name="connsiteX145" fmla="*/ 728663 w 2333625"/>
                <a:gd name="connsiteY145" fmla="*/ 6407157 h 6456362"/>
                <a:gd name="connsiteX146" fmla="*/ 715169 w 2333625"/>
                <a:gd name="connsiteY146" fmla="*/ 6398427 h 6456362"/>
                <a:gd name="connsiteX147" fmla="*/ 702469 w 2333625"/>
                <a:gd name="connsiteY147" fmla="*/ 6388110 h 6456362"/>
                <a:gd name="connsiteX148" fmla="*/ 689769 w 2333625"/>
                <a:gd name="connsiteY148" fmla="*/ 6378587 h 6456362"/>
                <a:gd name="connsiteX149" fmla="*/ 679450 w 2333625"/>
                <a:gd name="connsiteY149" fmla="*/ 6367475 h 6456362"/>
                <a:gd name="connsiteX150" fmla="*/ 668338 w 2333625"/>
                <a:gd name="connsiteY150" fmla="*/ 6356365 h 6456362"/>
                <a:gd name="connsiteX151" fmla="*/ 657225 w 2333625"/>
                <a:gd name="connsiteY151" fmla="*/ 6344461 h 6456362"/>
                <a:gd name="connsiteX152" fmla="*/ 646906 w 2333625"/>
                <a:gd name="connsiteY152" fmla="*/ 6332556 h 6456362"/>
                <a:gd name="connsiteX153" fmla="*/ 638175 w 2333625"/>
                <a:gd name="connsiteY153" fmla="*/ 6319065 h 6456362"/>
                <a:gd name="connsiteX154" fmla="*/ 629444 w 2333625"/>
                <a:gd name="connsiteY154" fmla="*/ 6305573 h 6456362"/>
                <a:gd name="connsiteX155" fmla="*/ 622300 w 2333625"/>
                <a:gd name="connsiteY155" fmla="*/ 6292875 h 6456362"/>
                <a:gd name="connsiteX156" fmla="*/ 614363 w 2333625"/>
                <a:gd name="connsiteY156" fmla="*/ 6278589 h 6456362"/>
                <a:gd name="connsiteX157" fmla="*/ 608012 w 2333625"/>
                <a:gd name="connsiteY157" fmla="*/ 6264304 h 6456362"/>
                <a:gd name="connsiteX158" fmla="*/ 600869 w 2333625"/>
                <a:gd name="connsiteY158" fmla="*/ 6248431 h 6456362"/>
                <a:gd name="connsiteX159" fmla="*/ 596900 w 2333625"/>
                <a:gd name="connsiteY159" fmla="*/ 6234146 h 6456362"/>
                <a:gd name="connsiteX160" fmla="*/ 592137 w 2333625"/>
                <a:gd name="connsiteY160" fmla="*/ 6218273 h 6456362"/>
                <a:gd name="connsiteX161" fmla="*/ 588169 w 2333625"/>
                <a:gd name="connsiteY161" fmla="*/ 6202401 h 6456362"/>
                <a:gd name="connsiteX162" fmla="*/ 585788 w 2333625"/>
                <a:gd name="connsiteY162" fmla="*/ 6185735 h 6456362"/>
                <a:gd name="connsiteX163" fmla="*/ 583406 w 2333625"/>
                <a:gd name="connsiteY163" fmla="*/ 6169862 h 6456362"/>
                <a:gd name="connsiteX164" fmla="*/ 582613 w 2333625"/>
                <a:gd name="connsiteY164" fmla="*/ 6153196 h 6456362"/>
                <a:gd name="connsiteX165" fmla="*/ 582613 w 2333625"/>
                <a:gd name="connsiteY165" fmla="*/ 6136530 h 6456362"/>
                <a:gd name="connsiteX166" fmla="*/ 582613 w 2333625"/>
                <a:gd name="connsiteY166" fmla="*/ 6119070 h 6456362"/>
                <a:gd name="connsiteX167" fmla="*/ 746125 w 2333625"/>
                <a:gd name="connsiteY167" fmla="*/ 3549302 h 6456362"/>
                <a:gd name="connsiteX168" fmla="*/ 749300 w 2333625"/>
                <a:gd name="connsiteY168" fmla="*/ 3496129 h 6456362"/>
                <a:gd name="connsiteX169" fmla="*/ 750888 w 2333625"/>
                <a:gd name="connsiteY169" fmla="*/ 3440575 h 6456362"/>
                <a:gd name="connsiteX170" fmla="*/ 750888 w 2333625"/>
                <a:gd name="connsiteY170" fmla="*/ 3387402 h 6456362"/>
                <a:gd name="connsiteX171" fmla="*/ 749300 w 2333625"/>
                <a:gd name="connsiteY171" fmla="*/ 3331848 h 6456362"/>
                <a:gd name="connsiteX172" fmla="*/ 723900 w 2333625"/>
                <a:gd name="connsiteY172" fmla="*/ 2545363 h 6456362"/>
                <a:gd name="connsiteX173" fmla="*/ 500063 w 2333625"/>
                <a:gd name="connsiteY173" fmla="*/ 3781835 h 6456362"/>
                <a:gd name="connsiteX174" fmla="*/ 496888 w 2333625"/>
                <a:gd name="connsiteY174" fmla="*/ 3794533 h 6456362"/>
                <a:gd name="connsiteX175" fmla="*/ 493713 w 2333625"/>
                <a:gd name="connsiteY175" fmla="*/ 3808025 h 6456362"/>
                <a:gd name="connsiteX176" fmla="*/ 488950 w 2333625"/>
                <a:gd name="connsiteY176" fmla="*/ 3820723 h 6456362"/>
                <a:gd name="connsiteX177" fmla="*/ 484188 w 2333625"/>
                <a:gd name="connsiteY177" fmla="*/ 3833421 h 6456362"/>
                <a:gd name="connsiteX178" fmla="*/ 479425 w 2333625"/>
                <a:gd name="connsiteY178" fmla="*/ 3845326 h 6456362"/>
                <a:gd name="connsiteX179" fmla="*/ 473869 w 2333625"/>
                <a:gd name="connsiteY179" fmla="*/ 3857230 h 6456362"/>
                <a:gd name="connsiteX180" fmla="*/ 466725 w 2333625"/>
                <a:gd name="connsiteY180" fmla="*/ 3868341 h 6456362"/>
                <a:gd name="connsiteX181" fmla="*/ 459581 w 2333625"/>
                <a:gd name="connsiteY181" fmla="*/ 3879452 h 6456362"/>
                <a:gd name="connsiteX182" fmla="*/ 451644 w 2333625"/>
                <a:gd name="connsiteY182" fmla="*/ 3888975 h 6456362"/>
                <a:gd name="connsiteX183" fmla="*/ 443706 w 2333625"/>
                <a:gd name="connsiteY183" fmla="*/ 3900086 h 6456362"/>
                <a:gd name="connsiteX184" fmla="*/ 426244 w 2333625"/>
                <a:gd name="connsiteY184" fmla="*/ 3917546 h 6456362"/>
                <a:gd name="connsiteX185" fmla="*/ 406400 w 2333625"/>
                <a:gd name="connsiteY185" fmla="*/ 3935006 h 6456362"/>
                <a:gd name="connsiteX186" fmla="*/ 385763 w 2333625"/>
                <a:gd name="connsiteY186" fmla="*/ 3949291 h 6456362"/>
                <a:gd name="connsiteX187" fmla="*/ 363538 w 2333625"/>
                <a:gd name="connsiteY187" fmla="*/ 3961989 h 6456362"/>
                <a:gd name="connsiteX188" fmla="*/ 340519 w 2333625"/>
                <a:gd name="connsiteY188" fmla="*/ 3972306 h 6456362"/>
                <a:gd name="connsiteX189" fmla="*/ 315119 w 2333625"/>
                <a:gd name="connsiteY189" fmla="*/ 3980242 h 6456362"/>
                <a:gd name="connsiteX190" fmla="*/ 303213 w 2333625"/>
                <a:gd name="connsiteY190" fmla="*/ 3982623 h 6456362"/>
                <a:gd name="connsiteX191" fmla="*/ 289719 w 2333625"/>
                <a:gd name="connsiteY191" fmla="*/ 3985004 h 6456362"/>
                <a:gd name="connsiteX192" fmla="*/ 277812 w 2333625"/>
                <a:gd name="connsiteY192" fmla="*/ 3986591 h 6456362"/>
                <a:gd name="connsiteX193" fmla="*/ 265112 w 2333625"/>
                <a:gd name="connsiteY193" fmla="*/ 3988179 h 6456362"/>
                <a:gd name="connsiteX194" fmla="*/ 251619 w 2333625"/>
                <a:gd name="connsiteY194" fmla="*/ 3988179 h 6456362"/>
                <a:gd name="connsiteX195" fmla="*/ 238125 w 2333625"/>
                <a:gd name="connsiteY195" fmla="*/ 3988179 h 6456362"/>
                <a:gd name="connsiteX196" fmla="*/ 225425 w 2333625"/>
                <a:gd name="connsiteY196" fmla="*/ 3986591 h 6456362"/>
                <a:gd name="connsiteX197" fmla="*/ 211931 w 2333625"/>
                <a:gd name="connsiteY197" fmla="*/ 3985004 h 6456362"/>
                <a:gd name="connsiteX198" fmla="*/ 197644 w 2333625"/>
                <a:gd name="connsiteY198" fmla="*/ 3982623 h 6456362"/>
                <a:gd name="connsiteX199" fmla="*/ 184944 w 2333625"/>
                <a:gd name="connsiteY199" fmla="*/ 3979449 h 6456362"/>
                <a:gd name="connsiteX200" fmla="*/ 162719 w 2333625"/>
                <a:gd name="connsiteY200" fmla="*/ 3971512 h 6456362"/>
                <a:gd name="connsiteX201" fmla="*/ 140494 w 2333625"/>
                <a:gd name="connsiteY201" fmla="*/ 3961989 h 6456362"/>
                <a:gd name="connsiteX202" fmla="*/ 120650 w 2333625"/>
                <a:gd name="connsiteY202" fmla="*/ 3950878 h 6456362"/>
                <a:gd name="connsiteX203" fmla="*/ 100806 w 2333625"/>
                <a:gd name="connsiteY203" fmla="*/ 3938180 h 6456362"/>
                <a:gd name="connsiteX204" fmla="*/ 83344 w 2333625"/>
                <a:gd name="connsiteY204" fmla="*/ 3923101 h 6456362"/>
                <a:gd name="connsiteX205" fmla="*/ 68262 w 2333625"/>
                <a:gd name="connsiteY205" fmla="*/ 3908022 h 6456362"/>
                <a:gd name="connsiteX206" fmla="*/ 52387 w 2333625"/>
                <a:gd name="connsiteY206" fmla="*/ 3890562 h 6456362"/>
                <a:gd name="connsiteX207" fmla="*/ 39687 w 2333625"/>
                <a:gd name="connsiteY207" fmla="*/ 3872309 h 6456362"/>
                <a:gd name="connsiteX208" fmla="*/ 28575 w 2333625"/>
                <a:gd name="connsiteY208" fmla="*/ 3853262 h 6456362"/>
                <a:gd name="connsiteX209" fmla="*/ 19050 w 2333625"/>
                <a:gd name="connsiteY209" fmla="*/ 3831834 h 6456362"/>
                <a:gd name="connsiteX210" fmla="*/ 11112 w 2333625"/>
                <a:gd name="connsiteY210" fmla="*/ 3811200 h 6456362"/>
                <a:gd name="connsiteX211" fmla="*/ 5556 w 2333625"/>
                <a:gd name="connsiteY211" fmla="*/ 3788978 h 6456362"/>
                <a:gd name="connsiteX212" fmla="*/ 2381 w 2333625"/>
                <a:gd name="connsiteY212" fmla="*/ 3765963 h 6456362"/>
                <a:gd name="connsiteX213" fmla="*/ 0 w 2333625"/>
                <a:gd name="connsiteY213" fmla="*/ 3742948 h 6456362"/>
                <a:gd name="connsiteX214" fmla="*/ 794 w 2333625"/>
                <a:gd name="connsiteY214" fmla="*/ 3719932 h 6456362"/>
                <a:gd name="connsiteX215" fmla="*/ 3175 w 2333625"/>
                <a:gd name="connsiteY215" fmla="*/ 3696123 h 6456362"/>
                <a:gd name="connsiteX216" fmla="*/ 304006 w 2333625"/>
                <a:gd name="connsiteY216" fmla="*/ 1830304 h 6456362"/>
                <a:gd name="connsiteX217" fmla="*/ 308769 w 2333625"/>
                <a:gd name="connsiteY217" fmla="*/ 1807289 h 6456362"/>
                <a:gd name="connsiteX218" fmla="*/ 313531 w 2333625"/>
                <a:gd name="connsiteY218" fmla="*/ 1785861 h 6456362"/>
                <a:gd name="connsiteX219" fmla="*/ 318294 w 2333625"/>
                <a:gd name="connsiteY219" fmla="*/ 1764433 h 6456362"/>
                <a:gd name="connsiteX220" fmla="*/ 325437 w 2333625"/>
                <a:gd name="connsiteY220" fmla="*/ 1743005 h 6456362"/>
                <a:gd name="connsiteX221" fmla="*/ 332581 w 2333625"/>
                <a:gd name="connsiteY221" fmla="*/ 1721577 h 6456362"/>
                <a:gd name="connsiteX222" fmla="*/ 340519 w 2333625"/>
                <a:gd name="connsiteY222" fmla="*/ 1700942 h 6456362"/>
                <a:gd name="connsiteX223" fmla="*/ 349250 w 2333625"/>
                <a:gd name="connsiteY223" fmla="*/ 1681102 h 6456362"/>
                <a:gd name="connsiteX224" fmla="*/ 359569 w 2333625"/>
                <a:gd name="connsiteY224" fmla="*/ 1661261 h 6456362"/>
                <a:gd name="connsiteX225" fmla="*/ 369094 w 2333625"/>
                <a:gd name="connsiteY225" fmla="*/ 1641420 h 6456362"/>
                <a:gd name="connsiteX226" fmla="*/ 380206 w 2333625"/>
                <a:gd name="connsiteY226" fmla="*/ 1623167 h 6456362"/>
                <a:gd name="connsiteX227" fmla="*/ 391319 w 2333625"/>
                <a:gd name="connsiteY227" fmla="*/ 1604120 h 6456362"/>
                <a:gd name="connsiteX228" fmla="*/ 403225 w 2333625"/>
                <a:gd name="connsiteY228" fmla="*/ 1585866 h 6456362"/>
                <a:gd name="connsiteX229" fmla="*/ 416719 w 2333625"/>
                <a:gd name="connsiteY229" fmla="*/ 1567613 h 6456362"/>
                <a:gd name="connsiteX230" fmla="*/ 429419 w 2333625"/>
                <a:gd name="connsiteY230" fmla="*/ 1551740 h 6456362"/>
                <a:gd name="connsiteX231" fmla="*/ 443706 w 2333625"/>
                <a:gd name="connsiteY231" fmla="*/ 1535074 h 6456362"/>
                <a:gd name="connsiteX232" fmla="*/ 459581 w 2333625"/>
                <a:gd name="connsiteY232" fmla="*/ 1518408 h 6456362"/>
                <a:gd name="connsiteX233" fmla="*/ 474663 w 2333625"/>
                <a:gd name="connsiteY233" fmla="*/ 1503329 h 6456362"/>
                <a:gd name="connsiteX234" fmla="*/ 489744 w 2333625"/>
                <a:gd name="connsiteY234" fmla="*/ 1487457 h 6456362"/>
                <a:gd name="connsiteX235" fmla="*/ 506413 w 2333625"/>
                <a:gd name="connsiteY235" fmla="*/ 1473171 h 6456362"/>
                <a:gd name="connsiteX236" fmla="*/ 523081 w 2333625"/>
                <a:gd name="connsiteY236" fmla="*/ 1460473 h 6456362"/>
                <a:gd name="connsiteX237" fmla="*/ 540544 w 2333625"/>
                <a:gd name="connsiteY237" fmla="*/ 1446981 h 6456362"/>
                <a:gd name="connsiteX238" fmla="*/ 558006 w 2333625"/>
                <a:gd name="connsiteY238" fmla="*/ 1435077 h 6456362"/>
                <a:gd name="connsiteX239" fmla="*/ 577056 w 2333625"/>
                <a:gd name="connsiteY239" fmla="*/ 1423173 h 6456362"/>
                <a:gd name="connsiteX240" fmla="*/ 595313 w 2333625"/>
                <a:gd name="connsiteY240" fmla="*/ 1412062 h 6456362"/>
                <a:gd name="connsiteX241" fmla="*/ 615156 w 2333625"/>
                <a:gd name="connsiteY241" fmla="*/ 1400951 h 6456362"/>
                <a:gd name="connsiteX242" fmla="*/ 635000 w 2333625"/>
                <a:gd name="connsiteY242" fmla="*/ 1391428 h 6456362"/>
                <a:gd name="connsiteX243" fmla="*/ 654844 w 2333625"/>
                <a:gd name="connsiteY243" fmla="*/ 1382698 h 6456362"/>
                <a:gd name="connsiteX244" fmla="*/ 675481 w 2333625"/>
                <a:gd name="connsiteY244" fmla="*/ 1373174 h 6456362"/>
                <a:gd name="connsiteX245" fmla="*/ 696913 w 2333625"/>
                <a:gd name="connsiteY245" fmla="*/ 1366825 h 6456362"/>
                <a:gd name="connsiteX246" fmla="*/ 718344 w 2333625"/>
                <a:gd name="connsiteY246" fmla="*/ 1358889 h 6456362"/>
                <a:gd name="connsiteX247" fmla="*/ 740569 w 2333625"/>
                <a:gd name="connsiteY247" fmla="*/ 1354127 h 6456362"/>
                <a:gd name="connsiteX248" fmla="*/ 762794 w 2333625"/>
                <a:gd name="connsiteY248" fmla="*/ 1348572 h 6456362"/>
                <a:gd name="connsiteX249" fmla="*/ 1457276 w 2333625"/>
                <a:gd name="connsiteY249" fmla="*/ 0 h 6456362"/>
                <a:gd name="connsiteX250" fmla="*/ 2022476 w 2333625"/>
                <a:gd name="connsiteY250" fmla="*/ 565200 h 6456362"/>
                <a:gd name="connsiteX251" fmla="*/ 1457276 w 2333625"/>
                <a:gd name="connsiteY251" fmla="*/ 1130400 h 6456362"/>
                <a:gd name="connsiteX252" fmla="*/ 892076 w 2333625"/>
                <a:gd name="connsiteY252" fmla="*/ 565200 h 6456362"/>
                <a:gd name="connsiteX253" fmla="*/ 1457276 w 2333625"/>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3625" h="6456362">
                  <a:moveTo>
                    <a:pt x="1045369" y="1287462"/>
                  </a:moveTo>
                  <a:lnTo>
                    <a:pt x="1260475" y="2108074"/>
                  </a:lnTo>
                  <a:lnTo>
                    <a:pt x="1377156" y="1538249"/>
                  </a:lnTo>
                  <a:lnTo>
                    <a:pt x="1262856" y="1424760"/>
                  </a:lnTo>
                  <a:lnTo>
                    <a:pt x="1391444" y="1296986"/>
                  </a:lnTo>
                  <a:lnTo>
                    <a:pt x="1458119" y="1296986"/>
                  </a:lnTo>
                  <a:lnTo>
                    <a:pt x="1524794" y="1296986"/>
                  </a:lnTo>
                  <a:lnTo>
                    <a:pt x="1652588" y="1424760"/>
                  </a:lnTo>
                  <a:lnTo>
                    <a:pt x="1539081" y="1538249"/>
                  </a:lnTo>
                  <a:lnTo>
                    <a:pt x="1655763" y="2108074"/>
                  </a:lnTo>
                  <a:lnTo>
                    <a:pt x="1871663" y="1287462"/>
                  </a:lnTo>
                  <a:lnTo>
                    <a:pt x="2153444" y="1348572"/>
                  </a:lnTo>
                  <a:lnTo>
                    <a:pt x="2170113" y="1354127"/>
                  </a:lnTo>
                  <a:lnTo>
                    <a:pt x="2186781" y="1358095"/>
                  </a:lnTo>
                  <a:lnTo>
                    <a:pt x="2175669" y="1393015"/>
                  </a:lnTo>
                  <a:lnTo>
                    <a:pt x="2166144" y="1429522"/>
                  </a:lnTo>
                  <a:lnTo>
                    <a:pt x="2156619" y="1466029"/>
                  </a:lnTo>
                  <a:lnTo>
                    <a:pt x="2150269" y="1501742"/>
                  </a:lnTo>
                  <a:lnTo>
                    <a:pt x="1829594" y="3485018"/>
                  </a:lnTo>
                  <a:lnTo>
                    <a:pt x="1826419" y="3508827"/>
                  </a:lnTo>
                  <a:lnTo>
                    <a:pt x="1824038" y="3533430"/>
                  </a:lnTo>
                  <a:lnTo>
                    <a:pt x="1824038" y="3557239"/>
                  </a:lnTo>
                  <a:lnTo>
                    <a:pt x="1824038" y="3581841"/>
                  </a:lnTo>
                  <a:lnTo>
                    <a:pt x="1824831" y="3604856"/>
                  </a:lnTo>
                  <a:lnTo>
                    <a:pt x="1827213" y="3628665"/>
                  </a:lnTo>
                  <a:lnTo>
                    <a:pt x="1830388" y="3651680"/>
                  </a:lnTo>
                  <a:lnTo>
                    <a:pt x="1835150" y="3674696"/>
                  </a:lnTo>
                  <a:lnTo>
                    <a:pt x="1840706" y="3696917"/>
                  </a:lnTo>
                  <a:lnTo>
                    <a:pt x="1846263" y="3719932"/>
                  </a:lnTo>
                  <a:lnTo>
                    <a:pt x="1853406" y="3742154"/>
                  </a:lnTo>
                  <a:lnTo>
                    <a:pt x="1862138" y="3762788"/>
                  </a:lnTo>
                  <a:lnTo>
                    <a:pt x="1871663" y="3783423"/>
                  </a:lnTo>
                  <a:lnTo>
                    <a:pt x="1881188" y="3804851"/>
                  </a:lnTo>
                  <a:lnTo>
                    <a:pt x="1893094" y="3825485"/>
                  </a:lnTo>
                  <a:lnTo>
                    <a:pt x="1904206" y="3845326"/>
                  </a:lnTo>
                  <a:lnTo>
                    <a:pt x="1917700" y="3863579"/>
                  </a:lnTo>
                  <a:lnTo>
                    <a:pt x="1931988" y="3882626"/>
                  </a:lnTo>
                  <a:lnTo>
                    <a:pt x="1946275" y="3900086"/>
                  </a:lnTo>
                  <a:lnTo>
                    <a:pt x="1961356" y="3917546"/>
                  </a:lnTo>
                  <a:lnTo>
                    <a:pt x="1976438" y="3934212"/>
                  </a:lnTo>
                  <a:lnTo>
                    <a:pt x="1994694" y="3949291"/>
                  </a:lnTo>
                  <a:lnTo>
                    <a:pt x="2012156" y="3965163"/>
                  </a:lnTo>
                  <a:lnTo>
                    <a:pt x="2030413" y="3979449"/>
                  </a:lnTo>
                  <a:lnTo>
                    <a:pt x="2049463" y="3992147"/>
                  </a:lnTo>
                  <a:lnTo>
                    <a:pt x="2069306" y="4005638"/>
                  </a:lnTo>
                  <a:lnTo>
                    <a:pt x="2089944" y="4017543"/>
                  </a:lnTo>
                  <a:lnTo>
                    <a:pt x="2110581" y="4028654"/>
                  </a:lnTo>
                  <a:lnTo>
                    <a:pt x="2132013" y="4038177"/>
                  </a:lnTo>
                  <a:lnTo>
                    <a:pt x="2155031" y="4047701"/>
                  </a:lnTo>
                  <a:lnTo>
                    <a:pt x="2178050" y="4056431"/>
                  </a:lnTo>
                  <a:lnTo>
                    <a:pt x="2201069" y="4062780"/>
                  </a:lnTo>
                  <a:lnTo>
                    <a:pt x="2201863" y="4062780"/>
                  </a:lnTo>
                  <a:lnTo>
                    <a:pt x="2332831" y="6119070"/>
                  </a:lnTo>
                  <a:lnTo>
                    <a:pt x="2333625" y="6136530"/>
                  </a:lnTo>
                  <a:lnTo>
                    <a:pt x="2332831" y="6153196"/>
                  </a:lnTo>
                  <a:lnTo>
                    <a:pt x="2332038" y="6169862"/>
                  </a:lnTo>
                  <a:lnTo>
                    <a:pt x="2330450" y="6185735"/>
                  </a:lnTo>
                  <a:lnTo>
                    <a:pt x="2327275" y="6202401"/>
                  </a:lnTo>
                  <a:lnTo>
                    <a:pt x="2324100" y="6218273"/>
                  </a:lnTo>
                  <a:lnTo>
                    <a:pt x="2319338" y="6234146"/>
                  </a:lnTo>
                  <a:lnTo>
                    <a:pt x="2313781" y="6248431"/>
                  </a:lnTo>
                  <a:lnTo>
                    <a:pt x="2308225" y="6264304"/>
                  </a:lnTo>
                  <a:lnTo>
                    <a:pt x="2301875" y="6278589"/>
                  </a:lnTo>
                  <a:lnTo>
                    <a:pt x="2293938" y="6292875"/>
                  </a:lnTo>
                  <a:lnTo>
                    <a:pt x="2286794" y="6305573"/>
                  </a:lnTo>
                  <a:lnTo>
                    <a:pt x="2278063" y="6319065"/>
                  </a:lnTo>
                  <a:lnTo>
                    <a:pt x="2267744" y="6332556"/>
                  </a:lnTo>
                  <a:lnTo>
                    <a:pt x="2258219" y="6344461"/>
                  </a:lnTo>
                  <a:lnTo>
                    <a:pt x="2247900" y="6356365"/>
                  </a:lnTo>
                  <a:lnTo>
                    <a:pt x="2237581" y="6367475"/>
                  </a:lnTo>
                  <a:lnTo>
                    <a:pt x="2224881" y="6378587"/>
                  </a:lnTo>
                  <a:lnTo>
                    <a:pt x="2212975" y="6388110"/>
                  </a:lnTo>
                  <a:lnTo>
                    <a:pt x="2199481" y="6398427"/>
                  </a:lnTo>
                  <a:lnTo>
                    <a:pt x="2186781" y="6407157"/>
                  </a:lnTo>
                  <a:lnTo>
                    <a:pt x="2173288" y="6414299"/>
                  </a:lnTo>
                  <a:lnTo>
                    <a:pt x="2159000" y="6422236"/>
                  </a:lnTo>
                  <a:lnTo>
                    <a:pt x="2144713" y="6428585"/>
                  </a:lnTo>
                  <a:lnTo>
                    <a:pt x="2130425" y="6435727"/>
                  </a:lnTo>
                  <a:lnTo>
                    <a:pt x="2115344" y="6441283"/>
                  </a:lnTo>
                  <a:lnTo>
                    <a:pt x="2099469" y="6445251"/>
                  </a:lnTo>
                  <a:lnTo>
                    <a:pt x="2083594" y="6450013"/>
                  </a:lnTo>
                  <a:lnTo>
                    <a:pt x="2066925" y="6451600"/>
                  </a:lnTo>
                  <a:lnTo>
                    <a:pt x="2050256" y="6453981"/>
                  </a:lnTo>
                  <a:lnTo>
                    <a:pt x="2033588" y="6455569"/>
                  </a:lnTo>
                  <a:lnTo>
                    <a:pt x="2017713" y="6456362"/>
                  </a:lnTo>
                  <a:lnTo>
                    <a:pt x="2001838" y="6456362"/>
                  </a:lnTo>
                  <a:lnTo>
                    <a:pt x="1986756" y="6455569"/>
                  </a:lnTo>
                  <a:lnTo>
                    <a:pt x="1972469" y="6453187"/>
                  </a:lnTo>
                  <a:lnTo>
                    <a:pt x="1957388" y="6450807"/>
                  </a:lnTo>
                  <a:lnTo>
                    <a:pt x="1943100" y="6447632"/>
                  </a:lnTo>
                  <a:lnTo>
                    <a:pt x="1929606" y="6444457"/>
                  </a:lnTo>
                  <a:lnTo>
                    <a:pt x="1915319" y="6439696"/>
                  </a:lnTo>
                  <a:lnTo>
                    <a:pt x="1901825" y="6434141"/>
                  </a:lnTo>
                  <a:lnTo>
                    <a:pt x="1875631" y="6423029"/>
                  </a:lnTo>
                  <a:lnTo>
                    <a:pt x="1850231" y="6408745"/>
                  </a:lnTo>
                  <a:lnTo>
                    <a:pt x="1827213" y="6392871"/>
                  </a:lnTo>
                  <a:lnTo>
                    <a:pt x="1804988" y="6375412"/>
                  </a:lnTo>
                  <a:lnTo>
                    <a:pt x="1784350" y="6355571"/>
                  </a:lnTo>
                  <a:lnTo>
                    <a:pt x="1766094" y="6333349"/>
                  </a:lnTo>
                  <a:lnTo>
                    <a:pt x="1749425" y="6309541"/>
                  </a:lnTo>
                  <a:lnTo>
                    <a:pt x="1735138" y="6284939"/>
                  </a:lnTo>
                  <a:lnTo>
                    <a:pt x="1729581" y="6271447"/>
                  </a:lnTo>
                  <a:lnTo>
                    <a:pt x="1723231" y="6258749"/>
                  </a:lnTo>
                  <a:lnTo>
                    <a:pt x="1718469" y="6244463"/>
                  </a:lnTo>
                  <a:lnTo>
                    <a:pt x="1714500" y="6230971"/>
                  </a:lnTo>
                  <a:lnTo>
                    <a:pt x="1709738" y="6216687"/>
                  </a:lnTo>
                  <a:lnTo>
                    <a:pt x="1706563" y="6202401"/>
                  </a:lnTo>
                  <a:lnTo>
                    <a:pt x="1704181" y="6187322"/>
                  </a:lnTo>
                  <a:lnTo>
                    <a:pt x="1701800" y="6171449"/>
                  </a:lnTo>
                  <a:lnTo>
                    <a:pt x="1458119" y="3814374"/>
                  </a:lnTo>
                  <a:lnTo>
                    <a:pt x="1212850" y="6171449"/>
                  </a:lnTo>
                  <a:lnTo>
                    <a:pt x="1212056" y="6187322"/>
                  </a:lnTo>
                  <a:lnTo>
                    <a:pt x="1208881" y="6202401"/>
                  </a:lnTo>
                  <a:lnTo>
                    <a:pt x="1205706" y="6216687"/>
                  </a:lnTo>
                  <a:lnTo>
                    <a:pt x="1201738" y="6230971"/>
                  </a:lnTo>
                  <a:lnTo>
                    <a:pt x="1197769" y="6244463"/>
                  </a:lnTo>
                  <a:lnTo>
                    <a:pt x="1192213" y="6258749"/>
                  </a:lnTo>
                  <a:lnTo>
                    <a:pt x="1186656" y="6271447"/>
                  </a:lnTo>
                  <a:lnTo>
                    <a:pt x="1180306" y="6284939"/>
                  </a:lnTo>
                  <a:lnTo>
                    <a:pt x="1166019" y="6309541"/>
                  </a:lnTo>
                  <a:lnTo>
                    <a:pt x="1149350" y="6333349"/>
                  </a:lnTo>
                  <a:lnTo>
                    <a:pt x="1130300" y="6355571"/>
                  </a:lnTo>
                  <a:lnTo>
                    <a:pt x="1111250" y="6375412"/>
                  </a:lnTo>
                  <a:lnTo>
                    <a:pt x="1089025" y="6392871"/>
                  </a:lnTo>
                  <a:lnTo>
                    <a:pt x="1064419" y="6408745"/>
                  </a:lnTo>
                  <a:lnTo>
                    <a:pt x="1040606" y="6423029"/>
                  </a:lnTo>
                  <a:lnTo>
                    <a:pt x="1014413" y="6434141"/>
                  </a:lnTo>
                  <a:lnTo>
                    <a:pt x="1000125" y="6439696"/>
                  </a:lnTo>
                  <a:lnTo>
                    <a:pt x="986631" y="6444457"/>
                  </a:lnTo>
                  <a:lnTo>
                    <a:pt x="972344" y="6447632"/>
                  </a:lnTo>
                  <a:lnTo>
                    <a:pt x="958056" y="6450807"/>
                  </a:lnTo>
                  <a:lnTo>
                    <a:pt x="943769" y="6453187"/>
                  </a:lnTo>
                  <a:lnTo>
                    <a:pt x="928688" y="6455569"/>
                  </a:lnTo>
                  <a:lnTo>
                    <a:pt x="914400" y="6456362"/>
                  </a:lnTo>
                  <a:lnTo>
                    <a:pt x="898525" y="6456362"/>
                  </a:lnTo>
                  <a:lnTo>
                    <a:pt x="881063" y="6455569"/>
                  </a:lnTo>
                  <a:lnTo>
                    <a:pt x="864394" y="6453981"/>
                  </a:lnTo>
                  <a:lnTo>
                    <a:pt x="848519" y="6451600"/>
                  </a:lnTo>
                  <a:lnTo>
                    <a:pt x="831850" y="6450013"/>
                  </a:lnTo>
                  <a:lnTo>
                    <a:pt x="816769" y="6445251"/>
                  </a:lnTo>
                  <a:lnTo>
                    <a:pt x="800894" y="6441283"/>
                  </a:lnTo>
                  <a:lnTo>
                    <a:pt x="785813" y="6435727"/>
                  </a:lnTo>
                  <a:lnTo>
                    <a:pt x="769938" y="6428585"/>
                  </a:lnTo>
                  <a:lnTo>
                    <a:pt x="755650" y="6422236"/>
                  </a:lnTo>
                  <a:lnTo>
                    <a:pt x="741363" y="6414299"/>
                  </a:lnTo>
                  <a:lnTo>
                    <a:pt x="728663" y="6407157"/>
                  </a:lnTo>
                  <a:lnTo>
                    <a:pt x="715169" y="6398427"/>
                  </a:lnTo>
                  <a:lnTo>
                    <a:pt x="702469" y="6388110"/>
                  </a:lnTo>
                  <a:lnTo>
                    <a:pt x="689769" y="6378587"/>
                  </a:lnTo>
                  <a:lnTo>
                    <a:pt x="679450" y="6367475"/>
                  </a:lnTo>
                  <a:lnTo>
                    <a:pt x="668338" y="6356365"/>
                  </a:lnTo>
                  <a:lnTo>
                    <a:pt x="657225" y="6344461"/>
                  </a:lnTo>
                  <a:lnTo>
                    <a:pt x="646906" y="6332556"/>
                  </a:lnTo>
                  <a:lnTo>
                    <a:pt x="638175" y="6319065"/>
                  </a:lnTo>
                  <a:lnTo>
                    <a:pt x="629444" y="6305573"/>
                  </a:lnTo>
                  <a:lnTo>
                    <a:pt x="622300" y="6292875"/>
                  </a:lnTo>
                  <a:lnTo>
                    <a:pt x="614363" y="6278589"/>
                  </a:lnTo>
                  <a:lnTo>
                    <a:pt x="608012" y="6264304"/>
                  </a:lnTo>
                  <a:lnTo>
                    <a:pt x="600869" y="6248431"/>
                  </a:lnTo>
                  <a:lnTo>
                    <a:pt x="596900" y="6234146"/>
                  </a:lnTo>
                  <a:lnTo>
                    <a:pt x="592137" y="6218273"/>
                  </a:lnTo>
                  <a:lnTo>
                    <a:pt x="588169" y="6202401"/>
                  </a:lnTo>
                  <a:lnTo>
                    <a:pt x="585788" y="6185735"/>
                  </a:lnTo>
                  <a:lnTo>
                    <a:pt x="583406" y="6169862"/>
                  </a:lnTo>
                  <a:lnTo>
                    <a:pt x="582613" y="6153196"/>
                  </a:lnTo>
                  <a:lnTo>
                    <a:pt x="582613" y="6136530"/>
                  </a:lnTo>
                  <a:lnTo>
                    <a:pt x="582613" y="6119070"/>
                  </a:lnTo>
                  <a:lnTo>
                    <a:pt x="746125" y="3549302"/>
                  </a:lnTo>
                  <a:lnTo>
                    <a:pt x="749300" y="3496129"/>
                  </a:lnTo>
                  <a:lnTo>
                    <a:pt x="750888" y="3440575"/>
                  </a:lnTo>
                  <a:lnTo>
                    <a:pt x="750888" y="3387402"/>
                  </a:lnTo>
                  <a:lnTo>
                    <a:pt x="749300" y="3331848"/>
                  </a:lnTo>
                  <a:lnTo>
                    <a:pt x="723900" y="2545363"/>
                  </a:lnTo>
                  <a:lnTo>
                    <a:pt x="500063" y="3781835"/>
                  </a:lnTo>
                  <a:lnTo>
                    <a:pt x="496888" y="3794533"/>
                  </a:lnTo>
                  <a:lnTo>
                    <a:pt x="493713" y="3808025"/>
                  </a:lnTo>
                  <a:lnTo>
                    <a:pt x="488950" y="3820723"/>
                  </a:lnTo>
                  <a:lnTo>
                    <a:pt x="484188" y="3833421"/>
                  </a:lnTo>
                  <a:lnTo>
                    <a:pt x="479425" y="3845326"/>
                  </a:lnTo>
                  <a:lnTo>
                    <a:pt x="473869" y="3857230"/>
                  </a:lnTo>
                  <a:lnTo>
                    <a:pt x="466725" y="3868341"/>
                  </a:lnTo>
                  <a:lnTo>
                    <a:pt x="459581" y="3879452"/>
                  </a:lnTo>
                  <a:lnTo>
                    <a:pt x="451644" y="3888975"/>
                  </a:lnTo>
                  <a:lnTo>
                    <a:pt x="443706" y="3900086"/>
                  </a:lnTo>
                  <a:lnTo>
                    <a:pt x="426244" y="3917546"/>
                  </a:lnTo>
                  <a:lnTo>
                    <a:pt x="406400" y="3935006"/>
                  </a:lnTo>
                  <a:lnTo>
                    <a:pt x="385763" y="3949291"/>
                  </a:lnTo>
                  <a:lnTo>
                    <a:pt x="363538" y="3961989"/>
                  </a:lnTo>
                  <a:lnTo>
                    <a:pt x="340519" y="3972306"/>
                  </a:lnTo>
                  <a:lnTo>
                    <a:pt x="315119" y="3980242"/>
                  </a:lnTo>
                  <a:lnTo>
                    <a:pt x="303213" y="3982623"/>
                  </a:lnTo>
                  <a:lnTo>
                    <a:pt x="289719" y="3985004"/>
                  </a:lnTo>
                  <a:lnTo>
                    <a:pt x="277812" y="3986591"/>
                  </a:lnTo>
                  <a:lnTo>
                    <a:pt x="265112" y="3988179"/>
                  </a:lnTo>
                  <a:lnTo>
                    <a:pt x="251619" y="3988179"/>
                  </a:lnTo>
                  <a:lnTo>
                    <a:pt x="238125" y="3988179"/>
                  </a:lnTo>
                  <a:lnTo>
                    <a:pt x="225425" y="3986591"/>
                  </a:lnTo>
                  <a:lnTo>
                    <a:pt x="211931" y="3985004"/>
                  </a:lnTo>
                  <a:lnTo>
                    <a:pt x="197644" y="3982623"/>
                  </a:lnTo>
                  <a:lnTo>
                    <a:pt x="184944" y="3979449"/>
                  </a:lnTo>
                  <a:lnTo>
                    <a:pt x="162719" y="3971512"/>
                  </a:lnTo>
                  <a:lnTo>
                    <a:pt x="140494" y="3961989"/>
                  </a:lnTo>
                  <a:lnTo>
                    <a:pt x="120650" y="3950878"/>
                  </a:lnTo>
                  <a:lnTo>
                    <a:pt x="100806" y="3938180"/>
                  </a:lnTo>
                  <a:lnTo>
                    <a:pt x="83344" y="3923101"/>
                  </a:lnTo>
                  <a:lnTo>
                    <a:pt x="68262" y="3908022"/>
                  </a:lnTo>
                  <a:lnTo>
                    <a:pt x="52387" y="3890562"/>
                  </a:lnTo>
                  <a:lnTo>
                    <a:pt x="39687" y="3872309"/>
                  </a:lnTo>
                  <a:lnTo>
                    <a:pt x="28575" y="3853262"/>
                  </a:lnTo>
                  <a:lnTo>
                    <a:pt x="19050" y="3831834"/>
                  </a:lnTo>
                  <a:lnTo>
                    <a:pt x="11112" y="3811200"/>
                  </a:lnTo>
                  <a:lnTo>
                    <a:pt x="5556" y="3788978"/>
                  </a:lnTo>
                  <a:lnTo>
                    <a:pt x="2381" y="3765963"/>
                  </a:lnTo>
                  <a:lnTo>
                    <a:pt x="0" y="3742948"/>
                  </a:lnTo>
                  <a:lnTo>
                    <a:pt x="794" y="3719932"/>
                  </a:lnTo>
                  <a:lnTo>
                    <a:pt x="3175" y="3696123"/>
                  </a:lnTo>
                  <a:lnTo>
                    <a:pt x="304006" y="1830304"/>
                  </a:lnTo>
                  <a:lnTo>
                    <a:pt x="308769" y="1807289"/>
                  </a:lnTo>
                  <a:lnTo>
                    <a:pt x="313531" y="1785861"/>
                  </a:lnTo>
                  <a:lnTo>
                    <a:pt x="318294" y="1764433"/>
                  </a:lnTo>
                  <a:lnTo>
                    <a:pt x="325437" y="1743005"/>
                  </a:lnTo>
                  <a:lnTo>
                    <a:pt x="332581" y="1721577"/>
                  </a:lnTo>
                  <a:lnTo>
                    <a:pt x="340519" y="1700942"/>
                  </a:lnTo>
                  <a:lnTo>
                    <a:pt x="349250" y="1681102"/>
                  </a:lnTo>
                  <a:lnTo>
                    <a:pt x="359569" y="1661261"/>
                  </a:lnTo>
                  <a:lnTo>
                    <a:pt x="369094" y="1641420"/>
                  </a:lnTo>
                  <a:lnTo>
                    <a:pt x="380206" y="1623167"/>
                  </a:lnTo>
                  <a:lnTo>
                    <a:pt x="391319" y="1604120"/>
                  </a:lnTo>
                  <a:lnTo>
                    <a:pt x="403225" y="1585866"/>
                  </a:lnTo>
                  <a:lnTo>
                    <a:pt x="416719" y="1567613"/>
                  </a:lnTo>
                  <a:lnTo>
                    <a:pt x="429419" y="1551740"/>
                  </a:lnTo>
                  <a:lnTo>
                    <a:pt x="443706" y="1535074"/>
                  </a:lnTo>
                  <a:lnTo>
                    <a:pt x="459581" y="1518408"/>
                  </a:lnTo>
                  <a:lnTo>
                    <a:pt x="474663" y="1503329"/>
                  </a:lnTo>
                  <a:lnTo>
                    <a:pt x="489744" y="1487457"/>
                  </a:lnTo>
                  <a:lnTo>
                    <a:pt x="506413" y="1473171"/>
                  </a:lnTo>
                  <a:lnTo>
                    <a:pt x="523081" y="1460473"/>
                  </a:lnTo>
                  <a:lnTo>
                    <a:pt x="540544" y="1446981"/>
                  </a:lnTo>
                  <a:lnTo>
                    <a:pt x="558006" y="1435077"/>
                  </a:lnTo>
                  <a:lnTo>
                    <a:pt x="577056" y="1423173"/>
                  </a:lnTo>
                  <a:lnTo>
                    <a:pt x="595313" y="1412062"/>
                  </a:lnTo>
                  <a:lnTo>
                    <a:pt x="615156" y="1400951"/>
                  </a:lnTo>
                  <a:lnTo>
                    <a:pt x="635000" y="1391428"/>
                  </a:lnTo>
                  <a:lnTo>
                    <a:pt x="654844" y="1382698"/>
                  </a:lnTo>
                  <a:lnTo>
                    <a:pt x="675481" y="1373174"/>
                  </a:lnTo>
                  <a:lnTo>
                    <a:pt x="696913" y="1366825"/>
                  </a:lnTo>
                  <a:lnTo>
                    <a:pt x="718344" y="1358889"/>
                  </a:lnTo>
                  <a:lnTo>
                    <a:pt x="740569" y="1354127"/>
                  </a:lnTo>
                  <a:lnTo>
                    <a:pt x="762794" y="1348572"/>
                  </a:lnTo>
                  <a:close/>
                  <a:moveTo>
                    <a:pt x="1457276" y="0"/>
                  </a:moveTo>
                  <a:cubicBezTo>
                    <a:pt x="1769427" y="0"/>
                    <a:pt x="2022476" y="253049"/>
                    <a:pt x="2022476" y="565200"/>
                  </a:cubicBezTo>
                  <a:cubicBezTo>
                    <a:pt x="2022476" y="877351"/>
                    <a:pt x="1769427" y="1130400"/>
                    <a:pt x="1457276" y="1130400"/>
                  </a:cubicBezTo>
                  <a:cubicBezTo>
                    <a:pt x="1145125" y="1130400"/>
                    <a:pt x="892076" y="877351"/>
                    <a:pt x="892076" y="565200"/>
                  </a:cubicBezTo>
                  <a:cubicBezTo>
                    <a:pt x="892076" y="253049"/>
                    <a:pt x="1145125" y="0"/>
                    <a:pt x="1457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9"/>
            <p:cNvSpPr/>
            <p:nvPr/>
          </p:nvSpPr>
          <p:spPr>
            <a:xfrm>
              <a:off x="12316201" y="3128963"/>
              <a:ext cx="2332038" cy="6456362"/>
            </a:xfrm>
            <a:custGeom>
              <a:avLst/>
              <a:gdLst>
                <a:gd name="connsiteX0" fmla="*/ 461806 w 2332038"/>
                <a:gd name="connsiteY0" fmla="*/ 1287462 h 6456362"/>
                <a:gd name="connsiteX1" fmla="*/ 677632 w 2332038"/>
                <a:gd name="connsiteY1" fmla="*/ 2108074 h 6456362"/>
                <a:gd name="connsiteX2" fmla="*/ 794274 w 2332038"/>
                <a:gd name="connsiteY2" fmla="*/ 1538249 h 6456362"/>
                <a:gd name="connsiteX3" fmla="*/ 680013 w 2332038"/>
                <a:gd name="connsiteY3" fmla="*/ 1424760 h 6456362"/>
                <a:gd name="connsiteX4" fmla="*/ 808556 w 2332038"/>
                <a:gd name="connsiteY4" fmla="*/ 1296986 h 6456362"/>
                <a:gd name="connsiteX5" fmla="*/ 875209 w 2332038"/>
                <a:gd name="connsiteY5" fmla="*/ 1296986 h 6456362"/>
                <a:gd name="connsiteX6" fmla="*/ 941861 w 2332038"/>
                <a:gd name="connsiteY6" fmla="*/ 1296986 h 6456362"/>
                <a:gd name="connsiteX7" fmla="*/ 1069611 w 2332038"/>
                <a:gd name="connsiteY7" fmla="*/ 1424760 h 6456362"/>
                <a:gd name="connsiteX8" fmla="*/ 956144 w 2332038"/>
                <a:gd name="connsiteY8" fmla="*/ 1538249 h 6456362"/>
                <a:gd name="connsiteX9" fmla="*/ 1072785 w 2332038"/>
                <a:gd name="connsiteY9" fmla="*/ 2108074 h 6456362"/>
                <a:gd name="connsiteX10" fmla="*/ 1287818 w 2332038"/>
                <a:gd name="connsiteY10" fmla="*/ 1287462 h 6456362"/>
                <a:gd name="connsiteX11" fmla="*/ 1570297 w 2332038"/>
                <a:gd name="connsiteY11" fmla="*/ 1348572 h 6456362"/>
                <a:gd name="connsiteX12" fmla="*/ 1592515 w 2332038"/>
                <a:gd name="connsiteY12" fmla="*/ 1354127 h 6456362"/>
                <a:gd name="connsiteX13" fmla="*/ 1614732 w 2332038"/>
                <a:gd name="connsiteY13" fmla="*/ 1358889 h 6456362"/>
                <a:gd name="connsiteX14" fmla="*/ 1635363 w 2332038"/>
                <a:gd name="connsiteY14" fmla="*/ 1366825 h 6456362"/>
                <a:gd name="connsiteX15" fmla="*/ 1657580 w 2332038"/>
                <a:gd name="connsiteY15" fmla="*/ 1373174 h 6456362"/>
                <a:gd name="connsiteX16" fmla="*/ 1677417 w 2332038"/>
                <a:gd name="connsiteY16" fmla="*/ 1382698 h 6456362"/>
                <a:gd name="connsiteX17" fmla="*/ 1698048 w 2332038"/>
                <a:gd name="connsiteY17" fmla="*/ 1391428 h 6456362"/>
                <a:gd name="connsiteX18" fmla="*/ 1717885 w 2332038"/>
                <a:gd name="connsiteY18" fmla="*/ 1400951 h 6456362"/>
                <a:gd name="connsiteX19" fmla="*/ 1736135 w 2332038"/>
                <a:gd name="connsiteY19" fmla="*/ 1412062 h 6456362"/>
                <a:gd name="connsiteX20" fmla="*/ 1755178 w 2332038"/>
                <a:gd name="connsiteY20" fmla="*/ 1423173 h 6456362"/>
                <a:gd name="connsiteX21" fmla="*/ 1773428 w 2332038"/>
                <a:gd name="connsiteY21" fmla="*/ 1435077 h 6456362"/>
                <a:gd name="connsiteX22" fmla="*/ 1792472 w 2332038"/>
                <a:gd name="connsiteY22" fmla="*/ 1446981 h 6456362"/>
                <a:gd name="connsiteX23" fmla="*/ 1809135 w 2332038"/>
                <a:gd name="connsiteY23" fmla="*/ 1460473 h 6456362"/>
                <a:gd name="connsiteX24" fmla="*/ 1826591 w 2332038"/>
                <a:gd name="connsiteY24" fmla="*/ 1473171 h 6456362"/>
                <a:gd name="connsiteX25" fmla="*/ 1843254 w 2332038"/>
                <a:gd name="connsiteY25" fmla="*/ 1487457 h 6456362"/>
                <a:gd name="connsiteX26" fmla="*/ 1858331 w 2332038"/>
                <a:gd name="connsiteY26" fmla="*/ 1503329 h 6456362"/>
                <a:gd name="connsiteX27" fmla="*/ 1873407 w 2332038"/>
                <a:gd name="connsiteY27" fmla="*/ 1518408 h 6456362"/>
                <a:gd name="connsiteX28" fmla="*/ 1887689 w 2332038"/>
                <a:gd name="connsiteY28" fmla="*/ 1535074 h 6456362"/>
                <a:gd name="connsiteX29" fmla="*/ 1901972 w 2332038"/>
                <a:gd name="connsiteY29" fmla="*/ 1551740 h 6456362"/>
                <a:gd name="connsiteX30" fmla="*/ 1916255 w 2332038"/>
                <a:gd name="connsiteY30" fmla="*/ 1567613 h 6456362"/>
                <a:gd name="connsiteX31" fmla="*/ 1928950 w 2332038"/>
                <a:gd name="connsiteY31" fmla="*/ 1585866 h 6456362"/>
                <a:gd name="connsiteX32" fmla="*/ 1940853 w 2332038"/>
                <a:gd name="connsiteY32" fmla="*/ 1604120 h 6456362"/>
                <a:gd name="connsiteX33" fmla="*/ 1952755 w 2332038"/>
                <a:gd name="connsiteY33" fmla="*/ 1623167 h 6456362"/>
                <a:gd name="connsiteX34" fmla="*/ 1963863 w 2332038"/>
                <a:gd name="connsiteY34" fmla="*/ 1641420 h 6456362"/>
                <a:gd name="connsiteX35" fmla="*/ 1973385 w 2332038"/>
                <a:gd name="connsiteY35" fmla="*/ 1661261 h 6456362"/>
                <a:gd name="connsiteX36" fmla="*/ 1983700 w 2332038"/>
                <a:gd name="connsiteY36" fmla="*/ 1681102 h 6456362"/>
                <a:gd name="connsiteX37" fmla="*/ 1990842 w 2332038"/>
                <a:gd name="connsiteY37" fmla="*/ 1700942 h 6456362"/>
                <a:gd name="connsiteX38" fmla="*/ 2000364 w 2332038"/>
                <a:gd name="connsiteY38" fmla="*/ 1721577 h 6456362"/>
                <a:gd name="connsiteX39" fmla="*/ 2006711 w 2332038"/>
                <a:gd name="connsiteY39" fmla="*/ 1743005 h 6456362"/>
                <a:gd name="connsiteX40" fmla="*/ 2013059 w 2332038"/>
                <a:gd name="connsiteY40" fmla="*/ 1764433 h 6456362"/>
                <a:gd name="connsiteX41" fmla="*/ 2018614 w 2332038"/>
                <a:gd name="connsiteY41" fmla="*/ 1785861 h 6456362"/>
                <a:gd name="connsiteX42" fmla="*/ 2024168 w 2332038"/>
                <a:gd name="connsiteY42" fmla="*/ 1807289 h 6456362"/>
                <a:gd name="connsiteX43" fmla="*/ 2027342 w 2332038"/>
                <a:gd name="connsiteY43" fmla="*/ 1830304 h 6456362"/>
                <a:gd name="connsiteX44" fmla="*/ 2329658 w 2332038"/>
                <a:gd name="connsiteY44" fmla="*/ 3696123 h 6456362"/>
                <a:gd name="connsiteX45" fmla="*/ 2332038 w 2332038"/>
                <a:gd name="connsiteY45" fmla="*/ 3719932 h 6456362"/>
                <a:gd name="connsiteX46" fmla="*/ 2332038 w 2332038"/>
                <a:gd name="connsiteY46" fmla="*/ 3742948 h 6456362"/>
                <a:gd name="connsiteX47" fmla="*/ 2330451 w 2332038"/>
                <a:gd name="connsiteY47" fmla="*/ 3765963 h 6456362"/>
                <a:gd name="connsiteX48" fmla="*/ 2326484 w 2332038"/>
                <a:gd name="connsiteY48" fmla="*/ 3788978 h 6456362"/>
                <a:gd name="connsiteX49" fmla="*/ 2320929 w 2332038"/>
                <a:gd name="connsiteY49" fmla="*/ 3811200 h 6456362"/>
                <a:gd name="connsiteX50" fmla="*/ 2312995 w 2332038"/>
                <a:gd name="connsiteY50" fmla="*/ 3831834 h 6456362"/>
                <a:gd name="connsiteX51" fmla="*/ 2304266 w 2332038"/>
                <a:gd name="connsiteY51" fmla="*/ 3853262 h 6456362"/>
                <a:gd name="connsiteX52" fmla="*/ 2292364 w 2332038"/>
                <a:gd name="connsiteY52" fmla="*/ 3872309 h 6456362"/>
                <a:gd name="connsiteX53" fmla="*/ 2278875 w 2332038"/>
                <a:gd name="connsiteY53" fmla="*/ 3890562 h 6456362"/>
                <a:gd name="connsiteX54" fmla="*/ 2264592 w 2332038"/>
                <a:gd name="connsiteY54" fmla="*/ 3908022 h 6456362"/>
                <a:gd name="connsiteX55" fmla="*/ 2247929 w 2332038"/>
                <a:gd name="connsiteY55" fmla="*/ 3923101 h 6456362"/>
                <a:gd name="connsiteX56" fmla="*/ 2230473 w 2332038"/>
                <a:gd name="connsiteY56" fmla="*/ 3938180 h 6456362"/>
                <a:gd name="connsiteX57" fmla="*/ 2212223 w 2332038"/>
                <a:gd name="connsiteY57" fmla="*/ 3950878 h 6456362"/>
                <a:gd name="connsiteX58" fmla="*/ 2192386 w 2332038"/>
                <a:gd name="connsiteY58" fmla="*/ 3961989 h 6456362"/>
                <a:gd name="connsiteX59" fmla="*/ 2170168 w 2332038"/>
                <a:gd name="connsiteY59" fmla="*/ 3971512 h 6456362"/>
                <a:gd name="connsiteX60" fmla="*/ 2147157 w 2332038"/>
                <a:gd name="connsiteY60" fmla="*/ 3979449 h 6456362"/>
                <a:gd name="connsiteX61" fmla="*/ 2133668 w 2332038"/>
                <a:gd name="connsiteY61" fmla="*/ 3982623 h 6456362"/>
                <a:gd name="connsiteX62" fmla="*/ 2120972 w 2332038"/>
                <a:gd name="connsiteY62" fmla="*/ 3985004 h 6456362"/>
                <a:gd name="connsiteX63" fmla="*/ 2107483 w 2332038"/>
                <a:gd name="connsiteY63" fmla="*/ 3986591 h 6456362"/>
                <a:gd name="connsiteX64" fmla="*/ 2094788 w 2332038"/>
                <a:gd name="connsiteY64" fmla="*/ 3988179 h 6456362"/>
                <a:gd name="connsiteX65" fmla="*/ 2081298 w 2332038"/>
                <a:gd name="connsiteY65" fmla="*/ 3988179 h 6456362"/>
                <a:gd name="connsiteX66" fmla="*/ 2067809 w 2332038"/>
                <a:gd name="connsiteY66" fmla="*/ 3988179 h 6456362"/>
                <a:gd name="connsiteX67" fmla="*/ 2055114 w 2332038"/>
                <a:gd name="connsiteY67" fmla="*/ 3986591 h 6456362"/>
                <a:gd name="connsiteX68" fmla="*/ 2041624 w 2332038"/>
                <a:gd name="connsiteY68" fmla="*/ 3985004 h 6456362"/>
                <a:gd name="connsiteX69" fmla="*/ 2029722 w 2332038"/>
                <a:gd name="connsiteY69" fmla="*/ 3982623 h 6456362"/>
                <a:gd name="connsiteX70" fmla="*/ 2016233 w 2332038"/>
                <a:gd name="connsiteY70" fmla="*/ 3980242 h 6456362"/>
                <a:gd name="connsiteX71" fmla="*/ 1992429 w 2332038"/>
                <a:gd name="connsiteY71" fmla="*/ 3972306 h 6456362"/>
                <a:gd name="connsiteX72" fmla="*/ 1969418 w 2332038"/>
                <a:gd name="connsiteY72" fmla="*/ 3961989 h 6456362"/>
                <a:gd name="connsiteX73" fmla="*/ 1946407 w 2332038"/>
                <a:gd name="connsiteY73" fmla="*/ 3949291 h 6456362"/>
                <a:gd name="connsiteX74" fmla="*/ 1924983 w 2332038"/>
                <a:gd name="connsiteY74" fmla="*/ 3935006 h 6456362"/>
                <a:gd name="connsiteX75" fmla="*/ 1906733 w 2332038"/>
                <a:gd name="connsiteY75" fmla="*/ 3917546 h 6456362"/>
                <a:gd name="connsiteX76" fmla="*/ 1889276 w 2332038"/>
                <a:gd name="connsiteY76" fmla="*/ 3900086 h 6456362"/>
                <a:gd name="connsiteX77" fmla="*/ 1880548 w 2332038"/>
                <a:gd name="connsiteY77" fmla="*/ 3888975 h 6456362"/>
                <a:gd name="connsiteX78" fmla="*/ 1872613 w 2332038"/>
                <a:gd name="connsiteY78" fmla="*/ 3879452 h 6456362"/>
                <a:gd name="connsiteX79" fmla="*/ 1866265 w 2332038"/>
                <a:gd name="connsiteY79" fmla="*/ 3868341 h 6456362"/>
                <a:gd name="connsiteX80" fmla="*/ 1859124 w 2332038"/>
                <a:gd name="connsiteY80" fmla="*/ 3857230 h 6456362"/>
                <a:gd name="connsiteX81" fmla="*/ 1853570 w 2332038"/>
                <a:gd name="connsiteY81" fmla="*/ 3845326 h 6456362"/>
                <a:gd name="connsiteX82" fmla="*/ 1848809 w 2332038"/>
                <a:gd name="connsiteY82" fmla="*/ 3833421 h 6456362"/>
                <a:gd name="connsiteX83" fmla="*/ 1843254 w 2332038"/>
                <a:gd name="connsiteY83" fmla="*/ 3820723 h 6456362"/>
                <a:gd name="connsiteX84" fmla="*/ 1838494 w 2332038"/>
                <a:gd name="connsiteY84" fmla="*/ 3808025 h 6456362"/>
                <a:gd name="connsiteX85" fmla="*/ 1835320 w 2332038"/>
                <a:gd name="connsiteY85" fmla="*/ 3794533 h 6456362"/>
                <a:gd name="connsiteX86" fmla="*/ 1832939 w 2332038"/>
                <a:gd name="connsiteY86" fmla="*/ 3781835 h 6456362"/>
                <a:gd name="connsiteX87" fmla="*/ 1609178 w 2332038"/>
                <a:gd name="connsiteY87" fmla="*/ 2545363 h 6456362"/>
                <a:gd name="connsiteX88" fmla="*/ 1582199 w 2332038"/>
                <a:gd name="connsiteY88" fmla="*/ 3331848 h 6456362"/>
                <a:gd name="connsiteX89" fmla="*/ 1581406 w 2332038"/>
                <a:gd name="connsiteY89" fmla="*/ 3387402 h 6456362"/>
                <a:gd name="connsiteX90" fmla="*/ 1581406 w 2332038"/>
                <a:gd name="connsiteY90" fmla="*/ 3440575 h 6456362"/>
                <a:gd name="connsiteX91" fmla="*/ 1583786 w 2332038"/>
                <a:gd name="connsiteY91" fmla="*/ 3496129 h 6456362"/>
                <a:gd name="connsiteX92" fmla="*/ 1586167 w 2332038"/>
                <a:gd name="connsiteY92" fmla="*/ 3549302 h 6456362"/>
                <a:gd name="connsiteX93" fmla="*/ 1749624 w 2332038"/>
                <a:gd name="connsiteY93" fmla="*/ 6119070 h 6456362"/>
                <a:gd name="connsiteX94" fmla="*/ 1750417 w 2332038"/>
                <a:gd name="connsiteY94" fmla="*/ 6136530 h 6456362"/>
                <a:gd name="connsiteX95" fmla="*/ 1750417 w 2332038"/>
                <a:gd name="connsiteY95" fmla="*/ 6153196 h 6456362"/>
                <a:gd name="connsiteX96" fmla="*/ 1749624 w 2332038"/>
                <a:gd name="connsiteY96" fmla="*/ 6169862 h 6456362"/>
                <a:gd name="connsiteX97" fmla="*/ 1747243 w 2332038"/>
                <a:gd name="connsiteY97" fmla="*/ 6185735 h 6456362"/>
                <a:gd name="connsiteX98" fmla="*/ 1744069 w 2332038"/>
                <a:gd name="connsiteY98" fmla="*/ 6202401 h 6456362"/>
                <a:gd name="connsiteX99" fmla="*/ 1740896 w 2332038"/>
                <a:gd name="connsiteY99" fmla="*/ 6218273 h 6456362"/>
                <a:gd name="connsiteX100" fmla="*/ 1736135 w 2332038"/>
                <a:gd name="connsiteY100" fmla="*/ 6234146 h 6456362"/>
                <a:gd name="connsiteX101" fmla="*/ 1730580 w 2332038"/>
                <a:gd name="connsiteY101" fmla="*/ 6248431 h 6456362"/>
                <a:gd name="connsiteX102" fmla="*/ 1725026 w 2332038"/>
                <a:gd name="connsiteY102" fmla="*/ 6264304 h 6456362"/>
                <a:gd name="connsiteX103" fmla="*/ 1718678 w 2332038"/>
                <a:gd name="connsiteY103" fmla="*/ 6278589 h 6456362"/>
                <a:gd name="connsiteX104" fmla="*/ 1710743 w 2332038"/>
                <a:gd name="connsiteY104" fmla="*/ 6292875 h 6456362"/>
                <a:gd name="connsiteX105" fmla="*/ 1703602 w 2332038"/>
                <a:gd name="connsiteY105" fmla="*/ 6305573 h 6456362"/>
                <a:gd name="connsiteX106" fmla="*/ 1694874 w 2332038"/>
                <a:gd name="connsiteY106" fmla="*/ 6319065 h 6456362"/>
                <a:gd name="connsiteX107" fmla="*/ 1686145 w 2332038"/>
                <a:gd name="connsiteY107" fmla="*/ 6332556 h 6456362"/>
                <a:gd name="connsiteX108" fmla="*/ 1675037 w 2332038"/>
                <a:gd name="connsiteY108" fmla="*/ 6344461 h 6456362"/>
                <a:gd name="connsiteX109" fmla="*/ 1664721 w 2332038"/>
                <a:gd name="connsiteY109" fmla="*/ 6356365 h 6456362"/>
                <a:gd name="connsiteX110" fmla="*/ 1653613 w 2332038"/>
                <a:gd name="connsiteY110" fmla="*/ 6367475 h 6456362"/>
                <a:gd name="connsiteX111" fmla="*/ 1641711 w 2332038"/>
                <a:gd name="connsiteY111" fmla="*/ 6378587 h 6456362"/>
                <a:gd name="connsiteX112" fmla="*/ 1629808 w 2332038"/>
                <a:gd name="connsiteY112" fmla="*/ 6388110 h 6456362"/>
                <a:gd name="connsiteX113" fmla="*/ 1617906 w 2332038"/>
                <a:gd name="connsiteY113" fmla="*/ 6398427 h 6456362"/>
                <a:gd name="connsiteX114" fmla="*/ 1604417 w 2332038"/>
                <a:gd name="connsiteY114" fmla="*/ 6407157 h 6456362"/>
                <a:gd name="connsiteX115" fmla="*/ 1590134 w 2332038"/>
                <a:gd name="connsiteY115" fmla="*/ 6414299 h 6456362"/>
                <a:gd name="connsiteX116" fmla="*/ 1577439 w 2332038"/>
                <a:gd name="connsiteY116" fmla="*/ 6422236 h 6456362"/>
                <a:gd name="connsiteX117" fmla="*/ 1561569 w 2332038"/>
                <a:gd name="connsiteY117" fmla="*/ 6428585 h 6456362"/>
                <a:gd name="connsiteX118" fmla="*/ 1547286 w 2332038"/>
                <a:gd name="connsiteY118" fmla="*/ 6435727 h 6456362"/>
                <a:gd name="connsiteX119" fmla="*/ 1532210 w 2332038"/>
                <a:gd name="connsiteY119" fmla="*/ 6441283 h 6456362"/>
                <a:gd name="connsiteX120" fmla="*/ 1516341 w 2332038"/>
                <a:gd name="connsiteY120" fmla="*/ 6445251 h 6456362"/>
                <a:gd name="connsiteX121" fmla="*/ 1500471 w 2332038"/>
                <a:gd name="connsiteY121" fmla="*/ 6450013 h 6456362"/>
                <a:gd name="connsiteX122" fmla="*/ 1484601 w 2332038"/>
                <a:gd name="connsiteY122" fmla="*/ 6451600 h 6456362"/>
                <a:gd name="connsiteX123" fmla="*/ 1468732 w 2332038"/>
                <a:gd name="connsiteY123" fmla="*/ 6453981 h 6456362"/>
                <a:gd name="connsiteX124" fmla="*/ 1450482 w 2332038"/>
                <a:gd name="connsiteY124" fmla="*/ 6455569 h 6456362"/>
                <a:gd name="connsiteX125" fmla="*/ 1434612 w 2332038"/>
                <a:gd name="connsiteY125" fmla="*/ 6456362 h 6456362"/>
                <a:gd name="connsiteX126" fmla="*/ 1418743 w 2332038"/>
                <a:gd name="connsiteY126" fmla="*/ 6456362 h 6456362"/>
                <a:gd name="connsiteX127" fmla="*/ 1403666 w 2332038"/>
                <a:gd name="connsiteY127" fmla="*/ 6455569 h 6456362"/>
                <a:gd name="connsiteX128" fmla="*/ 1389384 w 2332038"/>
                <a:gd name="connsiteY128" fmla="*/ 6453187 h 6456362"/>
                <a:gd name="connsiteX129" fmla="*/ 1375101 w 2332038"/>
                <a:gd name="connsiteY129" fmla="*/ 6450807 h 6456362"/>
                <a:gd name="connsiteX130" fmla="*/ 1360819 w 2332038"/>
                <a:gd name="connsiteY130" fmla="*/ 6447632 h 6456362"/>
                <a:gd name="connsiteX131" fmla="*/ 1346536 w 2332038"/>
                <a:gd name="connsiteY131" fmla="*/ 6444457 h 6456362"/>
                <a:gd name="connsiteX132" fmla="*/ 1332253 w 2332038"/>
                <a:gd name="connsiteY132" fmla="*/ 6439696 h 6456362"/>
                <a:gd name="connsiteX133" fmla="*/ 1318764 w 2332038"/>
                <a:gd name="connsiteY133" fmla="*/ 6434141 h 6456362"/>
                <a:gd name="connsiteX134" fmla="*/ 1292579 w 2332038"/>
                <a:gd name="connsiteY134" fmla="*/ 6423029 h 6456362"/>
                <a:gd name="connsiteX135" fmla="*/ 1267188 w 2332038"/>
                <a:gd name="connsiteY135" fmla="*/ 6408745 h 6456362"/>
                <a:gd name="connsiteX136" fmla="*/ 1244177 w 2332038"/>
                <a:gd name="connsiteY136" fmla="*/ 6392871 h 6456362"/>
                <a:gd name="connsiteX137" fmla="*/ 1221960 w 2332038"/>
                <a:gd name="connsiteY137" fmla="*/ 6375412 h 6456362"/>
                <a:gd name="connsiteX138" fmla="*/ 1201329 w 2332038"/>
                <a:gd name="connsiteY138" fmla="*/ 6355571 h 6456362"/>
                <a:gd name="connsiteX139" fmla="*/ 1183872 w 2332038"/>
                <a:gd name="connsiteY139" fmla="*/ 6333349 h 6456362"/>
                <a:gd name="connsiteX140" fmla="*/ 1167209 w 2332038"/>
                <a:gd name="connsiteY140" fmla="*/ 6309541 h 6456362"/>
                <a:gd name="connsiteX141" fmla="*/ 1152927 w 2332038"/>
                <a:gd name="connsiteY141" fmla="*/ 6284939 h 6456362"/>
                <a:gd name="connsiteX142" fmla="*/ 1146579 w 2332038"/>
                <a:gd name="connsiteY142" fmla="*/ 6271447 h 6456362"/>
                <a:gd name="connsiteX143" fmla="*/ 1141025 w 2332038"/>
                <a:gd name="connsiteY143" fmla="*/ 6258749 h 6456362"/>
                <a:gd name="connsiteX144" fmla="*/ 1135470 w 2332038"/>
                <a:gd name="connsiteY144" fmla="*/ 6244463 h 6456362"/>
                <a:gd name="connsiteX145" fmla="*/ 1131503 w 2332038"/>
                <a:gd name="connsiteY145" fmla="*/ 6230971 h 6456362"/>
                <a:gd name="connsiteX146" fmla="*/ 1126742 w 2332038"/>
                <a:gd name="connsiteY146" fmla="*/ 6216687 h 6456362"/>
                <a:gd name="connsiteX147" fmla="*/ 1123568 w 2332038"/>
                <a:gd name="connsiteY147" fmla="*/ 6202401 h 6456362"/>
                <a:gd name="connsiteX148" fmla="*/ 1121188 w 2332038"/>
                <a:gd name="connsiteY148" fmla="*/ 6187322 h 6456362"/>
                <a:gd name="connsiteX149" fmla="*/ 1118807 w 2332038"/>
                <a:gd name="connsiteY149" fmla="*/ 6171449 h 6456362"/>
                <a:gd name="connsiteX150" fmla="*/ 875209 w 2332038"/>
                <a:gd name="connsiteY150" fmla="*/ 3814374 h 6456362"/>
                <a:gd name="connsiteX151" fmla="*/ 631610 w 2332038"/>
                <a:gd name="connsiteY151" fmla="*/ 6171449 h 6456362"/>
                <a:gd name="connsiteX152" fmla="*/ 629230 w 2332038"/>
                <a:gd name="connsiteY152" fmla="*/ 6187322 h 6456362"/>
                <a:gd name="connsiteX153" fmla="*/ 626849 w 2332038"/>
                <a:gd name="connsiteY153" fmla="*/ 6202401 h 6456362"/>
                <a:gd name="connsiteX154" fmla="*/ 623676 w 2332038"/>
                <a:gd name="connsiteY154" fmla="*/ 6216687 h 6456362"/>
                <a:gd name="connsiteX155" fmla="*/ 618915 w 2332038"/>
                <a:gd name="connsiteY155" fmla="*/ 6230971 h 6456362"/>
                <a:gd name="connsiteX156" fmla="*/ 614947 w 2332038"/>
                <a:gd name="connsiteY156" fmla="*/ 6244463 h 6456362"/>
                <a:gd name="connsiteX157" fmla="*/ 609393 w 2332038"/>
                <a:gd name="connsiteY157" fmla="*/ 6258749 h 6456362"/>
                <a:gd name="connsiteX158" fmla="*/ 603839 w 2332038"/>
                <a:gd name="connsiteY158" fmla="*/ 6271447 h 6456362"/>
                <a:gd name="connsiteX159" fmla="*/ 597491 w 2332038"/>
                <a:gd name="connsiteY159" fmla="*/ 6284939 h 6456362"/>
                <a:gd name="connsiteX160" fmla="*/ 583208 w 2332038"/>
                <a:gd name="connsiteY160" fmla="*/ 6309541 h 6456362"/>
                <a:gd name="connsiteX161" fmla="*/ 566545 w 2332038"/>
                <a:gd name="connsiteY161" fmla="*/ 6333349 h 6456362"/>
                <a:gd name="connsiteX162" fmla="*/ 549088 w 2332038"/>
                <a:gd name="connsiteY162" fmla="*/ 6355571 h 6456362"/>
                <a:gd name="connsiteX163" fmla="*/ 528458 w 2332038"/>
                <a:gd name="connsiteY163" fmla="*/ 6375412 h 6456362"/>
                <a:gd name="connsiteX164" fmla="*/ 506241 w 2332038"/>
                <a:gd name="connsiteY164" fmla="*/ 6392871 h 6456362"/>
                <a:gd name="connsiteX165" fmla="*/ 483230 w 2332038"/>
                <a:gd name="connsiteY165" fmla="*/ 6408745 h 6456362"/>
                <a:gd name="connsiteX166" fmla="*/ 457838 w 2332038"/>
                <a:gd name="connsiteY166" fmla="*/ 6423029 h 6456362"/>
                <a:gd name="connsiteX167" fmla="*/ 431653 w 2332038"/>
                <a:gd name="connsiteY167" fmla="*/ 6434141 h 6456362"/>
                <a:gd name="connsiteX168" fmla="*/ 418164 w 2332038"/>
                <a:gd name="connsiteY168" fmla="*/ 6439696 h 6456362"/>
                <a:gd name="connsiteX169" fmla="*/ 403882 w 2332038"/>
                <a:gd name="connsiteY169" fmla="*/ 6444457 h 6456362"/>
                <a:gd name="connsiteX170" fmla="*/ 389599 w 2332038"/>
                <a:gd name="connsiteY170" fmla="*/ 6447632 h 6456362"/>
                <a:gd name="connsiteX171" fmla="*/ 375316 w 2332038"/>
                <a:gd name="connsiteY171" fmla="*/ 6450807 h 6456362"/>
                <a:gd name="connsiteX172" fmla="*/ 361034 w 2332038"/>
                <a:gd name="connsiteY172" fmla="*/ 6453187 h 6456362"/>
                <a:gd name="connsiteX173" fmla="*/ 346751 w 2332038"/>
                <a:gd name="connsiteY173" fmla="*/ 6455569 h 6456362"/>
                <a:gd name="connsiteX174" fmla="*/ 331675 w 2332038"/>
                <a:gd name="connsiteY174" fmla="*/ 6456362 h 6456362"/>
                <a:gd name="connsiteX175" fmla="*/ 315805 w 2332038"/>
                <a:gd name="connsiteY175" fmla="*/ 6456362 h 6456362"/>
                <a:gd name="connsiteX176" fmla="*/ 299935 w 2332038"/>
                <a:gd name="connsiteY176" fmla="*/ 6455569 h 6456362"/>
                <a:gd name="connsiteX177" fmla="*/ 281685 w 2332038"/>
                <a:gd name="connsiteY177" fmla="*/ 6453981 h 6456362"/>
                <a:gd name="connsiteX178" fmla="*/ 265816 w 2332038"/>
                <a:gd name="connsiteY178" fmla="*/ 6451600 h 6456362"/>
                <a:gd name="connsiteX179" fmla="*/ 249946 w 2332038"/>
                <a:gd name="connsiteY179" fmla="*/ 6450013 h 6456362"/>
                <a:gd name="connsiteX180" fmla="*/ 234076 w 2332038"/>
                <a:gd name="connsiteY180" fmla="*/ 6445251 h 6456362"/>
                <a:gd name="connsiteX181" fmla="*/ 218207 w 2332038"/>
                <a:gd name="connsiteY181" fmla="*/ 6441283 h 6456362"/>
                <a:gd name="connsiteX182" fmla="*/ 203131 w 2332038"/>
                <a:gd name="connsiteY182" fmla="*/ 6435727 h 6456362"/>
                <a:gd name="connsiteX183" fmla="*/ 188848 w 2332038"/>
                <a:gd name="connsiteY183" fmla="*/ 6428585 h 6456362"/>
                <a:gd name="connsiteX184" fmla="*/ 172978 w 2332038"/>
                <a:gd name="connsiteY184" fmla="*/ 6422236 h 6456362"/>
                <a:gd name="connsiteX185" fmla="*/ 160283 w 2332038"/>
                <a:gd name="connsiteY185" fmla="*/ 6414299 h 6456362"/>
                <a:gd name="connsiteX186" fmla="*/ 146000 w 2332038"/>
                <a:gd name="connsiteY186" fmla="*/ 6407157 h 6456362"/>
                <a:gd name="connsiteX187" fmla="*/ 132511 w 2332038"/>
                <a:gd name="connsiteY187" fmla="*/ 6398427 h 6456362"/>
                <a:gd name="connsiteX188" fmla="*/ 120609 w 2332038"/>
                <a:gd name="connsiteY188" fmla="*/ 6388110 h 6456362"/>
                <a:gd name="connsiteX189" fmla="*/ 108707 w 2332038"/>
                <a:gd name="connsiteY189" fmla="*/ 6378587 h 6456362"/>
                <a:gd name="connsiteX190" fmla="*/ 96011 w 2332038"/>
                <a:gd name="connsiteY190" fmla="*/ 6367475 h 6456362"/>
                <a:gd name="connsiteX191" fmla="*/ 85696 w 2332038"/>
                <a:gd name="connsiteY191" fmla="*/ 6356365 h 6456362"/>
                <a:gd name="connsiteX192" fmla="*/ 74587 w 2332038"/>
                <a:gd name="connsiteY192" fmla="*/ 6344461 h 6456362"/>
                <a:gd name="connsiteX193" fmla="*/ 64272 w 2332038"/>
                <a:gd name="connsiteY193" fmla="*/ 6332556 h 6456362"/>
                <a:gd name="connsiteX194" fmla="*/ 55543 w 2332038"/>
                <a:gd name="connsiteY194" fmla="*/ 6319065 h 6456362"/>
                <a:gd name="connsiteX195" fmla="*/ 46815 w 2332038"/>
                <a:gd name="connsiteY195" fmla="*/ 6305573 h 6456362"/>
                <a:gd name="connsiteX196" fmla="*/ 39674 w 2332038"/>
                <a:gd name="connsiteY196" fmla="*/ 6292875 h 6456362"/>
                <a:gd name="connsiteX197" fmla="*/ 31739 w 2332038"/>
                <a:gd name="connsiteY197" fmla="*/ 6278589 h 6456362"/>
                <a:gd name="connsiteX198" fmla="*/ 25391 w 2332038"/>
                <a:gd name="connsiteY198" fmla="*/ 6264304 h 6456362"/>
                <a:gd name="connsiteX199" fmla="*/ 19837 w 2332038"/>
                <a:gd name="connsiteY199" fmla="*/ 6248431 h 6456362"/>
                <a:gd name="connsiteX200" fmla="*/ 14282 w 2332038"/>
                <a:gd name="connsiteY200" fmla="*/ 6234146 h 6456362"/>
                <a:gd name="connsiteX201" fmla="*/ 9522 w 2332038"/>
                <a:gd name="connsiteY201" fmla="*/ 6218273 h 6456362"/>
                <a:gd name="connsiteX202" fmla="*/ 6348 w 2332038"/>
                <a:gd name="connsiteY202" fmla="*/ 6202401 h 6456362"/>
                <a:gd name="connsiteX203" fmla="*/ 3174 w 2332038"/>
                <a:gd name="connsiteY203" fmla="*/ 6185735 h 6456362"/>
                <a:gd name="connsiteX204" fmla="*/ 793 w 2332038"/>
                <a:gd name="connsiteY204" fmla="*/ 6169862 h 6456362"/>
                <a:gd name="connsiteX205" fmla="*/ 0 w 2332038"/>
                <a:gd name="connsiteY205" fmla="*/ 6153196 h 6456362"/>
                <a:gd name="connsiteX206" fmla="*/ 0 w 2332038"/>
                <a:gd name="connsiteY206" fmla="*/ 6136530 h 6456362"/>
                <a:gd name="connsiteX207" fmla="*/ 793 w 2332038"/>
                <a:gd name="connsiteY207" fmla="*/ 6119070 h 6456362"/>
                <a:gd name="connsiteX208" fmla="*/ 131717 w 2332038"/>
                <a:gd name="connsiteY208" fmla="*/ 4062780 h 6456362"/>
                <a:gd name="connsiteX209" fmla="*/ 132511 w 2332038"/>
                <a:gd name="connsiteY209" fmla="*/ 4062780 h 6456362"/>
                <a:gd name="connsiteX210" fmla="*/ 155522 w 2332038"/>
                <a:gd name="connsiteY210" fmla="*/ 4056431 h 6456362"/>
                <a:gd name="connsiteX211" fmla="*/ 178533 w 2332038"/>
                <a:gd name="connsiteY211" fmla="*/ 4047701 h 6456362"/>
                <a:gd name="connsiteX212" fmla="*/ 200750 w 2332038"/>
                <a:gd name="connsiteY212" fmla="*/ 4038177 h 6456362"/>
                <a:gd name="connsiteX213" fmla="*/ 222968 w 2332038"/>
                <a:gd name="connsiteY213" fmla="*/ 4028654 h 6456362"/>
                <a:gd name="connsiteX214" fmla="*/ 243598 w 2332038"/>
                <a:gd name="connsiteY214" fmla="*/ 4017543 h 6456362"/>
                <a:gd name="connsiteX215" fmla="*/ 264229 w 2332038"/>
                <a:gd name="connsiteY215" fmla="*/ 4005638 h 6456362"/>
                <a:gd name="connsiteX216" fmla="*/ 284066 w 2332038"/>
                <a:gd name="connsiteY216" fmla="*/ 3992147 h 6456362"/>
                <a:gd name="connsiteX217" fmla="*/ 303109 w 2332038"/>
                <a:gd name="connsiteY217" fmla="*/ 3979449 h 6456362"/>
                <a:gd name="connsiteX218" fmla="*/ 321360 w 2332038"/>
                <a:gd name="connsiteY218" fmla="*/ 3965163 h 6456362"/>
                <a:gd name="connsiteX219" fmla="*/ 338816 w 2332038"/>
                <a:gd name="connsiteY219" fmla="*/ 3949291 h 6456362"/>
                <a:gd name="connsiteX220" fmla="*/ 355479 w 2332038"/>
                <a:gd name="connsiteY220" fmla="*/ 3934212 h 6456362"/>
                <a:gd name="connsiteX221" fmla="*/ 372142 w 2332038"/>
                <a:gd name="connsiteY221" fmla="*/ 3917546 h 6456362"/>
                <a:gd name="connsiteX222" fmla="*/ 387219 w 2332038"/>
                <a:gd name="connsiteY222" fmla="*/ 3900086 h 6456362"/>
                <a:gd name="connsiteX223" fmla="*/ 401501 w 2332038"/>
                <a:gd name="connsiteY223" fmla="*/ 3882626 h 6456362"/>
                <a:gd name="connsiteX224" fmla="*/ 415784 w 2332038"/>
                <a:gd name="connsiteY224" fmla="*/ 3863579 h 6456362"/>
                <a:gd name="connsiteX225" fmla="*/ 428479 w 2332038"/>
                <a:gd name="connsiteY225" fmla="*/ 3845326 h 6456362"/>
                <a:gd name="connsiteX226" fmla="*/ 440382 w 2332038"/>
                <a:gd name="connsiteY226" fmla="*/ 3825485 h 6456362"/>
                <a:gd name="connsiteX227" fmla="*/ 451490 w 2332038"/>
                <a:gd name="connsiteY227" fmla="*/ 3804851 h 6456362"/>
                <a:gd name="connsiteX228" fmla="*/ 461806 w 2332038"/>
                <a:gd name="connsiteY228" fmla="*/ 3783423 h 6456362"/>
                <a:gd name="connsiteX229" fmla="*/ 471327 w 2332038"/>
                <a:gd name="connsiteY229" fmla="*/ 3762788 h 6456362"/>
                <a:gd name="connsiteX230" fmla="*/ 480056 w 2332038"/>
                <a:gd name="connsiteY230" fmla="*/ 3742154 h 6456362"/>
                <a:gd name="connsiteX231" fmla="*/ 486404 w 2332038"/>
                <a:gd name="connsiteY231" fmla="*/ 3719932 h 6456362"/>
                <a:gd name="connsiteX232" fmla="*/ 492751 w 2332038"/>
                <a:gd name="connsiteY232" fmla="*/ 3696917 h 6456362"/>
                <a:gd name="connsiteX233" fmla="*/ 498306 w 2332038"/>
                <a:gd name="connsiteY233" fmla="*/ 3674696 h 6456362"/>
                <a:gd name="connsiteX234" fmla="*/ 503067 w 2332038"/>
                <a:gd name="connsiteY234" fmla="*/ 3651680 h 6456362"/>
                <a:gd name="connsiteX235" fmla="*/ 506241 w 2332038"/>
                <a:gd name="connsiteY235" fmla="*/ 3628665 h 6456362"/>
                <a:gd name="connsiteX236" fmla="*/ 508621 w 2332038"/>
                <a:gd name="connsiteY236" fmla="*/ 3604856 h 6456362"/>
                <a:gd name="connsiteX237" fmla="*/ 509414 w 2332038"/>
                <a:gd name="connsiteY237" fmla="*/ 3581841 h 6456362"/>
                <a:gd name="connsiteX238" fmla="*/ 509414 w 2332038"/>
                <a:gd name="connsiteY238" fmla="*/ 3557239 h 6456362"/>
                <a:gd name="connsiteX239" fmla="*/ 508621 w 2332038"/>
                <a:gd name="connsiteY239" fmla="*/ 3533430 h 6456362"/>
                <a:gd name="connsiteX240" fmla="*/ 506241 w 2332038"/>
                <a:gd name="connsiteY240" fmla="*/ 3508827 h 6456362"/>
                <a:gd name="connsiteX241" fmla="*/ 503067 w 2332038"/>
                <a:gd name="connsiteY241" fmla="*/ 3485018 h 6456362"/>
                <a:gd name="connsiteX242" fmla="*/ 183294 w 2332038"/>
                <a:gd name="connsiteY242" fmla="*/ 1501742 h 6456362"/>
                <a:gd name="connsiteX243" fmla="*/ 176946 w 2332038"/>
                <a:gd name="connsiteY243" fmla="*/ 1466029 h 6456362"/>
                <a:gd name="connsiteX244" fmla="*/ 167424 w 2332038"/>
                <a:gd name="connsiteY244" fmla="*/ 1429522 h 6456362"/>
                <a:gd name="connsiteX245" fmla="*/ 157902 w 2332038"/>
                <a:gd name="connsiteY245" fmla="*/ 1393015 h 6456362"/>
                <a:gd name="connsiteX246" fmla="*/ 146794 w 2332038"/>
                <a:gd name="connsiteY246" fmla="*/ 1358095 h 6456362"/>
                <a:gd name="connsiteX247" fmla="*/ 163457 w 2332038"/>
                <a:gd name="connsiteY247" fmla="*/ 1354127 h 6456362"/>
                <a:gd name="connsiteX248" fmla="*/ 180120 w 2332038"/>
                <a:gd name="connsiteY248" fmla="*/ 1348572 h 6456362"/>
                <a:gd name="connsiteX249" fmla="*/ 874663 w 2332038"/>
                <a:gd name="connsiteY249" fmla="*/ 0 h 6456362"/>
                <a:gd name="connsiteX250" fmla="*/ 1439863 w 2332038"/>
                <a:gd name="connsiteY250" fmla="*/ 565200 h 6456362"/>
                <a:gd name="connsiteX251" fmla="*/ 874663 w 2332038"/>
                <a:gd name="connsiteY251" fmla="*/ 1130400 h 6456362"/>
                <a:gd name="connsiteX252" fmla="*/ 309463 w 2332038"/>
                <a:gd name="connsiteY252" fmla="*/ 565200 h 6456362"/>
                <a:gd name="connsiteX253" fmla="*/ 874663 w 2332038"/>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2038" h="6456362">
                  <a:moveTo>
                    <a:pt x="461806" y="1287462"/>
                  </a:moveTo>
                  <a:lnTo>
                    <a:pt x="677632" y="2108074"/>
                  </a:lnTo>
                  <a:lnTo>
                    <a:pt x="794274" y="1538249"/>
                  </a:lnTo>
                  <a:lnTo>
                    <a:pt x="680013" y="1424760"/>
                  </a:lnTo>
                  <a:lnTo>
                    <a:pt x="808556" y="1296986"/>
                  </a:lnTo>
                  <a:lnTo>
                    <a:pt x="875209" y="1296986"/>
                  </a:lnTo>
                  <a:lnTo>
                    <a:pt x="941861" y="1296986"/>
                  </a:lnTo>
                  <a:lnTo>
                    <a:pt x="1069611" y="1424760"/>
                  </a:lnTo>
                  <a:lnTo>
                    <a:pt x="956144" y="1538249"/>
                  </a:lnTo>
                  <a:lnTo>
                    <a:pt x="1072785" y="2108074"/>
                  </a:lnTo>
                  <a:lnTo>
                    <a:pt x="1287818" y="1287462"/>
                  </a:lnTo>
                  <a:lnTo>
                    <a:pt x="1570297" y="1348572"/>
                  </a:lnTo>
                  <a:lnTo>
                    <a:pt x="1592515" y="1354127"/>
                  </a:lnTo>
                  <a:lnTo>
                    <a:pt x="1614732" y="1358889"/>
                  </a:lnTo>
                  <a:lnTo>
                    <a:pt x="1635363" y="1366825"/>
                  </a:lnTo>
                  <a:lnTo>
                    <a:pt x="1657580" y="1373174"/>
                  </a:lnTo>
                  <a:lnTo>
                    <a:pt x="1677417" y="1382698"/>
                  </a:lnTo>
                  <a:lnTo>
                    <a:pt x="1698048" y="1391428"/>
                  </a:lnTo>
                  <a:lnTo>
                    <a:pt x="1717885" y="1400951"/>
                  </a:lnTo>
                  <a:lnTo>
                    <a:pt x="1736135" y="1412062"/>
                  </a:lnTo>
                  <a:lnTo>
                    <a:pt x="1755178" y="1423173"/>
                  </a:lnTo>
                  <a:lnTo>
                    <a:pt x="1773428" y="1435077"/>
                  </a:lnTo>
                  <a:lnTo>
                    <a:pt x="1792472" y="1446981"/>
                  </a:lnTo>
                  <a:lnTo>
                    <a:pt x="1809135" y="1460473"/>
                  </a:lnTo>
                  <a:lnTo>
                    <a:pt x="1826591" y="1473171"/>
                  </a:lnTo>
                  <a:lnTo>
                    <a:pt x="1843254" y="1487457"/>
                  </a:lnTo>
                  <a:lnTo>
                    <a:pt x="1858331" y="1503329"/>
                  </a:lnTo>
                  <a:lnTo>
                    <a:pt x="1873407" y="1518408"/>
                  </a:lnTo>
                  <a:lnTo>
                    <a:pt x="1887689" y="1535074"/>
                  </a:lnTo>
                  <a:lnTo>
                    <a:pt x="1901972" y="1551740"/>
                  </a:lnTo>
                  <a:lnTo>
                    <a:pt x="1916255" y="1567613"/>
                  </a:lnTo>
                  <a:lnTo>
                    <a:pt x="1928950" y="1585866"/>
                  </a:lnTo>
                  <a:lnTo>
                    <a:pt x="1940853" y="1604120"/>
                  </a:lnTo>
                  <a:lnTo>
                    <a:pt x="1952755" y="1623167"/>
                  </a:lnTo>
                  <a:lnTo>
                    <a:pt x="1963863" y="1641420"/>
                  </a:lnTo>
                  <a:lnTo>
                    <a:pt x="1973385" y="1661261"/>
                  </a:lnTo>
                  <a:lnTo>
                    <a:pt x="1983700" y="1681102"/>
                  </a:lnTo>
                  <a:lnTo>
                    <a:pt x="1990842" y="1700942"/>
                  </a:lnTo>
                  <a:lnTo>
                    <a:pt x="2000364" y="1721577"/>
                  </a:lnTo>
                  <a:lnTo>
                    <a:pt x="2006711" y="1743005"/>
                  </a:lnTo>
                  <a:lnTo>
                    <a:pt x="2013059" y="1764433"/>
                  </a:lnTo>
                  <a:lnTo>
                    <a:pt x="2018614" y="1785861"/>
                  </a:lnTo>
                  <a:lnTo>
                    <a:pt x="2024168" y="1807289"/>
                  </a:lnTo>
                  <a:lnTo>
                    <a:pt x="2027342" y="1830304"/>
                  </a:lnTo>
                  <a:lnTo>
                    <a:pt x="2329658" y="3696123"/>
                  </a:lnTo>
                  <a:lnTo>
                    <a:pt x="2332038" y="3719932"/>
                  </a:lnTo>
                  <a:lnTo>
                    <a:pt x="2332038" y="3742948"/>
                  </a:lnTo>
                  <a:lnTo>
                    <a:pt x="2330451" y="3765963"/>
                  </a:lnTo>
                  <a:lnTo>
                    <a:pt x="2326484" y="3788978"/>
                  </a:lnTo>
                  <a:lnTo>
                    <a:pt x="2320929" y="3811200"/>
                  </a:lnTo>
                  <a:lnTo>
                    <a:pt x="2312995" y="3831834"/>
                  </a:lnTo>
                  <a:lnTo>
                    <a:pt x="2304266" y="3853262"/>
                  </a:lnTo>
                  <a:lnTo>
                    <a:pt x="2292364" y="3872309"/>
                  </a:lnTo>
                  <a:lnTo>
                    <a:pt x="2278875" y="3890562"/>
                  </a:lnTo>
                  <a:lnTo>
                    <a:pt x="2264592" y="3908022"/>
                  </a:lnTo>
                  <a:lnTo>
                    <a:pt x="2247929" y="3923101"/>
                  </a:lnTo>
                  <a:lnTo>
                    <a:pt x="2230473" y="3938180"/>
                  </a:lnTo>
                  <a:lnTo>
                    <a:pt x="2212223" y="3950878"/>
                  </a:lnTo>
                  <a:lnTo>
                    <a:pt x="2192386" y="3961989"/>
                  </a:lnTo>
                  <a:lnTo>
                    <a:pt x="2170168" y="3971512"/>
                  </a:lnTo>
                  <a:lnTo>
                    <a:pt x="2147157" y="3979449"/>
                  </a:lnTo>
                  <a:lnTo>
                    <a:pt x="2133668" y="3982623"/>
                  </a:lnTo>
                  <a:lnTo>
                    <a:pt x="2120972" y="3985004"/>
                  </a:lnTo>
                  <a:lnTo>
                    <a:pt x="2107483" y="3986591"/>
                  </a:lnTo>
                  <a:lnTo>
                    <a:pt x="2094788" y="3988179"/>
                  </a:lnTo>
                  <a:lnTo>
                    <a:pt x="2081298" y="3988179"/>
                  </a:lnTo>
                  <a:lnTo>
                    <a:pt x="2067809" y="3988179"/>
                  </a:lnTo>
                  <a:lnTo>
                    <a:pt x="2055114" y="3986591"/>
                  </a:lnTo>
                  <a:lnTo>
                    <a:pt x="2041624" y="3985004"/>
                  </a:lnTo>
                  <a:lnTo>
                    <a:pt x="2029722" y="3982623"/>
                  </a:lnTo>
                  <a:lnTo>
                    <a:pt x="2016233" y="3980242"/>
                  </a:lnTo>
                  <a:lnTo>
                    <a:pt x="1992429" y="3972306"/>
                  </a:lnTo>
                  <a:lnTo>
                    <a:pt x="1969418" y="3961989"/>
                  </a:lnTo>
                  <a:lnTo>
                    <a:pt x="1946407" y="3949291"/>
                  </a:lnTo>
                  <a:lnTo>
                    <a:pt x="1924983" y="3935006"/>
                  </a:lnTo>
                  <a:lnTo>
                    <a:pt x="1906733" y="3917546"/>
                  </a:lnTo>
                  <a:lnTo>
                    <a:pt x="1889276" y="3900086"/>
                  </a:lnTo>
                  <a:lnTo>
                    <a:pt x="1880548" y="3888975"/>
                  </a:lnTo>
                  <a:lnTo>
                    <a:pt x="1872613" y="3879452"/>
                  </a:lnTo>
                  <a:lnTo>
                    <a:pt x="1866265" y="3868341"/>
                  </a:lnTo>
                  <a:lnTo>
                    <a:pt x="1859124" y="3857230"/>
                  </a:lnTo>
                  <a:lnTo>
                    <a:pt x="1853570" y="3845326"/>
                  </a:lnTo>
                  <a:lnTo>
                    <a:pt x="1848809" y="3833421"/>
                  </a:lnTo>
                  <a:lnTo>
                    <a:pt x="1843254" y="3820723"/>
                  </a:lnTo>
                  <a:lnTo>
                    <a:pt x="1838494" y="3808025"/>
                  </a:lnTo>
                  <a:lnTo>
                    <a:pt x="1835320" y="3794533"/>
                  </a:lnTo>
                  <a:lnTo>
                    <a:pt x="1832939" y="3781835"/>
                  </a:lnTo>
                  <a:lnTo>
                    <a:pt x="1609178" y="2545363"/>
                  </a:lnTo>
                  <a:lnTo>
                    <a:pt x="1582199" y="3331848"/>
                  </a:lnTo>
                  <a:lnTo>
                    <a:pt x="1581406" y="3387402"/>
                  </a:lnTo>
                  <a:lnTo>
                    <a:pt x="1581406" y="3440575"/>
                  </a:lnTo>
                  <a:lnTo>
                    <a:pt x="1583786" y="3496129"/>
                  </a:lnTo>
                  <a:lnTo>
                    <a:pt x="1586167" y="3549302"/>
                  </a:lnTo>
                  <a:lnTo>
                    <a:pt x="1749624" y="6119070"/>
                  </a:lnTo>
                  <a:lnTo>
                    <a:pt x="1750417" y="6136530"/>
                  </a:lnTo>
                  <a:lnTo>
                    <a:pt x="1750417" y="6153196"/>
                  </a:lnTo>
                  <a:lnTo>
                    <a:pt x="1749624" y="6169862"/>
                  </a:lnTo>
                  <a:lnTo>
                    <a:pt x="1747243" y="6185735"/>
                  </a:lnTo>
                  <a:lnTo>
                    <a:pt x="1744069" y="6202401"/>
                  </a:lnTo>
                  <a:lnTo>
                    <a:pt x="1740896" y="6218273"/>
                  </a:lnTo>
                  <a:lnTo>
                    <a:pt x="1736135" y="6234146"/>
                  </a:lnTo>
                  <a:lnTo>
                    <a:pt x="1730580" y="6248431"/>
                  </a:lnTo>
                  <a:lnTo>
                    <a:pt x="1725026" y="6264304"/>
                  </a:lnTo>
                  <a:lnTo>
                    <a:pt x="1718678" y="6278589"/>
                  </a:lnTo>
                  <a:lnTo>
                    <a:pt x="1710743" y="6292875"/>
                  </a:lnTo>
                  <a:lnTo>
                    <a:pt x="1703602" y="6305573"/>
                  </a:lnTo>
                  <a:lnTo>
                    <a:pt x="1694874" y="6319065"/>
                  </a:lnTo>
                  <a:lnTo>
                    <a:pt x="1686145" y="6332556"/>
                  </a:lnTo>
                  <a:lnTo>
                    <a:pt x="1675037" y="6344461"/>
                  </a:lnTo>
                  <a:lnTo>
                    <a:pt x="1664721" y="6356365"/>
                  </a:lnTo>
                  <a:lnTo>
                    <a:pt x="1653613" y="6367475"/>
                  </a:lnTo>
                  <a:lnTo>
                    <a:pt x="1641711" y="6378587"/>
                  </a:lnTo>
                  <a:lnTo>
                    <a:pt x="1629808" y="6388110"/>
                  </a:lnTo>
                  <a:lnTo>
                    <a:pt x="1617906" y="6398427"/>
                  </a:lnTo>
                  <a:lnTo>
                    <a:pt x="1604417" y="6407157"/>
                  </a:lnTo>
                  <a:lnTo>
                    <a:pt x="1590134" y="6414299"/>
                  </a:lnTo>
                  <a:lnTo>
                    <a:pt x="1577439" y="6422236"/>
                  </a:lnTo>
                  <a:lnTo>
                    <a:pt x="1561569" y="6428585"/>
                  </a:lnTo>
                  <a:lnTo>
                    <a:pt x="1547286" y="6435727"/>
                  </a:lnTo>
                  <a:lnTo>
                    <a:pt x="1532210" y="6441283"/>
                  </a:lnTo>
                  <a:lnTo>
                    <a:pt x="1516341" y="6445251"/>
                  </a:lnTo>
                  <a:lnTo>
                    <a:pt x="1500471" y="6450013"/>
                  </a:lnTo>
                  <a:lnTo>
                    <a:pt x="1484601" y="6451600"/>
                  </a:lnTo>
                  <a:lnTo>
                    <a:pt x="1468732" y="6453981"/>
                  </a:lnTo>
                  <a:lnTo>
                    <a:pt x="1450482" y="6455569"/>
                  </a:lnTo>
                  <a:lnTo>
                    <a:pt x="1434612" y="6456362"/>
                  </a:lnTo>
                  <a:lnTo>
                    <a:pt x="1418743" y="6456362"/>
                  </a:lnTo>
                  <a:lnTo>
                    <a:pt x="1403666" y="6455569"/>
                  </a:lnTo>
                  <a:lnTo>
                    <a:pt x="1389384" y="6453187"/>
                  </a:lnTo>
                  <a:lnTo>
                    <a:pt x="1375101" y="6450807"/>
                  </a:lnTo>
                  <a:lnTo>
                    <a:pt x="1360819" y="6447632"/>
                  </a:lnTo>
                  <a:lnTo>
                    <a:pt x="1346536" y="6444457"/>
                  </a:lnTo>
                  <a:lnTo>
                    <a:pt x="1332253" y="6439696"/>
                  </a:lnTo>
                  <a:lnTo>
                    <a:pt x="1318764" y="6434141"/>
                  </a:lnTo>
                  <a:lnTo>
                    <a:pt x="1292579" y="6423029"/>
                  </a:lnTo>
                  <a:lnTo>
                    <a:pt x="1267188" y="6408745"/>
                  </a:lnTo>
                  <a:lnTo>
                    <a:pt x="1244177" y="6392871"/>
                  </a:lnTo>
                  <a:lnTo>
                    <a:pt x="1221960" y="6375412"/>
                  </a:lnTo>
                  <a:lnTo>
                    <a:pt x="1201329" y="6355571"/>
                  </a:lnTo>
                  <a:lnTo>
                    <a:pt x="1183872" y="6333349"/>
                  </a:lnTo>
                  <a:lnTo>
                    <a:pt x="1167209" y="6309541"/>
                  </a:lnTo>
                  <a:lnTo>
                    <a:pt x="1152927" y="6284939"/>
                  </a:lnTo>
                  <a:lnTo>
                    <a:pt x="1146579" y="6271447"/>
                  </a:lnTo>
                  <a:lnTo>
                    <a:pt x="1141025" y="6258749"/>
                  </a:lnTo>
                  <a:lnTo>
                    <a:pt x="1135470" y="6244463"/>
                  </a:lnTo>
                  <a:lnTo>
                    <a:pt x="1131503" y="6230971"/>
                  </a:lnTo>
                  <a:lnTo>
                    <a:pt x="1126742" y="6216687"/>
                  </a:lnTo>
                  <a:lnTo>
                    <a:pt x="1123568" y="6202401"/>
                  </a:lnTo>
                  <a:lnTo>
                    <a:pt x="1121188" y="6187322"/>
                  </a:lnTo>
                  <a:lnTo>
                    <a:pt x="1118807" y="6171449"/>
                  </a:lnTo>
                  <a:lnTo>
                    <a:pt x="875209" y="3814374"/>
                  </a:lnTo>
                  <a:lnTo>
                    <a:pt x="631610" y="6171449"/>
                  </a:lnTo>
                  <a:lnTo>
                    <a:pt x="629230" y="6187322"/>
                  </a:lnTo>
                  <a:lnTo>
                    <a:pt x="626849" y="6202401"/>
                  </a:lnTo>
                  <a:lnTo>
                    <a:pt x="623676" y="6216687"/>
                  </a:lnTo>
                  <a:lnTo>
                    <a:pt x="618915" y="6230971"/>
                  </a:lnTo>
                  <a:lnTo>
                    <a:pt x="614947" y="6244463"/>
                  </a:lnTo>
                  <a:lnTo>
                    <a:pt x="609393" y="6258749"/>
                  </a:lnTo>
                  <a:lnTo>
                    <a:pt x="603839" y="6271447"/>
                  </a:lnTo>
                  <a:lnTo>
                    <a:pt x="597491" y="6284939"/>
                  </a:lnTo>
                  <a:lnTo>
                    <a:pt x="583208" y="6309541"/>
                  </a:lnTo>
                  <a:lnTo>
                    <a:pt x="566545" y="6333349"/>
                  </a:lnTo>
                  <a:lnTo>
                    <a:pt x="549088" y="6355571"/>
                  </a:lnTo>
                  <a:lnTo>
                    <a:pt x="528458" y="6375412"/>
                  </a:lnTo>
                  <a:lnTo>
                    <a:pt x="506241" y="6392871"/>
                  </a:lnTo>
                  <a:lnTo>
                    <a:pt x="483230" y="6408745"/>
                  </a:lnTo>
                  <a:lnTo>
                    <a:pt x="457838" y="6423029"/>
                  </a:lnTo>
                  <a:lnTo>
                    <a:pt x="431653" y="6434141"/>
                  </a:lnTo>
                  <a:lnTo>
                    <a:pt x="418164" y="6439696"/>
                  </a:lnTo>
                  <a:lnTo>
                    <a:pt x="403882" y="6444457"/>
                  </a:lnTo>
                  <a:lnTo>
                    <a:pt x="389599" y="6447632"/>
                  </a:lnTo>
                  <a:lnTo>
                    <a:pt x="375316" y="6450807"/>
                  </a:lnTo>
                  <a:lnTo>
                    <a:pt x="361034" y="6453187"/>
                  </a:lnTo>
                  <a:lnTo>
                    <a:pt x="346751" y="6455569"/>
                  </a:lnTo>
                  <a:lnTo>
                    <a:pt x="331675" y="6456362"/>
                  </a:lnTo>
                  <a:lnTo>
                    <a:pt x="315805" y="6456362"/>
                  </a:lnTo>
                  <a:lnTo>
                    <a:pt x="299935" y="6455569"/>
                  </a:lnTo>
                  <a:lnTo>
                    <a:pt x="281685" y="6453981"/>
                  </a:lnTo>
                  <a:lnTo>
                    <a:pt x="265816" y="6451600"/>
                  </a:lnTo>
                  <a:lnTo>
                    <a:pt x="249946" y="6450013"/>
                  </a:lnTo>
                  <a:lnTo>
                    <a:pt x="234076" y="6445251"/>
                  </a:lnTo>
                  <a:lnTo>
                    <a:pt x="218207" y="6441283"/>
                  </a:lnTo>
                  <a:lnTo>
                    <a:pt x="203131" y="6435727"/>
                  </a:lnTo>
                  <a:lnTo>
                    <a:pt x="188848" y="6428585"/>
                  </a:lnTo>
                  <a:lnTo>
                    <a:pt x="172978" y="6422236"/>
                  </a:lnTo>
                  <a:lnTo>
                    <a:pt x="160283" y="6414299"/>
                  </a:lnTo>
                  <a:lnTo>
                    <a:pt x="146000" y="6407157"/>
                  </a:lnTo>
                  <a:lnTo>
                    <a:pt x="132511" y="6398427"/>
                  </a:lnTo>
                  <a:lnTo>
                    <a:pt x="120609" y="6388110"/>
                  </a:lnTo>
                  <a:lnTo>
                    <a:pt x="108707" y="6378587"/>
                  </a:lnTo>
                  <a:lnTo>
                    <a:pt x="96011" y="6367475"/>
                  </a:lnTo>
                  <a:lnTo>
                    <a:pt x="85696" y="6356365"/>
                  </a:lnTo>
                  <a:lnTo>
                    <a:pt x="74587" y="6344461"/>
                  </a:lnTo>
                  <a:lnTo>
                    <a:pt x="64272" y="6332556"/>
                  </a:lnTo>
                  <a:lnTo>
                    <a:pt x="55543" y="6319065"/>
                  </a:lnTo>
                  <a:lnTo>
                    <a:pt x="46815" y="6305573"/>
                  </a:lnTo>
                  <a:lnTo>
                    <a:pt x="39674" y="6292875"/>
                  </a:lnTo>
                  <a:lnTo>
                    <a:pt x="31739" y="6278589"/>
                  </a:lnTo>
                  <a:lnTo>
                    <a:pt x="25391" y="6264304"/>
                  </a:lnTo>
                  <a:lnTo>
                    <a:pt x="19837" y="6248431"/>
                  </a:lnTo>
                  <a:lnTo>
                    <a:pt x="14282" y="6234146"/>
                  </a:lnTo>
                  <a:lnTo>
                    <a:pt x="9522" y="6218273"/>
                  </a:lnTo>
                  <a:lnTo>
                    <a:pt x="6348" y="6202401"/>
                  </a:lnTo>
                  <a:lnTo>
                    <a:pt x="3174" y="6185735"/>
                  </a:lnTo>
                  <a:lnTo>
                    <a:pt x="793" y="6169862"/>
                  </a:lnTo>
                  <a:lnTo>
                    <a:pt x="0" y="6153196"/>
                  </a:lnTo>
                  <a:lnTo>
                    <a:pt x="0" y="6136530"/>
                  </a:lnTo>
                  <a:lnTo>
                    <a:pt x="793" y="6119070"/>
                  </a:lnTo>
                  <a:lnTo>
                    <a:pt x="131717" y="4062780"/>
                  </a:lnTo>
                  <a:lnTo>
                    <a:pt x="132511" y="4062780"/>
                  </a:lnTo>
                  <a:lnTo>
                    <a:pt x="155522" y="4056431"/>
                  </a:lnTo>
                  <a:lnTo>
                    <a:pt x="178533" y="4047701"/>
                  </a:lnTo>
                  <a:lnTo>
                    <a:pt x="200750" y="4038177"/>
                  </a:lnTo>
                  <a:lnTo>
                    <a:pt x="222968" y="4028654"/>
                  </a:lnTo>
                  <a:lnTo>
                    <a:pt x="243598" y="4017543"/>
                  </a:lnTo>
                  <a:lnTo>
                    <a:pt x="264229" y="4005638"/>
                  </a:lnTo>
                  <a:lnTo>
                    <a:pt x="284066" y="3992147"/>
                  </a:lnTo>
                  <a:lnTo>
                    <a:pt x="303109" y="3979449"/>
                  </a:lnTo>
                  <a:lnTo>
                    <a:pt x="321360" y="3965163"/>
                  </a:lnTo>
                  <a:lnTo>
                    <a:pt x="338816" y="3949291"/>
                  </a:lnTo>
                  <a:lnTo>
                    <a:pt x="355479" y="3934212"/>
                  </a:lnTo>
                  <a:lnTo>
                    <a:pt x="372142" y="3917546"/>
                  </a:lnTo>
                  <a:lnTo>
                    <a:pt x="387219" y="3900086"/>
                  </a:lnTo>
                  <a:lnTo>
                    <a:pt x="401501" y="3882626"/>
                  </a:lnTo>
                  <a:lnTo>
                    <a:pt x="415784" y="3863579"/>
                  </a:lnTo>
                  <a:lnTo>
                    <a:pt x="428479" y="3845326"/>
                  </a:lnTo>
                  <a:lnTo>
                    <a:pt x="440382" y="3825485"/>
                  </a:lnTo>
                  <a:lnTo>
                    <a:pt x="451490" y="3804851"/>
                  </a:lnTo>
                  <a:lnTo>
                    <a:pt x="461806" y="3783423"/>
                  </a:lnTo>
                  <a:lnTo>
                    <a:pt x="471327" y="3762788"/>
                  </a:lnTo>
                  <a:lnTo>
                    <a:pt x="480056" y="3742154"/>
                  </a:lnTo>
                  <a:lnTo>
                    <a:pt x="486404" y="3719932"/>
                  </a:lnTo>
                  <a:lnTo>
                    <a:pt x="492751" y="3696917"/>
                  </a:lnTo>
                  <a:lnTo>
                    <a:pt x="498306" y="3674696"/>
                  </a:lnTo>
                  <a:lnTo>
                    <a:pt x="503067" y="3651680"/>
                  </a:lnTo>
                  <a:lnTo>
                    <a:pt x="506241" y="3628665"/>
                  </a:lnTo>
                  <a:lnTo>
                    <a:pt x="508621" y="3604856"/>
                  </a:lnTo>
                  <a:lnTo>
                    <a:pt x="509414" y="3581841"/>
                  </a:lnTo>
                  <a:lnTo>
                    <a:pt x="509414" y="3557239"/>
                  </a:lnTo>
                  <a:lnTo>
                    <a:pt x="508621" y="3533430"/>
                  </a:lnTo>
                  <a:lnTo>
                    <a:pt x="506241" y="3508827"/>
                  </a:lnTo>
                  <a:lnTo>
                    <a:pt x="503067" y="3485018"/>
                  </a:lnTo>
                  <a:lnTo>
                    <a:pt x="183294" y="1501742"/>
                  </a:lnTo>
                  <a:lnTo>
                    <a:pt x="176946" y="1466029"/>
                  </a:lnTo>
                  <a:lnTo>
                    <a:pt x="167424" y="1429522"/>
                  </a:lnTo>
                  <a:lnTo>
                    <a:pt x="157902" y="1393015"/>
                  </a:lnTo>
                  <a:lnTo>
                    <a:pt x="146794" y="1358095"/>
                  </a:lnTo>
                  <a:lnTo>
                    <a:pt x="163457" y="1354127"/>
                  </a:lnTo>
                  <a:lnTo>
                    <a:pt x="180120" y="1348572"/>
                  </a:lnTo>
                  <a:close/>
                  <a:moveTo>
                    <a:pt x="874663" y="0"/>
                  </a:moveTo>
                  <a:cubicBezTo>
                    <a:pt x="1186814" y="0"/>
                    <a:pt x="1439863" y="253049"/>
                    <a:pt x="1439863" y="565200"/>
                  </a:cubicBezTo>
                  <a:cubicBezTo>
                    <a:pt x="1439863" y="877351"/>
                    <a:pt x="1186814" y="1130400"/>
                    <a:pt x="874663" y="1130400"/>
                  </a:cubicBezTo>
                  <a:cubicBezTo>
                    <a:pt x="562512" y="1130400"/>
                    <a:pt x="309463" y="877351"/>
                    <a:pt x="309463" y="565200"/>
                  </a:cubicBezTo>
                  <a:cubicBezTo>
                    <a:pt x="309463" y="253049"/>
                    <a:pt x="562512" y="0"/>
                    <a:pt x="87466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10"/>
            <p:cNvSpPr/>
            <p:nvPr/>
          </p:nvSpPr>
          <p:spPr>
            <a:xfrm>
              <a:off x="9482513" y="2727325"/>
              <a:ext cx="3095625" cy="6858001"/>
            </a:xfrm>
            <a:custGeom>
              <a:avLst/>
              <a:gdLst>
                <a:gd name="connsiteX0" fmla="*/ 1108301 w 3095625"/>
                <a:gd name="connsiteY0" fmla="*/ 1366838 h 6858001"/>
                <a:gd name="connsiteX1" fmla="*/ 1336783 w 3095625"/>
                <a:gd name="connsiteY1" fmla="*/ 2238376 h 6858001"/>
                <a:gd name="connsiteX2" fmla="*/ 1461338 w 3095625"/>
                <a:gd name="connsiteY2" fmla="*/ 1632745 h 6858001"/>
                <a:gd name="connsiteX3" fmla="*/ 1339957 w 3095625"/>
                <a:gd name="connsiteY3" fmla="*/ 1512095 h 6858001"/>
                <a:gd name="connsiteX4" fmla="*/ 1476412 w 3095625"/>
                <a:gd name="connsiteY4" fmla="*/ 1375569 h 6858001"/>
                <a:gd name="connsiteX5" fmla="*/ 1547813 w 3095625"/>
                <a:gd name="connsiteY5" fmla="*/ 1375569 h 6858001"/>
                <a:gd name="connsiteX6" fmla="*/ 1619214 w 3095625"/>
                <a:gd name="connsiteY6" fmla="*/ 1375569 h 6858001"/>
                <a:gd name="connsiteX7" fmla="*/ 1754082 w 3095625"/>
                <a:gd name="connsiteY7" fmla="*/ 1512095 h 6858001"/>
                <a:gd name="connsiteX8" fmla="*/ 1634287 w 3095625"/>
                <a:gd name="connsiteY8" fmla="*/ 1632745 h 6858001"/>
                <a:gd name="connsiteX9" fmla="*/ 1757255 w 3095625"/>
                <a:gd name="connsiteY9" fmla="*/ 2238376 h 6858001"/>
                <a:gd name="connsiteX10" fmla="*/ 1985738 w 3095625"/>
                <a:gd name="connsiteY10" fmla="*/ 1366838 h 6858001"/>
                <a:gd name="connsiteX11" fmla="*/ 2285622 w 3095625"/>
                <a:gd name="connsiteY11" fmla="*/ 1430338 h 6858001"/>
                <a:gd name="connsiteX12" fmla="*/ 2310215 w 3095625"/>
                <a:gd name="connsiteY12" fmla="*/ 1435894 h 6858001"/>
                <a:gd name="connsiteX13" fmla="*/ 2333222 w 3095625"/>
                <a:gd name="connsiteY13" fmla="*/ 1442244 h 6858001"/>
                <a:gd name="connsiteX14" fmla="*/ 2354643 w 3095625"/>
                <a:gd name="connsiteY14" fmla="*/ 1450182 h 6858001"/>
                <a:gd name="connsiteX15" fmla="*/ 2378443 w 3095625"/>
                <a:gd name="connsiteY15" fmla="*/ 1458120 h 6858001"/>
                <a:gd name="connsiteX16" fmla="*/ 2399863 w 3095625"/>
                <a:gd name="connsiteY16" fmla="*/ 1466851 h 6858001"/>
                <a:gd name="connsiteX17" fmla="*/ 2421283 w 3095625"/>
                <a:gd name="connsiteY17" fmla="*/ 1476376 h 6858001"/>
                <a:gd name="connsiteX18" fmla="*/ 2441910 w 3095625"/>
                <a:gd name="connsiteY18" fmla="*/ 1486695 h 6858001"/>
                <a:gd name="connsiteX19" fmla="*/ 2462537 w 3095625"/>
                <a:gd name="connsiteY19" fmla="*/ 1497807 h 6858001"/>
                <a:gd name="connsiteX20" fmla="*/ 2482371 w 3095625"/>
                <a:gd name="connsiteY20" fmla="*/ 1509713 h 6858001"/>
                <a:gd name="connsiteX21" fmla="*/ 2502204 w 3095625"/>
                <a:gd name="connsiteY21" fmla="*/ 1522413 h 6858001"/>
                <a:gd name="connsiteX22" fmla="*/ 2521245 w 3095625"/>
                <a:gd name="connsiteY22" fmla="*/ 1535907 h 6858001"/>
                <a:gd name="connsiteX23" fmla="*/ 2539492 w 3095625"/>
                <a:gd name="connsiteY23" fmla="*/ 1549401 h 6858001"/>
                <a:gd name="connsiteX24" fmla="*/ 2558532 w 3095625"/>
                <a:gd name="connsiteY24" fmla="*/ 1564482 h 6858001"/>
                <a:gd name="connsiteX25" fmla="*/ 2575985 w 3095625"/>
                <a:gd name="connsiteY25" fmla="*/ 1578770 h 6858001"/>
                <a:gd name="connsiteX26" fmla="*/ 2592646 w 3095625"/>
                <a:gd name="connsiteY26" fmla="*/ 1595438 h 6858001"/>
                <a:gd name="connsiteX27" fmla="*/ 2608512 w 3095625"/>
                <a:gd name="connsiteY27" fmla="*/ 1612107 h 6858001"/>
                <a:gd name="connsiteX28" fmla="*/ 2624379 w 3095625"/>
                <a:gd name="connsiteY28" fmla="*/ 1627982 h 6858001"/>
                <a:gd name="connsiteX29" fmla="*/ 2638659 w 3095625"/>
                <a:gd name="connsiteY29" fmla="*/ 1645445 h 6858001"/>
                <a:gd name="connsiteX30" fmla="*/ 2652940 w 3095625"/>
                <a:gd name="connsiteY30" fmla="*/ 1664495 h 6858001"/>
                <a:gd name="connsiteX31" fmla="*/ 2667220 w 3095625"/>
                <a:gd name="connsiteY31" fmla="*/ 1683545 h 6858001"/>
                <a:gd name="connsiteX32" fmla="*/ 2679913 w 3095625"/>
                <a:gd name="connsiteY32" fmla="*/ 1701801 h 6858001"/>
                <a:gd name="connsiteX33" fmla="*/ 2691813 w 3095625"/>
                <a:gd name="connsiteY33" fmla="*/ 1721645 h 6858001"/>
                <a:gd name="connsiteX34" fmla="*/ 2702920 w 3095625"/>
                <a:gd name="connsiteY34" fmla="*/ 1742282 h 6858001"/>
                <a:gd name="connsiteX35" fmla="*/ 2714027 w 3095625"/>
                <a:gd name="connsiteY35" fmla="*/ 1763713 h 6858001"/>
                <a:gd name="connsiteX36" fmla="*/ 2724341 w 3095625"/>
                <a:gd name="connsiteY36" fmla="*/ 1784351 h 6858001"/>
                <a:gd name="connsiteX37" fmla="*/ 2733861 w 3095625"/>
                <a:gd name="connsiteY37" fmla="*/ 1804988 h 6858001"/>
                <a:gd name="connsiteX38" fmla="*/ 2741794 w 3095625"/>
                <a:gd name="connsiteY38" fmla="*/ 1827213 h 6858001"/>
                <a:gd name="connsiteX39" fmla="*/ 2748934 w 3095625"/>
                <a:gd name="connsiteY39" fmla="*/ 1850232 h 6858001"/>
                <a:gd name="connsiteX40" fmla="*/ 2756868 w 3095625"/>
                <a:gd name="connsiteY40" fmla="*/ 1872457 h 6858001"/>
                <a:gd name="connsiteX41" fmla="*/ 2762421 w 3095625"/>
                <a:gd name="connsiteY41" fmla="*/ 1895476 h 6858001"/>
                <a:gd name="connsiteX42" fmla="*/ 2767974 w 3095625"/>
                <a:gd name="connsiteY42" fmla="*/ 1919288 h 6858001"/>
                <a:gd name="connsiteX43" fmla="*/ 2772734 w 3095625"/>
                <a:gd name="connsiteY43" fmla="*/ 1942307 h 6858001"/>
                <a:gd name="connsiteX44" fmla="*/ 3091658 w 3095625"/>
                <a:gd name="connsiteY44" fmla="*/ 3925888 h 6858001"/>
                <a:gd name="connsiteX45" fmla="*/ 3095625 w 3095625"/>
                <a:gd name="connsiteY45" fmla="*/ 3950495 h 6858001"/>
                <a:gd name="connsiteX46" fmla="*/ 3095625 w 3095625"/>
                <a:gd name="connsiteY46" fmla="*/ 3975101 h 6858001"/>
                <a:gd name="connsiteX47" fmla="*/ 3093245 w 3095625"/>
                <a:gd name="connsiteY47" fmla="*/ 4000501 h 6858001"/>
                <a:gd name="connsiteX48" fmla="*/ 3090072 w 3095625"/>
                <a:gd name="connsiteY48" fmla="*/ 4023520 h 6858001"/>
                <a:gd name="connsiteX49" fmla="*/ 3082932 w 3095625"/>
                <a:gd name="connsiteY49" fmla="*/ 4047332 h 6858001"/>
                <a:gd name="connsiteX50" fmla="*/ 3075792 w 3095625"/>
                <a:gd name="connsiteY50" fmla="*/ 4069557 h 6858001"/>
                <a:gd name="connsiteX51" fmla="*/ 3064685 w 3095625"/>
                <a:gd name="connsiteY51" fmla="*/ 4091782 h 6858001"/>
                <a:gd name="connsiteX52" fmla="*/ 3053578 w 3095625"/>
                <a:gd name="connsiteY52" fmla="*/ 4112420 h 6858001"/>
                <a:gd name="connsiteX53" fmla="*/ 3039298 w 3095625"/>
                <a:gd name="connsiteY53" fmla="*/ 4132263 h 6858001"/>
                <a:gd name="connsiteX54" fmla="*/ 3024224 w 3095625"/>
                <a:gd name="connsiteY54" fmla="*/ 4149726 h 6858001"/>
                <a:gd name="connsiteX55" fmla="*/ 3005977 w 3095625"/>
                <a:gd name="connsiteY55" fmla="*/ 4167188 h 6858001"/>
                <a:gd name="connsiteX56" fmla="*/ 2987730 w 3095625"/>
                <a:gd name="connsiteY56" fmla="*/ 4183063 h 6858001"/>
                <a:gd name="connsiteX57" fmla="*/ 2967897 w 3095625"/>
                <a:gd name="connsiteY57" fmla="*/ 4195763 h 6858001"/>
                <a:gd name="connsiteX58" fmla="*/ 2945683 w 3095625"/>
                <a:gd name="connsiteY58" fmla="*/ 4207670 h 6858001"/>
                <a:gd name="connsiteX59" fmla="*/ 2922676 w 3095625"/>
                <a:gd name="connsiteY59" fmla="*/ 4217988 h 6858001"/>
                <a:gd name="connsiteX60" fmla="*/ 2899669 w 3095625"/>
                <a:gd name="connsiteY60" fmla="*/ 4225926 h 6858001"/>
                <a:gd name="connsiteX61" fmla="*/ 2885389 w 3095625"/>
                <a:gd name="connsiteY61" fmla="*/ 4229101 h 6858001"/>
                <a:gd name="connsiteX62" fmla="*/ 2871109 w 3095625"/>
                <a:gd name="connsiteY62" fmla="*/ 4232276 h 6858001"/>
                <a:gd name="connsiteX63" fmla="*/ 2856829 w 3095625"/>
                <a:gd name="connsiteY63" fmla="*/ 4234657 h 6858001"/>
                <a:gd name="connsiteX64" fmla="*/ 2842549 w 3095625"/>
                <a:gd name="connsiteY64" fmla="*/ 4235451 h 6858001"/>
                <a:gd name="connsiteX65" fmla="*/ 2828268 w 3095625"/>
                <a:gd name="connsiteY65" fmla="*/ 4235451 h 6858001"/>
                <a:gd name="connsiteX66" fmla="*/ 2813988 w 3095625"/>
                <a:gd name="connsiteY66" fmla="*/ 4235451 h 6858001"/>
                <a:gd name="connsiteX67" fmla="*/ 2801295 w 3095625"/>
                <a:gd name="connsiteY67" fmla="*/ 4234657 h 6858001"/>
                <a:gd name="connsiteX68" fmla="*/ 2787015 w 3095625"/>
                <a:gd name="connsiteY68" fmla="*/ 4232276 h 6858001"/>
                <a:gd name="connsiteX69" fmla="*/ 2773528 w 3095625"/>
                <a:gd name="connsiteY69" fmla="*/ 4229895 h 6858001"/>
                <a:gd name="connsiteX70" fmla="*/ 2760041 w 3095625"/>
                <a:gd name="connsiteY70" fmla="*/ 4226720 h 6858001"/>
                <a:gd name="connsiteX71" fmla="*/ 2747347 w 3095625"/>
                <a:gd name="connsiteY71" fmla="*/ 4223545 h 6858001"/>
                <a:gd name="connsiteX72" fmla="*/ 2733861 w 3095625"/>
                <a:gd name="connsiteY72" fmla="*/ 4218782 h 6858001"/>
                <a:gd name="connsiteX73" fmla="*/ 2721960 w 3095625"/>
                <a:gd name="connsiteY73" fmla="*/ 4213226 h 6858001"/>
                <a:gd name="connsiteX74" fmla="*/ 2710060 w 3095625"/>
                <a:gd name="connsiteY74" fmla="*/ 4207670 h 6858001"/>
                <a:gd name="connsiteX75" fmla="*/ 2697367 w 3095625"/>
                <a:gd name="connsiteY75" fmla="*/ 4201320 h 6858001"/>
                <a:gd name="connsiteX76" fmla="*/ 2685467 w 3095625"/>
                <a:gd name="connsiteY76" fmla="*/ 4194970 h 6858001"/>
                <a:gd name="connsiteX77" fmla="*/ 2674360 w 3095625"/>
                <a:gd name="connsiteY77" fmla="*/ 4187032 h 6858001"/>
                <a:gd name="connsiteX78" fmla="*/ 2663253 w 3095625"/>
                <a:gd name="connsiteY78" fmla="*/ 4179095 h 6858001"/>
                <a:gd name="connsiteX79" fmla="*/ 2652940 w 3095625"/>
                <a:gd name="connsiteY79" fmla="*/ 4170363 h 6858001"/>
                <a:gd name="connsiteX80" fmla="*/ 2642626 w 3095625"/>
                <a:gd name="connsiteY80" fmla="*/ 4160838 h 6858001"/>
                <a:gd name="connsiteX81" fmla="*/ 2633106 w 3095625"/>
                <a:gd name="connsiteY81" fmla="*/ 4152107 h 6858001"/>
                <a:gd name="connsiteX82" fmla="*/ 2624379 w 3095625"/>
                <a:gd name="connsiteY82" fmla="*/ 4140995 h 6858001"/>
                <a:gd name="connsiteX83" fmla="*/ 2615653 w 3095625"/>
                <a:gd name="connsiteY83" fmla="*/ 4130676 h 6858001"/>
                <a:gd name="connsiteX84" fmla="*/ 2607719 w 3095625"/>
                <a:gd name="connsiteY84" fmla="*/ 4120357 h 6858001"/>
                <a:gd name="connsiteX85" fmla="*/ 2599786 w 3095625"/>
                <a:gd name="connsiteY85" fmla="*/ 4107657 h 6858001"/>
                <a:gd name="connsiteX86" fmla="*/ 2593439 w 3095625"/>
                <a:gd name="connsiteY86" fmla="*/ 4095751 h 6858001"/>
                <a:gd name="connsiteX87" fmla="*/ 2587092 w 3095625"/>
                <a:gd name="connsiteY87" fmla="*/ 4083845 h 6858001"/>
                <a:gd name="connsiteX88" fmla="*/ 2581539 w 3095625"/>
                <a:gd name="connsiteY88" fmla="*/ 4070351 h 6858001"/>
                <a:gd name="connsiteX89" fmla="*/ 2575985 w 3095625"/>
                <a:gd name="connsiteY89" fmla="*/ 4057651 h 6858001"/>
                <a:gd name="connsiteX90" fmla="*/ 2571225 w 3095625"/>
                <a:gd name="connsiteY90" fmla="*/ 4044157 h 6858001"/>
                <a:gd name="connsiteX91" fmla="*/ 2568052 w 3095625"/>
                <a:gd name="connsiteY91" fmla="*/ 4029870 h 6858001"/>
                <a:gd name="connsiteX92" fmla="*/ 2564879 w 3095625"/>
                <a:gd name="connsiteY92" fmla="*/ 4015582 h 6858001"/>
                <a:gd name="connsiteX93" fmla="*/ 2326082 w 3095625"/>
                <a:gd name="connsiteY93" fmla="*/ 2702720 h 6858001"/>
                <a:gd name="connsiteX94" fmla="*/ 2299109 w 3095625"/>
                <a:gd name="connsiteY94" fmla="*/ 3538538 h 6858001"/>
                <a:gd name="connsiteX95" fmla="*/ 2298315 w 3095625"/>
                <a:gd name="connsiteY95" fmla="*/ 3597276 h 6858001"/>
                <a:gd name="connsiteX96" fmla="*/ 2298315 w 3095625"/>
                <a:gd name="connsiteY96" fmla="*/ 3654426 h 6858001"/>
                <a:gd name="connsiteX97" fmla="*/ 2299902 w 3095625"/>
                <a:gd name="connsiteY97" fmla="*/ 3712370 h 6858001"/>
                <a:gd name="connsiteX98" fmla="*/ 2303075 w 3095625"/>
                <a:gd name="connsiteY98" fmla="*/ 3769520 h 6858001"/>
                <a:gd name="connsiteX99" fmla="*/ 2476817 w 3095625"/>
                <a:gd name="connsiteY99" fmla="*/ 6500019 h 6858001"/>
                <a:gd name="connsiteX100" fmla="*/ 2476817 w 3095625"/>
                <a:gd name="connsiteY100" fmla="*/ 6518276 h 6858001"/>
                <a:gd name="connsiteX101" fmla="*/ 2476817 w 3095625"/>
                <a:gd name="connsiteY101" fmla="*/ 6535739 h 6858001"/>
                <a:gd name="connsiteX102" fmla="*/ 2476024 w 3095625"/>
                <a:gd name="connsiteY102" fmla="*/ 6553995 h 6858001"/>
                <a:gd name="connsiteX103" fmla="*/ 2473644 w 3095625"/>
                <a:gd name="connsiteY103" fmla="*/ 6571457 h 6858001"/>
                <a:gd name="connsiteX104" fmla="*/ 2471264 w 3095625"/>
                <a:gd name="connsiteY104" fmla="*/ 6588919 h 6858001"/>
                <a:gd name="connsiteX105" fmla="*/ 2467297 w 3095625"/>
                <a:gd name="connsiteY105" fmla="*/ 6605589 h 6858001"/>
                <a:gd name="connsiteX106" fmla="*/ 2462537 w 3095625"/>
                <a:gd name="connsiteY106" fmla="*/ 6621463 h 6858001"/>
                <a:gd name="connsiteX107" fmla="*/ 2456984 w 3095625"/>
                <a:gd name="connsiteY107" fmla="*/ 6638132 h 6858001"/>
                <a:gd name="connsiteX108" fmla="*/ 2450637 w 3095625"/>
                <a:gd name="connsiteY108" fmla="*/ 6654007 h 6858001"/>
                <a:gd name="connsiteX109" fmla="*/ 2444290 w 3095625"/>
                <a:gd name="connsiteY109" fmla="*/ 6669089 h 6858001"/>
                <a:gd name="connsiteX110" fmla="*/ 2436357 w 3095625"/>
                <a:gd name="connsiteY110" fmla="*/ 6684169 h 6858001"/>
                <a:gd name="connsiteX111" fmla="*/ 2427630 w 3095625"/>
                <a:gd name="connsiteY111" fmla="*/ 6698457 h 6858001"/>
                <a:gd name="connsiteX112" fmla="*/ 2417317 w 3095625"/>
                <a:gd name="connsiteY112" fmla="*/ 6712745 h 6858001"/>
                <a:gd name="connsiteX113" fmla="*/ 2407797 w 3095625"/>
                <a:gd name="connsiteY113" fmla="*/ 6726239 h 6858001"/>
                <a:gd name="connsiteX114" fmla="*/ 2397483 w 3095625"/>
                <a:gd name="connsiteY114" fmla="*/ 6739732 h 6858001"/>
                <a:gd name="connsiteX115" fmla="*/ 2387170 w 3095625"/>
                <a:gd name="connsiteY115" fmla="*/ 6751639 h 6858001"/>
                <a:gd name="connsiteX116" fmla="*/ 2374476 w 3095625"/>
                <a:gd name="connsiteY116" fmla="*/ 6763545 h 6858001"/>
                <a:gd name="connsiteX117" fmla="*/ 2362576 w 3095625"/>
                <a:gd name="connsiteY117" fmla="*/ 6774657 h 6858001"/>
                <a:gd name="connsiteX118" fmla="*/ 2349883 w 3095625"/>
                <a:gd name="connsiteY118" fmla="*/ 6785769 h 6858001"/>
                <a:gd name="connsiteX119" fmla="*/ 2336396 w 3095625"/>
                <a:gd name="connsiteY119" fmla="*/ 6795295 h 6858001"/>
                <a:gd name="connsiteX120" fmla="*/ 2322116 w 3095625"/>
                <a:gd name="connsiteY120" fmla="*/ 6805613 h 6858001"/>
                <a:gd name="connsiteX121" fmla="*/ 2307835 w 3095625"/>
                <a:gd name="connsiteY121" fmla="*/ 6814345 h 6858001"/>
                <a:gd name="connsiteX122" fmla="*/ 2292762 w 3095625"/>
                <a:gd name="connsiteY122" fmla="*/ 6821489 h 6858001"/>
                <a:gd name="connsiteX123" fmla="*/ 2276895 w 3095625"/>
                <a:gd name="connsiteY123" fmla="*/ 6829426 h 6858001"/>
                <a:gd name="connsiteX124" fmla="*/ 2261821 w 3095625"/>
                <a:gd name="connsiteY124" fmla="*/ 6835776 h 6858001"/>
                <a:gd name="connsiteX125" fmla="*/ 2245161 w 3095625"/>
                <a:gd name="connsiteY125" fmla="*/ 6841332 h 6858001"/>
                <a:gd name="connsiteX126" fmla="*/ 2228501 w 3095625"/>
                <a:gd name="connsiteY126" fmla="*/ 6846095 h 6858001"/>
                <a:gd name="connsiteX127" fmla="*/ 2212634 w 3095625"/>
                <a:gd name="connsiteY127" fmla="*/ 6850063 h 6858001"/>
                <a:gd name="connsiteX128" fmla="*/ 2194387 w 3095625"/>
                <a:gd name="connsiteY128" fmla="*/ 6853239 h 6858001"/>
                <a:gd name="connsiteX129" fmla="*/ 2176934 w 3095625"/>
                <a:gd name="connsiteY129" fmla="*/ 6855619 h 6858001"/>
                <a:gd name="connsiteX130" fmla="*/ 2159480 w 3095625"/>
                <a:gd name="connsiteY130" fmla="*/ 6857207 h 6858001"/>
                <a:gd name="connsiteX131" fmla="*/ 2141233 w 3095625"/>
                <a:gd name="connsiteY131" fmla="*/ 6858001 h 6858001"/>
                <a:gd name="connsiteX132" fmla="*/ 2125366 w 3095625"/>
                <a:gd name="connsiteY132" fmla="*/ 6858001 h 6858001"/>
                <a:gd name="connsiteX133" fmla="*/ 2108706 w 3095625"/>
                <a:gd name="connsiteY133" fmla="*/ 6857207 h 6858001"/>
                <a:gd name="connsiteX134" fmla="*/ 2093633 w 3095625"/>
                <a:gd name="connsiteY134" fmla="*/ 6854826 h 6858001"/>
                <a:gd name="connsiteX135" fmla="*/ 2078559 w 3095625"/>
                <a:gd name="connsiteY135" fmla="*/ 6851651 h 6858001"/>
                <a:gd name="connsiteX136" fmla="*/ 2062692 w 3095625"/>
                <a:gd name="connsiteY136" fmla="*/ 6849269 h 6858001"/>
                <a:gd name="connsiteX137" fmla="*/ 2047619 w 3095625"/>
                <a:gd name="connsiteY137" fmla="*/ 6844507 h 6858001"/>
                <a:gd name="connsiteX138" fmla="*/ 2033339 w 3095625"/>
                <a:gd name="connsiteY138" fmla="*/ 6840539 h 6858001"/>
                <a:gd name="connsiteX139" fmla="*/ 2019059 w 3095625"/>
                <a:gd name="connsiteY139" fmla="*/ 6834982 h 6858001"/>
                <a:gd name="connsiteX140" fmla="*/ 2004778 w 3095625"/>
                <a:gd name="connsiteY140" fmla="*/ 6829426 h 6858001"/>
                <a:gd name="connsiteX141" fmla="*/ 1991292 w 3095625"/>
                <a:gd name="connsiteY141" fmla="*/ 6823076 h 6858001"/>
                <a:gd name="connsiteX142" fmla="*/ 1977011 w 3095625"/>
                <a:gd name="connsiteY142" fmla="*/ 6815139 h 6858001"/>
                <a:gd name="connsiteX143" fmla="*/ 1964318 w 3095625"/>
                <a:gd name="connsiteY143" fmla="*/ 6807201 h 6858001"/>
                <a:gd name="connsiteX144" fmla="*/ 1951624 w 3095625"/>
                <a:gd name="connsiteY144" fmla="*/ 6800057 h 6858001"/>
                <a:gd name="connsiteX145" fmla="*/ 1939724 w 3095625"/>
                <a:gd name="connsiteY145" fmla="*/ 6791326 h 6858001"/>
                <a:gd name="connsiteX146" fmla="*/ 1927824 w 3095625"/>
                <a:gd name="connsiteY146" fmla="*/ 6781007 h 6858001"/>
                <a:gd name="connsiteX147" fmla="*/ 1915924 w 3095625"/>
                <a:gd name="connsiteY147" fmla="*/ 6771482 h 6858001"/>
                <a:gd name="connsiteX148" fmla="*/ 1904817 w 3095625"/>
                <a:gd name="connsiteY148" fmla="*/ 6761163 h 6858001"/>
                <a:gd name="connsiteX149" fmla="*/ 1894504 w 3095625"/>
                <a:gd name="connsiteY149" fmla="*/ 6750051 h 6858001"/>
                <a:gd name="connsiteX150" fmla="*/ 1884984 w 3095625"/>
                <a:gd name="connsiteY150" fmla="*/ 6738145 h 6858001"/>
                <a:gd name="connsiteX151" fmla="*/ 1875463 w 3095625"/>
                <a:gd name="connsiteY151" fmla="*/ 6727032 h 6858001"/>
                <a:gd name="connsiteX152" fmla="*/ 1865943 w 3095625"/>
                <a:gd name="connsiteY152" fmla="*/ 6715126 h 6858001"/>
                <a:gd name="connsiteX153" fmla="*/ 1857217 w 3095625"/>
                <a:gd name="connsiteY153" fmla="*/ 6701632 h 6858001"/>
                <a:gd name="connsiteX154" fmla="*/ 1850076 w 3095625"/>
                <a:gd name="connsiteY154" fmla="*/ 6688932 h 6858001"/>
                <a:gd name="connsiteX155" fmla="*/ 1842143 w 3095625"/>
                <a:gd name="connsiteY155" fmla="*/ 6675439 h 6858001"/>
                <a:gd name="connsiteX156" fmla="*/ 1835796 w 3095625"/>
                <a:gd name="connsiteY156" fmla="*/ 6661151 h 6858001"/>
                <a:gd name="connsiteX157" fmla="*/ 1830243 w 3095625"/>
                <a:gd name="connsiteY157" fmla="*/ 6648451 h 6858001"/>
                <a:gd name="connsiteX158" fmla="*/ 1824689 w 3095625"/>
                <a:gd name="connsiteY158" fmla="*/ 6632576 h 6858001"/>
                <a:gd name="connsiteX159" fmla="*/ 1819136 w 3095625"/>
                <a:gd name="connsiteY159" fmla="*/ 6618289 h 6858001"/>
                <a:gd name="connsiteX160" fmla="*/ 1814376 w 3095625"/>
                <a:gd name="connsiteY160" fmla="*/ 6603207 h 6858001"/>
                <a:gd name="connsiteX161" fmla="*/ 1811203 w 3095625"/>
                <a:gd name="connsiteY161" fmla="*/ 6587332 h 6858001"/>
                <a:gd name="connsiteX162" fmla="*/ 1808823 w 3095625"/>
                <a:gd name="connsiteY162" fmla="*/ 6572251 h 6858001"/>
                <a:gd name="connsiteX163" fmla="*/ 1807236 w 3095625"/>
                <a:gd name="connsiteY163" fmla="*/ 6555582 h 6858001"/>
                <a:gd name="connsiteX164" fmla="*/ 1547813 w 3095625"/>
                <a:gd name="connsiteY164" fmla="*/ 4050507 h 6858001"/>
                <a:gd name="connsiteX165" fmla="*/ 1288389 w 3095625"/>
                <a:gd name="connsiteY165" fmla="*/ 6555582 h 6858001"/>
                <a:gd name="connsiteX166" fmla="*/ 1286803 w 3095625"/>
                <a:gd name="connsiteY166" fmla="*/ 6572251 h 6858001"/>
                <a:gd name="connsiteX167" fmla="*/ 1282836 w 3095625"/>
                <a:gd name="connsiteY167" fmla="*/ 6587332 h 6858001"/>
                <a:gd name="connsiteX168" fmla="*/ 1279663 w 3095625"/>
                <a:gd name="connsiteY168" fmla="*/ 6603207 h 6858001"/>
                <a:gd name="connsiteX169" fmla="*/ 1275696 w 3095625"/>
                <a:gd name="connsiteY169" fmla="*/ 6618289 h 6858001"/>
                <a:gd name="connsiteX170" fmla="*/ 1270936 w 3095625"/>
                <a:gd name="connsiteY170" fmla="*/ 6632576 h 6858001"/>
                <a:gd name="connsiteX171" fmla="*/ 1265383 w 3095625"/>
                <a:gd name="connsiteY171" fmla="*/ 6648451 h 6858001"/>
                <a:gd name="connsiteX172" fmla="*/ 1259829 w 3095625"/>
                <a:gd name="connsiteY172" fmla="*/ 6661151 h 6858001"/>
                <a:gd name="connsiteX173" fmla="*/ 1252689 w 3095625"/>
                <a:gd name="connsiteY173" fmla="*/ 6675439 h 6858001"/>
                <a:gd name="connsiteX174" fmla="*/ 1245549 w 3095625"/>
                <a:gd name="connsiteY174" fmla="*/ 6688932 h 6858001"/>
                <a:gd name="connsiteX175" fmla="*/ 1238409 w 3095625"/>
                <a:gd name="connsiteY175" fmla="*/ 6701632 h 6858001"/>
                <a:gd name="connsiteX176" fmla="*/ 1229682 w 3095625"/>
                <a:gd name="connsiteY176" fmla="*/ 6715126 h 6858001"/>
                <a:gd name="connsiteX177" fmla="*/ 1220162 w 3095625"/>
                <a:gd name="connsiteY177" fmla="*/ 6727032 h 6858001"/>
                <a:gd name="connsiteX178" fmla="*/ 1210642 w 3095625"/>
                <a:gd name="connsiteY178" fmla="*/ 6738145 h 6858001"/>
                <a:gd name="connsiteX179" fmla="*/ 1201122 w 3095625"/>
                <a:gd name="connsiteY179" fmla="*/ 6750051 h 6858001"/>
                <a:gd name="connsiteX180" fmla="*/ 1190015 w 3095625"/>
                <a:gd name="connsiteY180" fmla="*/ 6761163 h 6858001"/>
                <a:gd name="connsiteX181" fmla="*/ 1178908 w 3095625"/>
                <a:gd name="connsiteY181" fmla="*/ 6771482 h 6858001"/>
                <a:gd name="connsiteX182" fmla="*/ 1167801 w 3095625"/>
                <a:gd name="connsiteY182" fmla="*/ 6781007 h 6858001"/>
                <a:gd name="connsiteX183" fmla="*/ 1155901 w 3095625"/>
                <a:gd name="connsiteY183" fmla="*/ 6791326 h 6858001"/>
                <a:gd name="connsiteX184" fmla="*/ 1144001 w 3095625"/>
                <a:gd name="connsiteY184" fmla="*/ 6800057 h 6858001"/>
                <a:gd name="connsiteX185" fmla="*/ 1130514 w 3095625"/>
                <a:gd name="connsiteY185" fmla="*/ 6807201 h 6858001"/>
                <a:gd name="connsiteX186" fmla="*/ 1117027 w 3095625"/>
                <a:gd name="connsiteY186" fmla="*/ 6815139 h 6858001"/>
                <a:gd name="connsiteX187" fmla="*/ 1104334 w 3095625"/>
                <a:gd name="connsiteY187" fmla="*/ 6823076 h 6858001"/>
                <a:gd name="connsiteX188" fmla="*/ 1090847 w 3095625"/>
                <a:gd name="connsiteY188" fmla="*/ 6829426 h 6858001"/>
                <a:gd name="connsiteX189" fmla="*/ 1076567 w 3095625"/>
                <a:gd name="connsiteY189" fmla="*/ 6834982 h 6858001"/>
                <a:gd name="connsiteX190" fmla="*/ 1062287 w 3095625"/>
                <a:gd name="connsiteY190" fmla="*/ 6840539 h 6858001"/>
                <a:gd name="connsiteX191" fmla="*/ 1047213 w 3095625"/>
                <a:gd name="connsiteY191" fmla="*/ 6844507 h 6858001"/>
                <a:gd name="connsiteX192" fmla="*/ 1032933 w 3095625"/>
                <a:gd name="connsiteY192" fmla="*/ 6849269 h 6858001"/>
                <a:gd name="connsiteX193" fmla="*/ 1017066 w 3095625"/>
                <a:gd name="connsiteY193" fmla="*/ 6851651 h 6858001"/>
                <a:gd name="connsiteX194" fmla="*/ 1001993 w 3095625"/>
                <a:gd name="connsiteY194" fmla="*/ 6854826 h 6858001"/>
                <a:gd name="connsiteX195" fmla="*/ 985332 w 3095625"/>
                <a:gd name="connsiteY195" fmla="*/ 6857207 h 6858001"/>
                <a:gd name="connsiteX196" fmla="*/ 970259 w 3095625"/>
                <a:gd name="connsiteY196" fmla="*/ 6858001 h 6858001"/>
                <a:gd name="connsiteX197" fmla="*/ 953599 w 3095625"/>
                <a:gd name="connsiteY197" fmla="*/ 6858001 h 6858001"/>
                <a:gd name="connsiteX198" fmla="*/ 936145 w 3095625"/>
                <a:gd name="connsiteY198" fmla="*/ 6857207 h 6858001"/>
                <a:gd name="connsiteX199" fmla="*/ 918691 w 3095625"/>
                <a:gd name="connsiteY199" fmla="*/ 6855619 h 6858001"/>
                <a:gd name="connsiteX200" fmla="*/ 901238 w 3095625"/>
                <a:gd name="connsiteY200" fmla="*/ 6853239 h 6858001"/>
                <a:gd name="connsiteX201" fmla="*/ 882991 w 3095625"/>
                <a:gd name="connsiteY201" fmla="*/ 6850063 h 6858001"/>
                <a:gd name="connsiteX202" fmla="*/ 867124 w 3095625"/>
                <a:gd name="connsiteY202" fmla="*/ 6846095 h 6858001"/>
                <a:gd name="connsiteX203" fmla="*/ 850464 w 3095625"/>
                <a:gd name="connsiteY203" fmla="*/ 6841332 h 6858001"/>
                <a:gd name="connsiteX204" fmla="*/ 833804 w 3095625"/>
                <a:gd name="connsiteY204" fmla="*/ 6835776 h 6858001"/>
                <a:gd name="connsiteX205" fmla="*/ 817143 w 3095625"/>
                <a:gd name="connsiteY205" fmla="*/ 6829426 h 6858001"/>
                <a:gd name="connsiteX206" fmla="*/ 802070 w 3095625"/>
                <a:gd name="connsiteY206" fmla="*/ 6821489 h 6858001"/>
                <a:gd name="connsiteX207" fmla="*/ 787790 w 3095625"/>
                <a:gd name="connsiteY207" fmla="*/ 6814345 h 6858001"/>
                <a:gd name="connsiteX208" fmla="*/ 773509 w 3095625"/>
                <a:gd name="connsiteY208" fmla="*/ 6805613 h 6858001"/>
                <a:gd name="connsiteX209" fmla="*/ 759229 w 3095625"/>
                <a:gd name="connsiteY209" fmla="*/ 6795295 h 6858001"/>
                <a:gd name="connsiteX210" fmla="*/ 745742 w 3095625"/>
                <a:gd name="connsiteY210" fmla="*/ 6785769 h 6858001"/>
                <a:gd name="connsiteX211" fmla="*/ 733049 w 3095625"/>
                <a:gd name="connsiteY211" fmla="*/ 6774657 h 6858001"/>
                <a:gd name="connsiteX212" fmla="*/ 721149 w 3095625"/>
                <a:gd name="connsiteY212" fmla="*/ 6763545 h 6858001"/>
                <a:gd name="connsiteX213" fmla="*/ 708455 w 3095625"/>
                <a:gd name="connsiteY213" fmla="*/ 6751639 h 6858001"/>
                <a:gd name="connsiteX214" fmla="*/ 698142 w 3095625"/>
                <a:gd name="connsiteY214" fmla="*/ 6739732 h 6858001"/>
                <a:gd name="connsiteX215" fmla="*/ 687035 w 3095625"/>
                <a:gd name="connsiteY215" fmla="*/ 6726239 h 6858001"/>
                <a:gd name="connsiteX216" fmla="*/ 676722 w 3095625"/>
                <a:gd name="connsiteY216" fmla="*/ 6712745 h 6858001"/>
                <a:gd name="connsiteX217" fmla="*/ 667995 w 3095625"/>
                <a:gd name="connsiteY217" fmla="*/ 6698457 h 6858001"/>
                <a:gd name="connsiteX218" fmla="*/ 659268 w 3095625"/>
                <a:gd name="connsiteY218" fmla="*/ 6684169 h 6858001"/>
                <a:gd name="connsiteX219" fmla="*/ 651335 w 3095625"/>
                <a:gd name="connsiteY219" fmla="*/ 6669089 h 6858001"/>
                <a:gd name="connsiteX220" fmla="*/ 644988 w 3095625"/>
                <a:gd name="connsiteY220" fmla="*/ 6654007 h 6858001"/>
                <a:gd name="connsiteX221" fmla="*/ 638641 w 3095625"/>
                <a:gd name="connsiteY221" fmla="*/ 6638132 h 6858001"/>
                <a:gd name="connsiteX222" fmla="*/ 633088 w 3095625"/>
                <a:gd name="connsiteY222" fmla="*/ 6621463 h 6858001"/>
                <a:gd name="connsiteX223" fmla="*/ 628328 w 3095625"/>
                <a:gd name="connsiteY223" fmla="*/ 6605589 h 6858001"/>
                <a:gd name="connsiteX224" fmla="*/ 624361 w 3095625"/>
                <a:gd name="connsiteY224" fmla="*/ 6588919 h 6858001"/>
                <a:gd name="connsiteX225" fmla="*/ 621188 w 3095625"/>
                <a:gd name="connsiteY225" fmla="*/ 6571457 h 6858001"/>
                <a:gd name="connsiteX226" fmla="*/ 619601 w 3095625"/>
                <a:gd name="connsiteY226" fmla="*/ 6553995 h 6858001"/>
                <a:gd name="connsiteX227" fmla="*/ 617221 w 3095625"/>
                <a:gd name="connsiteY227" fmla="*/ 6535739 h 6858001"/>
                <a:gd name="connsiteX228" fmla="*/ 617221 w 3095625"/>
                <a:gd name="connsiteY228" fmla="*/ 6518276 h 6858001"/>
                <a:gd name="connsiteX229" fmla="*/ 618808 w 3095625"/>
                <a:gd name="connsiteY229" fmla="*/ 6500019 h 6858001"/>
                <a:gd name="connsiteX230" fmla="*/ 792550 w 3095625"/>
                <a:gd name="connsiteY230" fmla="*/ 3769520 h 6858001"/>
                <a:gd name="connsiteX231" fmla="*/ 795723 w 3095625"/>
                <a:gd name="connsiteY231" fmla="*/ 3712370 h 6858001"/>
                <a:gd name="connsiteX232" fmla="*/ 796516 w 3095625"/>
                <a:gd name="connsiteY232" fmla="*/ 3654426 h 6858001"/>
                <a:gd name="connsiteX233" fmla="*/ 796516 w 3095625"/>
                <a:gd name="connsiteY233" fmla="*/ 3597276 h 6858001"/>
                <a:gd name="connsiteX234" fmla="*/ 795723 w 3095625"/>
                <a:gd name="connsiteY234" fmla="*/ 3538538 h 6858001"/>
                <a:gd name="connsiteX235" fmla="*/ 769543 w 3095625"/>
                <a:gd name="connsiteY235" fmla="*/ 2702720 h 6858001"/>
                <a:gd name="connsiteX236" fmla="*/ 530746 w 3095625"/>
                <a:gd name="connsiteY236" fmla="*/ 4015582 h 6858001"/>
                <a:gd name="connsiteX237" fmla="*/ 527573 w 3095625"/>
                <a:gd name="connsiteY237" fmla="*/ 4029870 h 6858001"/>
                <a:gd name="connsiteX238" fmla="*/ 524400 w 3095625"/>
                <a:gd name="connsiteY238" fmla="*/ 4044157 h 6858001"/>
                <a:gd name="connsiteX239" fmla="*/ 519640 w 3095625"/>
                <a:gd name="connsiteY239" fmla="*/ 4057651 h 6858001"/>
                <a:gd name="connsiteX240" fmla="*/ 514086 w 3095625"/>
                <a:gd name="connsiteY240" fmla="*/ 4070351 h 6858001"/>
                <a:gd name="connsiteX241" fmla="*/ 508533 w 3095625"/>
                <a:gd name="connsiteY241" fmla="*/ 4083845 h 6858001"/>
                <a:gd name="connsiteX242" fmla="*/ 502186 w 3095625"/>
                <a:gd name="connsiteY242" fmla="*/ 4095751 h 6858001"/>
                <a:gd name="connsiteX243" fmla="*/ 495839 w 3095625"/>
                <a:gd name="connsiteY243" fmla="*/ 4107657 h 6858001"/>
                <a:gd name="connsiteX244" fmla="*/ 487906 w 3095625"/>
                <a:gd name="connsiteY244" fmla="*/ 4120357 h 6858001"/>
                <a:gd name="connsiteX245" fmla="*/ 479179 w 3095625"/>
                <a:gd name="connsiteY245" fmla="*/ 4130676 h 6858001"/>
                <a:gd name="connsiteX246" fmla="*/ 471246 w 3095625"/>
                <a:gd name="connsiteY246" fmla="*/ 4140995 h 6858001"/>
                <a:gd name="connsiteX247" fmla="*/ 461726 w 3095625"/>
                <a:gd name="connsiteY247" fmla="*/ 4152107 h 6858001"/>
                <a:gd name="connsiteX248" fmla="*/ 452999 w 3095625"/>
                <a:gd name="connsiteY248" fmla="*/ 4160838 h 6858001"/>
                <a:gd name="connsiteX249" fmla="*/ 441892 w 3095625"/>
                <a:gd name="connsiteY249" fmla="*/ 4170363 h 6858001"/>
                <a:gd name="connsiteX250" fmla="*/ 432372 w 3095625"/>
                <a:gd name="connsiteY250" fmla="*/ 4179095 h 6858001"/>
                <a:gd name="connsiteX251" fmla="*/ 421265 w 3095625"/>
                <a:gd name="connsiteY251" fmla="*/ 4187032 h 6858001"/>
                <a:gd name="connsiteX252" fmla="*/ 410158 w 3095625"/>
                <a:gd name="connsiteY252" fmla="*/ 4194970 h 6858001"/>
                <a:gd name="connsiteX253" fmla="*/ 398258 w 3095625"/>
                <a:gd name="connsiteY253" fmla="*/ 4201320 h 6858001"/>
                <a:gd name="connsiteX254" fmla="*/ 385565 w 3095625"/>
                <a:gd name="connsiteY254" fmla="*/ 4207670 h 6858001"/>
                <a:gd name="connsiteX255" fmla="*/ 373665 w 3095625"/>
                <a:gd name="connsiteY255" fmla="*/ 4213226 h 6858001"/>
                <a:gd name="connsiteX256" fmla="*/ 360971 w 3095625"/>
                <a:gd name="connsiteY256" fmla="*/ 4218782 h 6858001"/>
                <a:gd name="connsiteX257" fmla="*/ 348278 w 3095625"/>
                <a:gd name="connsiteY257" fmla="*/ 4223545 h 6858001"/>
                <a:gd name="connsiteX258" fmla="*/ 335584 w 3095625"/>
                <a:gd name="connsiteY258" fmla="*/ 4226720 h 6858001"/>
                <a:gd name="connsiteX259" fmla="*/ 322097 w 3095625"/>
                <a:gd name="connsiteY259" fmla="*/ 4229895 h 6858001"/>
                <a:gd name="connsiteX260" fmla="*/ 307817 w 3095625"/>
                <a:gd name="connsiteY260" fmla="*/ 4232276 h 6858001"/>
                <a:gd name="connsiteX261" fmla="*/ 294330 w 3095625"/>
                <a:gd name="connsiteY261" fmla="*/ 4234657 h 6858001"/>
                <a:gd name="connsiteX262" fmla="*/ 280050 w 3095625"/>
                <a:gd name="connsiteY262" fmla="*/ 4235451 h 6858001"/>
                <a:gd name="connsiteX263" fmla="*/ 267357 w 3095625"/>
                <a:gd name="connsiteY263" fmla="*/ 4235451 h 6858001"/>
                <a:gd name="connsiteX264" fmla="*/ 253076 w 3095625"/>
                <a:gd name="connsiteY264" fmla="*/ 4235451 h 6858001"/>
                <a:gd name="connsiteX265" fmla="*/ 238796 w 3095625"/>
                <a:gd name="connsiteY265" fmla="*/ 4234657 h 6858001"/>
                <a:gd name="connsiteX266" fmla="*/ 224516 w 3095625"/>
                <a:gd name="connsiteY266" fmla="*/ 4232276 h 6858001"/>
                <a:gd name="connsiteX267" fmla="*/ 210236 w 3095625"/>
                <a:gd name="connsiteY267" fmla="*/ 4229101 h 6858001"/>
                <a:gd name="connsiteX268" fmla="*/ 195956 w 3095625"/>
                <a:gd name="connsiteY268" fmla="*/ 4225926 h 6858001"/>
                <a:gd name="connsiteX269" fmla="*/ 171362 w 3095625"/>
                <a:gd name="connsiteY269" fmla="*/ 4217988 h 6858001"/>
                <a:gd name="connsiteX270" fmla="*/ 148355 w 3095625"/>
                <a:gd name="connsiteY270" fmla="*/ 4207670 h 6858001"/>
                <a:gd name="connsiteX271" fmla="*/ 127728 w 3095625"/>
                <a:gd name="connsiteY271" fmla="*/ 4195763 h 6858001"/>
                <a:gd name="connsiteX272" fmla="*/ 107101 w 3095625"/>
                <a:gd name="connsiteY272" fmla="*/ 4183063 h 6858001"/>
                <a:gd name="connsiteX273" fmla="*/ 88061 w 3095625"/>
                <a:gd name="connsiteY273" fmla="*/ 4167188 h 6858001"/>
                <a:gd name="connsiteX274" fmla="*/ 71401 w 3095625"/>
                <a:gd name="connsiteY274" fmla="*/ 4149726 h 6858001"/>
                <a:gd name="connsiteX275" fmla="*/ 56327 w 3095625"/>
                <a:gd name="connsiteY275" fmla="*/ 4132263 h 6858001"/>
                <a:gd name="connsiteX276" fmla="*/ 42047 w 3095625"/>
                <a:gd name="connsiteY276" fmla="*/ 4112420 h 6858001"/>
                <a:gd name="connsiteX277" fmla="*/ 30147 w 3095625"/>
                <a:gd name="connsiteY277" fmla="*/ 4091782 h 6858001"/>
                <a:gd name="connsiteX278" fmla="*/ 19834 w 3095625"/>
                <a:gd name="connsiteY278" fmla="*/ 4069557 h 6858001"/>
                <a:gd name="connsiteX279" fmla="*/ 12693 w 3095625"/>
                <a:gd name="connsiteY279" fmla="*/ 4047332 h 6858001"/>
                <a:gd name="connsiteX280" fmla="*/ 5553 w 3095625"/>
                <a:gd name="connsiteY280" fmla="*/ 4023520 h 6858001"/>
                <a:gd name="connsiteX281" fmla="*/ 1587 w 3095625"/>
                <a:gd name="connsiteY281" fmla="*/ 4000501 h 6858001"/>
                <a:gd name="connsiteX282" fmla="*/ 0 w 3095625"/>
                <a:gd name="connsiteY282" fmla="*/ 3975101 h 6858001"/>
                <a:gd name="connsiteX283" fmla="*/ 0 w 3095625"/>
                <a:gd name="connsiteY283" fmla="*/ 3950495 h 6858001"/>
                <a:gd name="connsiteX284" fmla="*/ 3967 w 3095625"/>
                <a:gd name="connsiteY284" fmla="*/ 3925888 h 6858001"/>
                <a:gd name="connsiteX285" fmla="*/ 322891 w 3095625"/>
                <a:gd name="connsiteY285" fmla="*/ 1942307 h 6858001"/>
                <a:gd name="connsiteX286" fmla="*/ 327651 w 3095625"/>
                <a:gd name="connsiteY286" fmla="*/ 1919288 h 6858001"/>
                <a:gd name="connsiteX287" fmla="*/ 332411 w 3095625"/>
                <a:gd name="connsiteY287" fmla="*/ 1895476 h 6858001"/>
                <a:gd name="connsiteX288" fmla="*/ 338757 w 3095625"/>
                <a:gd name="connsiteY288" fmla="*/ 1872457 h 6858001"/>
                <a:gd name="connsiteX289" fmla="*/ 345104 w 3095625"/>
                <a:gd name="connsiteY289" fmla="*/ 1850232 h 6858001"/>
                <a:gd name="connsiteX290" fmla="*/ 353038 w 3095625"/>
                <a:gd name="connsiteY290" fmla="*/ 1827213 h 6858001"/>
                <a:gd name="connsiteX291" fmla="*/ 361764 w 3095625"/>
                <a:gd name="connsiteY291" fmla="*/ 1804988 h 6858001"/>
                <a:gd name="connsiteX292" fmla="*/ 370491 w 3095625"/>
                <a:gd name="connsiteY292" fmla="*/ 1784351 h 6858001"/>
                <a:gd name="connsiteX293" fmla="*/ 381598 w 3095625"/>
                <a:gd name="connsiteY293" fmla="*/ 1763713 h 6858001"/>
                <a:gd name="connsiteX294" fmla="*/ 391118 w 3095625"/>
                <a:gd name="connsiteY294" fmla="*/ 1742282 h 6858001"/>
                <a:gd name="connsiteX295" fmla="*/ 403812 w 3095625"/>
                <a:gd name="connsiteY295" fmla="*/ 1721645 h 6858001"/>
                <a:gd name="connsiteX296" fmla="*/ 415712 w 3095625"/>
                <a:gd name="connsiteY296" fmla="*/ 1701801 h 6858001"/>
                <a:gd name="connsiteX297" fmla="*/ 428405 w 3095625"/>
                <a:gd name="connsiteY297" fmla="*/ 1683545 h 6858001"/>
                <a:gd name="connsiteX298" fmla="*/ 441892 w 3095625"/>
                <a:gd name="connsiteY298" fmla="*/ 1664495 h 6858001"/>
                <a:gd name="connsiteX299" fmla="*/ 456172 w 3095625"/>
                <a:gd name="connsiteY299" fmla="*/ 1645445 h 6858001"/>
                <a:gd name="connsiteX300" fmla="*/ 471246 w 3095625"/>
                <a:gd name="connsiteY300" fmla="*/ 1627982 h 6858001"/>
                <a:gd name="connsiteX301" fmla="*/ 487113 w 3095625"/>
                <a:gd name="connsiteY301" fmla="*/ 1612107 h 6858001"/>
                <a:gd name="connsiteX302" fmla="*/ 502979 w 3095625"/>
                <a:gd name="connsiteY302" fmla="*/ 1595438 h 6858001"/>
                <a:gd name="connsiteX303" fmla="*/ 519640 w 3095625"/>
                <a:gd name="connsiteY303" fmla="*/ 1578770 h 6858001"/>
                <a:gd name="connsiteX304" fmla="*/ 537093 w 3095625"/>
                <a:gd name="connsiteY304" fmla="*/ 1564482 h 6858001"/>
                <a:gd name="connsiteX305" fmla="*/ 555340 w 3095625"/>
                <a:gd name="connsiteY305" fmla="*/ 1549401 h 6858001"/>
                <a:gd name="connsiteX306" fmla="*/ 573587 w 3095625"/>
                <a:gd name="connsiteY306" fmla="*/ 1535907 h 6858001"/>
                <a:gd name="connsiteX307" fmla="*/ 593421 w 3095625"/>
                <a:gd name="connsiteY307" fmla="*/ 1522413 h 6858001"/>
                <a:gd name="connsiteX308" fmla="*/ 612461 w 3095625"/>
                <a:gd name="connsiteY308" fmla="*/ 1509713 h 6858001"/>
                <a:gd name="connsiteX309" fmla="*/ 633088 w 3095625"/>
                <a:gd name="connsiteY309" fmla="*/ 1497807 h 6858001"/>
                <a:gd name="connsiteX310" fmla="*/ 652921 w 3095625"/>
                <a:gd name="connsiteY310" fmla="*/ 1486695 h 6858001"/>
                <a:gd name="connsiteX311" fmla="*/ 673548 w 3095625"/>
                <a:gd name="connsiteY311" fmla="*/ 1476376 h 6858001"/>
                <a:gd name="connsiteX312" fmla="*/ 695762 w 3095625"/>
                <a:gd name="connsiteY312" fmla="*/ 1466851 h 6858001"/>
                <a:gd name="connsiteX313" fmla="*/ 717182 w 3095625"/>
                <a:gd name="connsiteY313" fmla="*/ 1458120 h 6858001"/>
                <a:gd name="connsiteX314" fmla="*/ 739396 w 3095625"/>
                <a:gd name="connsiteY314" fmla="*/ 1450182 h 6858001"/>
                <a:gd name="connsiteX315" fmla="*/ 762403 w 3095625"/>
                <a:gd name="connsiteY315" fmla="*/ 1442244 h 6858001"/>
                <a:gd name="connsiteX316" fmla="*/ 785410 w 3095625"/>
                <a:gd name="connsiteY316" fmla="*/ 1435894 h 6858001"/>
                <a:gd name="connsiteX317" fmla="*/ 808417 w 3095625"/>
                <a:gd name="connsiteY317" fmla="*/ 1430338 h 6858001"/>
                <a:gd name="connsiteX318" fmla="*/ 1547137 w 3095625"/>
                <a:gd name="connsiteY318" fmla="*/ 0 h 6858001"/>
                <a:gd name="connsiteX319" fmla="*/ 2146537 w 3095625"/>
                <a:gd name="connsiteY319" fmla="*/ 599400 h 6858001"/>
                <a:gd name="connsiteX320" fmla="*/ 1547137 w 3095625"/>
                <a:gd name="connsiteY320" fmla="*/ 1198800 h 6858001"/>
                <a:gd name="connsiteX321" fmla="*/ 947737 w 3095625"/>
                <a:gd name="connsiteY321" fmla="*/ 599400 h 6858001"/>
                <a:gd name="connsiteX322" fmla="*/ 1547137 w 3095625"/>
                <a:gd name="connsiteY322"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3095625" h="6858001">
                  <a:moveTo>
                    <a:pt x="1108301" y="1366838"/>
                  </a:moveTo>
                  <a:lnTo>
                    <a:pt x="1336783" y="2238376"/>
                  </a:lnTo>
                  <a:lnTo>
                    <a:pt x="1461338" y="1632745"/>
                  </a:lnTo>
                  <a:lnTo>
                    <a:pt x="1339957" y="1512095"/>
                  </a:lnTo>
                  <a:lnTo>
                    <a:pt x="1476412" y="1375569"/>
                  </a:lnTo>
                  <a:lnTo>
                    <a:pt x="1547813" y="1375569"/>
                  </a:lnTo>
                  <a:lnTo>
                    <a:pt x="1619214" y="1375569"/>
                  </a:lnTo>
                  <a:lnTo>
                    <a:pt x="1754082" y="1512095"/>
                  </a:lnTo>
                  <a:lnTo>
                    <a:pt x="1634287" y="1632745"/>
                  </a:lnTo>
                  <a:lnTo>
                    <a:pt x="1757255" y="2238376"/>
                  </a:lnTo>
                  <a:lnTo>
                    <a:pt x="1985738" y="1366838"/>
                  </a:lnTo>
                  <a:lnTo>
                    <a:pt x="2285622" y="1430338"/>
                  </a:lnTo>
                  <a:lnTo>
                    <a:pt x="2310215" y="1435894"/>
                  </a:lnTo>
                  <a:lnTo>
                    <a:pt x="2333222" y="1442244"/>
                  </a:lnTo>
                  <a:lnTo>
                    <a:pt x="2354643" y="1450182"/>
                  </a:lnTo>
                  <a:lnTo>
                    <a:pt x="2378443" y="1458120"/>
                  </a:lnTo>
                  <a:lnTo>
                    <a:pt x="2399863" y="1466851"/>
                  </a:lnTo>
                  <a:lnTo>
                    <a:pt x="2421283" y="1476376"/>
                  </a:lnTo>
                  <a:lnTo>
                    <a:pt x="2441910" y="1486695"/>
                  </a:lnTo>
                  <a:lnTo>
                    <a:pt x="2462537" y="1497807"/>
                  </a:lnTo>
                  <a:lnTo>
                    <a:pt x="2482371" y="1509713"/>
                  </a:lnTo>
                  <a:lnTo>
                    <a:pt x="2502204" y="1522413"/>
                  </a:lnTo>
                  <a:lnTo>
                    <a:pt x="2521245" y="1535907"/>
                  </a:lnTo>
                  <a:lnTo>
                    <a:pt x="2539492" y="1549401"/>
                  </a:lnTo>
                  <a:lnTo>
                    <a:pt x="2558532" y="1564482"/>
                  </a:lnTo>
                  <a:lnTo>
                    <a:pt x="2575985" y="1578770"/>
                  </a:lnTo>
                  <a:lnTo>
                    <a:pt x="2592646" y="1595438"/>
                  </a:lnTo>
                  <a:lnTo>
                    <a:pt x="2608512" y="1612107"/>
                  </a:lnTo>
                  <a:lnTo>
                    <a:pt x="2624379" y="1627982"/>
                  </a:lnTo>
                  <a:lnTo>
                    <a:pt x="2638659" y="1645445"/>
                  </a:lnTo>
                  <a:lnTo>
                    <a:pt x="2652940" y="1664495"/>
                  </a:lnTo>
                  <a:lnTo>
                    <a:pt x="2667220" y="1683545"/>
                  </a:lnTo>
                  <a:lnTo>
                    <a:pt x="2679913" y="1701801"/>
                  </a:lnTo>
                  <a:lnTo>
                    <a:pt x="2691813" y="1721645"/>
                  </a:lnTo>
                  <a:lnTo>
                    <a:pt x="2702920" y="1742282"/>
                  </a:lnTo>
                  <a:lnTo>
                    <a:pt x="2714027" y="1763713"/>
                  </a:lnTo>
                  <a:lnTo>
                    <a:pt x="2724341" y="1784351"/>
                  </a:lnTo>
                  <a:lnTo>
                    <a:pt x="2733861" y="1804988"/>
                  </a:lnTo>
                  <a:lnTo>
                    <a:pt x="2741794" y="1827213"/>
                  </a:lnTo>
                  <a:lnTo>
                    <a:pt x="2748934" y="1850232"/>
                  </a:lnTo>
                  <a:lnTo>
                    <a:pt x="2756868" y="1872457"/>
                  </a:lnTo>
                  <a:lnTo>
                    <a:pt x="2762421" y="1895476"/>
                  </a:lnTo>
                  <a:lnTo>
                    <a:pt x="2767974" y="1919288"/>
                  </a:lnTo>
                  <a:lnTo>
                    <a:pt x="2772734" y="1942307"/>
                  </a:lnTo>
                  <a:lnTo>
                    <a:pt x="3091658" y="3925888"/>
                  </a:lnTo>
                  <a:lnTo>
                    <a:pt x="3095625" y="3950495"/>
                  </a:lnTo>
                  <a:lnTo>
                    <a:pt x="3095625" y="3975101"/>
                  </a:lnTo>
                  <a:lnTo>
                    <a:pt x="3093245" y="4000501"/>
                  </a:lnTo>
                  <a:lnTo>
                    <a:pt x="3090072" y="4023520"/>
                  </a:lnTo>
                  <a:lnTo>
                    <a:pt x="3082932" y="4047332"/>
                  </a:lnTo>
                  <a:lnTo>
                    <a:pt x="3075792" y="4069557"/>
                  </a:lnTo>
                  <a:lnTo>
                    <a:pt x="3064685" y="4091782"/>
                  </a:lnTo>
                  <a:lnTo>
                    <a:pt x="3053578" y="4112420"/>
                  </a:lnTo>
                  <a:lnTo>
                    <a:pt x="3039298" y="4132263"/>
                  </a:lnTo>
                  <a:lnTo>
                    <a:pt x="3024224" y="4149726"/>
                  </a:lnTo>
                  <a:lnTo>
                    <a:pt x="3005977" y="4167188"/>
                  </a:lnTo>
                  <a:lnTo>
                    <a:pt x="2987730" y="4183063"/>
                  </a:lnTo>
                  <a:lnTo>
                    <a:pt x="2967897" y="4195763"/>
                  </a:lnTo>
                  <a:lnTo>
                    <a:pt x="2945683" y="4207670"/>
                  </a:lnTo>
                  <a:lnTo>
                    <a:pt x="2922676" y="4217988"/>
                  </a:lnTo>
                  <a:lnTo>
                    <a:pt x="2899669" y="4225926"/>
                  </a:lnTo>
                  <a:lnTo>
                    <a:pt x="2885389" y="4229101"/>
                  </a:lnTo>
                  <a:lnTo>
                    <a:pt x="2871109" y="4232276"/>
                  </a:lnTo>
                  <a:lnTo>
                    <a:pt x="2856829" y="4234657"/>
                  </a:lnTo>
                  <a:lnTo>
                    <a:pt x="2842549" y="4235451"/>
                  </a:lnTo>
                  <a:lnTo>
                    <a:pt x="2828268" y="4235451"/>
                  </a:lnTo>
                  <a:lnTo>
                    <a:pt x="2813988" y="4235451"/>
                  </a:lnTo>
                  <a:lnTo>
                    <a:pt x="2801295" y="4234657"/>
                  </a:lnTo>
                  <a:lnTo>
                    <a:pt x="2787015" y="4232276"/>
                  </a:lnTo>
                  <a:lnTo>
                    <a:pt x="2773528" y="4229895"/>
                  </a:lnTo>
                  <a:lnTo>
                    <a:pt x="2760041" y="4226720"/>
                  </a:lnTo>
                  <a:lnTo>
                    <a:pt x="2747347" y="4223545"/>
                  </a:lnTo>
                  <a:lnTo>
                    <a:pt x="2733861" y="4218782"/>
                  </a:lnTo>
                  <a:lnTo>
                    <a:pt x="2721960" y="4213226"/>
                  </a:lnTo>
                  <a:lnTo>
                    <a:pt x="2710060" y="4207670"/>
                  </a:lnTo>
                  <a:lnTo>
                    <a:pt x="2697367" y="4201320"/>
                  </a:lnTo>
                  <a:lnTo>
                    <a:pt x="2685467" y="4194970"/>
                  </a:lnTo>
                  <a:lnTo>
                    <a:pt x="2674360" y="4187032"/>
                  </a:lnTo>
                  <a:lnTo>
                    <a:pt x="2663253" y="4179095"/>
                  </a:lnTo>
                  <a:lnTo>
                    <a:pt x="2652940" y="4170363"/>
                  </a:lnTo>
                  <a:lnTo>
                    <a:pt x="2642626" y="4160838"/>
                  </a:lnTo>
                  <a:lnTo>
                    <a:pt x="2633106" y="4152107"/>
                  </a:lnTo>
                  <a:lnTo>
                    <a:pt x="2624379" y="4140995"/>
                  </a:lnTo>
                  <a:lnTo>
                    <a:pt x="2615653" y="4130676"/>
                  </a:lnTo>
                  <a:lnTo>
                    <a:pt x="2607719" y="4120357"/>
                  </a:lnTo>
                  <a:lnTo>
                    <a:pt x="2599786" y="4107657"/>
                  </a:lnTo>
                  <a:lnTo>
                    <a:pt x="2593439" y="4095751"/>
                  </a:lnTo>
                  <a:lnTo>
                    <a:pt x="2587092" y="4083845"/>
                  </a:lnTo>
                  <a:lnTo>
                    <a:pt x="2581539" y="4070351"/>
                  </a:lnTo>
                  <a:lnTo>
                    <a:pt x="2575985" y="4057651"/>
                  </a:lnTo>
                  <a:lnTo>
                    <a:pt x="2571225" y="4044157"/>
                  </a:lnTo>
                  <a:lnTo>
                    <a:pt x="2568052" y="4029870"/>
                  </a:lnTo>
                  <a:lnTo>
                    <a:pt x="2564879" y="4015582"/>
                  </a:lnTo>
                  <a:lnTo>
                    <a:pt x="2326082" y="2702720"/>
                  </a:lnTo>
                  <a:lnTo>
                    <a:pt x="2299109" y="3538538"/>
                  </a:lnTo>
                  <a:lnTo>
                    <a:pt x="2298315" y="3597276"/>
                  </a:lnTo>
                  <a:lnTo>
                    <a:pt x="2298315" y="3654426"/>
                  </a:lnTo>
                  <a:lnTo>
                    <a:pt x="2299902" y="3712370"/>
                  </a:lnTo>
                  <a:lnTo>
                    <a:pt x="2303075" y="3769520"/>
                  </a:lnTo>
                  <a:lnTo>
                    <a:pt x="2476817" y="6500019"/>
                  </a:lnTo>
                  <a:lnTo>
                    <a:pt x="2476817" y="6518276"/>
                  </a:lnTo>
                  <a:lnTo>
                    <a:pt x="2476817" y="6535739"/>
                  </a:lnTo>
                  <a:lnTo>
                    <a:pt x="2476024" y="6553995"/>
                  </a:lnTo>
                  <a:lnTo>
                    <a:pt x="2473644" y="6571457"/>
                  </a:lnTo>
                  <a:lnTo>
                    <a:pt x="2471264" y="6588919"/>
                  </a:lnTo>
                  <a:lnTo>
                    <a:pt x="2467297" y="6605589"/>
                  </a:lnTo>
                  <a:lnTo>
                    <a:pt x="2462537" y="6621463"/>
                  </a:lnTo>
                  <a:lnTo>
                    <a:pt x="2456984" y="6638132"/>
                  </a:lnTo>
                  <a:lnTo>
                    <a:pt x="2450637" y="6654007"/>
                  </a:lnTo>
                  <a:lnTo>
                    <a:pt x="2444290" y="6669089"/>
                  </a:lnTo>
                  <a:lnTo>
                    <a:pt x="2436357" y="6684169"/>
                  </a:lnTo>
                  <a:lnTo>
                    <a:pt x="2427630" y="6698457"/>
                  </a:lnTo>
                  <a:lnTo>
                    <a:pt x="2417317" y="6712745"/>
                  </a:lnTo>
                  <a:lnTo>
                    <a:pt x="2407797" y="6726239"/>
                  </a:lnTo>
                  <a:lnTo>
                    <a:pt x="2397483" y="6739732"/>
                  </a:lnTo>
                  <a:lnTo>
                    <a:pt x="2387170" y="6751639"/>
                  </a:lnTo>
                  <a:lnTo>
                    <a:pt x="2374476" y="6763545"/>
                  </a:lnTo>
                  <a:lnTo>
                    <a:pt x="2362576" y="6774657"/>
                  </a:lnTo>
                  <a:lnTo>
                    <a:pt x="2349883" y="6785769"/>
                  </a:lnTo>
                  <a:lnTo>
                    <a:pt x="2336396" y="6795295"/>
                  </a:lnTo>
                  <a:lnTo>
                    <a:pt x="2322116" y="6805613"/>
                  </a:lnTo>
                  <a:lnTo>
                    <a:pt x="2307835" y="6814345"/>
                  </a:lnTo>
                  <a:lnTo>
                    <a:pt x="2292762" y="6821489"/>
                  </a:lnTo>
                  <a:lnTo>
                    <a:pt x="2276895" y="6829426"/>
                  </a:lnTo>
                  <a:lnTo>
                    <a:pt x="2261821" y="6835776"/>
                  </a:lnTo>
                  <a:lnTo>
                    <a:pt x="2245161" y="6841332"/>
                  </a:lnTo>
                  <a:lnTo>
                    <a:pt x="2228501" y="6846095"/>
                  </a:lnTo>
                  <a:lnTo>
                    <a:pt x="2212634" y="6850063"/>
                  </a:lnTo>
                  <a:lnTo>
                    <a:pt x="2194387" y="6853239"/>
                  </a:lnTo>
                  <a:lnTo>
                    <a:pt x="2176934" y="6855619"/>
                  </a:lnTo>
                  <a:lnTo>
                    <a:pt x="2159480" y="6857207"/>
                  </a:lnTo>
                  <a:lnTo>
                    <a:pt x="2141233" y="6858001"/>
                  </a:lnTo>
                  <a:lnTo>
                    <a:pt x="2125366" y="6858001"/>
                  </a:lnTo>
                  <a:lnTo>
                    <a:pt x="2108706" y="6857207"/>
                  </a:lnTo>
                  <a:lnTo>
                    <a:pt x="2093633" y="6854826"/>
                  </a:lnTo>
                  <a:lnTo>
                    <a:pt x="2078559" y="6851651"/>
                  </a:lnTo>
                  <a:lnTo>
                    <a:pt x="2062692" y="6849269"/>
                  </a:lnTo>
                  <a:lnTo>
                    <a:pt x="2047619" y="6844507"/>
                  </a:lnTo>
                  <a:lnTo>
                    <a:pt x="2033339" y="6840539"/>
                  </a:lnTo>
                  <a:lnTo>
                    <a:pt x="2019059" y="6834982"/>
                  </a:lnTo>
                  <a:lnTo>
                    <a:pt x="2004778" y="6829426"/>
                  </a:lnTo>
                  <a:lnTo>
                    <a:pt x="1991292" y="6823076"/>
                  </a:lnTo>
                  <a:lnTo>
                    <a:pt x="1977011" y="6815139"/>
                  </a:lnTo>
                  <a:lnTo>
                    <a:pt x="1964318" y="6807201"/>
                  </a:lnTo>
                  <a:lnTo>
                    <a:pt x="1951624" y="6800057"/>
                  </a:lnTo>
                  <a:lnTo>
                    <a:pt x="1939724" y="6791326"/>
                  </a:lnTo>
                  <a:lnTo>
                    <a:pt x="1927824" y="6781007"/>
                  </a:lnTo>
                  <a:lnTo>
                    <a:pt x="1915924" y="6771482"/>
                  </a:lnTo>
                  <a:lnTo>
                    <a:pt x="1904817" y="6761163"/>
                  </a:lnTo>
                  <a:lnTo>
                    <a:pt x="1894504" y="6750051"/>
                  </a:lnTo>
                  <a:lnTo>
                    <a:pt x="1884984" y="6738145"/>
                  </a:lnTo>
                  <a:lnTo>
                    <a:pt x="1875463" y="6727032"/>
                  </a:lnTo>
                  <a:lnTo>
                    <a:pt x="1865943" y="6715126"/>
                  </a:lnTo>
                  <a:lnTo>
                    <a:pt x="1857217" y="6701632"/>
                  </a:lnTo>
                  <a:lnTo>
                    <a:pt x="1850076" y="6688932"/>
                  </a:lnTo>
                  <a:lnTo>
                    <a:pt x="1842143" y="6675439"/>
                  </a:lnTo>
                  <a:lnTo>
                    <a:pt x="1835796" y="6661151"/>
                  </a:lnTo>
                  <a:lnTo>
                    <a:pt x="1830243" y="6648451"/>
                  </a:lnTo>
                  <a:lnTo>
                    <a:pt x="1824689" y="6632576"/>
                  </a:lnTo>
                  <a:lnTo>
                    <a:pt x="1819136" y="6618289"/>
                  </a:lnTo>
                  <a:lnTo>
                    <a:pt x="1814376" y="6603207"/>
                  </a:lnTo>
                  <a:lnTo>
                    <a:pt x="1811203" y="6587332"/>
                  </a:lnTo>
                  <a:lnTo>
                    <a:pt x="1808823" y="6572251"/>
                  </a:lnTo>
                  <a:lnTo>
                    <a:pt x="1807236" y="6555582"/>
                  </a:lnTo>
                  <a:lnTo>
                    <a:pt x="1547813" y="4050507"/>
                  </a:lnTo>
                  <a:lnTo>
                    <a:pt x="1288389" y="6555582"/>
                  </a:lnTo>
                  <a:lnTo>
                    <a:pt x="1286803" y="6572251"/>
                  </a:lnTo>
                  <a:lnTo>
                    <a:pt x="1282836" y="6587332"/>
                  </a:lnTo>
                  <a:lnTo>
                    <a:pt x="1279663" y="6603207"/>
                  </a:lnTo>
                  <a:lnTo>
                    <a:pt x="1275696" y="6618289"/>
                  </a:lnTo>
                  <a:lnTo>
                    <a:pt x="1270936" y="6632576"/>
                  </a:lnTo>
                  <a:lnTo>
                    <a:pt x="1265383" y="6648451"/>
                  </a:lnTo>
                  <a:lnTo>
                    <a:pt x="1259829" y="6661151"/>
                  </a:lnTo>
                  <a:lnTo>
                    <a:pt x="1252689" y="6675439"/>
                  </a:lnTo>
                  <a:lnTo>
                    <a:pt x="1245549" y="6688932"/>
                  </a:lnTo>
                  <a:lnTo>
                    <a:pt x="1238409" y="6701632"/>
                  </a:lnTo>
                  <a:lnTo>
                    <a:pt x="1229682" y="6715126"/>
                  </a:lnTo>
                  <a:lnTo>
                    <a:pt x="1220162" y="6727032"/>
                  </a:lnTo>
                  <a:lnTo>
                    <a:pt x="1210642" y="6738145"/>
                  </a:lnTo>
                  <a:lnTo>
                    <a:pt x="1201122" y="6750051"/>
                  </a:lnTo>
                  <a:lnTo>
                    <a:pt x="1190015" y="6761163"/>
                  </a:lnTo>
                  <a:lnTo>
                    <a:pt x="1178908" y="6771482"/>
                  </a:lnTo>
                  <a:lnTo>
                    <a:pt x="1167801" y="6781007"/>
                  </a:lnTo>
                  <a:lnTo>
                    <a:pt x="1155901" y="6791326"/>
                  </a:lnTo>
                  <a:lnTo>
                    <a:pt x="1144001" y="6800057"/>
                  </a:lnTo>
                  <a:lnTo>
                    <a:pt x="1130514" y="6807201"/>
                  </a:lnTo>
                  <a:lnTo>
                    <a:pt x="1117027" y="6815139"/>
                  </a:lnTo>
                  <a:lnTo>
                    <a:pt x="1104334" y="6823076"/>
                  </a:lnTo>
                  <a:lnTo>
                    <a:pt x="1090847" y="6829426"/>
                  </a:lnTo>
                  <a:lnTo>
                    <a:pt x="1076567" y="6834982"/>
                  </a:lnTo>
                  <a:lnTo>
                    <a:pt x="1062287" y="6840539"/>
                  </a:lnTo>
                  <a:lnTo>
                    <a:pt x="1047213" y="6844507"/>
                  </a:lnTo>
                  <a:lnTo>
                    <a:pt x="1032933" y="6849269"/>
                  </a:lnTo>
                  <a:lnTo>
                    <a:pt x="1017066" y="6851651"/>
                  </a:lnTo>
                  <a:lnTo>
                    <a:pt x="1001993" y="6854826"/>
                  </a:lnTo>
                  <a:lnTo>
                    <a:pt x="985332" y="6857207"/>
                  </a:lnTo>
                  <a:lnTo>
                    <a:pt x="970259" y="6858001"/>
                  </a:lnTo>
                  <a:lnTo>
                    <a:pt x="953599" y="6858001"/>
                  </a:lnTo>
                  <a:lnTo>
                    <a:pt x="936145" y="6857207"/>
                  </a:lnTo>
                  <a:lnTo>
                    <a:pt x="918691" y="6855619"/>
                  </a:lnTo>
                  <a:lnTo>
                    <a:pt x="901238" y="6853239"/>
                  </a:lnTo>
                  <a:lnTo>
                    <a:pt x="882991" y="6850063"/>
                  </a:lnTo>
                  <a:lnTo>
                    <a:pt x="867124" y="6846095"/>
                  </a:lnTo>
                  <a:lnTo>
                    <a:pt x="850464" y="6841332"/>
                  </a:lnTo>
                  <a:lnTo>
                    <a:pt x="833804" y="6835776"/>
                  </a:lnTo>
                  <a:lnTo>
                    <a:pt x="817143" y="6829426"/>
                  </a:lnTo>
                  <a:lnTo>
                    <a:pt x="802070" y="6821489"/>
                  </a:lnTo>
                  <a:lnTo>
                    <a:pt x="787790" y="6814345"/>
                  </a:lnTo>
                  <a:lnTo>
                    <a:pt x="773509" y="6805613"/>
                  </a:lnTo>
                  <a:lnTo>
                    <a:pt x="759229" y="6795295"/>
                  </a:lnTo>
                  <a:lnTo>
                    <a:pt x="745742" y="6785769"/>
                  </a:lnTo>
                  <a:lnTo>
                    <a:pt x="733049" y="6774657"/>
                  </a:lnTo>
                  <a:lnTo>
                    <a:pt x="721149" y="6763545"/>
                  </a:lnTo>
                  <a:lnTo>
                    <a:pt x="708455" y="6751639"/>
                  </a:lnTo>
                  <a:lnTo>
                    <a:pt x="698142" y="6739732"/>
                  </a:lnTo>
                  <a:lnTo>
                    <a:pt x="687035" y="6726239"/>
                  </a:lnTo>
                  <a:lnTo>
                    <a:pt x="676722" y="6712745"/>
                  </a:lnTo>
                  <a:lnTo>
                    <a:pt x="667995" y="6698457"/>
                  </a:lnTo>
                  <a:lnTo>
                    <a:pt x="659268" y="6684169"/>
                  </a:lnTo>
                  <a:lnTo>
                    <a:pt x="651335" y="6669089"/>
                  </a:lnTo>
                  <a:lnTo>
                    <a:pt x="644988" y="6654007"/>
                  </a:lnTo>
                  <a:lnTo>
                    <a:pt x="638641" y="6638132"/>
                  </a:lnTo>
                  <a:lnTo>
                    <a:pt x="633088" y="6621463"/>
                  </a:lnTo>
                  <a:lnTo>
                    <a:pt x="628328" y="6605589"/>
                  </a:lnTo>
                  <a:lnTo>
                    <a:pt x="624361" y="6588919"/>
                  </a:lnTo>
                  <a:lnTo>
                    <a:pt x="621188" y="6571457"/>
                  </a:lnTo>
                  <a:lnTo>
                    <a:pt x="619601" y="6553995"/>
                  </a:lnTo>
                  <a:lnTo>
                    <a:pt x="617221" y="6535739"/>
                  </a:lnTo>
                  <a:lnTo>
                    <a:pt x="617221" y="6518276"/>
                  </a:lnTo>
                  <a:lnTo>
                    <a:pt x="618808" y="6500019"/>
                  </a:lnTo>
                  <a:lnTo>
                    <a:pt x="792550" y="3769520"/>
                  </a:lnTo>
                  <a:lnTo>
                    <a:pt x="795723" y="3712370"/>
                  </a:lnTo>
                  <a:lnTo>
                    <a:pt x="796516" y="3654426"/>
                  </a:lnTo>
                  <a:lnTo>
                    <a:pt x="796516" y="3597276"/>
                  </a:lnTo>
                  <a:lnTo>
                    <a:pt x="795723" y="3538538"/>
                  </a:lnTo>
                  <a:lnTo>
                    <a:pt x="769543" y="2702720"/>
                  </a:lnTo>
                  <a:lnTo>
                    <a:pt x="530746" y="4015582"/>
                  </a:lnTo>
                  <a:lnTo>
                    <a:pt x="527573" y="4029870"/>
                  </a:lnTo>
                  <a:lnTo>
                    <a:pt x="524400" y="4044157"/>
                  </a:lnTo>
                  <a:lnTo>
                    <a:pt x="519640" y="4057651"/>
                  </a:lnTo>
                  <a:lnTo>
                    <a:pt x="514086" y="4070351"/>
                  </a:lnTo>
                  <a:lnTo>
                    <a:pt x="508533" y="4083845"/>
                  </a:lnTo>
                  <a:lnTo>
                    <a:pt x="502186" y="4095751"/>
                  </a:lnTo>
                  <a:lnTo>
                    <a:pt x="495839" y="4107657"/>
                  </a:lnTo>
                  <a:lnTo>
                    <a:pt x="487906" y="4120357"/>
                  </a:lnTo>
                  <a:lnTo>
                    <a:pt x="479179" y="4130676"/>
                  </a:lnTo>
                  <a:lnTo>
                    <a:pt x="471246" y="4140995"/>
                  </a:lnTo>
                  <a:lnTo>
                    <a:pt x="461726" y="4152107"/>
                  </a:lnTo>
                  <a:lnTo>
                    <a:pt x="452999" y="4160838"/>
                  </a:lnTo>
                  <a:lnTo>
                    <a:pt x="441892" y="4170363"/>
                  </a:lnTo>
                  <a:lnTo>
                    <a:pt x="432372" y="4179095"/>
                  </a:lnTo>
                  <a:lnTo>
                    <a:pt x="421265" y="4187032"/>
                  </a:lnTo>
                  <a:lnTo>
                    <a:pt x="410158" y="4194970"/>
                  </a:lnTo>
                  <a:lnTo>
                    <a:pt x="398258" y="4201320"/>
                  </a:lnTo>
                  <a:lnTo>
                    <a:pt x="385565" y="4207670"/>
                  </a:lnTo>
                  <a:lnTo>
                    <a:pt x="373665" y="4213226"/>
                  </a:lnTo>
                  <a:lnTo>
                    <a:pt x="360971" y="4218782"/>
                  </a:lnTo>
                  <a:lnTo>
                    <a:pt x="348278" y="4223545"/>
                  </a:lnTo>
                  <a:lnTo>
                    <a:pt x="335584" y="4226720"/>
                  </a:lnTo>
                  <a:lnTo>
                    <a:pt x="322097" y="4229895"/>
                  </a:lnTo>
                  <a:lnTo>
                    <a:pt x="307817" y="4232276"/>
                  </a:lnTo>
                  <a:lnTo>
                    <a:pt x="294330" y="4234657"/>
                  </a:lnTo>
                  <a:lnTo>
                    <a:pt x="280050" y="4235451"/>
                  </a:lnTo>
                  <a:lnTo>
                    <a:pt x="267357" y="4235451"/>
                  </a:lnTo>
                  <a:lnTo>
                    <a:pt x="253076" y="4235451"/>
                  </a:lnTo>
                  <a:lnTo>
                    <a:pt x="238796" y="4234657"/>
                  </a:lnTo>
                  <a:lnTo>
                    <a:pt x="224516" y="4232276"/>
                  </a:lnTo>
                  <a:lnTo>
                    <a:pt x="210236" y="4229101"/>
                  </a:lnTo>
                  <a:lnTo>
                    <a:pt x="195956" y="4225926"/>
                  </a:lnTo>
                  <a:lnTo>
                    <a:pt x="171362" y="4217988"/>
                  </a:lnTo>
                  <a:lnTo>
                    <a:pt x="148355" y="4207670"/>
                  </a:lnTo>
                  <a:lnTo>
                    <a:pt x="127728" y="4195763"/>
                  </a:lnTo>
                  <a:lnTo>
                    <a:pt x="107101" y="4183063"/>
                  </a:lnTo>
                  <a:lnTo>
                    <a:pt x="88061" y="4167188"/>
                  </a:lnTo>
                  <a:lnTo>
                    <a:pt x="71401" y="4149726"/>
                  </a:lnTo>
                  <a:lnTo>
                    <a:pt x="56327" y="4132263"/>
                  </a:lnTo>
                  <a:lnTo>
                    <a:pt x="42047" y="4112420"/>
                  </a:lnTo>
                  <a:lnTo>
                    <a:pt x="30147" y="4091782"/>
                  </a:lnTo>
                  <a:lnTo>
                    <a:pt x="19834" y="4069557"/>
                  </a:lnTo>
                  <a:lnTo>
                    <a:pt x="12693" y="4047332"/>
                  </a:lnTo>
                  <a:lnTo>
                    <a:pt x="5553" y="4023520"/>
                  </a:lnTo>
                  <a:lnTo>
                    <a:pt x="1587" y="4000501"/>
                  </a:lnTo>
                  <a:lnTo>
                    <a:pt x="0" y="3975101"/>
                  </a:lnTo>
                  <a:lnTo>
                    <a:pt x="0" y="3950495"/>
                  </a:lnTo>
                  <a:lnTo>
                    <a:pt x="3967" y="3925888"/>
                  </a:lnTo>
                  <a:lnTo>
                    <a:pt x="322891" y="1942307"/>
                  </a:lnTo>
                  <a:lnTo>
                    <a:pt x="327651" y="1919288"/>
                  </a:lnTo>
                  <a:lnTo>
                    <a:pt x="332411" y="1895476"/>
                  </a:lnTo>
                  <a:lnTo>
                    <a:pt x="338757" y="1872457"/>
                  </a:lnTo>
                  <a:lnTo>
                    <a:pt x="345104" y="1850232"/>
                  </a:lnTo>
                  <a:lnTo>
                    <a:pt x="353038" y="1827213"/>
                  </a:lnTo>
                  <a:lnTo>
                    <a:pt x="361764" y="1804988"/>
                  </a:lnTo>
                  <a:lnTo>
                    <a:pt x="370491" y="1784351"/>
                  </a:lnTo>
                  <a:lnTo>
                    <a:pt x="381598" y="1763713"/>
                  </a:lnTo>
                  <a:lnTo>
                    <a:pt x="391118" y="1742282"/>
                  </a:lnTo>
                  <a:lnTo>
                    <a:pt x="403812" y="1721645"/>
                  </a:lnTo>
                  <a:lnTo>
                    <a:pt x="415712" y="1701801"/>
                  </a:lnTo>
                  <a:lnTo>
                    <a:pt x="428405" y="1683545"/>
                  </a:lnTo>
                  <a:lnTo>
                    <a:pt x="441892" y="1664495"/>
                  </a:lnTo>
                  <a:lnTo>
                    <a:pt x="456172" y="1645445"/>
                  </a:lnTo>
                  <a:lnTo>
                    <a:pt x="471246" y="1627982"/>
                  </a:lnTo>
                  <a:lnTo>
                    <a:pt x="487113" y="1612107"/>
                  </a:lnTo>
                  <a:lnTo>
                    <a:pt x="502979" y="1595438"/>
                  </a:lnTo>
                  <a:lnTo>
                    <a:pt x="519640" y="1578770"/>
                  </a:lnTo>
                  <a:lnTo>
                    <a:pt x="537093" y="1564482"/>
                  </a:lnTo>
                  <a:lnTo>
                    <a:pt x="555340" y="1549401"/>
                  </a:lnTo>
                  <a:lnTo>
                    <a:pt x="573587" y="1535907"/>
                  </a:lnTo>
                  <a:lnTo>
                    <a:pt x="593421" y="1522413"/>
                  </a:lnTo>
                  <a:lnTo>
                    <a:pt x="612461" y="1509713"/>
                  </a:lnTo>
                  <a:lnTo>
                    <a:pt x="633088" y="1497807"/>
                  </a:lnTo>
                  <a:lnTo>
                    <a:pt x="652921" y="1486695"/>
                  </a:lnTo>
                  <a:lnTo>
                    <a:pt x="673548" y="1476376"/>
                  </a:lnTo>
                  <a:lnTo>
                    <a:pt x="695762" y="1466851"/>
                  </a:lnTo>
                  <a:lnTo>
                    <a:pt x="717182" y="1458120"/>
                  </a:lnTo>
                  <a:lnTo>
                    <a:pt x="739396" y="1450182"/>
                  </a:lnTo>
                  <a:lnTo>
                    <a:pt x="762403" y="1442244"/>
                  </a:lnTo>
                  <a:lnTo>
                    <a:pt x="785410" y="1435894"/>
                  </a:lnTo>
                  <a:lnTo>
                    <a:pt x="808417" y="1430338"/>
                  </a:lnTo>
                  <a:close/>
                  <a:moveTo>
                    <a:pt x="1547137" y="0"/>
                  </a:moveTo>
                  <a:cubicBezTo>
                    <a:pt x="1878176" y="0"/>
                    <a:pt x="2146537" y="268361"/>
                    <a:pt x="2146537" y="599400"/>
                  </a:cubicBezTo>
                  <a:cubicBezTo>
                    <a:pt x="2146537" y="930439"/>
                    <a:pt x="1878176" y="1198800"/>
                    <a:pt x="1547137" y="1198800"/>
                  </a:cubicBezTo>
                  <a:cubicBezTo>
                    <a:pt x="1216098" y="1198800"/>
                    <a:pt x="947737" y="930439"/>
                    <a:pt x="947737" y="599400"/>
                  </a:cubicBezTo>
                  <a:cubicBezTo>
                    <a:pt x="947737" y="268361"/>
                    <a:pt x="1216098" y="0"/>
                    <a:pt x="15471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a:spLocks noChangeArrowheads="1"/>
          </p:cNvSpPr>
          <p:nvPr/>
        </p:nvSpPr>
        <p:spPr bwMode="auto">
          <a:xfrm>
            <a:off x="1077803" y="1312739"/>
            <a:ext cx="2126602" cy="202658"/>
          </a:xfrm>
          <a:prstGeom prst="rect">
            <a:avLst/>
          </a:prstGeom>
          <a:noFill/>
          <a:ln w="9525">
            <a:noFill/>
            <a:miter lim="800000"/>
          </a:ln>
        </p:spPr>
        <p:txBody>
          <a:bodyPr lIns="0" tIns="0" rIns="0" bIns="0">
            <a:spAutoFit/>
          </a:bodyPr>
          <a:lstStyle/>
          <a:p>
            <a:r>
              <a:rPr lang="zh-CN" altLang="en-US" sz="1300" dirty="0">
                <a:solidFill>
                  <a:schemeClr val="tx2"/>
                </a:solidFill>
                <a:latin typeface="微软雅黑" panose="020B0503020204020204" pitchFamily="34" charset="-122"/>
              </a:rPr>
              <a:t>请添加文字内容</a:t>
            </a:r>
          </a:p>
        </p:txBody>
      </p:sp>
      <p:sp>
        <p:nvSpPr>
          <p:cNvPr id="46" name="TextBox 45"/>
          <p:cNvSpPr txBox="1">
            <a:spLocks noChangeArrowheads="1"/>
          </p:cNvSpPr>
          <p:nvPr/>
        </p:nvSpPr>
        <p:spPr bwMode="auto">
          <a:xfrm>
            <a:off x="1077801" y="1621264"/>
            <a:ext cx="2087775" cy="415626"/>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49" name="TextBox 48"/>
          <p:cNvSpPr txBox="1">
            <a:spLocks noChangeArrowheads="1"/>
          </p:cNvSpPr>
          <p:nvPr/>
        </p:nvSpPr>
        <p:spPr bwMode="auto">
          <a:xfrm>
            <a:off x="1077803" y="2375936"/>
            <a:ext cx="2126602" cy="405316"/>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52" name="TextBox 51"/>
          <p:cNvSpPr txBox="1">
            <a:spLocks noChangeArrowheads="1"/>
          </p:cNvSpPr>
          <p:nvPr/>
        </p:nvSpPr>
        <p:spPr bwMode="auto">
          <a:xfrm>
            <a:off x="1077801" y="2684461"/>
            <a:ext cx="2087775" cy="554169"/>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a:p>
            <a:pPr algn="just"/>
            <a:endParaRPr lang="en-US" altLang="zh-CN" sz="900" dirty="0">
              <a:solidFill>
                <a:srgbClr val="808080"/>
              </a:solidFill>
              <a:latin typeface="微软雅黑" panose="020B0503020204020204" pitchFamily="34" charset="-122"/>
            </a:endParaRPr>
          </a:p>
        </p:txBody>
      </p:sp>
      <p:sp>
        <p:nvSpPr>
          <p:cNvPr id="53" name="TextBox 52"/>
          <p:cNvSpPr txBox="1">
            <a:spLocks noChangeArrowheads="1"/>
          </p:cNvSpPr>
          <p:nvPr/>
        </p:nvSpPr>
        <p:spPr bwMode="auto">
          <a:xfrm>
            <a:off x="1077803" y="3486016"/>
            <a:ext cx="2126602" cy="405316"/>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54" name="TextBox 53"/>
          <p:cNvSpPr txBox="1">
            <a:spLocks noChangeArrowheads="1"/>
          </p:cNvSpPr>
          <p:nvPr/>
        </p:nvSpPr>
        <p:spPr bwMode="auto">
          <a:xfrm>
            <a:off x="1077801" y="3793029"/>
            <a:ext cx="2087775" cy="415626"/>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55" name="TextBox 54"/>
          <p:cNvSpPr txBox="1">
            <a:spLocks noChangeArrowheads="1"/>
          </p:cNvSpPr>
          <p:nvPr/>
        </p:nvSpPr>
        <p:spPr bwMode="auto">
          <a:xfrm>
            <a:off x="6047218" y="1348030"/>
            <a:ext cx="2126602" cy="202658"/>
          </a:xfrm>
          <a:prstGeom prst="rect">
            <a:avLst/>
          </a:prstGeom>
          <a:noFill/>
          <a:ln w="9525">
            <a:noFill/>
            <a:miter lim="800000"/>
          </a:ln>
        </p:spPr>
        <p:txBody>
          <a:bodyPr lIns="0" tIns="0" rIns="0" bIns="0">
            <a:spAutoFit/>
          </a:bodyPr>
          <a:lstStyle/>
          <a:p>
            <a:r>
              <a:rPr lang="zh-CN" altLang="en-US" sz="1300" dirty="0">
                <a:solidFill>
                  <a:schemeClr val="tx2"/>
                </a:solidFill>
                <a:latin typeface="微软雅黑" panose="020B0503020204020204" pitchFamily="34" charset="-122"/>
              </a:rPr>
              <a:t>请添加文字内容</a:t>
            </a:r>
          </a:p>
        </p:txBody>
      </p:sp>
      <p:sp>
        <p:nvSpPr>
          <p:cNvPr id="56" name="TextBox 55"/>
          <p:cNvSpPr txBox="1">
            <a:spLocks noChangeArrowheads="1"/>
          </p:cNvSpPr>
          <p:nvPr/>
        </p:nvSpPr>
        <p:spPr bwMode="auto">
          <a:xfrm>
            <a:off x="6047216" y="1656554"/>
            <a:ext cx="2087775" cy="415626"/>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
        <p:nvSpPr>
          <p:cNvPr id="57" name="TextBox 56"/>
          <p:cNvSpPr txBox="1">
            <a:spLocks noChangeArrowheads="1"/>
          </p:cNvSpPr>
          <p:nvPr/>
        </p:nvSpPr>
        <p:spPr bwMode="auto">
          <a:xfrm>
            <a:off x="6047218" y="2411227"/>
            <a:ext cx="2126602" cy="405316"/>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58" name="TextBox 57"/>
          <p:cNvSpPr txBox="1">
            <a:spLocks noChangeArrowheads="1"/>
          </p:cNvSpPr>
          <p:nvPr/>
        </p:nvSpPr>
        <p:spPr bwMode="auto">
          <a:xfrm>
            <a:off x="6047216" y="2719751"/>
            <a:ext cx="2087775" cy="554169"/>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a:p>
            <a:pPr algn="just"/>
            <a:endParaRPr lang="en-US" altLang="zh-CN" sz="900" dirty="0">
              <a:solidFill>
                <a:srgbClr val="808080"/>
              </a:solidFill>
              <a:latin typeface="微软雅黑" panose="020B0503020204020204" pitchFamily="34" charset="-122"/>
            </a:endParaRPr>
          </a:p>
        </p:txBody>
      </p:sp>
      <p:sp>
        <p:nvSpPr>
          <p:cNvPr id="59" name="TextBox 58"/>
          <p:cNvSpPr txBox="1">
            <a:spLocks noChangeArrowheads="1"/>
          </p:cNvSpPr>
          <p:nvPr/>
        </p:nvSpPr>
        <p:spPr bwMode="auto">
          <a:xfrm>
            <a:off x="6047218" y="3521307"/>
            <a:ext cx="2126602" cy="405316"/>
          </a:xfrm>
          <a:prstGeom prst="rect">
            <a:avLst/>
          </a:prstGeom>
          <a:noFill/>
          <a:ln w="9525">
            <a:noFill/>
            <a:miter lim="800000"/>
          </a:ln>
        </p:spPr>
        <p:txBody>
          <a:bodyPr lIns="0" tIns="0" rIns="0" bIns="0">
            <a:spAutoFit/>
          </a:bodyPr>
          <a:lstStyle/>
          <a:p>
            <a:r>
              <a:rPr lang="zh-CN" altLang="en-US" sz="1300" dirty="0">
                <a:solidFill>
                  <a:schemeClr val="tx2"/>
                </a:solidFill>
              </a:rPr>
              <a:t>请添加文字内容</a:t>
            </a:r>
          </a:p>
          <a:p>
            <a:endParaRPr lang="zh-CN" altLang="en-US" sz="1300" dirty="0">
              <a:solidFill>
                <a:schemeClr val="tx2"/>
              </a:solidFill>
              <a:latin typeface="微软雅黑" panose="020B0503020204020204" pitchFamily="34" charset="-122"/>
            </a:endParaRPr>
          </a:p>
        </p:txBody>
      </p:sp>
      <p:sp>
        <p:nvSpPr>
          <p:cNvPr id="60" name="TextBox 59"/>
          <p:cNvSpPr txBox="1">
            <a:spLocks noChangeArrowheads="1"/>
          </p:cNvSpPr>
          <p:nvPr/>
        </p:nvSpPr>
        <p:spPr bwMode="auto">
          <a:xfrm>
            <a:off x="6047216" y="3828320"/>
            <a:ext cx="2087775" cy="415626"/>
          </a:xfrm>
          <a:prstGeom prst="rect">
            <a:avLst/>
          </a:prstGeom>
          <a:noFill/>
          <a:ln w="9525">
            <a:noFill/>
            <a:miter lim="800000"/>
          </a:ln>
        </p:spPr>
        <p:txBody>
          <a:bodyPr lIns="0" tIns="0" rIns="0" bIns="0">
            <a:spAutoFit/>
          </a:bodyPr>
          <a:lstStyle/>
          <a:p>
            <a:pPr algn="just"/>
            <a:r>
              <a:rPr lang="zh-CN" altLang="en-US" sz="900" dirty="0">
                <a:solidFill>
                  <a:srgbClr val="808080"/>
                </a:solidFill>
              </a:rPr>
              <a:t>请在此处插入你需要的文字内容请在此处插入你需要的文字内容请在此处插入你需要的文字内容</a:t>
            </a:r>
            <a:endParaRPr lang="en-US" altLang="zh-CN" sz="900" dirty="0">
              <a:solidFill>
                <a:srgbClr val="808080"/>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right)">
                                      <p:cBhvr>
                                        <p:cTn id="19" dur="500"/>
                                        <p:tgtEl>
                                          <p:spTgt spid="4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right)">
                                      <p:cBhvr>
                                        <p:cTn id="22" dur="500"/>
                                        <p:tgtEl>
                                          <p:spTgt spid="4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right)">
                                      <p:cBhvr>
                                        <p:cTn id="25" dur="500"/>
                                        <p:tgtEl>
                                          <p:spTgt spid="5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right)">
                                      <p:cBhvr>
                                        <p:cTn id="28" dur="500"/>
                                        <p:tgtEl>
                                          <p:spTgt spid="5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right)">
                                      <p:cBhvr>
                                        <p:cTn id="34" dur="500"/>
                                        <p:tgtEl>
                                          <p:spTgt spid="5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right)">
                                      <p:cBhvr>
                                        <p:cTn id="37" dur="500"/>
                                        <p:tgtEl>
                                          <p:spTgt spid="5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right)">
                                      <p:cBhvr>
                                        <p:cTn id="40" dur="500"/>
                                        <p:tgtEl>
                                          <p:spTgt spid="5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right)">
                                      <p:cBhvr>
                                        <p:cTn id="43" dur="500"/>
                                        <p:tgtEl>
                                          <p:spTgt spid="5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right)">
                                      <p:cBhvr>
                                        <p:cTn id="46" dur="500"/>
                                        <p:tgtEl>
                                          <p:spTgt spid="5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right)">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p:bldP spid="46" grpId="0"/>
      <p:bldP spid="49" grpId="0"/>
      <p:bldP spid="52" grpId="0"/>
      <p:bldP spid="53" grpId="0"/>
      <p:bldP spid="54" grpId="0"/>
      <p:bldP spid="55"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4294967295"/>
          </p:nvPr>
        </p:nvPicPr>
        <p:blipFill>
          <a:blip r:embed="rId3" cstate="print"/>
          <a:stretch>
            <a:fillRect/>
          </a:stretch>
        </p:blipFill>
        <p:spPr>
          <a:xfrm>
            <a:off x="4135471" y="1252925"/>
            <a:ext cx="4467782" cy="2982245"/>
          </a:xfrm>
        </p:spPr>
      </p:pic>
      <p:sp>
        <p:nvSpPr>
          <p:cNvPr id="14" name="矩形 13"/>
          <p:cNvSpPr/>
          <p:nvPr/>
        </p:nvSpPr>
        <p:spPr>
          <a:xfrm>
            <a:off x="933612" y="1502693"/>
            <a:ext cx="3334330" cy="2450042"/>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sp>
        <p:nvSpPr>
          <p:cNvPr id="15" name="矩形 14"/>
          <p:cNvSpPr/>
          <p:nvPr/>
        </p:nvSpPr>
        <p:spPr>
          <a:xfrm>
            <a:off x="839157" y="1724239"/>
            <a:ext cx="247381" cy="200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grpSp>
        <p:nvGrpSpPr>
          <p:cNvPr id="2" name="组合 19"/>
          <p:cNvGrpSpPr/>
          <p:nvPr/>
        </p:nvGrpSpPr>
        <p:grpSpPr>
          <a:xfrm>
            <a:off x="1086538" y="2211163"/>
            <a:ext cx="2876550" cy="1402787"/>
            <a:chOff x="1448465" y="2947308"/>
            <a:chExt cx="3834735" cy="1869805"/>
          </a:xfrm>
        </p:grpSpPr>
        <p:cxnSp>
          <p:nvCxnSpPr>
            <p:cNvPr id="17" name="直接连接符 16"/>
            <p:cNvCxnSpPr/>
            <p:nvPr/>
          </p:nvCxnSpPr>
          <p:spPr>
            <a:xfrm>
              <a:off x="1596572" y="2947308"/>
              <a:ext cx="8418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448465" y="3068943"/>
              <a:ext cx="3834735" cy="1748170"/>
            </a:xfrm>
            <a:prstGeom prst="rect">
              <a:avLst/>
            </a:prstGeom>
          </p:spPr>
          <p:txBody>
            <a:bodyPr wrap="square">
              <a:spAutoFit/>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100" dirty="0">
                  <a:solidFill>
                    <a:schemeClr val="tx1">
                      <a:lumMod val="50000"/>
                      <a:lumOff val="50000"/>
                    </a:schemeClr>
                  </a:solidFill>
                </a:rPr>
                <a:t>Microsoft Office PowerPoint</a:t>
              </a:r>
              <a:r>
                <a:rPr lang="zh-CN" altLang="en-US" sz="1100" dirty="0">
                  <a:solidFill>
                    <a:schemeClr val="tx1">
                      <a:lumMod val="50000"/>
                      <a:lumOff val="50000"/>
                    </a:schemeClr>
                  </a:solidFill>
                </a:rPr>
                <a:t>不仅可以创建演示文稿，还可以在互联网上召开面对面会议、远程会议或在网上给观众展示演示文稿</a:t>
              </a:r>
            </a:p>
          </p:txBody>
        </p:sp>
      </p:grpSp>
      <p:sp>
        <p:nvSpPr>
          <p:cNvPr id="19" name="矩形 18"/>
          <p:cNvSpPr/>
          <p:nvPr/>
        </p:nvSpPr>
        <p:spPr>
          <a:xfrm>
            <a:off x="1086538" y="1810771"/>
            <a:ext cx="2103532" cy="346263"/>
          </a:xfrm>
          <a:prstGeom prst="rect">
            <a:avLst/>
          </a:prstGeom>
        </p:spPr>
        <p:txBody>
          <a:bodyPr wrap="square" lIns="68594" tIns="34297" rIns="68594" bIns="34297">
            <a:spAutoFit/>
          </a:bodyPr>
          <a:lstStyle/>
          <a:p>
            <a:pPr algn="just">
              <a:lnSpc>
                <a:spcPct val="120000"/>
              </a:lnSpc>
            </a:pPr>
            <a:r>
              <a:rPr lang="zh-CN" altLang="en-US" sz="1500" b="1" dirty="0">
                <a:solidFill>
                  <a:schemeClr val="tx1">
                    <a:lumMod val="65000"/>
                    <a:lumOff val="35000"/>
                  </a:schemeClr>
                </a:solidFill>
              </a:rPr>
              <a:t>标题文字添加</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未标题-1.jpg"/>
          <p:cNvPicPr>
            <a:picLocks noChangeAspect="1" noChangeArrowheads="1"/>
          </p:cNvPicPr>
          <p:nvPr/>
        </p:nvPicPr>
        <p:blipFill>
          <a:blip r:embed="rId3" cstate="print"/>
          <a:srcRect/>
          <a:stretch>
            <a:fillRect/>
          </a:stretch>
        </p:blipFill>
        <p:spPr bwMode="auto">
          <a:xfrm>
            <a:off x="0" y="-3174"/>
            <a:ext cx="9144000" cy="5148262"/>
          </a:xfrm>
          <a:prstGeom prst="rect">
            <a:avLst/>
          </a:prstGeom>
          <a:noFill/>
        </p:spPr>
      </p:pic>
      <p:sp>
        <p:nvSpPr>
          <p:cNvPr id="50" name="Text Placeholder 3"/>
          <p:cNvSpPr txBox="1"/>
          <p:nvPr/>
        </p:nvSpPr>
        <p:spPr>
          <a:xfrm>
            <a:off x="2914264"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51" name="文本框 58"/>
          <p:cNvSpPr txBox="1"/>
          <p:nvPr/>
        </p:nvSpPr>
        <p:spPr>
          <a:xfrm>
            <a:off x="4280489" y="2091451"/>
            <a:ext cx="2380537" cy="435149"/>
          </a:xfrm>
          <a:prstGeom prst="rect">
            <a:avLst/>
          </a:prstGeom>
          <a:noFill/>
        </p:spPr>
        <p:txBody>
          <a:bodyPr wrap="square" lIns="65032" tIns="32516" rIns="65032" bIns="32516">
            <a:spAutoFit/>
          </a:bodyPr>
          <a:lstStyle/>
          <a:p>
            <a:pPr>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280486" y="1661533"/>
            <a:ext cx="1740173"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Part There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220659" y="2664279"/>
            <a:ext cx="4392487" cy="0"/>
          </a:xfrm>
          <a:prstGeom prst="line">
            <a:avLst/>
          </a:prstGeom>
          <a:noFill/>
          <a:ln w="19050" cap="sq" algn="ctr">
            <a:solidFill>
              <a:schemeClr val="accent2"/>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436682"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458177" y="1792767"/>
            <a:ext cx="1231341" cy="1104902"/>
          </a:xfrm>
          <a:custGeom>
            <a:avLst/>
            <a:gdLst>
              <a:gd name="T0" fmla="*/ 102 w 1498"/>
              <a:gd name="T1" fmla="*/ 1272 h 1344"/>
              <a:gd name="T2" fmla="*/ 130 w 1498"/>
              <a:gd name="T3" fmla="*/ 1220 h 1344"/>
              <a:gd name="T4" fmla="*/ 182 w 1498"/>
              <a:gd name="T5" fmla="*/ 1192 h 1344"/>
              <a:gd name="T6" fmla="*/ 224 w 1498"/>
              <a:gd name="T7" fmla="*/ 1192 h 1344"/>
              <a:gd name="T8" fmla="*/ 274 w 1498"/>
              <a:gd name="T9" fmla="*/ 1220 h 1344"/>
              <a:gd name="T10" fmla="*/ 302 w 1498"/>
              <a:gd name="T11" fmla="*/ 1272 h 1344"/>
              <a:gd name="T12" fmla="*/ 304 w 1498"/>
              <a:gd name="T13" fmla="*/ 1306 h 1344"/>
              <a:gd name="T14" fmla="*/ 290 w 1498"/>
              <a:gd name="T15" fmla="*/ 1344 h 1344"/>
              <a:gd name="T16" fmla="*/ 410 w 1498"/>
              <a:gd name="T17" fmla="*/ 1296 h 1344"/>
              <a:gd name="T18" fmla="*/ 428 w 1498"/>
              <a:gd name="T19" fmla="*/ 1156 h 1344"/>
              <a:gd name="T20" fmla="*/ 468 w 1498"/>
              <a:gd name="T21" fmla="*/ 1024 h 1344"/>
              <a:gd name="T22" fmla="*/ 524 w 1498"/>
              <a:gd name="T23" fmla="*/ 900 h 1344"/>
              <a:gd name="T24" fmla="*/ 598 w 1498"/>
              <a:gd name="T25" fmla="*/ 786 h 1344"/>
              <a:gd name="T26" fmla="*/ 686 w 1498"/>
              <a:gd name="T27" fmla="*/ 686 h 1344"/>
              <a:gd name="T28" fmla="*/ 786 w 1498"/>
              <a:gd name="T29" fmla="*/ 598 h 1344"/>
              <a:gd name="T30" fmla="*/ 900 w 1498"/>
              <a:gd name="T31" fmla="*/ 524 h 1344"/>
              <a:gd name="T32" fmla="*/ 1024 w 1498"/>
              <a:gd name="T33" fmla="*/ 468 h 1344"/>
              <a:gd name="T34" fmla="*/ 1156 w 1498"/>
              <a:gd name="T35" fmla="*/ 428 h 1344"/>
              <a:gd name="T36" fmla="*/ 1296 w 1498"/>
              <a:gd name="T37" fmla="*/ 410 h 1344"/>
              <a:gd name="T38" fmla="*/ 1344 w 1498"/>
              <a:gd name="T39" fmla="*/ 266 h 1344"/>
              <a:gd name="T40" fmla="*/ 1352 w 1498"/>
              <a:gd name="T41" fmla="*/ 256 h 1344"/>
              <a:gd name="T42" fmla="*/ 1364 w 1498"/>
              <a:gd name="T43" fmla="*/ 258 h 1344"/>
              <a:gd name="T44" fmla="*/ 1404 w 1498"/>
              <a:gd name="T45" fmla="*/ 280 h 1344"/>
              <a:gd name="T46" fmla="*/ 1436 w 1498"/>
              <a:gd name="T47" fmla="*/ 280 h 1344"/>
              <a:gd name="T48" fmla="*/ 1476 w 1498"/>
              <a:gd name="T49" fmla="*/ 258 h 1344"/>
              <a:gd name="T50" fmla="*/ 1496 w 1498"/>
              <a:gd name="T51" fmla="*/ 218 h 1344"/>
              <a:gd name="T52" fmla="*/ 1496 w 1498"/>
              <a:gd name="T53" fmla="*/ 188 h 1344"/>
              <a:gd name="T54" fmla="*/ 1476 w 1498"/>
              <a:gd name="T55" fmla="*/ 148 h 1344"/>
              <a:gd name="T56" fmla="*/ 1436 w 1498"/>
              <a:gd name="T57" fmla="*/ 126 h 1344"/>
              <a:gd name="T58" fmla="*/ 1404 w 1498"/>
              <a:gd name="T59" fmla="*/ 126 h 1344"/>
              <a:gd name="T60" fmla="*/ 1364 w 1498"/>
              <a:gd name="T61" fmla="*/ 148 h 1344"/>
              <a:gd name="T62" fmla="*/ 1352 w 1498"/>
              <a:gd name="T63" fmla="*/ 152 h 1344"/>
              <a:gd name="T64" fmla="*/ 1344 w 1498"/>
              <a:gd name="T65" fmla="*/ 140 h 1344"/>
              <a:gd name="T66" fmla="*/ 1274 w 1498"/>
              <a:gd name="T67" fmla="*/ 2 h 1344"/>
              <a:gd name="T68" fmla="*/ 1074 w 1498"/>
              <a:gd name="T69" fmla="*/ 28 h 1344"/>
              <a:gd name="T70" fmla="*/ 884 w 1498"/>
              <a:gd name="T71" fmla="*/ 84 h 1344"/>
              <a:gd name="T72" fmla="*/ 706 w 1498"/>
              <a:gd name="T73" fmla="*/ 166 h 1344"/>
              <a:gd name="T74" fmla="*/ 542 w 1498"/>
              <a:gd name="T75" fmla="*/ 270 h 1344"/>
              <a:gd name="T76" fmla="*/ 396 w 1498"/>
              <a:gd name="T77" fmla="*/ 396 h 1344"/>
              <a:gd name="T78" fmla="*/ 270 w 1498"/>
              <a:gd name="T79" fmla="*/ 542 h 1344"/>
              <a:gd name="T80" fmla="*/ 166 w 1498"/>
              <a:gd name="T81" fmla="*/ 706 h 1344"/>
              <a:gd name="T82" fmla="*/ 84 w 1498"/>
              <a:gd name="T83" fmla="*/ 884 h 1344"/>
              <a:gd name="T84" fmla="*/ 30 w 1498"/>
              <a:gd name="T85" fmla="*/ 1074 h 1344"/>
              <a:gd name="T86" fmla="*/ 2 w 1498"/>
              <a:gd name="T87" fmla="*/ 1276 h 1344"/>
              <a:gd name="T88" fmla="*/ 116 w 1498"/>
              <a:gd name="T89" fmla="*/ 1344 h 1344"/>
              <a:gd name="T90" fmla="*/ 102 w 1498"/>
              <a:gd name="T91" fmla="*/ 130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4">
                <a:moveTo>
                  <a:pt x="100" y="1292"/>
                </a:moveTo>
                <a:lnTo>
                  <a:pt x="100" y="1292"/>
                </a:lnTo>
                <a:lnTo>
                  <a:pt x="102" y="1272"/>
                </a:lnTo>
                <a:lnTo>
                  <a:pt x="108" y="1252"/>
                </a:lnTo>
                <a:lnTo>
                  <a:pt x="118" y="1234"/>
                </a:lnTo>
                <a:lnTo>
                  <a:pt x="130" y="1220"/>
                </a:lnTo>
                <a:lnTo>
                  <a:pt x="146" y="1208"/>
                </a:lnTo>
                <a:lnTo>
                  <a:pt x="164" y="1198"/>
                </a:lnTo>
                <a:lnTo>
                  <a:pt x="182" y="1192"/>
                </a:lnTo>
                <a:lnTo>
                  <a:pt x="202" y="1190"/>
                </a:lnTo>
                <a:lnTo>
                  <a:pt x="202" y="1190"/>
                </a:lnTo>
                <a:lnTo>
                  <a:pt x="224" y="1192"/>
                </a:lnTo>
                <a:lnTo>
                  <a:pt x="242" y="1198"/>
                </a:lnTo>
                <a:lnTo>
                  <a:pt x="260" y="1208"/>
                </a:lnTo>
                <a:lnTo>
                  <a:pt x="274" y="1220"/>
                </a:lnTo>
                <a:lnTo>
                  <a:pt x="288" y="1234"/>
                </a:lnTo>
                <a:lnTo>
                  <a:pt x="296" y="1252"/>
                </a:lnTo>
                <a:lnTo>
                  <a:pt x="302" y="1272"/>
                </a:lnTo>
                <a:lnTo>
                  <a:pt x="304" y="1292"/>
                </a:lnTo>
                <a:lnTo>
                  <a:pt x="304" y="1292"/>
                </a:lnTo>
                <a:lnTo>
                  <a:pt x="304" y="1306"/>
                </a:lnTo>
                <a:lnTo>
                  <a:pt x="302" y="1320"/>
                </a:lnTo>
                <a:lnTo>
                  <a:pt x="296" y="1332"/>
                </a:lnTo>
                <a:lnTo>
                  <a:pt x="290" y="1344"/>
                </a:lnTo>
                <a:lnTo>
                  <a:pt x="408" y="1344"/>
                </a:lnTo>
                <a:lnTo>
                  <a:pt x="408" y="1344"/>
                </a:lnTo>
                <a:lnTo>
                  <a:pt x="410" y="1296"/>
                </a:lnTo>
                <a:lnTo>
                  <a:pt x="414" y="1248"/>
                </a:lnTo>
                <a:lnTo>
                  <a:pt x="420" y="1202"/>
                </a:lnTo>
                <a:lnTo>
                  <a:pt x="428" y="1156"/>
                </a:lnTo>
                <a:lnTo>
                  <a:pt x="440" y="1112"/>
                </a:lnTo>
                <a:lnTo>
                  <a:pt x="452" y="1068"/>
                </a:lnTo>
                <a:lnTo>
                  <a:pt x="468" y="1024"/>
                </a:lnTo>
                <a:lnTo>
                  <a:pt x="484" y="982"/>
                </a:lnTo>
                <a:lnTo>
                  <a:pt x="504" y="940"/>
                </a:lnTo>
                <a:lnTo>
                  <a:pt x="524" y="900"/>
                </a:lnTo>
                <a:lnTo>
                  <a:pt x="546" y="862"/>
                </a:lnTo>
                <a:lnTo>
                  <a:pt x="572" y="824"/>
                </a:lnTo>
                <a:lnTo>
                  <a:pt x="598" y="786"/>
                </a:lnTo>
                <a:lnTo>
                  <a:pt x="624" y="752"/>
                </a:lnTo>
                <a:lnTo>
                  <a:pt x="654" y="718"/>
                </a:lnTo>
                <a:lnTo>
                  <a:pt x="686" y="686"/>
                </a:lnTo>
                <a:lnTo>
                  <a:pt x="718" y="654"/>
                </a:lnTo>
                <a:lnTo>
                  <a:pt x="752" y="624"/>
                </a:lnTo>
                <a:lnTo>
                  <a:pt x="786" y="598"/>
                </a:lnTo>
                <a:lnTo>
                  <a:pt x="824" y="570"/>
                </a:lnTo>
                <a:lnTo>
                  <a:pt x="862" y="546"/>
                </a:lnTo>
                <a:lnTo>
                  <a:pt x="900" y="524"/>
                </a:lnTo>
                <a:lnTo>
                  <a:pt x="940" y="504"/>
                </a:lnTo>
                <a:lnTo>
                  <a:pt x="982" y="484"/>
                </a:lnTo>
                <a:lnTo>
                  <a:pt x="1024" y="468"/>
                </a:lnTo>
                <a:lnTo>
                  <a:pt x="1066" y="452"/>
                </a:lnTo>
                <a:lnTo>
                  <a:pt x="1112" y="440"/>
                </a:lnTo>
                <a:lnTo>
                  <a:pt x="1156" y="428"/>
                </a:lnTo>
                <a:lnTo>
                  <a:pt x="1202" y="420"/>
                </a:lnTo>
                <a:lnTo>
                  <a:pt x="1248" y="414"/>
                </a:lnTo>
                <a:lnTo>
                  <a:pt x="1296" y="410"/>
                </a:lnTo>
                <a:lnTo>
                  <a:pt x="1344" y="408"/>
                </a:lnTo>
                <a:lnTo>
                  <a:pt x="1344" y="266"/>
                </a:lnTo>
                <a:lnTo>
                  <a:pt x="1344" y="266"/>
                </a:lnTo>
                <a:lnTo>
                  <a:pt x="1346" y="260"/>
                </a:lnTo>
                <a:lnTo>
                  <a:pt x="1352" y="256"/>
                </a:lnTo>
                <a:lnTo>
                  <a:pt x="1352" y="256"/>
                </a:lnTo>
                <a:lnTo>
                  <a:pt x="1358" y="254"/>
                </a:lnTo>
                <a:lnTo>
                  <a:pt x="1364" y="258"/>
                </a:lnTo>
                <a:lnTo>
                  <a:pt x="1364" y="258"/>
                </a:lnTo>
                <a:lnTo>
                  <a:pt x="1376" y="268"/>
                </a:lnTo>
                <a:lnTo>
                  <a:pt x="1390" y="276"/>
                </a:lnTo>
                <a:lnTo>
                  <a:pt x="1404" y="280"/>
                </a:lnTo>
                <a:lnTo>
                  <a:pt x="1420" y="282"/>
                </a:lnTo>
                <a:lnTo>
                  <a:pt x="1420" y="282"/>
                </a:lnTo>
                <a:lnTo>
                  <a:pt x="1436" y="280"/>
                </a:lnTo>
                <a:lnTo>
                  <a:pt x="1450" y="276"/>
                </a:lnTo>
                <a:lnTo>
                  <a:pt x="1464" y="268"/>
                </a:lnTo>
                <a:lnTo>
                  <a:pt x="1476" y="258"/>
                </a:lnTo>
                <a:lnTo>
                  <a:pt x="1484" y="246"/>
                </a:lnTo>
                <a:lnTo>
                  <a:pt x="1492" y="234"/>
                </a:lnTo>
                <a:lnTo>
                  <a:pt x="1496" y="218"/>
                </a:lnTo>
                <a:lnTo>
                  <a:pt x="1498" y="204"/>
                </a:lnTo>
                <a:lnTo>
                  <a:pt x="1498" y="204"/>
                </a:lnTo>
                <a:lnTo>
                  <a:pt x="1496" y="188"/>
                </a:lnTo>
                <a:lnTo>
                  <a:pt x="1492" y="172"/>
                </a:lnTo>
                <a:lnTo>
                  <a:pt x="1484" y="160"/>
                </a:lnTo>
                <a:lnTo>
                  <a:pt x="1476" y="148"/>
                </a:lnTo>
                <a:lnTo>
                  <a:pt x="1464" y="138"/>
                </a:lnTo>
                <a:lnTo>
                  <a:pt x="1450" y="132"/>
                </a:lnTo>
                <a:lnTo>
                  <a:pt x="1436" y="126"/>
                </a:lnTo>
                <a:lnTo>
                  <a:pt x="1420" y="126"/>
                </a:lnTo>
                <a:lnTo>
                  <a:pt x="1420" y="126"/>
                </a:lnTo>
                <a:lnTo>
                  <a:pt x="1404" y="126"/>
                </a:lnTo>
                <a:lnTo>
                  <a:pt x="1390" y="132"/>
                </a:lnTo>
                <a:lnTo>
                  <a:pt x="1376" y="138"/>
                </a:lnTo>
                <a:lnTo>
                  <a:pt x="1364" y="148"/>
                </a:lnTo>
                <a:lnTo>
                  <a:pt x="1364" y="148"/>
                </a:lnTo>
                <a:lnTo>
                  <a:pt x="1358" y="152"/>
                </a:lnTo>
                <a:lnTo>
                  <a:pt x="1352" y="152"/>
                </a:lnTo>
                <a:lnTo>
                  <a:pt x="1352" y="152"/>
                </a:lnTo>
                <a:lnTo>
                  <a:pt x="1346" y="146"/>
                </a:lnTo>
                <a:lnTo>
                  <a:pt x="1344" y="140"/>
                </a:lnTo>
                <a:lnTo>
                  <a:pt x="1344" y="0"/>
                </a:lnTo>
                <a:lnTo>
                  <a:pt x="1344" y="0"/>
                </a:lnTo>
                <a:lnTo>
                  <a:pt x="1274" y="2"/>
                </a:lnTo>
                <a:lnTo>
                  <a:pt x="1206" y="8"/>
                </a:lnTo>
                <a:lnTo>
                  <a:pt x="1140" y="16"/>
                </a:lnTo>
                <a:lnTo>
                  <a:pt x="1074" y="28"/>
                </a:lnTo>
                <a:lnTo>
                  <a:pt x="1010" y="44"/>
                </a:lnTo>
                <a:lnTo>
                  <a:pt x="946" y="62"/>
                </a:lnTo>
                <a:lnTo>
                  <a:pt x="884" y="84"/>
                </a:lnTo>
                <a:lnTo>
                  <a:pt x="822" y="108"/>
                </a:lnTo>
                <a:lnTo>
                  <a:pt x="764" y="136"/>
                </a:lnTo>
                <a:lnTo>
                  <a:pt x="706" y="166"/>
                </a:lnTo>
                <a:lnTo>
                  <a:pt x="650" y="198"/>
                </a:lnTo>
                <a:lnTo>
                  <a:pt x="596" y="232"/>
                </a:lnTo>
                <a:lnTo>
                  <a:pt x="542" y="270"/>
                </a:lnTo>
                <a:lnTo>
                  <a:pt x="492" y="310"/>
                </a:lnTo>
                <a:lnTo>
                  <a:pt x="444" y="352"/>
                </a:lnTo>
                <a:lnTo>
                  <a:pt x="396" y="396"/>
                </a:lnTo>
                <a:lnTo>
                  <a:pt x="352" y="444"/>
                </a:lnTo>
                <a:lnTo>
                  <a:pt x="310" y="492"/>
                </a:lnTo>
                <a:lnTo>
                  <a:pt x="270" y="542"/>
                </a:lnTo>
                <a:lnTo>
                  <a:pt x="232" y="596"/>
                </a:lnTo>
                <a:lnTo>
                  <a:pt x="198" y="650"/>
                </a:lnTo>
                <a:lnTo>
                  <a:pt x="166" y="706"/>
                </a:lnTo>
                <a:lnTo>
                  <a:pt x="136" y="764"/>
                </a:lnTo>
                <a:lnTo>
                  <a:pt x="108" y="822"/>
                </a:lnTo>
                <a:lnTo>
                  <a:pt x="84" y="884"/>
                </a:lnTo>
                <a:lnTo>
                  <a:pt x="62" y="946"/>
                </a:lnTo>
                <a:lnTo>
                  <a:pt x="44" y="1010"/>
                </a:lnTo>
                <a:lnTo>
                  <a:pt x="30" y="1074"/>
                </a:lnTo>
                <a:lnTo>
                  <a:pt x="18" y="1140"/>
                </a:lnTo>
                <a:lnTo>
                  <a:pt x="8" y="1208"/>
                </a:lnTo>
                <a:lnTo>
                  <a:pt x="2" y="1276"/>
                </a:lnTo>
                <a:lnTo>
                  <a:pt x="0" y="1344"/>
                </a:lnTo>
                <a:lnTo>
                  <a:pt x="116" y="1344"/>
                </a:lnTo>
                <a:lnTo>
                  <a:pt x="116" y="1344"/>
                </a:lnTo>
                <a:lnTo>
                  <a:pt x="110" y="1332"/>
                </a:lnTo>
                <a:lnTo>
                  <a:pt x="104" y="1320"/>
                </a:lnTo>
                <a:lnTo>
                  <a:pt x="102" y="1306"/>
                </a:lnTo>
                <a:lnTo>
                  <a:pt x="100" y="1292"/>
                </a:lnTo>
                <a:lnTo>
                  <a:pt x="100" y="1292"/>
                </a:lnTo>
                <a:close/>
              </a:path>
            </a:pathLst>
          </a:custGeom>
          <a:solidFill>
            <a:schemeClr val="accent6"/>
          </a:solidFill>
          <a:ln>
            <a:noFill/>
          </a:ln>
        </p:spPr>
        <p:txBody>
          <a:bodyPr vert="horz" wrap="square" lIns="91458" tIns="45729" rIns="91458" bIns="45729" numCol="1" anchor="t" anchorCtr="0" compatLnSpc="1"/>
          <a:lstStyle/>
          <a:p>
            <a:endParaRPr lang="zh-CN" altLang="en-US" dirty="0"/>
          </a:p>
        </p:txBody>
      </p:sp>
      <p:sp>
        <p:nvSpPr>
          <p:cNvPr id="3" name="Freeform 7"/>
          <p:cNvSpPr/>
          <p:nvPr/>
        </p:nvSpPr>
        <p:spPr bwMode="auto">
          <a:xfrm>
            <a:off x="4582659" y="1792767"/>
            <a:ext cx="1104754" cy="1231505"/>
          </a:xfrm>
          <a:custGeom>
            <a:avLst/>
            <a:gdLst>
              <a:gd name="T0" fmla="*/ 72 w 1344"/>
              <a:gd name="T1" fmla="*/ 104 h 1498"/>
              <a:gd name="T2" fmla="*/ 124 w 1344"/>
              <a:gd name="T3" fmla="*/ 132 h 1498"/>
              <a:gd name="T4" fmla="*/ 152 w 1344"/>
              <a:gd name="T5" fmla="*/ 182 h 1498"/>
              <a:gd name="T6" fmla="*/ 152 w 1344"/>
              <a:gd name="T7" fmla="*/ 224 h 1498"/>
              <a:gd name="T8" fmla="*/ 124 w 1344"/>
              <a:gd name="T9" fmla="*/ 276 h 1498"/>
              <a:gd name="T10" fmla="*/ 72 w 1344"/>
              <a:gd name="T11" fmla="*/ 304 h 1498"/>
              <a:gd name="T12" fmla="*/ 38 w 1344"/>
              <a:gd name="T13" fmla="*/ 304 h 1498"/>
              <a:gd name="T14" fmla="*/ 0 w 1344"/>
              <a:gd name="T15" fmla="*/ 290 h 1498"/>
              <a:gd name="T16" fmla="*/ 48 w 1344"/>
              <a:gd name="T17" fmla="*/ 410 h 1498"/>
              <a:gd name="T18" fmla="*/ 188 w 1344"/>
              <a:gd name="T19" fmla="*/ 428 h 1498"/>
              <a:gd name="T20" fmla="*/ 320 w 1344"/>
              <a:gd name="T21" fmla="*/ 468 h 1498"/>
              <a:gd name="T22" fmla="*/ 444 w 1344"/>
              <a:gd name="T23" fmla="*/ 524 h 1498"/>
              <a:gd name="T24" fmla="*/ 556 w 1344"/>
              <a:gd name="T25" fmla="*/ 598 h 1498"/>
              <a:gd name="T26" fmla="*/ 658 w 1344"/>
              <a:gd name="T27" fmla="*/ 686 h 1498"/>
              <a:gd name="T28" fmla="*/ 746 w 1344"/>
              <a:gd name="T29" fmla="*/ 786 h 1498"/>
              <a:gd name="T30" fmla="*/ 820 w 1344"/>
              <a:gd name="T31" fmla="*/ 900 h 1498"/>
              <a:gd name="T32" fmla="*/ 876 w 1344"/>
              <a:gd name="T33" fmla="*/ 1024 h 1498"/>
              <a:gd name="T34" fmla="*/ 914 w 1344"/>
              <a:gd name="T35" fmla="*/ 1156 h 1498"/>
              <a:gd name="T36" fmla="*/ 934 w 1344"/>
              <a:gd name="T37" fmla="*/ 1296 h 1498"/>
              <a:gd name="T38" fmla="*/ 1078 w 1344"/>
              <a:gd name="T39" fmla="*/ 1344 h 1498"/>
              <a:gd name="T40" fmla="*/ 1088 w 1344"/>
              <a:gd name="T41" fmla="*/ 1352 h 1498"/>
              <a:gd name="T42" fmla="*/ 1086 w 1344"/>
              <a:gd name="T43" fmla="*/ 1364 h 1498"/>
              <a:gd name="T44" fmla="*/ 1064 w 1344"/>
              <a:gd name="T45" fmla="*/ 1404 h 1498"/>
              <a:gd name="T46" fmla="*/ 1064 w 1344"/>
              <a:gd name="T47" fmla="*/ 1436 h 1498"/>
              <a:gd name="T48" fmla="*/ 1086 w 1344"/>
              <a:gd name="T49" fmla="*/ 1476 h 1498"/>
              <a:gd name="T50" fmla="*/ 1124 w 1344"/>
              <a:gd name="T51" fmla="*/ 1496 h 1498"/>
              <a:gd name="T52" fmla="*/ 1156 w 1344"/>
              <a:gd name="T53" fmla="*/ 1496 h 1498"/>
              <a:gd name="T54" fmla="*/ 1196 w 1344"/>
              <a:gd name="T55" fmla="*/ 1476 h 1498"/>
              <a:gd name="T56" fmla="*/ 1218 w 1344"/>
              <a:gd name="T57" fmla="*/ 1436 h 1498"/>
              <a:gd name="T58" fmla="*/ 1218 w 1344"/>
              <a:gd name="T59" fmla="*/ 1404 h 1498"/>
              <a:gd name="T60" fmla="*/ 1196 w 1344"/>
              <a:gd name="T61" fmla="*/ 1364 h 1498"/>
              <a:gd name="T62" fmla="*/ 1192 w 1344"/>
              <a:gd name="T63" fmla="*/ 1352 h 1498"/>
              <a:gd name="T64" fmla="*/ 1204 w 1344"/>
              <a:gd name="T65" fmla="*/ 1344 h 1498"/>
              <a:gd name="T66" fmla="*/ 1342 w 1344"/>
              <a:gd name="T67" fmla="*/ 1276 h 1498"/>
              <a:gd name="T68" fmla="*/ 1314 w 1344"/>
              <a:gd name="T69" fmla="*/ 1074 h 1498"/>
              <a:gd name="T70" fmla="*/ 1260 w 1344"/>
              <a:gd name="T71" fmla="*/ 884 h 1498"/>
              <a:gd name="T72" fmla="*/ 1178 w 1344"/>
              <a:gd name="T73" fmla="*/ 706 h 1498"/>
              <a:gd name="T74" fmla="*/ 1074 w 1344"/>
              <a:gd name="T75" fmla="*/ 542 h 1498"/>
              <a:gd name="T76" fmla="*/ 946 w 1344"/>
              <a:gd name="T77" fmla="*/ 396 h 1498"/>
              <a:gd name="T78" fmla="*/ 800 w 1344"/>
              <a:gd name="T79" fmla="*/ 270 h 1498"/>
              <a:gd name="T80" fmla="*/ 638 w 1344"/>
              <a:gd name="T81" fmla="*/ 166 h 1498"/>
              <a:gd name="T82" fmla="*/ 460 w 1344"/>
              <a:gd name="T83" fmla="*/ 84 h 1498"/>
              <a:gd name="T84" fmla="*/ 270 w 1344"/>
              <a:gd name="T85" fmla="*/ 28 h 1498"/>
              <a:gd name="T86" fmla="*/ 68 w 1344"/>
              <a:gd name="T87" fmla="*/ 2 h 1498"/>
              <a:gd name="T88" fmla="*/ 0 w 1344"/>
              <a:gd name="T89" fmla="*/ 116 h 1498"/>
              <a:gd name="T90" fmla="*/ 38 w 1344"/>
              <a:gd name="T91" fmla="*/ 10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8">
                <a:moveTo>
                  <a:pt x="52" y="102"/>
                </a:moveTo>
                <a:lnTo>
                  <a:pt x="52" y="102"/>
                </a:lnTo>
                <a:lnTo>
                  <a:pt x="72" y="104"/>
                </a:lnTo>
                <a:lnTo>
                  <a:pt x="92" y="110"/>
                </a:lnTo>
                <a:lnTo>
                  <a:pt x="108" y="118"/>
                </a:lnTo>
                <a:lnTo>
                  <a:pt x="124" y="132"/>
                </a:lnTo>
                <a:lnTo>
                  <a:pt x="136" y="146"/>
                </a:lnTo>
                <a:lnTo>
                  <a:pt x="146" y="164"/>
                </a:lnTo>
                <a:lnTo>
                  <a:pt x="152" y="182"/>
                </a:lnTo>
                <a:lnTo>
                  <a:pt x="154" y="204"/>
                </a:lnTo>
                <a:lnTo>
                  <a:pt x="154" y="204"/>
                </a:lnTo>
                <a:lnTo>
                  <a:pt x="152" y="224"/>
                </a:lnTo>
                <a:lnTo>
                  <a:pt x="146" y="242"/>
                </a:lnTo>
                <a:lnTo>
                  <a:pt x="136" y="260"/>
                </a:lnTo>
                <a:lnTo>
                  <a:pt x="124" y="276"/>
                </a:lnTo>
                <a:lnTo>
                  <a:pt x="108" y="288"/>
                </a:lnTo>
                <a:lnTo>
                  <a:pt x="92" y="298"/>
                </a:lnTo>
                <a:lnTo>
                  <a:pt x="72" y="304"/>
                </a:lnTo>
                <a:lnTo>
                  <a:pt x="52" y="306"/>
                </a:lnTo>
                <a:lnTo>
                  <a:pt x="52" y="306"/>
                </a:lnTo>
                <a:lnTo>
                  <a:pt x="38" y="304"/>
                </a:lnTo>
                <a:lnTo>
                  <a:pt x="24" y="302"/>
                </a:lnTo>
                <a:lnTo>
                  <a:pt x="12" y="298"/>
                </a:lnTo>
                <a:lnTo>
                  <a:pt x="0" y="290"/>
                </a:lnTo>
                <a:lnTo>
                  <a:pt x="0" y="408"/>
                </a:lnTo>
                <a:lnTo>
                  <a:pt x="0" y="408"/>
                </a:lnTo>
                <a:lnTo>
                  <a:pt x="48" y="410"/>
                </a:lnTo>
                <a:lnTo>
                  <a:pt x="94" y="414"/>
                </a:lnTo>
                <a:lnTo>
                  <a:pt x="142" y="420"/>
                </a:lnTo>
                <a:lnTo>
                  <a:pt x="188" y="428"/>
                </a:lnTo>
                <a:lnTo>
                  <a:pt x="232" y="440"/>
                </a:lnTo>
                <a:lnTo>
                  <a:pt x="276" y="452"/>
                </a:lnTo>
                <a:lnTo>
                  <a:pt x="320" y="468"/>
                </a:lnTo>
                <a:lnTo>
                  <a:pt x="362" y="484"/>
                </a:lnTo>
                <a:lnTo>
                  <a:pt x="404" y="504"/>
                </a:lnTo>
                <a:lnTo>
                  <a:pt x="444" y="524"/>
                </a:lnTo>
                <a:lnTo>
                  <a:pt x="482" y="546"/>
                </a:lnTo>
                <a:lnTo>
                  <a:pt x="520" y="570"/>
                </a:lnTo>
                <a:lnTo>
                  <a:pt x="556" y="598"/>
                </a:lnTo>
                <a:lnTo>
                  <a:pt x="592" y="624"/>
                </a:lnTo>
                <a:lnTo>
                  <a:pt x="626" y="654"/>
                </a:lnTo>
                <a:lnTo>
                  <a:pt x="658" y="686"/>
                </a:lnTo>
                <a:lnTo>
                  <a:pt x="690" y="718"/>
                </a:lnTo>
                <a:lnTo>
                  <a:pt x="718" y="752"/>
                </a:lnTo>
                <a:lnTo>
                  <a:pt x="746" y="786"/>
                </a:lnTo>
                <a:lnTo>
                  <a:pt x="772" y="824"/>
                </a:lnTo>
                <a:lnTo>
                  <a:pt x="796" y="862"/>
                </a:lnTo>
                <a:lnTo>
                  <a:pt x="820" y="900"/>
                </a:lnTo>
                <a:lnTo>
                  <a:pt x="840" y="940"/>
                </a:lnTo>
                <a:lnTo>
                  <a:pt x="860" y="982"/>
                </a:lnTo>
                <a:lnTo>
                  <a:pt x="876" y="1024"/>
                </a:lnTo>
                <a:lnTo>
                  <a:pt x="890" y="1068"/>
                </a:lnTo>
                <a:lnTo>
                  <a:pt x="904" y="1112"/>
                </a:lnTo>
                <a:lnTo>
                  <a:pt x="914" y="1156"/>
                </a:lnTo>
                <a:lnTo>
                  <a:pt x="924" y="1202"/>
                </a:lnTo>
                <a:lnTo>
                  <a:pt x="930" y="1248"/>
                </a:lnTo>
                <a:lnTo>
                  <a:pt x="934" y="1296"/>
                </a:lnTo>
                <a:lnTo>
                  <a:pt x="936" y="1344"/>
                </a:lnTo>
                <a:lnTo>
                  <a:pt x="1078" y="1344"/>
                </a:lnTo>
                <a:lnTo>
                  <a:pt x="1078" y="1344"/>
                </a:lnTo>
                <a:lnTo>
                  <a:pt x="1084" y="1346"/>
                </a:lnTo>
                <a:lnTo>
                  <a:pt x="1088" y="1352"/>
                </a:lnTo>
                <a:lnTo>
                  <a:pt x="1088" y="1352"/>
                </a:lnTo>
                <a:lnTo>
                  <a:pt x="1090" y="1358"/>
                </a:lnTo>
                <a:lnTo>
                  <a:pt x="1086" y="1364"/>
                </a:lnTo>
                <a:lnTo>
                  <a:pt x="1086" y="1364"/>
                </a:lnTo>
                <a:lnTo>
                  <a:pt x="1076" y="1376"/>
                </a:lnTo>
                <a:lnTo>
                  <a:pt x="1068" y="1390"/>
                </a:lnTo>
                <a:lnTo>
                  <a:pt x="1064" y="1404"/>
                </a:lnTo>
                <a:lnTo>
                  <a:pt x="1062" y="1420"/>
                </a:lnTo>
                <a:lnTo>
                  <a:pt x="1062" y="1420"/>
                </a:lnTo>
                <a:lnTo>
                  <a:pt x="1064" y="1436"/>
                </a:lnTo>
                <a:lnTo>
                  <a:pt x="1068" y="1450"/>
                </a:lnTo>
                <a:lnTo>
                  <a:pt x="1076" y="1464"/>
                </a:lnTo>
                <a:lnTo>
                  <a:pt x="1086" y="1476"/>
                </a:lnTo>
                <a:lnTo>
                  <a:pt x="1098" y="1486"/>
                </a:lnTo>
                <a:lnTo>
                  <a:pt x="1110" y="1492"/>
                </a:lnTo>
                <a:lnTo>
                  <a:pt x="1124" y="1496"/>
                </a:lnTo>
                <a:lnTo>
                  <a:pt x="1140" y="1498"/>
                </a:lnTo>
                <a:lnTo>
                  <a:pt x="1140" y="1498"/>
                </a:lnTo>
                <a:lnTo>
                  <a:pt x="1156" y="1496"/>
                </a:lnTo>
                <a:lnTo>
                  <a:pt x="1170" y="1492"/>
                </a:lnTo>
                <a:lnTo>
                  <a:pt x="1184" y="1486"/>
                </a:lnTo>
                <a:lnTo>
                  <a:pt x="1196" y="1476"/>
                </a:lnTo>
                <a:lnTo>
                  <a:pt x="1206" y="1464"/>
                </a:lnTo>
                <a:lnTo>
                  <a:pt x="1212" y="1450"/>
                </a:lnTo>
                <a:lnTo>
                  <a:pt x="1218" y="1436"/>
                </a:lnTo>
                <a:lnTo>
                  <a:pt x="1218" y="1420"/>
                </a:lnTo>
                <a:lnTo>
                  <a:pt x="1218" y="1420"/>
                </a:lnTo>
                <a:lnTo>
                  <a:pt x="1218" y="1404"/>
                </a:lnTo>
                <a:lnTo>
                  <a:pt x="1212" y="1390"/>
                </a:lnTo>
                <a:lnTo>
                  <a:pt x="1206" y="1376"/>
                </a:lnTo>
                <a:lnTo>
                  <a:pt x="1196" y="1364"/>
                </a:lnTo>
                <a:lnTo>
                  <a:pt x="1196" y="1364"/>
                </a:lnTo>
                <a:lnTo>
                  <a:pt x="1192" y="1358"/>
                </a:lnTo>
                <a:lnTo>
                  <a:pt x="1192" y="1352"/>
                </a:lnTo>
                <a:lnTo>
                  <a:pt x="1192" y="1352"/>
                </a:lnTo>
                <a:lnTo>
                  <a:pt x="1196" y="1346"/>
                </a:lnTo>
                <a:lnTo>
                  <a:pt x="1204" y="1344"/>
                </a:lnTo>
                <a:lnTo>
                  <a:pt x="1344" y="1344"/>
                </a:lnTo>
                <a:lnTo>
                  <a:pt x="1344" y="1344"/>
                </a:lnTo>
                <a:lnTo>
                  <a:pt x="1342" y="1276"/>
                </a:lnTo>
                <a:lnTo>
                  <a:pt x="1336" y="1208"/>
                </a:lnTo>
                <a:lnTo>
                  <a:pt x="1326" y="1140"/>
                </a:lnTo>
                <a:lnTo>
                  <a:pt x="1314" y="1074"/>
                </a:lnTo>
                <a:lnTo>
                  <a:pt x="1298" y="1010"/>
                </a:lnTo>
                <a:lnTo>
                  <a:pt x="1280" y="946"/>
                </a:lnTo>
                <a:lnTo>
                  <a:pt x="1260" y="884"/>
                </a:lnTo>
                <a:lnTo>
                  <a:pt x="1234" y="822"/>
                </a:lnTo>
                <a:lnTo>
                  <a:pt x="1208" y="764"/>
                </a:lnTo>
                <a:lnTo>
                  <a:pt x="1178" y="706"/>
                </a:lnTo>
                <a:lnTo>
                  <a:pt x="1146" y="650"/>
                </a:lnTo>
                <a:lnTo>
                  <a:pt x="1110" y="596"/>
                </a:lnTo>
                <a:lnTo>
                  <a:pt x="1074" y="542"/>
                </a:lnTo>
                <a:lnTo>
                  <a:pt x="1034" y="492"/>
                </a:lnTo>
                <a:lnTo>
                  <a:pt x="992" y="444"/>
                </a:lnTo>
                <a:lnTo>
                  <a:pt x="946" y="396"/>
                </a:lnTo>
                <a:lnTo>
                  <a:pt x="900" y="352"/>
                </a:lnTo>
                <a:lnTo>
                  <a:pt x="852" y="310"/>
                </a:lnTo>
                <a:lnTo>
                  <a:pt x="800" y="270"/>
                </a:lnTo>
                <a:lnTo>
                  <a:pt x="748" y="232"/>
                </a:lnTo>
                <a:lnTo>
                  <a:pt x="694" y="198"/>
                </a:lnTo>
                <a:lnTo>
                  <a:pt x="638" y="166"/>
                </a:lnTo>
                <a:lnTo>
                  <a:pt x="580" y="136"/>
                </a:lnTo>
                <a:lnTo>
                  <a:pt x="520" y="108"/>
                </a:lnTo>
                <a:lnTo>
                  <a:pt x="460" y="84"/>
                </a:lnTo>
                <a:lnTo>
                  <a:pt x="398" y="62"/>
                </a:lnTo>
                <a:lnTo>
                  <a:pt x="334" y="44"/>
                </a:lnTo>
                <a:lnTo>
                  <a:pt x="270" y="28"/>
                </a:lnTo>
                <a:lnTo>
                  <a:pt x="204" y="16"/>
                </a:lnTo>
                <a:lnTo>
                  <a:pt x="136" y="8"/>
                </a:lnTo>
                <a:lnTo>
                  <a:pt x="68" y="2"/>
                </a:lnTo>
                <a:lnTo>
                  <a:pt x="0" y="0"/>
                </a:lnTo>
                <a:lnTo>
                  <a:pt x="0" y="116"/>
                </a:lnTo>
                <a:lnTo>
                  <a:pt x="0" y="116"/>
                </a:lnTo>
                <a:lnTo>
                  <a:pt x="12" y="110"/>
                </a:lnTo>
                <a:lnTo>
                  <a:pt x="24" y="104"/>
                </a:lnTo>
                <a:lnTo>
                  <a:pt x="38" y="102"/>
                </a:lnTo>
                <a:lnTo>
                  <a:pt x="52" y="102"/>
                </a:lnTo>
                <a:lnTo>
                  <a:pt x="52" y="102"/>
                </a:lnTo>
                <a:close/>
              </a:path>
            </a:pathLst>
          </a:custGeom>
          <a:solidFill>
            <a:schemeClr val="accent3"/>
          </a:solidFill>
          <a:ln>
            <a:noFill/>
          </a:ln>
        </p:spPr>
        <p:txBody>
          <a:bodyPr vert="horz" wrap="square" lIns="91458" tIns="45729" rIns="91458" bIns="45729" numCol="1" anchor="t" anchorCtr="0" compatLnSpc="1"/>
          <a:lstStyle/>
          <a:p>
            <a:endParaRPr lang="zh-CN" altLang="en-US" dirty="0"/>
          </a:p>
        </p:txBody>
      </p:sp>
      <p:sp>
        <p:nvSpPr>
          <p:cNvPr id="4" name="Freeform 8"/>
          <p:cNvSpPr/>
          <p:nvPr/>
        </p:nvSpPr>
        <p:spPr bwMode="auto">
          <a:xfrm>
            <a:off x="4456072" y="2917398"/>
            <a:ext cx="1231341" cy="1103259"/>
          </a:xfrm>
          <a:custGeom>
            <a:avLst/>
            <a:gdLst>
              <a:gd name="T0" fmla="*/ 1394 w 1498"/>
              <a:gd name="T1" fmla="*/ 72 h 1342"/>
              <a:gd name="T2" fmla="*/ 1366 w 1498"/>
              <a:gd name="T3" fmla="*/ 124 h 1342"/>
              <a:gd name="T4" fmla="*/ 1316 w 1498"/>
              <a:gd name="T5" fmla="*/ 152 h 1342"/>
              <a:gd name="T6" fmla="*/ 1274 w 1498"/>
              <a:gd name="T7" fmla="*/ 152 h 1342"/>
              <a:gd name="T8" fmla="*/ 1222 w 1498"/>
              <a:gd name="T9" fmla="*/ 124 h 1342"/>
              <a:gd name="T10" fmla="*/ 1194 w 1498"/>
              <a:gd name="T11" fmla="*/ 72 h 1342"/>
              <a:gd name="T12" fmla="*/ 1194 w 1498"/>
              <a:gd name="T13" fmla="*/ 38 h 1342"/>
              <a:gd name="T14" fmla="*/ 1208 w 1498"/>
              <a:gd name="T15" fmla="*/ 0 h 1342"/>
              <a:gd name="T16" fmla="*/ 1088 w 1498"/>
              <a:gd name="T17" fmla="*/ 48 h 1342"/>
              <a:gd name="T18" fmla="*/ 1068 w 1498"/>
              <a:gd name="T19" fmla="*/ 188 h 1342"/>
              <a:gd name="T20" fmla="*/ 1030 w 1498"/>
              <a:gd name="T21" fmla="*/ 320 h 1342"/>
              <a:gd name="T22" fmla="*/ 972 w 1498"/>
              <a:gd name="T23" fmla="*/ 444 h 1342"/>
              <a:gd name="T24" fmla="*/ 900 w 1498"/>
              <a:gd name="T25" fmla="*/ 556 h 1342"/>
              <a:gd name="T26" fmla="*/ 812 w 1498"/>
              <a:gd name="T27" fmla="*/ 658 h 1342"/>
              <a:gd name="T28" fmla="*/ 710 w 1498"/>
              <a:gd name="T29" fmla="*/ 746 h 1342"/>
              <a:gd name="T30" fmla="*/ 596 w 1498"/>
              <a:gd name="T31" fmla="*/ 818 h 1342"/>
              <a:gd name="T32" fmla="*/ 474 w 1498"/>
              <a:gd name="T33" fmla="*/ 874 h 1342"/>
              <a:gd name="T34" fmla="*/ 342 w 1498"/>
              <a:gd name="T35" fmla="*/ 914 h 1342"/>
              <a:gd name="T36" fmla="*/ 202 w 1498"/>
              <a:gd name="T37" fmla="*/ 932 h 1342"/>
              <a:gd name="T38" fmla="*/ 154 w 1498"/>
              <a:gd name="T39" fmla="*/ 1078 h 1342"/>
              <a:gd name="T40" fmla="*/ 146 w 1498"/>
              <a:gd name="T41" fmla="*/ 1090 h 1342"/>
              <a:gd name="T42" fmla="*/ 134 w 1498"/>
              <a:gd name="T43" fmla="*/ 1086 h 1342"/>
              <a:gd name="T44" fmla="*/ 92 w 1498"/>
              <a:gd name="T45" fmla="*/ 1064 h 1342"/>
              <a:gd name="T46" fmla="*/ 62 w 1498"/>
              <a:gd name="T47" fmla="*/ 1064 h 1342"/>
              <a:gd name="T48" fmla="*/ 22 w 1498"/>
              <a:gd name="T49" fmla="*/ 1086 h 1342"/>
              <a:gd name="T50" fmla="*/ 2 w 1498"/>
              <a:gd name="T51" fmla="*/ 1126 h 1342"/>
              <a:gd name="T52" fmla="*/ 2 w 1498"/>
              <a:gd name="T53" fmla="*/ 1156 h 1342"/>
              <a:gd name="T54" fmla="*/ 22 w 1498"/>
              <a:gd name="T55" fmla="*/ 1196 h 1342"/>
              <a:gd name="T56" fmla="*/ 62 w 1498"/>
              <a:gd name="T57" fmla="*/ 1218 h 1342"/>
              <a:gd name="T58" fmla="*/ 92 w 1498"/>
              <a:gd name="T59" fmla="*/ 1218 h 1342"/>
              <a:gd name="T60" fmla="*/ 134 w 1498"/>
              <a:gd name="T61" fmla="*/ 1196 h 1342"/>
              <a:gd name="T62" fmla="*/ 146 w 1498"/>
              <a:gd name="T63" fmla="*/ 1192 h 1342"/>
              <a:gd name="T64" fmla="*/ 154 w 1498"/>
              <a:gd name="T65" fmla="*/ 1204 h 1342"/>
              <a:gd name="T66" fmla="*/ 222 w 1498"/>
              <a:gd name="T67" fmla="*/ 1340 h 1342"/>
              <a:gd name="T68" fmla="*/ 424 w 1498"/>
              <a:gd name="T69" fmla="*/ 1314 h 1342"/>
              <a:gd name="T70" fmla="*/ 614 w 1498"/>
              <a:gd name="T71" fmla="*/ 1258 h 1342"/>
              <a:gd name="T72" fmla="*/ 792 w 1498"/>
              <a:gd name="T73" fmla="*/ 1178 h 1342"/>
              <a:gd name="T74" fmla="*/ 954 w 1498"/>
              <a:gd name="T75" fmla="*/ 1072 h 1342"/>
              <a:gd name="T76" fmla="*/ 1100 w 1498"/>
              <a:gd name="T77" fmla="*/ 946 h 1342"/>
              <a:gd name="T78" fmla="*/ 1226 w 1498"/>
              <a:gd name="T79" fmla="*/ 800 h 1342"/>
              <a:gd name="T80" fmla="*/ 1332 w 1498"/>
              <a:gd name="T81" fmla="*/ 638 h 1342"/>
              <a:gd name="T82" fmla="*/ 1412 w 1498"/>
              <a:gd name="T83" fmla="*/ 460 h 1342"/>
              <a:gd name="T84" fmla="*/ 1468 w 1498"/>
              <a:gd name="T85" fmla="*/ 270 h 1342"/>
              <a:gd name="T86" fmla="*/ 1494 w 1498"/>
              <a:gd name="T87" fmla="*/ 68 h 1342"/>
              <a:gd name="T88" fmla="*/ 1382 w 1498"/>
              <a:gd name="T89" fmla="*/ 0 h 1342"/>
              <a:gd name="T90" fmla="*/ 1396 w 1498"/>
              <a:gd name="T91" fmla="*/ 38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2">
                <a:moveTo>
                  <a:pt x="1396" y="52"/>
                </a:moveTo>
                <a:lnTo>
                  <a:pt x="1396" y="52"/>
                </a:lnTo>
                <a:lnTo>
                  <a:pt x="1394" y="72"/>
                </a:lnTo>
                <a:lnTo>
                  <a:pt x="1388" y="92"/>
                </a:lnTo>
                <a:lnTo>
                  <a:pt x="1380" y="110"/>
                </a:lnTo>
                <a:lnTo>
                  <a:pt x="1366" y="124"/>
                </a:lnTo>
                <a:lnTo>
                  <a:pt x="1352" y="136"/>
                </a:lnTo>
                <a:lnTo>
                  <a:pt x="1334" y="146"/>
                </a:lnTo>
                <a:lnTo>
                  <a:pt x="1316" y="152"/>
                </a:lnTo>
                <a:lnTo>
                  <a:pt x="1294" y="154"/>
                </a:lnTo>
                <a:lnTo>
                  <a:pt x="1294" y="154"/>
                </a:lnTo>
                <a:lnTo>
                  <a:pt x="1274" y="152"/>
                </a:lnTo>
                <a:lnTo>
                  <a:pt x="1254" y="146"/>
                </a:lnTo>
                <a:lnTo>
                  <a:pt x="1238" y="136"/>
                </a:lnTo>
                <a:lnTo>
                  <a:pt x="1222" y="124"/>
                </a:lnTo>
                <a:lnTo>
                  <a:pt x="1210" y="110"/>
                </a:lnTo>
                <a:lnTo>
                  <a:pt x="1200" y="92"/>
                </a:lnTo>
                <a:lnTo>
                  <a:pt x="1194" y="72"/>
                </a:lnTo>
                <a:lnTo>
                  <a:pt x="1192" y="52"/>
                </a:lnTo>
                <a:lnTo>
                  <a:pt x="1192" y="52"/>
                </a:lnTo>
                <a:lnTo>
                  <a:pt x="1194" y="38"/>
                </a:lnTo>
                <a:lnTo>
                  <a:pt x="1196" y="26"/>
                </a:lnTo>
                <a:lnTo>
                  <a:pt x="1200" y="12"/>
                </a:lnTo>
                <a:lnTo>
                  <a:pt x="1208" y="0"/>
                </a:lnTo>
                <a:lnTo>
                  <a:pt x="1090" y="0"/>
                </a:lnTo>
                <a:lnTo>
                  <a:pt x="1090" y="0"/>
                </a:lnTo>
                <a:lnTo>
                  <a:pt x="1088" y="48"/>
                </a:lnTo>
                <a:lnTo>
                  <a:pt x="1084" y="96"/>
                </a:lnTo>
                <a:lnTo>
                  <a:pt x="1076" y="142"/>
                </a:lnTo>
                <a:lnTo>
                  <a:pt x="1068" y="188"/>
                </a:lnTo>
                <a:lnTo>
                  <a:pt x="1058" y="232"/>
                </a:lnTo>
                <a:lnTo>
                  <a:pt x="1044" y="276"/>
                </a:lnTo>
                <a:lnTo>
                  <a:pt x="1030" y="320"/>
                </a:lnTo>
                <a:lnTo>
                  <a:pt x="1012" y="362"/>
                </a:lnTo>
                <a:lnTo>
                  <a:pt x="994" y="402"/>
                </a:lnTo>
                <a:lnTo>
                  <a:pt x="972" y="444"/>
                </a:lnTo>
                <a:lnTo>
                  <a:pt x="950" y="482"/>
                </a:lnTo>
                <a:lnTo>
                  <a:pt x="926" y="520"/>
                </a:lnTo>
                <a:lnTo>
                  <a:pt x="900" y="556"/>
                </a:lnTo>
                <a:lnTo>
                  <a:pt x="872" y="592"/>
                </a:lnTo>
                <a:lnTo>
                  <a:pt x="842" y="626"/>
                </a:lnTo>
                <a:lnTo>
                  <a:pt x="812" y="658"/>
                </a:lnTo>
                <a:lnTo>
                  <a:pt x="780" y="688"/>
                </a:lnTo>
                <a:lnTo>
                  <a:pt x="746" y="718"/>
                </a:lnTo>
                <a:lnTo>
                  <a:pt x="710" y="746"/>
                </a:lnTo>
                <a:lnTo>
                  <a:pt x="674" y="772"/>
                </a:lnTo>
                <a:lnTo>
                  <a:pt x="636" y="796"/>
                </a:lnTo>
                <a:lnTo>
                  <a:pt x="596" y="818"/>
                </a:lnTo>
                <a:lnTo>
                  <a:pt x="556" y="840"/>
                </a:lnTo>
                <a:lnTo>
                  <a:pt x="516" y="858"/>
                </a:lnTo>
                <a:lnTo>
                  <a:pt x="474" y="874"/>
                </a:lnTo>
                <a:lnTo>
                  <a:pt x="430" y="890"/>
                </a:lnTo>
                <a:lnTo>
                  <a:pt x="386" y="902"/>
                </a:lnTo>
                <a:lnTo>
                  <a:pt x="342" y="914"/>
                </a:lnTo>
                <a:lnTo>
                  <a:pt x="296" y="922"/>
                </a:lnTo>
                <a:lnTo>
                  <a:pt x="248" y="928"/>
                </a:lnTo>
                <a:lnTo>
                  <a:pt x="202" y="932"/>
                </a:lnTo>
                <a:lnTo>
                  <a:pt x="154" y="934"/>
                </a:lnTo>
                <a:lnTo>
                  <a:pt x="154" y="1078"/>
                </a:lnTo>
                <a:lnTo>
                  <a:pt x="154" y="1078"/>
                </a:lnTo>
                <a:lnTo>
                  <a:pt x="152" y="1084"/>
                </a:lnTo>
                <a:lnTo>
                  <a:pt x="146" y="1090"/>
                </a:lnTo>
                <a:lnTo>
                  <a:pt x="146" y="1090"/>
                </a:lnTo>
                <a:lnTo>
                  <a:pt x="140" y="1090"/>
                </a:lnTo>
                <a:lnTo>
                  <a:pt x="134" y="1086"/>
                </a:lnTo>
                <a:lnTo>
                  <a:pt x="134" y="1086"/>
                </a:lnTo>
                <a:lnTo>
                  <a:pt x="122" y="1076"/>
                </a:lnTo>
                <a:lnTo>
                  <a:pt x="108" y="1070"/>
                </a:lnTo>
                <a:lnTo>
                  <a:pt x="92" y="1064"/>
                </a:lnTo>
                <a:lnTo>
                  <a:pt x="78" y="1064"/>
                </a:lnTo>
                <a:lnTo>
                  <a:pt x="78" y="1064"/>
                </a:lnTo>
                <a:lnTo>
                  <a:pt x="62" y="1064"/>
                </a:lnTo>
                <a:lnTo>
                  <a:pt x="48" y="1070"/>
                </a:lnTo>
                <a:lnTo>
                  <a:pt x="34" y="1076"/>
                </a:lnTo>
                <a:lnTo>
                  <a:pt x="22" y="1086"/>
                </a:lnTo>
                <a:lnTo>
                  <a:pt x="12" y="1098"/>
                </a:lnTo>
                <a:lnTo>
                  <a:pt x="6" y="1110"/>
                </a:lnTo>
                <a:lnTo>
                  <a:pt x="2" y="1126"/>
                </a:lnTo>
                <a:lnTo>
                  <a:pt x="0" y="1142"/>
                </a:lnTo>
                <a:lnTo>
                  <a:pt x="0" y="1142"/>
                </a:lnTo>
                <a:lnTo>
                  <a:pt x="2" y="1156"/>
                </a:lnTo>
                <a:lnTo>
                  <a:pt x="6" y="1172"/>
                </a:lnTo>
                <a:lnTo>
                  <a:pt x="12" y="1184"/>
                </a:lnTo>
                <a:lnTo>
                  <a:pt x="22" y="1196"/>
                </a:lnTo>
                <a:lnTo>
                  <a:pt x="34" y="1206"/>
                </a:lnTo>
                <a:lnTo>
                  <a:pt x="48" y="1212"/>
                </a:lnTo>
                <a:lnTo>
                  <a:pt x="62" y="1218"/>
                </a:lnTo>
                <a:lnTo>
                  <a:pt x="78" y="1220"/>
                </a:lnTo>
                <a:lnTo>
                  <a:pt x="78" y="1220"/>
                </a:lnTo>
                <a:lnTo>
                  <a:pt x="92" y="1218"/>
                </a:lnTo>
                <a:lnTo>
                  <a:pt x="108" y="1212"/>
                </a:lnTo>
                <a:lnTo>
                  <a:pt x="122" y="1206"/>
                </a:lnTo>
                <a:lnTo>
                  <a:pt x="134" y="1196"/>
                </a:lnTo>
                <a:lnTo>
                  <a:pt x="134" y="1196"/>
                </a:lnTo>
                <a:lnTo>
                  <a:pt x="140" y="1192"/>
                </a:lnTo>
                <a:lnTo>
                  <a:pt x="146" y="1192"/>
                </a:lnTo>
                <a:lnTo>
                  <a:pt x="146" y="1192"/>
                </a:lnTo>
                <a:lnTo>
                  <a:pt x="152" y="1198"/>
                </a:lnTo>
                <a:lnTo>
                  <a:pt x="154" y="1204"/>
                </a:lnTo>
                <a:lnTo>
                  <a:pt x="154" y="1342"/>
                </a:lnTo>
                <a:lnTo>
                  <a:pt x="154" y="1342"/>
                </a:lnTo>
                <a:lnTo>
                  <a:pt x="222" y="1340"/>
                </a:lnTo>
                <a:lnTo>
                  <a:pt x="290" y="1334"/>
                </a:lnTo>
                <a:lnTo>
                  <a:pt x="358" y="1326"/>
                </a:lnTo>
                <a:lnTo>
                  <a:pt x="424" y="1314"/>
                </a:lnTo>
                <a:lnTo>
                  <a:pt x="488" y="1298"/>
                </a:lnTo>
                <a:lnTo>
                  <a:pt x="552" y="1280"/>
                </a:lnTo>
                <a:lnTo>
                  <a:pt x="614" y="1258"/>
                </a:lnTo>
                <a:lnTo>
                  <a:pt x="674" y="1234"/>
                </a:lnTo>
                <a:lnTo>
                  <a:pt x="734" y="1206"/>
                </a:lnTo>
                <a:lnTo>
                  <a:pt x="792" y="1178"/>
                </a:lnTo>
                <a:lnTo>
                  <a:pt x="848" y="1144"/>
                </a:lnTo>
                <a:lnTo>
                  <a:pt x="902" y="1110"/>
                </a:lnTo>
                <a:lnTo>
                  <a:pt x="954" y="1072"/>
                </a:lnTo>
                <a:lnTo>
                  <a:pt x="1004" y="1032"/>
                </a:lnTo>
                <a:lnTo>
                  <a:pt x="1054" y="990"/>
                </a:lnTo>
                <a:lnTo>
                  <a:pt x="1100" y="946"/>
                </a:lnTo>
                <a:lnTo>
                  <a:pt x="1144" y="900"/>
                </a:lnTo>
                <a:lnTo>
                  <a:pt x="1186" y="850"/>
                </a:lnTo>
                <a:lnTo>
                  <a:pt x="1226" y="800"/>
                </a:lnTo>
                <a:lnTo>
                  <a:pt x="1264" y="748"/>
                </a:lnTo>
                <a:lnTo>
                  <a:pt x="1298" y="694"/>
                </a:lnTo>
                <a:lnTo>
                  <a:pt x="1332" y="638"/>
                </a:lnTo>
                <a:lnTo>
                  <a:pt x="1362" y="580"/>
                </a:lnTo>
                <a:lnTo>
                  <a:pt x="1388" y="520"/>
                </a:lnTo>
                <a:lnTo>
                  <a:pt x="1412" y="460"/>
                </a:lnTo>
                <a:lnTo>
                  <a:pt x="1434" y="398"/>
                </a:lnTo>
                <a:lnTo>
                  <a:pt x="1452" y="334"/>
                </a:lnTo>
                <a:lnTo>
                  <a:pt x="1468" y="270"/>
                </a:lnTo>
                <a:lnTo>
                  <a:pt x="1480" y="204"/>
                </a:lnTo>
                <a:lnTo>
                  <a:pt x="1490" y="136"/>
                </a:lnTo>
                <a:lnTo>
                  <a:pt x="1494" y="68"/>
                </a:lnTo>
                <a:lnTo>
                  <a:pt x="1498" y="0"/>
                </a:lnTo>
                <a:lnTo>
                  <a:pt x="1382" y="0"/>
                </a:lnTo>
                <a:lnTo>
                  <a:pt x="1382" y="0"/>
                </a:lnTo>
                <a:lnTo>
                  <a:pt x="1388" y="12"/>
                </a:lnTo>
                <a:lnTo>
                  <a:pt x="1392" y="26"/>
                </a:lnTo>
                <a:lnTo>
                  <a:pt x="1396" y="38"/>
                </a:lnTo>
                <a:lnTo>
                  <a:pt x="1396" y="52"/>
                </a:lnTo>
                <a:lnTo>
                  <a:pt x="1396" y="52"/>
                </a:lnTo>
                <a:close/>
              </a:path>
            </a:pathLst>
          </a:custGeom>
          <a:solidFill>
            <a:schemeClr val="accent4"/>
          </a:solidFill>
          <a:ln>
            <a:noFill/>
          </a:ln>
        </p:spPr>
        <p:txBody>
          <a:bodyPr vert="horz" wrap="square" lIns="91458" tIns="45729" rIns="91458" bIns="45729" numCol="1" anchor="t" anchorCtr="0" compatLnSpc="1"/>
          <a:lstStyle/>
          <a:p>
            <a:endParaRPr lang="zh-CN" altLang="en-US" dirty="0"/>
          </a:p>
        </p:txBody>
      </p:sp>
      <p:sp>
        <p:nvSpPr>
          <p:cNvPr id="5" name="Freeform 6"/>
          <p:cNvSpPr/>
          <p:nvPr/>
        </p:nvSpPr>
        <p:spPr bwMode="auto">
          <a:xfrm>
            <a:off x="3458176" y="2790795"/>
            <a:ext cx="1104754" cy="1229862"/>
          </a:xfrm>
          <a:custGeom>
            <a:avLst/>
            <a:gdLst>
              <a:gd name="T0" fmla="*/ 1270 w 1344"/>
              <a:gd name="T1" fmla="*/ 1394 h 1496"/>
              <a:gd name="T2" fmla="*/ 1220 w 1344"/>
              <a:gd name="T3" fmla="*/ 1368 h 1496"/>
              <a:gd name="T4" fmla="*/ 1192 w 1344"/>
              <a:gd name="T5" fmla="*/ 1316 h 1496"/>
              <a:gd name="T6" fmla="*/ 1192 w 1344"/>
              <a:gd name="T7" fmla="*/ 1274 h 1496"/>
              <a:gd name="T8" fmla="*/ 1220 w 1344"/>
              <a:gd name="T9" fmla="*/ 1222 h 1496"/>
              <a:gd name="T10" fmla="*/ 1270 w 1344"/>
              <a:gd name="T11" fmla="*/ 1196 h 1496"/>
              <a:gd name="T12" fmla="*/ 1306 w 1344"/>
              <a:gd name="T13" fmla="*/ 1194 h 1496"/>
              <a:gd name="T14" fmla="*/ 1344 w 1344"/>
              <a:gd name="T15" fmla="*/ 1208 h 1496"/>
              <a:gd name="T16" fmla="*/ 1296 w 1344"/>
              <a:gd name="T17" fmla="*/ 1086 h 1496"/>
              <a:gd name="T18" fmla="*/ 1156 w 1344"/>
              <a:gd name="T19" fmla="*/ 1068 h 1496"/>
              <a:gd name="T20" fmla="*/ 1024 w 1344"/>
              <a:gd name="T21" fmla="*/ 1028 h 1496"/>
              <a:gd name="T22" fmla="*/ 900 w 1344"/>
              <a:gd name="T23" fmla="*/ 972 h 1496"/>
              <a:gd name="T24" fmla="*/ 788 w 1344"/>
              <a:gd name="T25" fmla="*/ 900 h 1496"/>
              <a:gd name="T26" fmla="*/ 686 w 1344"/>
              <a:gd name="T27" fmla="*/ 812 h 1496"/>
              <a:gd name="T28" fmla="*/ 598 w 1344"/>
              <a:gd name="T29" fmla="*/ 710 h 1496"/>
              <a:gd name="T30" fmla="*/ 524 w 1344"/>
              <a:gd name="T31" fmla="*/ 598 h 1496"/>
              <a:gd name="T32" fmla="*/ 468 w 1344"/>
              <a:gd name="T33" fmla="*/ 474 h 1496"/>
              <a:gd name="T34" fmla="*/ 430 w 1344"/>
              <a:gd name="T35" fmla="*/ 342 h 1496"/>
              <a:gd name="T36" fmla="*/ 410 w 1344"/>
              <a:gd name="T37" fmla="*/ 202 h 1496"/>
              <a:gd name="T38" fmla="*/ 266 w 1344"/>
              <a:gd name="T39" fmla="*/ 154 h 1496"/>
              <a:gd name="T40" fmla="*/ 254 w 1344"/>
              <a:gd name="T41" fmla="*/ 146 h 1496"/>
              <a:gd name="T42" fmla="*/ 258 w 1344"/>
              <a:gd name="T43" fmla="*/ 134 h 1496"/>
              <a:gd name="T44" fmla="*/ 280 w 1344"/>
              <a:gd name="T45" fmla="*/ 94 h 1496"/>
              <a:gd name="T46" fmla="*/ 280 w 1344"/>
              <a:gd name="T47" fmla="*/ 62 h 1496"/>
              <a:gd name="T48" fmla="*/ 258 w 1344"/>
              <a:gd name="T49" fmla="*/ 22 h 1496"/>
              <a:gd name="T50" fmla="*/ 218 w 1344"/>
              <a:gd name="T51" fmla="*/ 2 h 1496"/>
              <a:gd name="T52" fmla="*/ 188 w 1344"/>
              <a:gd name="T53" fmla="*/ 2 h 1496"/>
              <a:gd name="T54" fmla="*/ 148 w 1344"/>
              <a:gd name="T55" fmla="*/ 22 h 1496"/>
              <a:gd name="T56" fmla="*/ 126 w 1344"/>
              <a:gd name="T57" fmla="*/ 62 h 1496"/>
              <a:gd name="T58" fmla="*/ 126 w 1344"/>
              <a:gd name="T59" fmla="*/ 94 h 1496"/>
              <a:gd name="T60" fmla="*/ 148 w 1344"/>
              <a:gd name="T61" fmla="*/ 134 h 1496"/>
              <a:gd name="T62" fmla="*/ 150 w 1344"/>
              <a:gd name="T63" fmla="*/ 146 h 1496"/>
              <a:gd name="T64" fmla="*/ 140 w 1344"/>
              <a:gd name="T65" fmla="*/ 154 h 1496"/>
              <a:gd name="T66" fmla="*/ 2 w 1344"/>
              <a:gd name="T67" fmla="*/ 222 h 1496"/>
              <a:gd name="T68" fmla="*/ 30 w 1344"/>
              <a:gd name="T69" fmla="*/ 424 h 1496"/>
              <a:gd name="T70" fmla="*/ 84 w 1344"/>
              <a:gd name="T71" fmla="*/ 614 h 1496"/>
              <a:gd name="T72" fmla="*/ 166 w 1344"/>
              <a:gd name="T73" fmla="*/ 792 h 1496"/>
              <a:gd name="T74" fmla="*/ 272 w 1344"/>
              <a:gd name="T75" fmla="*/ 954 h 1496"/>
              <a:gd name="T76" fmla="*/ 398 w 1344"/>
              <a:gd name="T77" fmla="*/ 1100 h 1496"/>
              <a:gd name="T78" fmla="*/ 544 w 1344"/>
              <a:gd name="T79" fmla="*/ 1226 h 1496"/>
              <a:gd name="T80" fmla="*/ 706 w 1344"/>
              <a:gd name="T81" fmla="*/ 1332 h 1496"/>
              <a:gd name="T82" fmla="*/ 884 w 1344"/>
              <a:gd name="T83" fmla="*/ 1412 h 1496"/>
              <a:gd name="T84" fmla="*/ 1074 w 1344"/>
              <a:gd name="T85" fmla="*/ 1468 h 1496"/>
              <a:gd name="T86" fmla="*/ 1274 w 1344"/>
              <a:gd name="T87" fmla="*/ 1494 h 1496"/>
              <a:gd name="T88" fmla="*/ 1344 w 1344"/>
              <a:gd name="T89" fmla="*/ 1382 h 1496"/>
              <a:gd name="T90" fmla="*/ 1306 w 1344"/>
              <a:gd name="T91" fmla="*/ 13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6">
                <a:moveTo>
                  <a:pt x="1292" y="1398"/>
                </a:moveTo>
                <a:lnTo>
                  <a:pt x="1292" y="1398"/>
                </a:lnTo>
                <a:lnTo>
                  <a:pt x="1270" y="1394"/>
                </a:lnTo>
                <a:lnTo>
                  <a:pt x="1252" y="1390"/>
                </a:lnTo>
                <a:lnTo>
                  <a:pt x="1234" y="1380"/>
                </a:lnTo>
                <a:lnTo>
                  <a:pt x="1220" y="1368"/>
                </a:lnTo>
                <a:lnTo>
                  <a:pt x="1206" y="1352"/>
                </a:lnTo>
                <a:lnTo>
                  <a:pt x="1198" y="1334"/>
                </a:lnTo>
                <a:lnTo>
                  <a:pt x="1192" y="1316"/>
                </a:lnTo>
                <a:lnTo>
                  <a:pt x="1190" y="1296"/>
                </a:lnTo>
                <a:lnTo>
                  <a:pt x="1190" y="1296"/>
                </a:lnTo>
                <a:lnTo>
                  <a:pt x="1192" y="1274"/>
                </a:lnTo>
                <a:lnTo>
                  <a:pt x="1198" y="1256"/>
                </a:lnTo>
                <a:lnTo>
                  <a:pt x="1206" y="1238"/>
                </a:lnTo>
                <a:lnTo>
                  <a:pt x="1220" y="1222"/>
                </a:lnTo>
                <a:lnTo>
                  <a:pt x="1234" y="1210"/>
                </a:lnTo>
                <a:lnTo>
                  <a:pt x="1252" y="1202"/>
                </a:lnTo>
                <a:lnTo>
                  <a:pt x="1270" y="1196"/>
                </a:lnTo>
                <a:lnTo>
                  <a:pt x="1292" y="1194"/>
                </a:lnTo>
                <a:lnTo>
                  <a:pt x="1292" y="1194"/>
                </a:lnTo>
                <a:lnTo>
                  <a:pt x="1306" y="1194"/>
                </a:lnTo>
                <a:lnTo>
                  <a:pt x="1318" y="1196"/>
                </a:lnTo>
                <a:lnTo>
                  <a:pt x="1332" y="1202"/>
                </a:lnTo>
                <a:lnTo>
                  <a:pt x="1344" y="1208"/>
                </a:lnTo>
                <a:lnTo>
                  <a:pt x="1344" y="1088"/>
                </a:lnTo>
                <a:lnTo>
                  <a:pt x="1344" y="1088"/>
                </a:lnTo>
                <a:lnTo>
                  <a:pt x="1296" y="1086"/>
                </a:lnTo>
                <a:lnTo>
                  <a:pt x="1248" y="1082"/>
                </a:lnTo>
                <a:lnTo>
                  <a:pt x="1202" y="1076"/>
                </a:lnTo>
                <a:lnTo>
                  <a:pt x="1156" y="1068"/>
                </a:lnTo>
                <a:lnTo>
                  <a:pt x="1112" y="1056"/>
                </a:lnTo>
                <a:lnTo>
                  <a:pt x="1068" y="1044"/>
                </a:lnTo>
                <a:lnTo>
                  <a:pt x="1024" y="1028"/>
                </a:lnTo>
                <a:lnTo>
                  <a:pt x="982" y="1012"/>
                </a:lnTo>
                <a:lnTo>
                  <a:pt x="940" y="994"/>
                </a:lnTo>
                <a:lnTo>
                  <a:pt x="900" y="972"/>
                </a:lnTo>
                <a:lnTo>
                  <a:pt x="862" y="950"/>
                </a:lnTo>
                <a:lnTo>
                  <a:pt x="824" y="926"/>
                </a:lnTo>
                <a:lnTo>
                  <a:pt x="788" y="900"/>
                </a:lnTo>
                <a:lnTo>
                  <a:pt x="752" y="872"/>
                </a:lnTo>
                <a:lnTo>
                  <a:pt x="718" y="842"/>
                </a:lnTo>
                <a:lnTo>
                  <a:pt x="686" y="812"/>
                </a:lnTo>
                <a:lnTo>
                  <a:pt x="656" y="780"/>
                </a:lnTo>
                <a:lnTo>
                  <a:pt x="626" y="746"/>
                </a:lnTo>
                <a:lnTo>
                  <a:pt x="598" y="710"/>
                </a:lnTo>
                <a:lnTo>
                  <a:pt x="572" y="674"/>
                </a:lnTo>
                <a:lnTo>
                  <a:pt x="548" y="636"/>
                </a:lnTo>
                <a:lnTo>
                  <a:pt x="524" y="598"/>
                </a:lnTo>
                <a:lnTo>
                  <a:pt x="504" y="556"/>
                </a:lnTo>
                <a:lnTo>
                  <a:pt x="486" y="516"/>
                </a:lnTo>
                <a:lnTo>
                  <a:pt x="468" y="474"/>
                </a:lnTo>
                <a:lnTo>
                  <a:pt x="454" y="430"/>
                </a:lnTo>
                <a:lnTo>
                  <a:pt x="440" y="386"/>
                </a:lnTo>
                <a:lnTo>
                  <a:pt x="430" y="342"/>
                </a:lnTo>
                <a:lnTo>
                  <a:pt x="420" y="296"/>
                </a:lnTo>
                <a:lnTo>
                  <a:pt x="414" y="250"/>
                </a:lnTo>
                <a:lnTo>
                  <a:pt x="410" y="202"/>
                </a:lnTo>
                <a:lnTo>
                  <a:pt x="408" y="154"/>
                </a:lnTo>
                <a:lnTo>
                  <a:pt x="266" y="154"/>
                </a:lnTo>
                <a:lnTo>
                  <a:pt x="266" y="154"/>
                </a:lnTo>
                <a:lnTo>
                  <a:pt x="260" y="152"/>
                </a:lnTo>
                <a:lnTo>
                  <a:pt x="254" y="146"/>
                </a:lnTo>
                <a:lnTo>
                  <a:pt x="254" y="146"/>
                </a:lnTo>
                <a:lnTo>
                  <a:pt x="254" y="140"/>
                </a:lnTo>
                <a:lnTo>
                  <a:pt x="258" y="134"/>
                </a:lnTo>
                <a:lnTo>
                  <a:pt x="258" y="134"/>
                </a:lnTo>
                <a:lnTo>
                  <a:pt x="268" y="122"/>
                </a:lnTo>
                <a:lnTo>
                  <a:pt x="274" y="108"/>
                </a:lnTo>
                <a:lnTo>
                  <a:pt x="280" y="94"/>
                </a:lnTo>
                <a:lnTo>
                  <a:pt x="280" y="78"/>
                </a:lnTo>
                <a:lnTo>
                  <a:pt x="280" y="78"/>
                </a:lnTo>
                <a:lnTo>
                  <a:pt x="280" y="62"/>
                </a:lnTo>
                <a:lnTo>
                  <a:pt x="274" y="48"/>
                </a:lnTo>
                <a:lnTo>
                  <a:pt x="268" y="34"/>
                </a:lnTo>
                <a:lnTo>
                  <a:pt x="258" y="22"/>
                </a:lnTo>
                <a:lnTo>
                  <a:pt x="246" y="14"/>
                </a:lnTo>
                <a:lnTo>
                  <a:pt x="234" y="6"/>
                </a:lnTo>
                <a:lnTo>
                  <a:pt x="218" y="2"/>
                </a:lnTo>
                <a:lnTo>
                  <a:pt x="202" y="0"/>
                </a:lnTo>
                <a:lnTo>
                  <a:pt x="202" y="0"/>
                </a:lnTo>
                <a:lnTo>
                  <a:pt x="188" y="2"/>
                </a:lnTo>
                <a:lnTo>
                  <a:pt x="172" y="6"/>
                </a:lnTo>
                <a:lnTo>
                  <a:pt x="160" y="14"/>
                </a:lnTo>
                <a:lnTo>
                  <a:pt x="148" y="22"/>
                </a:lnTo>
                <a:lnTo>
                  <a:pt x="138" y="34"/>
                </a:lnTo>
                <a:lnTo>
                  <a:pt x="130" y="48"/>
                </a:lnTo>
                <a:lnTo>
                  <a:pt x="126" y="62"/>
                </a:lnTo>
                <a:lnTo>
                  <a:pt x="124" y="78"/>
                </a:lnTo>
                <a:lnTo>
                  <a:pt x="124" y="78"/>
                </a:lnTo>
                <a:lnTo>
                  <a:pt x="126" y="94"/>
                </a:lnTo>
                <a:lnTo>
                  <a:pt x="130" y="108"/>
                </a:lnTo>
                <a:lnTo>
                  <a:pt x="138" y="122"/>
                </a:lnTo>
                <a:lnTo>
                  <a:pt x="148" y="134"/>
                </a:lnTo>
                <a:lnTo>
                  <a:pt x="148" y="134"/>
                </a:lnTo>
                <a:lnTo>
                  <a:pt x="152" y="140"/>
                </a:lnTo>
                <a:lnTo>
                  <a:pt x="150" y="146"/>
                </a:lnTo>
                <a:lnTo>
                  <a:pt x="150" y="146"/>
                </a:lnTo>
                <a:lnTo>
                  <a:pt x="146" y="152"/>
                </a:lnTo>
                <a:lnTo>
                  <a:pt x="140" y="154"/>
                </a:lnTo>
                <a:lnTo>
                  <a:pt x="0" y="154"/>
                </a:lnTo>
                <a:lnTo>
                  <a:pt x="0" y="154"/>
                </a:lnTo>
                <a:lnTo>
                  <a:pt x="2" y="222"/>
                </a:lnTo>
                <a:lnTo>
                  <a:pt x="8" y="290"/>
                </a:lnTo>
                <a:lnTo>
                  <a:pt x="18" y="358"/>
                </a:lnTo>
                <a:lnTo>
                  <a:pt x="30" y="424"/>
                </a:lnTo>
                <a:lnTo>
                  <a:pt x="46" y="488"/>
                </a:lnTo>
                <a:lnTo>
                  <a:pt x="64" y="552"/>
                </a:lnTo>
                <a:lnTo>
                  <a:pt x="84" y="614"/>
                </a:lnTo>
                <a:lnTo>
                  <a:pt x="110" y="674"/>
                </a:lnTo>
                <a:lnTo>
                  <a:pt x="136" y="734"/>
                </a:lnTo>
                <a:lnTo>
                  <a:pt x="166" y="792"/>
                </a:lnTo>
                <a:lnTo>
                  <a:pt x="198" y="848"/>
                </a:lnTo>
                <a:lnTo>
                  <a:pt x="234" y="902"/>
                </a:lnTo>
                <a:lnTo>
                  <a:pt x="272" y="954"/>
                </a:lnTo>
                <a:lnTo>
                  <a:pt x="310" y="1004"/>
                </a:lnTo>
                <a:lnTo>
                  <a:pt x="354" y="1054"/>
                </a:lnTo>
                <a:lnTo>
                  <a:pt x="398" y="1100"/>
                </a:lnTo>
                <a:lnTo>
                  <a:pt x="444" y="1144"/>
                </a:lnTo>
                <a:lnTo>
                  <a:pt x="492" y="1186"/>
                </a:lnTo>
                <a:lnTo>
                  <a:pt x="544" y="1226"/>
                </a:lnTo>
                <a:lnTo>
                  <a:pt x="596" y="1264"/>
                </a:lnTo>
                <a:lnTo>
                  <a:pt x="650" y="1298"/>
                </a:lnTo>
                <a:lnTo>
                  <a:pt x="706" y="1332"/>
                </a:lnTo>
                <a:lnTo>
                  <a:pt x="764" y="1360"/>
                </a:lnTo>
                <a:lnTo>
                  <a:pt x="824" y="1388"/>
                </a:lnTo>
                <a:lnTo>
                  <a:pt x="884" y="1412"/>
                </a:lnTo>
                <a:lnTo>
                  <a:pt x="946" y="1434"/>
                </a:lnTo>
                <a:lnTo>
                  <a:pt x="1010" y="1452"/>
                </a:lnTo>
                <a:lnTo>
                  <a:pt x="1074" y="1468"/>
                </a:lnTo>
                <a:lnTo>
                  <a:pt x="1140" y="1480"/>
                </a:lnTo>
                <a:lnTo>
                  <a:pt x="1206" y="1488"/>
                </a:lnTo>
                <a:lnTo>
                  <a:pt x="1274" y="1494"/>
                </a:lnTo>
                <a:lnTo>
                  <a:pt x="1344" y="1496"/>
                </a:lnTo>
                <a:lnTo>
                  <a:pt x="1344" y="1382"/>
                </a:lnTo>
                <a:lnTo>
                  <a:pt x="1344" y="1382"/>
                </a:lnTo>
                <a:lnTo>
                  <a:pt x="1332" y="1388"/>
                </a:lnTo>
                <a:lnTo>
                  <a:pt x="1318" y="1394"/>
                </a:lnTo>
                <a:lnTo>
                  <a:pt x="1306" y="1396"/>
                </a:lnTo>
                <a:lnTo>
                  <a:pt x="1292" y="1398"/>
                </a:lnTo>
                <a:lnTo>
                  <a:pt x="1292" y="1398"/>
                </a:lnTo>
                <a:close/>
              </a:path>
            </a:pathLst>
          </a:custGeom>
          <a:solidFill>
            <a:schemeClr val="accent5"/>
          </a:solidFill>
          <a:ln>
            <a:noFill/>
          </a:ln>
        </p:spPr>
        <p:txBody>
          <a:bodyPr vert="horz" wrap="square" lIns="91458" tIns="45729" rIns="91458" bIns="45729" numCol="1" anchor="t" anchorCtr="0" compatLnSpc="1"/>
          <a:lstStyle/>
          <a:p>
            <a:endParaRPr lang="zh-CN" altLang="en-US" dirty="0"/>
          </a:p>
        </p:txBody>
      </p:sp>
      <p:grpSp>
        <p:nvGrpSpPr>
          <p:cNvPr id="6" name="组合 5"/>
          <p:cNvGrpSpPr/>
          <p:nvPr/>
        </p:nvGrpSpPr>
        <p:grpSpPr>
          <a:xfrm>
            <a:off x="3599693" y="1939226"/>
            <a:ext cx="1943198" cy="1972295"/>
            <a:chOff x="4798756" y="2114937"/>
            <a:chExt cx="2590481" cy="2628914"/>
          </a:xfrm>
        </p:grpSpPr>
        <p:sp>
          <p:nvSpPr>
            <p:cNvPr id="7" name="矩形 45"/>
            <p:cNvSpPr/>
            <p:nvPr/>
          </p:nvSpPr>
          <p:spPr>
            <a:xfrm rot="19102303">
              <a:off x="4798756" y="2389667"/>
              <a:ext cx="1462907" cy="727599"/>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企业精神</a:t>
              </a:r>
              <a:endParaRPr lang="en-US" altLang="zh-CN" sz="1200" spc="150" dirty="0">
                <a:solidFill>
                  <a:schemeClr val="bg1"/>
                </a:solidFill>
                <a:latin typeface="+mj-ea"/>
                <a:ea typeface="+mj-ea"/>
              </a:endParaRPr>
            </a:p>
          </p:txBody>
        </p:sp>
        <p:sp>
          <p:nvSpPr>
            <p:cNvPr id="8" name="矩形 45"/>
            <p:cNvSpPr/>
            <p:nvPr/>
          </p:nvSpPr>
          <p:spPr>
            <a:xfrm rot="3015817">
              <a:off x="6044902" y="2482590"/>
              <a:ext cx="1462906"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企业宗旨</a:t>
              </a:r>
              <a:endParaRPr lang="en-US" altLang="zh-CN" sz="1200" spc="150" dirty="0">
                <a:solidFill>
                  <a:schemeClr val="bg1"/>
                </a:solidFill>
                <a:latin typeface="+mj-ea"/>
                <a:ea typeface="+mj-ea"/>
              </a:endParaRPr>
            </a:p>
          </p:txBody>
        </p:sp>
        <p:sp>
          <p:nvSpPr>
            <p:cNvPr id="9" name="矩形 45"/>
            <p:cNvSpPr/>
            <p:nvPr/>
          </p:nvSpPr>
          <p:spPr>
            <a:xfrm rot="8284992">
              <a:off x="5926330" y="3698643"/>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服务理念</a:t>
              </a:r>
              <a:endParaRPr lang="en-US" altLang="zh-CN" sz="1200" spc="150" dirty="0">
                <a:solidFill>
                  <a:schemeClr val="bg1"/>
                </a:solidFill>
                <a:latin typeface="+mj-ea"/>
                <a:ea typeface="+mj-ea"/>
              </a:endParaRPr>
            </a:p>
          </p:txBody>
        </p:sp>
        <p:sp>
          <p:nvSpPr>
            <p:cNvPr id="10" name="矩形 45"/>
            <p:cNvSpPr/>
            <p:nvPr/>
          </p:nvSpPr>
          <p:spPr>
            <a:xfrm rot="13772023">
              <a:off x="4744301" y="3648598"/>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经营理念</a:t>
              </a:r>
              <a:endParaRPr lang="en-US" altLang="zh-CN" sz="1200" spc="150" dirty="0">
                <a:solidFill>
                  <a:schemeClr val="bg1"/>
                </a:solidFill>
                <a:latin typeface="+mj-ea"/>
                <a:ea typeface="+mj-ea"/>
              </a:endParaRPr>
            </a:p>
          </p:txBody>
        </p:sp>
      </p:grpSp>
      <p:grpSp>
        <p:nvGrpSpPr>
          <p:cNvPr id="11" name="组合 14"/>
          <p:cNvGrpSpPr/>
          <p:nvPr/>
        </p:nvGrpSpPr>
        <p:grpSpPr>
          <a:xfrm>
            <a:off x="3867334" y="2201156"/>
            <a:ext cx="1410920" cy="1411110"/>
            <a:chOff x="5155549" y="2464069"/>
            <a:chExt cx="1880900" cy="1880899"/>
          </a:xfrm>
        </p:grpSpPr>
        <p:sp>
          <p:nvSpPr>
            <p:cNvPr id="16" name="椭圆 15"/>
            <p:cNvSpPr/>
            <p:nvPr/>
          </p:nvSpPr>
          <p:spPr>
            <a:xfrm>
              <a:off x="5155549" y="2464069"/>
              <a:ext cx="1880900" cy="1880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613818" y="2912077"/>
              <a:ext cx="964367" cy="984886"/>
            </a:xfrm>
            <a:prstGeom prst="rect">
              <a:avLst/>
            </a:prstGeom>
          </p:spPr>
          <p:txBody>
            <a:bodyPr wrap="none" anchor="ctr">
              <a:spAutoFit/>
            </a:bodyPr>
            <a:lstStyle/>
            <a:p>
              <a:pPr algn="ctr"/>
              <a:r>
                <a:rPr lang="zh-CN" altLang="en-US" sz="2100" dirty="0">
                  <a:solidFill>
                    <a:schemeClr val="bg1"/>
                  </a:solidFill>
                  <a:latin typeface="+mj-ea"/>
                  <a:ea typeface="+mj-ea"/>
                </a:rPr>
                <a:t>企业</a:t>
              </a:r>
              <a:endParaRPr lang="en-US" altLang="zh-CN" sz="2100" dirty="0">
                <a:solidFill>
                  <a:schemeClr val="bg1"/>
                </a:solidFill>
                <a:latin typeface="+mj-ea"/>
                <a:ea typeface="+mj-ea"/>
              </a:endParaRPr>
            </a:p>
            <a:p>
              <a:pPr algn="ctr"/>
              <a:r>
                <a:rPr lang="zh-CN" altLang="en-US" sz="2100" dirty="0">
                  <a:solidFill>
                    <a:schemeClr val="bg1"/>
                  </a:solidFill>
                  <a:latin typeface="+mj-ea"/>
                  <a:ea typeface="+mj-ea"/>
                </a:rPr>
                <a:t>文化</a:t>
              </a:r>
            </a:p>
          </p:txBody>
        </p:sp>
      </p:grpSp>
      <p:sp>
        <p:nvSpPr>
          <p:cNvPr id="30" name="文本框 27"/>
          <p:cNvSpPr txBox="1">
            <a:spLocks noChangeArrowheads="1"/>
          </p:cNvSpPr>
          <p:nvPr/>
        </p:nvSpPr>
        <p:spPr bwMode="auto">
          <a:xfrm>
            <a:off x="403072" y="1521445"/>
            <a:ext cx="2797140" cy="591339"/>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35" name="文本框 27"/>
          <p:cNvSpPr txBox="1">
            <a:spLocks noChangeArrowheads="1"/>
          </p:cNvSpPr>
          <p:nvPr/>
        </p:nvSpPr>
        <p:spPr bwMode="auto">
          <a:xfrm>
            <a:off x="395605" y="3582809"/>
            <a:ext cx="2797141" cy="591338"/>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36" name="文本框 27"/>
          <p:cNvSpPr txBox="1">
            <a:spLocks noChangeArrowheads="1"/>
          </p:cNvSpPr>
          <p:nvPr/>
        </p:nvSpPr>
        <p:spPr bwMode="auto">
          <a:xfrm>
            <a:off x="5660569" y="1564121"/>
            <a:ext cx="2797140" cy="591339"/>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
        <p:nvSpPr>
          <p:cNvPr id="37" name="文本框 27"/>
          <p:cNvSpPr txBox="1">
            <a:spLocks noChangeArrowheads="1"/>
          </p:cNvSpPr>
          <p:nvPr/>
        </p:nvSpPr>
        <p:spPr bwMode="auto">
          <a:xfrm>
            <a:off x="5653102" y="3625484"/>
            <a:ext cx="2797141" cy="591338"/>
          </a:xfrm>
          <a:prstGeom prst="rect">
            <a:avLst/>
          </a:prstGeom>
          <a:noFill/>
          <a:ln w="9525">
            <a:noFill/>
            <a:miter lim="800000"/>
          </a:ln>
        </p:spPr>
        <p:txBody>
          <a:bodyPr lIns="68588" tIns="34295" rIns="68588" bIns="34295">
            <a:spAutoFit/>
          </a:bodyPr>
          <a:lstStyle/>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a:p>
            <a:pPr marL="214630" indent="-214630" algn="r" defTabSz="685800">
              <a:buFont typeface="Wingdings" panose="05000000000000000000" pitchFamily="2" charset="2"/>
              <a:buChar char="n"/>
            </a:pPr>
            <a:r>
              <a:rPr lang="zh-CN" altLang="en-US" sz="1100" dirty="0">
                <a:solidFill>
                  <a:srgbClr val="808080"/>
                </a:solidFill>
                <a:latin typeface="微软雅黑" panose="020B0503020204020204" pitchFamily="34" charset="-122"/>
              </a:rPr>
              <a:t>请在此处添加您需要的文字内容</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750"/>
                                        <p:tgtEl>
                                          <p:spTgt spid="3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750"/>
                                        <p:tgtEl>
                                          <p:spTgt spid="35"/>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750"/>
                                        <p:tgtEl>
                                          <p:spTgt spid="36"/>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0"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654988" y="1767516"/>
            <a:ext cx="2328605" cy="1262477"/>
            <a:chOff x="1221767" y="2047198"/>
            <a:chExt cx="2370017" cy="1683173"/>
          </a:xfrm>
        </p:grpSpPr>
        <p:sp>
          <p:nvSpPr>
            <p:cNvPr id="32" name="矩形 31"/>
            <p:cNvSpPr/>
            <p:nvPr/>
          </p:nvSpPr>
          <p:spPr>
            <a:xfrm>
              <a:off x="2174244" y="2047198"/>
              <a:ext cx="1284548" cy="554126"/>
            </a:xfrm>
            <a:prstGeom prst="rect">
              <a:avLst/>
            </a:prstGeom>
          </p:spPr>
          <p:txBody>
            <a:bodyPr wrap="none">
              <a:spAutoFit/>
            </a:bodyPr>
            <a:lstStyle/>
            <a:p>
              <a:pPr algn="r"/>
              <a:r>
                <a:rPr lang="zh-CN" altLang="en-US" sz="2100" dirty="0">
                  <a:solidFill>
                    <a:schemeClr val="bg1">
                      <a:lumMod val="50000"/>
                    </a:schemeClr>
                  </a:solidFill>
                  <a:latin typeface="+mn-ea"/>
                </a:rPr>
                <a:t>加入标题</a:t>
              </a:r>
            </a:p>
          </p:txBody>
        </p:sp>
        <p:sp>
          <p:nvSpPr>
            <p:cNvPr id="33" name="矩形 32"/>
            <p:cNvSpPr/>
            <p:nvPr/>
          </p:nvSpPr>
          <p:spPr>
            <a:xfrm>
              <a:off x="1221767" y="2523607"/>
              <a:ext cx="2370017" cy="1206764"/>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p:txBody>
        </p:sp>
      </p:grpSp>
      <p:grpSp>
        <p:nvGrpSpPr>
          <p:cNvPr id="3" name="组合 33"/>
          <p:cNvGrpSpPr/>
          <p:nvPr/>
        </p:nvGrpSpPr>
        <p:grpSpPr>
          <a:xfrm>
            <a:off x="6213996" y="1768548"/>
            <a:ext cx="2343223" cy="1261444"/>
            <a:chOff x="3091720" y="4929372"/>
            <a:chExt cx="2384895" cy="1681797"/>
          </a:xfrm>
        </p:grpSpPr>
        <p:sp>
          <p:nvSpPr>
            <p:cNvPr id="35" name="矩形 34"/>
            <p:cNvSpPr/>
            <p:nvPr/>
          </p:nvSpPr>
          <p:spPr>
            <a:xfrm>
              <a:off x="3091720" y="4929372"/>
              <a:ext cx="1284549" cy="554126"/>
            </a:xfrm>
            <a:prstGeom prst="rect">
              <a:avLst/>
            </a:prstGeom>
          </p:spPr>
          <p:txBody>
            <a:bodyPr wrap="none">
              <a:spAutoFit/>
            </a:bodyPr>
            <a:lstStyle/>
            <a:p>
              <a:r>
                <a:rPr lang="zh-CN" altLang="en-US" sz="2100" dirty="0">
                  <a:solidFill>
                    <a:schemeClr val="bg1">
                      <a:lumMod val="50000"/>
                    </a:schemeClr>
                  </a:solidFill>
                  <a:latin typeface="+mn-ea"/>
                </a:rPr>
                <a:t>加入标题</a:t>
              </a:r>
            </a:p>
          </p:txBody>
        </p:sp>
        <p:sp>
          <p:nvSpPr>
            <p:cNvPr id="36" name="矩形 35"/>
            <p:cNvSpPr/>
            <p:nvPr/>
          </p:nvSpPr>
          <p:spPr>
            <a:xfrm>
              <a:off x="3106597" y="5404405"/>
              <a:ext cx="2370018" cy="1206764"/>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p:txBody>
        </p:sp>
      </p:grpSp>
      <p:grpSp>
        <p:nvGrpSpPr>
          <p:cNvPr id="4" name="组合 36"/>
          <p:cNvGrpSpPr/>
          <p:nvPr/>
        </p:nvGrpSpPr>
        <p:grpSpPr>
          <a:xfrm>
            <a:off x="654988" y="3388577"/>
            <a:ext cx="2328605" cy="1218932"/>
            <a:chOff x="1221767" y="2105254"/>
            <a:chExt cx="2370017" cy="1625116"/>
          </a:xfrm>
        </p:grpSpPr>
        <p:sp>
          <p:nvSpPr>
            <p:cNvPr id="38" name="矩形 37"/>
            <p:cNvSpPr/>
            <p:nvPr/>
          </p:nvSpPr>
          <p:spPr>
            <a:xfrm>
              <a:off x="2207492" y="2105254"/>
              <a:ext cx="1284548" cy="554125"/>
            </a:xfrm>
            <a:prstGeom prst="rect">
              <a:avLst/>
            </a:prstGeom>
          </p:spPr>
          <p:txBody>
            <a:bodyPr wrap="none">
              <a:spAutoFit/>
            </a:bodyPr>
            <a:lstStyle/>
            <a:p>
              <a:pPr algn="r"/>
              <a:r>
                <a:rPr lang="zh-CN" altLang="en-US" sz="2100" dirty="0">
                  <a:solidFill>
                    <a:schemeClr val="bg1">
                      <a:lumMod val="50000"/>
                    </a:schemeClr>
                  </a:solidFill>
                  <a:latin typeface="+mn-ea"/>
                </a:rPr>
                <a:t>加入标题</a:t>
              </a:r>
            </a:p>
          </p:txBody>
        </p:sp>
        <p:sp>
          <p:nvSpPr>
            <p:cNvPr id="39" name="矩形 38"/>
            <p:cNvSpPr/>
            <p:nvPr/>
          </p:nvSpPr>
          <p:spPr>
            <a:xfrm>
              <a:off x="1221767" y="2523608"/>
              <a:ext cx="2370017" cy="1206762"/>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p:txBody>
        </p:sp>
      </p:grpSp>
      <p:grpSp>
        <p:nvGrpSpPr>
          <p:cNvPr id="5" name="组合 39"/>
          <p:cNvGrpSpPr/>
          <p:nvPr/>
        </p:nvGrpSpPr>
        <p:grpSpPr>
          <a:xfrm>
            <a:off x="6224885" y="3334145"/>
            <a:ext cx="2332335" cy="1273363"/>
            <a:chOff x="3102802" y="4913480"/>
            <a:chExt cx="2373813" cy="1697687"/>
          </a:xfrm>
        </p:grpSpPr>
        <p:sp>
          <p:nvSpPr>
            <p:cNvPr id="41" name="矩形 40"/>
            <p:cNvSpPr/>
            <p:nvPr/>
          </p:nvSpPr>
          <p:spPr>
            <a:xfrm>
              <a:off x="3102802" y="4913480"/>
              <a:ext cx="1284548" cy="554126"/>
            </a:xfrm>
            <a:prstGeom prst="rect">
              <a:avLst/>
            </a:prstGeom>
          </p:spPr>
          <p:txBody>
            <a:bodyPr wrap="none">
              <a:spAutoFit/>
            </a:bodyPr>
            <a:lstStyle/>
            <a:p>
              <a:r>
                <a:rPr lang="zh-CN" altLang="en-US" sz="2100" dirty="0">
                  <a:solidFill>
                    <a:schemeClr val="bg1">
                      <a:lumMod val="50000"/>
                    </a:schemeClr>
                  </a:solidFill>
                  <a:latin typeface="+mn-ea"/>
                </a:rPr>
                <a:t>加入标题</a:t>
              </a:r>
            </a:p>
          </p:txBody>
        </p:sp>
        <p:sp>
          <p:nvSpPr>
            <p:cNvPr id="42" name="矩形 41"/>
            <p:cNvSpPr/>
            <p:nvPr/>
          </p:nvSpPr>
          <p:spPr>
            <a:xfrm>
              <a:off x="3106598" y="5404403"/>
              <a:ext cx="2370017" cy="1206764"/>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p>
          </p:txBody>
        </p:sp>
      </p:grpSp>
      <p:grpSp>
        <p:nvGrpSpPr>
          <p:cNvPr id="6" name="组合 42"/>
          <p:cNvGrpSpPr/>
          <p:nvPr/>
        </p:nvGrpSpPr>
        <p:grpSpPr>
          <a:xfrm>
            <a:off x="3175766" y="1872386"/>
            <a:ext cx="1754715" cy="1081277"/>
            <a:chOff x="4233069" y="2496322"/>
            <a:chExt cx="2338909" cy="1441591"/>
          </a:xfrm>
        </p:grpSpPr>
        <p:sp>
          <p:nvSpPr>
            <p:cNvPr id="44" name="Freeform 6"/>
            <p:cNvSpPr/>
            <p:nvPr/>
          </p:nvSpPr>
          <p:spPr bwMode="auto">
            <a:xfrm>
              <a:off x="4233069" y="2496322"/>
              <a:ext cx="2338909" cy="1441591"/>
            </a:xfrm>
            <a:custGeom>
              <a:avLst/>
              <a:gdLst>
                <a:gd name="T0" fmla="*/ 328 w 591"/>
                <a:gd name="T1" fmla="*/ 111 h 364"/>
                <a:gd name="T2" fmla="*/ 277 w 591"/>
                <a:gd name="T3" fmla="*/ 187 h 364"/>
                <a:gd name="T4" fmla="*/ 423 w 591"/>
                <a:gd name="T5" fmla="*/ 295 h 364"/>
                <a:gd name="T6" fmla="*/ 591 w 591"/>
                <a:gd name="T7" fmla="*/ 351 h 364"/>
                <a:gd name="T8" fmla="*/ 589 w 591"/>
                <a:gd name="T9" fmla="*/ 364 h 364"/>
                <a:gd name="T10" fmla="*/ 381 w 591"/>
                <a:gd name="T11" fmla="*/ 325 h 364"/>
                <a:gd name="T12" fmla="*/ 69 w 591"/>
                <a:gd name="T13" fmla="*/ 131 h 364"/>
                <a:gd name="T14" fmla="*/ 0 w 591"/>
                <a:gd name="T15" fmla="*/ 96 h 364"/>
                <a:gd name="T16" fmla="*/ 140 w 591"/>
                <a:gd name="T17" fmla="*/ 5 h 364"/>
                <a:gd name="T18" fmla="*/ 177 w 591"/>
                <a:gd name="T19" fmla="*/ 9 h 364"/>
                <a:gd name="T20" fmla="*/ 328 w 591"/>
                <a:gd name="T21" fmla="*/ 11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364">
                  <a:moveTo>
                    <a:pt x="328" y="111"/>
                  </a:moveTo>
                  <a:cubicBezTo>
                    <a:pt x="259" y="119"/>
                    <a:pt x="242" y="150"/>
                    <a:pt x="277" y="187"/>
                  </a:cubicBezTo>
                  <a:cubicBezTo>
                    <a:pt x="319" y="230"/>
                    <a:pt x="370" y="267"/>
                    <a:pt x="423" y="295"/>
                  </a:cubicBezTo>
                  <a:cubicBezTo>
                    <a:pt x="475" y="322"/>
                    <a:pt x="535" y="333"/>
                    <a:pt x="591" y="351"/>
                  </a:cubicBezTo>
                  <a:cubicBezTo>
                    <a:pt x="591" y="355"/>
                    <a:pt x="590" y="360"/>
                    <a:pt x="589" y="364"/>
                  </a:cubicBezTo>
                  <a:cubicBezTo>
                    <a:pt x="520" y="351"/>
                    <a:pt x="449" y="345"/>
                    <a:pt x="381" y="325"/>
                  </a:cubicBezTo>
                  <a:cubicBezTo>
                    <a:pt x="260" y="291"/>
                    <a:pt x="149" y="236"/>
                    <a:pt x="69" y="131"/>
                  </a:cubicBezTo>
                  <a:cubicBezTo>
                    <a:pt x="56" y="115"/>
                    <a:pt x="28" y="110"/>
                    <a:pt x="0" y="96"/>
                  </a:cubicBezTo>
                  <a:cubicBezTo>
                    <a:pt x="47" y="65"/>
                    <a:pt x="93" y="33"/>
                    <a:pt x="140" y="5"/>
                  </a:cubicBezTo>
                  <a:cubicBezTo>
                    <a:pt x="149" y="0"/>
                    <a:pt x="168" y="3"/>
                    <a:pt x="177" y="9"/>
                  </a:cubicBezTo>
                  <a:cubicBezTo>
                    <a:pt x="224" y="39"/>
                    <a:pt x="270" y="71"/>
                    <a:pt x="328" y="1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文本框 28"/>
            <p:cNvSpPr txBox="1"/>
            <p:nvPr/>
          </p:nvSpPr>
          <p:spPr>
            <a:xfrm>
              <a:off x="4833923" y="2752547"/>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7" name="组合 45"/>
          <p:cNvGrpSpPr/>
          <p:nvPr/>
        </p:nvGrpSpPr>
        <p:grpSpPr>
          <a:xfrm>
            <a:off x="4405486" y="1840863"/>
            <a:ext cx="854496" cy="759731"/>
            <a:chOff x="5872196" y="2454293"/>
            <a:chExt cx="1138983" cy="1012897"/>
          </a:xfrm>
        </p:grpSpPr>
        <p:sp>
          <p:nvSpPr>
            <p:cNvPr id="47" name="Freeform 8"/>
            <p:cNvSpPr/>
            <p:nvPr/>
          </p:nvSpPr>
          <p:spPr bwMode="auto">
            <a:xfrm>
              <a:off x="5872196" y="2454293"/>
              <a:ext cx="1138983" cy="1012897"/>
            </a:xfrm>
            <a:custGeom>
              <a:avLst/>
              <a:gdLst>
                <a:gd name="T0" fmla="*/ 288 w 288"/>
                <a:gd name="T1" fmla="*/ 122 h 256"/>
                <a:gd name="T2" fmla="*/ 179 w 288"/>
                <a:gd name="T3" fmla="*/ 120 h 256"/>
                <a:gd name="T4" fmla="*/ 84 w 288"/>
                <a:gd name="T5" fmla="*/ 100 h 256"/>
                <a:gd name="T6" fmla="*/ 33 w 288"/>
                <a:gd name="T7" fmla="*/ 177 h 256"/>
                <a:gd name="T8" fmla="*/ 22 w 288"/>
                <a:gd name="T9" fmla="*/ 256 h 256"/>
                <a:gd name="T10" fmla="*/ 1 w 288"/>
                <a:gd name="T11" fmla="*/ 117 h 256"/>
                <a:gd name="T12" fmla="*/ 146 w 288"/>
                <a:gd name="T13" fmla="*/ 31 h 256"/>
                <a:gd name="T14" fmla="*/ 288 w 288"/>
                <a:gd name="T15" fmla="*/ 122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56">
                  <a:moveTo>
                    <a:pt x="288" y="122"/>
                  </a:moveTo>
                  <a:cubicBezTo>
                    <a:pt x="241" y="135"/>
                    <a:pt x="215" y="160"/>
                    <a:pt x="179" y="120"/>
                  </a:cubicBezTo>
                  <a:cubicBezTo>
                    <a:pt x="160" y="99"/>
                    <a:pt x="111" y="91"/>
                    <a:pt x="84" y="100"/>
                  </a:cubicBezTo>
                  <a:cubicBezTo>
                    <a:pt x="61" y="108"/>
                    <a:pt x="44" y="148"/>
                    <a:pt x="33" y="177"/>
                  </a:cubicBezTo>
                  <a:cubicBezTo>
                    <a:pt x="25" y="200"/>
                    <a:pt x="32" y="228"/>
                    <a:pt x="22" y="256"/>
                  </a:cubicBezTo>
                  <a:cubicBezTo>
                    <a:pt x="14" y="209"/>
                    <a:pt x="0" y="163"/>
                    <a:pt x="1" y="117"/>
                  </a:cubicBezTo>
                  <a:cubicBezTo>
                    <a:pt x="3" y="42"/>
                    <a:pt x="73" y="0"/>
                    <a:pt x="146" y="31"/>
                  </a:cubicBezTo>
                  <a:cubicBezTo>
                    <a:pt x="193" y="50"/>
                    <a:pt x="234" y="86"/>
                    <a:pt x="288" y="122"/>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文本框 29"/>
            <p:cNvSpPr txBox="1"/>
            <p:nvPr/>
          </p:nvSpPr>
          <p:spPr>
            <a:xfrm>
              <a:off x="6703472" y="2832789"/>
              <a:ext cx="78328" cy="117492"/>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8" name="组合 48"/>
          <p:cNvGrpSpPr/>
          <p:nvPr/>
        </p:nvGrpSpPr>
        <p:grpSpPr>
          <a:xfrm>
            <a:off x="4749176" y="2359435"/>
            <a:ext cx="1221836" cy="1331894"/>
            <a:chOff x="6330311" y="3145669"/>
            <a:chExt cx="1628620" cy="1775722"/>
          </a:xfrm>
        </p:grpSpPr>
        <p:sp>
          <p:nvSpPr>
            <p:cNvPr id="50" name="Freeform 7"/>
            <p:cNvSpPr/>
            <p:nvPr/>
          </p:nvSpPr>
          <p:spPr bwMode="auto">
            <a:xfrm>
              <a:off x="6330311" y="3145669"/>
              <a:ext cx="1628620" cy="1775722"/>
            </a:xfrm>
            <a:custGeom>
              <a:avLst/>
              <a:gdLst>
                <a:gd name="T0" fmla="*/ 358 w 411"/>
                <a:gd name="T1" fmla="*/ 449 h 449"/>
                <a:gd name="T2" fmla="*/ 229 w 411"/>
                <a:gd name="T3" fmla="*/ 251 h 449"/>
                <a:gd name="T4" fmla="*/ 250 w 411"/>
                <a:gd name="T5" fmla="*/ 191 h 449"/>
                <a:gd name="T6" fmla="*/ 63 w 411"/>
                <a:gd name="T7" fmla="*/ 28 h 449"/>
                <a:gd name="T8" fmla="*/ 0 w 411"/>
                <a:gd name="T9" fmla="*/ 0 h 449"/>
                <a:gd name="T10" fmla="*/ 274 w 411"/>
                <a:gd name="T11" fmla="*/ 139 h 449"/>
                <a:gd name="T12" fmla="*/ 396 w 411"/>
                <a:gd name="T13" fmla="*/ 312 h 449"/>
                <a:gd name="T14" fmla="*/ 376 w 411"/>
                <a:gd name="T15" fmla="*/ 449 h 449"/>
                <a:gd name="T16" fmla="*/ 358 w 411"/>
                <a:gd name="T1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49">
                  <a:moveTo>
                    <a:pt x="358" y="449"/>
                  </a:moveTo>
                  <a:cubicBezTo>
                    <a:pt x="316" y="385"/>
                    <a:pt x="274" y="320"/>
                    <a:pt x="229" y="251"/>
                  </a:cubicBezTo>
                  <a:cubicBezTo>
                    <a:pt x="272" y="244"/>
                    <a:pt x="262" y="217"/>
                    <a:pt x="250" y="191"/>
                  </a:cubicBezTo>
                  <a:cubicBezTo>
                    <a:pt x="212" y="109"/>
                    <a:pt x="142" y="63"/>
                    <a:pt x="63" y="28"/>
                  </a:cubicBezTo>
                  <a:cubicBezTo>
                    <a:pt x="42" y="19"/>
                    <a:pt x="20" y="12"/>
                    <a:pt x="0" y="0"/>
                  </a:cubicBezTo>
                  <a:cubicBezTo>
                    <a:pt x="108" y="12"/>
                    <a:pt x="201" y="60"/>
                    <a:pt x="274" y="139"/>
                  </a:cubicBezTo>
                  <a:cubicBezTo>
                    <a:pt x="321" y="191"/>
                    <a:pt x="369" y="248"/>
                    <a:pt x="396" y="312"/>
                  </a:cubicBezTo>
                  <a:cubicBezTo>
                    <a:pt x="411" y="348"/>
                    <a:pt x="384" y="403"/>
                    <a:pt x="376" y="449"/>
                  </a:cubicBezTo>
                  <a:cubicBezTo>
                    <a:pt x="370" y="449"/>
                    <a:pt x="364" y="449"/>
                    <a:pt x="358" y="44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文本框 30"/>
            <p:cNvSpPr txBox="1"/>
            <p:nvPr/>
          </p:nvSpPr>
          <p:spPr>
            <a:xfrm>
              <a:off x="7588027" y="4245976"/>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9" name="组合 51"/>
          <p:cNvGrpSpPr/>
          <p:nvPr/>
        </p:nvGrpSpPr>
        <p:grpSpPr>
          <a:xfrm>
            <a:off x="3814276" y="2751908"/>
            <a:ext cx="1464627" cy="1503700"/>
            <a:chOff x="5084155" y="3668928"/>
            <a:chExt cx="1952243" cy="2004779"/>
          </a:xfrm>
        </p:grpSpPr>
        <p:sp>
          <p:nvSpPr>
            <p:cNvPr id="53" name="Freeform 5"/>
            <p:cNvSpPr/>
            <p:nvPr/>
          </p:nvSpPr>
          <p:spPr bwMode="auto">
            <a:xfrm>
              <a:off x="5084155" y="3668928"/>
              <a:ext cx="1952243" cy="2004779"/>
            </a:xfrm>
            <a:custGeom>
              <a:avLst/>
              <a:gdLst>
                <a:gd name="T0" fmla="*/ 242 w 493"/>
                <a:gd name="T1" fmla="*/ 505 h 507"/>
                <a:gd name="T2" fmla="*/ 0 w 493"/>
                <a:gd name="T3" fmla="*/ 303 h 507"/>
                <a:gd name="T4" fmla="*/ 230 w 493"/>
                <a:gd name="T5" fmla="*/ 129 h 507"/>
                <a:gd name="T6" fmla="*/ 314 w 493"/>
                <a:gd name="T7" fmla="*/ 211 h 507"/>
                <a:gd name="T8" fmla="*/ 421 w 493"/>
                <a:gd name="T9" fmla="*/ 129 h 507"/>
                <a:gd name="T10" fmla="*/ 443 w 493"/>
                <a:gd name="T11" fmla="*/ 0 h 507"/>
                <a:gd name="T12" fmla="*/ 418 w 493"/>
                <a:gd name="T13" fmla="*/ 311 h 507"/>
                <a:gd name="T14" fmla="*/ 329 w 493"/>
                <a:gd name="T15" fmla="*/ 397 h 507"/>
                <a:gd name="T16" fmla="*/ 258 w 493"/>
                <a:gd name="T17" fmla="*/ 507 h 507"/>
                <a:gd name="T18" fmla="*/ 242 w 493"/>
                <a:gd name="T19" fmla="*/ 50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507">
                  <a:moveTo>
                    <a:pt x="242" y="505"/>
                  </a:moveTo>
                  <a:cubicBezTo>
                    <a:pt x="164" y="440"/>
                    <a:pt x="85" y="375"/>
                    <a:pt x="0" y="303"/>
                  </a:cubicBezTo>
                  <a:cubicBezTo>
                    <a:pt x="79" y="244"/>
                    <a:pt x="150" y="189"/>
                    <a:pt x="230" y="129"/>
                  </a:cubicBezTo>
                  <a:cubicBezTo>
                    <a:pt x="234" y="190"/>
                    <a:pt x="263" y="214"/>
                    <a:pt x="314" y="211"/>
                  </a:cubicBezTo>
                  <a:cubicBezTo>
                    <a:pt x="369" y="209"/>
                    <a:pt x="405" y="177"/>
                    <a:pt x="421" y="129"/>
                  </a:cubicBezTo>
                  <a:cubicBezTo>
                    <a:pt x="434" y="87"/>
                    <a:pt x="436" y="42"/>
                    <a:pt x="443" y="0"/>
                  </a:cubicBezTo>
                  <a:cubicBezTo>
                    <a:pt x="493" y="74"/>
                    <a:pt x="484" y="220"/>
                    <a:pt x="418" y="311"/>
                  </a:cubicBezTo>
                  <a:cubicBezTo>
                    <a:pt x="394" y="344"/>
                    <a:pt x="363" y="374"/>
                    <a:pt x="329" y="397"/>
                  </a:cubicBezTo>
                  <a:cubicBezTo>
                    <a:pt x="289" y="423"/>
                    <a:pt x="241" y="438"/>
                    <a:pt x="258" y="507"/>
                  </a:cubicBezTo>
                  <a:cubicBezTo>
                    <a:pt x="252" y="506"/>
                    <a:pt x="247" y="506"/>
                    <a:pt x="242" y="505"/>
                  </a:cubicBez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文本框 31"/>
            <p:cNvSpPr txBox="1"/>
            <p:nvPr/>
          </p:nvSpPr>
          <p:spPr>
            <a:xfrm>
              <a:off x="5813090" y="4818079"/>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279" y="1059909"/>
            <a:ext cx="4115515" cy="3125165"/>
          </a:xfrm>
          <a:prstGeom prst="rect">
            <a:avLst/>
          </a:prstGeom>
          <a:noFill/>
        </p:spPr>
        <p:txBody>
          <a:bodyPr lIns="91449" tIns="45724" rIns="91449" bIns="45724"/>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nvSpPr>
        <p:spPr>
          <a:xfrm>
            <a:off x="1863291" y="1059909"/>
            <a:ext cx="1303493" cy="989823"/>
          </a:xfrm>
          <a:custGeom>
            <a:avLst/>
            <a:gdLst>
              <a:gd name="connsiteX0" fmla="*/ 0 w 1303267"/>
              <a:gd name="connsiteY0" fmla="*/ 989517 h 989517"/>
              <a:gd name="connsiteX1" fmla="*/ 651634 w 1303267"/>
              <a:gd name="connsiteY1" fmla="*/ 0 h 989517"/>
              <a:gd name="connsiteX2" fmla="*/ 651634 w 1303267"/>
              <a:gd name="connsiteY2" fmla="*/ 0 h 989517"/>
              <a:gd name="connsiteX3" fmla="*/ 1303267 w 1303267"/>
              <a:gd name="connsiteY3" fmla="*/ 989517 h 989517"/>
              <a:gd name="connsiteX4" fmla="*/ 0 w 1303267"/>
              <a:gd name="connsiteY4" fmla="*/ 989517 h 989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267" h="989517">
                <a:moveTo>
                  <a:pt x="0" y="989517"/>
                </a:moveTo>
                <a:lnTo>
                  <a:pt x="651634" y="0"/>
                </a:lnTo>
                <a:lnTo>
                  <a:pt x="651634" y="0"/>
                </a:lnTo>
                <a:lnTo>
                  <a:pt x="1303267" y="989517"/>
                </a:lnTo>
                <a:lnTo>
                  <a:pt x="0" y="989517"/>
                </a:lnTo>
                <a:close/>
              </a:path>
            </a:pathLst>
          </a:custGeom>
          <a:solidFill>
            <a:schemeClr val="accent4"/>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1" tIns="15241" rIns="15241" bIns="15241" numCol="1" spcCol="1270" anchor="ctr" anchorCtr="0">
            <a:noAutofit/>
          </a:bodyPr>
          <a:lstStyle/>
          <a:p>
            <a:pPr algn="ctr" defTabSz="533400">
              <a:lnSpc>
                <a:spcPct val="90000"/>
              </a:lnSpc>
              <a:spcAft>
                <a:spcPct val="35000"/>
              </a:spcAft>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任意多边形 3"/>
          <p:cNvSpPr/>
          <p:nvPr/>
        </p:nvSpPr>
        <p:spPr>
          <a:xfrm>
            <a:off x="1394620" y="2049732"/>
            <a:ext cx="2240833" cy="711780"/>
          </a:xfrm>
          <a:custGeom>
            <a:avLst/>
            <a:gdLst>
              <a:gd name="connsiteX0" fmla="*/ 0 w 2240444"/>
              <a:gd name="connsiteY0" fmla="*/ 711560 h 711560"/>
              <a:gd name="connsiteX1" fmla="*/ 468591 w 2240444"/>
              <a:gd name="connsiteY1" fmla="*/ 0 h 711560"/>
              <a:gd name="connsiteX2" fmla="*/ 1771853 w 2240444"/>
              <a:gd name="connsiteY2" fmla="*/ 0 h 711560"/>
              <a:gd name="connsiteX3" fmla="*/ 2240444 w 2240444"/>
              <a:gd name="connsiteY3" fmla="*/ 711560 h 711560"/>
              <a:gd name="connsiteX4" fmla="*/ 0 w 2240444"/>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44" h="711560">
                <a:moveTo>
                  <a:pt x="0" y="711560"/>
                </a:moveTo>
                <a:lnTo>
                  <a:pt x="468591" y="0"/>
                </a:lnTo>
                <a:lnTo>
                  <a:pt x="1771853" y="0"/>
                </a:lnTo>
                <a:lnTo>
                  <a:pt x="2240444" y="711560"/>
                </a:lnTo>
                <a:lnTo>
                  <a:pt x="0" y="711560"/>
                </a:lnTo>
                <a:close/>
              </a:path>
            </a:pathLst>
          </a:custGeom>
          <a:solidFill>
            <a:schemeClr val="accent3"/>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07357" tIns="15241" rIns="407356" bIns="15241" numCol="1" spcCol="1270" anchor="ctr" anchorCtr="0">
            <a:noAutofit/>
          </a:bodyPr>
          <a:lstStyle/>
          <a:p>
            <a:pPr algn="ctr" defTabSz="533400">
              <a:lnSpc>
                <a:spcPct val="90000"/>
              </a:lnSpc>
              <a:spcAft>
                <a:spcPct val="35000"/>
              </a:spcAft>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任意多边形 4"/>
          <p:cNvSpPr/>
          <p:nvPr/>
        </p:nvSpPr>
        <p:spPr>
          <a:xfrm>
            <a:off x="925949" y="2761513"/>
            <a:ext cx="3178174" cy="711780"/>
          </a:xfrm>
          <a:custGeom>
            <a:avLst/>
            <a:gdLst>
              <a:gd name="connsiteX0" fmla="*/ 0 w 3177622"/>
              <a:gd name="connsiteY0" fmla="*/ 711560 h 711560"/>
              <a:gd name="connsiteX1" fmla="*/ 468591 w 3177622"/>
              <a:gd name="connsiteY1" fmla="*/ 0 h 711560"/>
              <a:gd name="connsiteX2" fmla="*/ 2709031 w 3177622"/>
              <a:gd name="connsiteY2" fmla="*/ 0 h 711560"/>
              <a:gd name="connsiteX3" fmla="*/ 3177622 w 3177622"/>
              <a:gd name="connsiteY3" fmla="*/ 711560 h 711560"/>
              <a:gd name="connsiteX4" fmla="*/ 0 w 3177622"/>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622" h="711560">
                <a:moveTo>
                  <a:pt x="0" y="711560"/>
                </a:moveTo>
                <a:lnTo>
                  <a:pt x="468591" y="0"/>
                </a:lnTo>
                <a:lnTo>
                  <a:pt x="2709031" y="0"/>
                </a:lnTo>
                <a:lnTo>
                  <a:pt x="3177622" y="711560"/>
                </a:lnTo>
                <a:lnTo>
                  <a:pt x="0" y="711560"/>
                </a:lnTo>
                <a:close/>
              </a:path>
            </a:pathLst>
          </a:custGeom>
          <a:solidFill>
            <a:schemeClr val="accent2"/>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379" tIns="15241" rIns="571379" bIns="15241" numCol="1" spcCol="1270" anchor="ctr" anchorCtr="0">
            <a:noAutofit/>
          </a:bodyPr>
          <a:lstStyle/>
          <a:p>
            <a:pPr algn="ctr" defTabSz="533400">
              <a:lnSpc>
                <a:spcPct val="90000"/>
              </a:lnSpc>
              <a:spcAft>
                <a:spcPct val="35000"/>
              </a:spcAft>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任意多边形 5"/>
          <p:cNvSpPr/>
          <p:nvPr/>
        </p:nvSpPr>
        <p:spPr>
          <a:xfrm>
            <a:off x="457279" y="3473294"/>
            <a:ext cx="4115515" cy="711780"/>
          </a:xfrm>
          <a:custGeom>
            <a:avLst/>
            <a:gdLst>
              <a:gd name="connsiteX0" fmla="*/ 0 w 4114800"/>
              <a:gd name="connsiteY0" fmla="*/ 711560 h 711560"/>
              <a:gd name="connsiteX1" fmla="*/ 468591 w 4114800"/>
              <a:gd name="connsiteY1" fmla="*/ 0 h 711560"/>
              <a:gd name="connsiteX2" fmla="*/ 3646209 w 4114800"/>
              <a:gd name="connsiteY2" fmla="*/ 0 h 711560"/>
              <a:gd name="connsiteX3" fmla="*/ 4114800 w 4114800"/>
              <a:gd name="connsiteY3" fmla="*/ 711560 h 711560"/>
              <a:gd name="connsiteX4" fmla="*/ 0 w 4114800"/>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711560">
                <a:moveTo>
                  <a:pt x="0" y="711560"/>
                </a:moveTo>
                <a:lnTo>
                  <a:pt x="468591" y="0"/>
                </a:lnTo>
                <a:lnTo>
                  <a:pt x="3646209" y="0"/>
                </a:lnTo>
                <a:lnTo>
                  <a:pt x="4114800" y="711560"/>
                </a:lnTo>
                <a:lnTo>
                  <a:pt x="0" y="711560"/>
                </a:lnTo>
                <a:close/>
              </a:path>
            </a:pathLst>
          </a:custGeom>
          <a:solidFill>
            <a:schemeClr val="accent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35401" tIns="15241" rIns="735403" bIns="15241" numCol="1" spcCol="1270" anchor="ctr" anchorCtr="0">
            <a:noAutofit/>
          </a:bodyPr>
          <a:lstStyle/>
          <a:p>
            <a:pPr algn="ctr" defTabSz="533400">
              <a:lnSpc>
                <a:spcPct val="90000"/>
              </a:lnSpc>
              <a:spcAft>
                <a:spcPct val="35000"/>
              </a:spcAft>
            </a:pP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添加文本</a:t>
            </a:r>
            <a:endPar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7" name="组合 6"/>
          <p:cNvGrpSpPr/>
          <p:nvPr/>
        </p:nvGrpSpPr>
        <p:grpSpPr>
          <a:xfrm>
            <a:off x="4865448" y="1169546"/>
            <a:ext cx="3961128" cy="432691"/>
            <a:chOff x="4932040" y="1169181"/>
            <a:chExt cx="3960440" cy="432556"/>
          </a:xfrm>
        </p:grpSpPr>
        <p:sp>
          <p:nvSpPr>
            <p:cNvPr id="8" name="Content Placeholder 9"/>
            <p:cNvSpPr txBox="1"/>
            <p:nvPr/>
          </p:nvSpPr>
          <p:spPr>
            <a:xfrm>
              <a:off x="4932040" y="1235977"/>
              <a:ext cx="609600" cy="365760"/>
            </a:xfrm>
            <a:prstGeom prst="rect">
              <a:avLst/>
            </a:prstGeom>
            <a:solidFill>
              <a:schemeClr val="accent4"/>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defTabSz="914400">
                <a:defRPr/>
              </a:pPr>
              <a:endParaRPr 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5624395" y="1169181"/>
              <a:ext cx="3268085" cy="430886"/>
            </a:xfrm>
            <a:prstGeom prst="rect">
              <a:avLst/>
            </a:prstGeom>
          </p:spPr>
          <p:txBody>
            <a:bodyPr wrap="square">
              <a:spAutoFit/>
            </a:bodyPr>
            <a:lstStyle/>
            <a:p>
              <a:pPr lvl="0"/>
              <a:r>
                <a:rPr lang="zh-CN" alt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a:t>
              </a: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文本，单击此处添加文本，单击此处添加文本，单击此处添加文本。</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0" name="组合 9"/>
          <p:cNvGrpSpPr/>
          <p:nvPr/>
        </p:nvGrpSpPr>
        <p:grpSpPr>
          <a:xfrm>
            <a:off x="4865448" y="2011459"/>
            <a:ext cx="3961128" cy="431020"/>
            <a:chOff x="4932040" y="2010833"/>
            <a:chExt cx="3960440" cy="430886"/>
          </a:xfrm>
        </p:grpSpPr>
        <p:sp>
          <p:nvSpPr>
            <p:cNvPr id="11" name="Content Placeholder 10"/>
            <p:cNvSpPr txBox="1"/>
            <p:nvPr/>
          </p:nvSpPr>
          <p:spPr>
            <a:xfrm>
              <a:off x="4932040" y="2074176"/>
              <a:ext cx="609600" cy="365760"/>
            </a:xfrm>
            <a:prstGeom prst="rect">
              <a:avLst/>
            </a:prstGeom>
            <a:solidFill>
              <a:schemeClr val="accent3"/>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defTabSz="914400">
                <a:defRPr/>
              </a:pPr>
              <a:endParaRPr 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5624395" y="2010833"/>
              <a:ext cx="3268085" cy="430886"/>
            </a:xfrm>
            <a:prstGeom prst="rect">
              <a:avLst/>
            </a:prstGeom>
          </p:spPr>
          <p:txBody>
            <a:bodyPr wrap="square">
              <a:spAutoFit/>
            </a:bodyPr>
            <a:lstStyle/>
            <a:p>
              <a:pPr lvl="0"/>
              <a:r>
                <a:rPr lang="zh-CN" alt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a:t>
              </a: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文本，单击此处添加文本，单击此处添加文本，单击此处添加文本。</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3" name="组合 12"/>
          <p:cNvGrpSpPr/>
          <p:nvPr/>
        </p:nvGrpSpPr>
        <p:grpSpPr>
          <a:xfrm>
            <a:off x="4865448" y="2824511"/>
            <a:ext cx="3961128" cy="431020"/>
            <a:chOff x="4932040" y="2823633"/>
            <a:chExt cx="3960440" cy="430886"/>
          </a:xfrm>
        </p:grpSpPr>
        <p:sp>
          <p:nvSpPr>
            <p:cNvPr id="14" name="Content Placeholder 11"/>
            <p:cNvSpPr txBox="1"/>
            <p:nvPr/>
          </p:nvSpPr>
          <p:spPr>
            <a:xfrm>
              <a:off x="4932040" y="2886977"/>
              <a:ext cx="609600" cy="365760"/>
            </a:xfrm>
            <a:prstGeom prst="rect">
              <a:avLst/>
            </a:prstGeom>
            <a:solidFill>
              <a:schemeClr val="accent2"/>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defTabSz="914400">
                <a:defRPr/>
              </a:pPr>
              <a:endParaRPr 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5624395" y="2823633"/>
              <a:ext cx="3268085" cy="430886"/>
            </a:xfrm>
            <a:prstGeom prst="rect">
              <a:avLst/>
            </a:prstGeom>
          </p:spPr>
          <p:txBody>
            <a:bodyPr wrap="square">
              <a:spAutoFit/>
            </a:bodyPr>
            <a:lstStyle/>
            <a:p>
              <a:pPr lvl="0"/>
              <a:r>
                <a:rPr lang="zh-CN" alt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a:t>
              </a: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文本，单击此处添加文本，单击此处添加文本，单击此处添加文本。</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6" name="组合 15"/>
          <p:cNvGrpSpPr/>
          <p:nvPr/>
        </p:nvGrpSpPr>
        <p:grpSpPr>
          <a:xfrm>
            <a:off x="4865448" y="3592589"/>
            <a:ext cx="3961128" cy="474212"/>
            <a:chOff x="4932040" y="3591472"/>
            <a:chExt cx="3960440" cy="474065"/>
          </a:xfrm>
        </p:grpSpPr>
        <p:sp>
          <p:nvSpPr>
            <p:cNvPr id="17" name="Content Placeholder 12"/>
            <p:cNvSpPr txBox="1"/>
            <p:nvPr/>
          </p:nvSpPr>
          <p:spPr>
            <a:xfrm>
              <a:off x="4932040" y="3699777"/>
              <a:ext cx="609600" cy="365760"/>
            </a:xfrm>
            <a:prstGeom prst="rect">
              <a:avLst/>
            </a:prstGeom>
            <a:solidFill>
              <a:schemeClr val="accent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defTabSz="914400">
                <a:defRPr/>
              </a:pPr>
              <a:endParaRPr 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5624395" y="3591472"/>
              <a:ext cx="3268085" cy="430886"/>
            </a:xfrm>
            <a:prstGeom prst="rect">
              <a:avLst/>
            </a:prstGeom>
          </p:spPr>
          <p:txBody>
            <a:bodyPr wrap="square">
              <a:spAutoFit/>
            </a:bodyPr>
            <a:lstStyle/>
            <a:p>
              <a:pPr lvl="0"/>
              <a:r>
                <a:rPr lang="zh-CN" altLang="en-US"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a:t>
              </a:r>
              <a:r>
                <a:rPr lang="zh-CN" altLang="en-US"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文本，单击此处添加文本，单击此处添加文本，单击此处添加文本。</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3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7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a:spLocks noChangeAspect="1"/>
          </p:cNvSpPr>
          <p:nvPr/>
        </p:nvSpPr>
        <p:spPr>
          <a:xfrm>
            <a:off x="4508504" y="3039533"/>
            <a:ext cx="1508238" cy="1508441"/>
          </a:xfrm>
          <a:prstGeom prst="ellipse">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sp>
        <p:nvSpPr>
          <p:cNvPr id="12" name="椭圆 11"/>
          <p:cNvSpPr>
            <a:spLocks noChangeAspect="1"/>
          </p:cNvSpPr>
          <p:nvPr/>
        </p:nvSpPr>
        <p:spPr>
          <a:xfrm>
            <a:off x="3001848" y="1566833"/>
            <a:ext cx="1508238" cy="1508441"/>
          </a:xfrm>
          <a:prstGeom prst="ellipse">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sp>
        <p:nvSpPr>
          <p:cNvPr id="13" name="椭圆 12"/>
          <p:cNvSpPr>
            <a:spLocks noChangeAspect="1"/>
          </p:cNvSpPr>
          <p:nvPr/>
        </p:nvSpPr>
        <p:spPr>
          <a:xfrm>
            <a:off x="6018324" y="1566833"/>
            <a:ext cx="1508238" cy="1508441"/>
          </a:xfrm>
          <a:prstGeom prst="ellipse">
            <a:avLst/>
          </a:prstGeom>
          <a:blipFill>
            <a:blip r:embed="rId5"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sp>
        <p:nvSpPr>
          <p:cNvPr id="14" name="椭圆 13"/>
          <p:cNvSpPr>
            <a:spLocks noChangeAspect="1"/>
          </p:cNvSpPr>
          <p:nvPr/>
        </p:nvSpPr>
        <p:spPr>
          <a:xfrm>
            <a:off x="1523642" y="3075273"/>
            <a:ext cx="1508238" cy="1508441"/>
          </a:xfrm>
          <a:prstGeom prst="ellipse">
            <a:avLst/>
          </a:prstGeom>
          <a:blipFill>
            <a:blip r:embed="rId6"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rtlCol="0" anchor="ctr"/>
          <a:lstStyle/>
          <a:p>
            <a:pPr algn="ctr"/>
            <a:endParaRPr lang="zh-CN" altLang="en-US"/>
          </a:p>
        </p:txBody>
      </p:sp>
      <p:grpSp>
        <p:nvGrpSpPr>
          <p:cNvPr id="2" name="组合 14"/>
          <p:cNvGrpSpPr/>
          <p:nvPr/>
        </p:nvGrpSpPr>
        <p:grpSpPr>
          <a:xfrm>
            <a:off x="1541452" y="1566832"/>
            <a:ext cx="1779241" cy="1508442"/>
            <a:chOff x="2054912" y="1992929"/>
            <a:chExt cx="2371909" cy="2010634"/>
          </a:xfrm>
        </p:grpSpPr>
        <p:sp>
          <p:nvSpPr>
            <p:cNvPr id="16" name="任意多边形 15"/>
            <p:cNvSpPr>
              <a:spLocks noChangeAspect="1"/>
            </p:cNvSpPr>
            <p:nvPr/>
          </p:nvSpPr>
          <p:spPr>
            <a:xfrm>
              <a:off x="2054912" y="1992929"/>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26"/>
            <p:cNvSpPr>
              <a:spLocks noEditPoints="1"/>
            </p:cNvSpPr>
            <p:nvPr/>
          </p:nvSpPr>
          <p:spPr bwMode="auto">
            <a:xfrm>
              <a:off x="2795544" y="2358136"/>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8" name="矩形 47"/>
            <p:cNvSpPr>
              <a:spLocks noChangeArrowheads="1"/>
            </p:cNvSpPr>
            <p:nvPr/>
          </p:nvSpPr>
          <p:spPr bwMode="auto">
            <a:xfrm>
              <a:off x="2342279" y="3115751"/>
              <a:ext cx="160680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rgbClr val="FEFEFE"/>
                  </a:solidFill>
                </a:rPr>
                <a:t>输入标题</a:t>
              </a:r>
              <a:endParaRPr lang="en-US" altLang="zh-CN" sz="1800" dirty="0">
                <a:solidFill>
                  <a:srgbClr val="FEFEFE"/>
                </a:solidFill>
              </a:endParaRPr>
            </a:p>
          </p:txBody>
        </p:sp>
      </p:grpSp>
      <p:grpSp>
        <p:nvGrpSpPr>
          <p:cNvPr id="3" name="组合 18"/>
          <p:cNvGrpSpPr/>
          <p:nvPr/>
        </p:nvGrpSpPr>
        <p:grpSpPr>
          <a:xfrm>
            <a:off x="4510087" y="1566833"/>
            <a:ext cx="1508238" cy="1779481"/>
            <a:chOff x="6012405" y="1992929"/>
            <a:chExt cx="2010634" cy="2371909"/>
          </a:xfrm>
        </p:grpSpPr>
        <p:sp>
          <p:nvSpPr>
            <p:cNvPr id="20" name="任意多边形 19"/>
            <p:cNvSpPr>
              <a:spLocks noChangeAspect="1"/>
            </p:cNvSpPr>
            <p:nvPr/>
          </p:nvSpPr>
          <p:spPr>
            <a:xfrm rot="5400000">
              <a:off x="5831767" y="2173567"/>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2"/>
            <p:cNvSpPr>
              <a:spLocks noEditPoints="1"/>
            </p:cNvSpPr>
            <p:nvPr/>
          </p:nvSpPr>
          <p:spPr bwMode="auto">
            <a:xfrm>
              <a:off x="6797764" y="2358136"/>
              <a:ext cx="437805" cy="46787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矩形 47"/>
            <p:cNvSpPr>
              <a:spLocks noChangeArrowheads="1"/>
            </p:cNvSpPr>
            <p:nvPr/>
          </p:nvSpPr>
          <p:spPr bwMode="auto">
            <a:xfrm>
              <a:off x="6299330" y="3115752"/>
              <a:ext cx="160680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rgbClr val="FEFEFE"/>
                  </a:solidFill>
                </a:rPr>
                <a:t>输入标题</a:t>
              </a:r>
              <a:endParaRPr lang="en-US" altLang="zh-CN" sz="1800" dirty="0">
                <a:solidFill>
                  <a:srgbClr val="FEFEFE"/>
                </a:solidFill>
              </a:endParaRPr>
            </a:p>
          </p:txBody>
        </p:sp>
      </p:grpSp>
      <p:grpSp>
        <p:nvGrpSpPr>
          <p:cNvPr id="4" name="组合 22"/>
          <p:cNvGrpSpPr/>
          <p:nvPr/>
        </p:nvGrpSpPr>
        <p:grpSpPr>
          <a:xfrm>
            <a:off x="2711453" y="3060283"/>
            <a:ext cx="1779241" cy="1508442"/>
            <a:chOff x="3614642" y="3983583"/>
            <a:chExt cx="2371909" cy="2010634"/>
          </a:xfrm>
        </p:grpSpPr>
        <p:sp>
          <p:nvSpPr>
            <p:cNvPr id="24" name="任意多边形 23"/>
            <p:cNvSpPr>
              <a:spLocks noChangeAspect="1"/>
            </p:cNvSpPr>
            <p:nvPr/>
          </p:nvSpPr>
          <p:spPr>
            <a:xfrm flipH="1">
              <a:off x="3614642" y="3983583"/>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4"/>
            <p:cNvSpPr>
              <a:spLocks noEditPoints="1"/>
            </p:cNvSpPr>
            <p:nvPr/>
          </p:nvSpPr>
          <p:spPr bwMode="auto">
            <a:xfrm>
              <a:off x="4751514" y="4346055"/>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6" name="矩形 25"/>
            <p:cNvSpPr>
              <a:spLocks noChangeArrowheads="1"/>
            </p:cNvSpPr>
            <p:nvPr/>
          </p:nvSpPr>
          <p:spPr bwMode="auto">
            <a:xfrm>
              <a:off x="4269342" y="5081987"/>
              <a:ext cx="160680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rgbClr val="FEFEFE"/>
                  </a:solidFill>
                </a:rPr>
                <a:t>输入标题</a:t>
              </a:r>
              <a:endParaRPr lang="en-US" altLang="zh-CN" sz="1800" dirty="0">
                <a:solidFill>
                  <a:srgbClr val="FEFEFE"/>
                </a:solidFill>
              </a:endParaRPr>
            </a:p>
          </p:txBody>
        </p:sp>
      </p:grpSp>
      <p:grpSp>
        <p:nvGrpSpPr>
          <p:cNvPr id="5" name="组合 26"/>
          <p:cNvGrpSpPr/>
          <p:nvPr/>
        </p:nvGrpSpPr>
        <p:grpSpPr>
          <a:xfrm>
            <a:off x="6019907" y="2768492"/>
            <a:ext cx="1508238" cy="1779481"/>
            <a:chOff x="8025149" y="3594647"/>
            <a:chExt cx="2010634" cy="2371909"/>
          </a:xfrm>
        </p:grpSpPr>
        <p:sp>
          <p:nvSpPr>
            <p:cNvPr id="28" name="任意多边形 27"/>
            <p:cNvSpPr>
              <a:spLocks noChangeAspect="1"/>
            </p:cNvSpPr>
            <p:nvPr/>
          </p:nvSpPr>
          <p:spPr>
            <a:xfrm rot="16200000" flipV="1">
              <a:off x="7844511" y="3775285"/>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3"/>
            <p:cNvSpPr>
              <a:spLocks noEditPoints="1"/>
            </p:cNvSpPr>
            <p:nvPr/>
          </p:nvSpPr>
          <p:spPr bwMode="auto">
            <a:xfrm>
              <a:off x="8821025" y="4346056"/>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0" name="矩形 47"/>
            <p:cNvSpPr>
              <a:spLocks noChangeArrowheads="1"/>
            </p:cNvSpPr>
            <p:nvPr/>
          </p:nvSpPr>
          <p:spPr bwMode="auto">
            <a:xfrm>
              <a:off x="8304465" y="5081985"/>
              <a:ext cx="160680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rgbClr val="FEFEFE"/>
                  </a:solidFill>
                </a:rPr>
                <a:t>输入标题</a:t>
              </a:r>
              <a:endParaRPr lang="en-US" altLang="zh-CN" sz="1800" dirty="0">
                <a:solidFill>
                  <a:srgbClr val="FEFEFE"/>
                </a:solidFill>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 calcmode="lin" valueType="num">
                                      <p:cBhvr>
                                        <p:cTn id="12" dur="750" fill="hold"/>
                                        <p:tgtEl>
                                          <p:spTgt spid="14"/>
                                        </p:tgtEl>
                                        <p:attrNameLst>
                                          <p:attrName>ppt_w</p:attrName>
                                        </p:attrNameLst>
                                      </p:cBhvr>
                                      <p:tavLst>
                                        <p:tav tm="0">
                                          <p:val>
                                            <p:fltVal val="0"/>
                                          </p:val>
                                        </p:tav>
                                        <p:tav tm="100000">
                                          <p:val>
                                            <p:strVal val="#ppt_w"/>
                                          </p:val>
                                        </p:tav>
                                      </p:tavLst>
                                    </p:anim>
                                    <p:anim calcmode="lin" valueType="num">
                                      <p:cBhvr>
                                        <p:cTn id="13" dur="750" fill="hold"/>
                                        <p:tgtEl>
                                          <p:spTgt spid="14"/>
                                        </p:tgtEl>
                                        <p:attrNameLst>
                                          <p:attrName>ppt_h</p:attrName>
                                        </p:attrNameLst>
                                      </p:cBhvr>
                                      <p:tavLst>
                                        <p:tav tm="0">
                                          <p:val>
                                            <p:fltVal val="0"/>
                                          </p:val>
                                        </p:tav>
                                        <p:tav tm="100000">
                                          <p:val>
                                            <p:strVal val="#ppt_h"/>
                                          </p:val>
                                        </p:tav>
                                      </p:tavLst>
                                    </p:anim>
                                    <p:animEffect transition="in" filter="fade">
                                      <p:cBhvr>
                                        <p:cTn id="14" dur="750"/>
                                        <p:tgtEl>
                                          <p:spTgt spid="1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750" fill="hold"/>
                                        <p:tgtEl>
                                          <p:spTgt spid="13"/>
                                        </p:tgtEl>
                                        <p:attrNameLst>
                                          <p:attrName>ppt_w</p:attrName>
                                        </p:attrNameLst>
                                      </p:cBhvr>
                                      <p:tavLst>
                                        <p:tav tm="0">
                                          <p:val>
                                            <p:fltVal val="0"/>
                                          </p:val>
                                        </p:tav>
                                        <p:tav tm="100000">
                                          <p:val>
                                            <p:strVal val="#ppt_w"/>
                                          </p:val>
                                        </p:tav>
                                      </p:tavLst>
                                    </p:anim>
                                    <p:anim calcmode="lin" valueType="num">
                                      <p:cBhvr>
                                        <p:cTn id="23" dur="750" fill="hold"/>
                                        <p:tgtEl>
                                          <p:spTgt spid="13"/>
                                        </p:tgtEl>
                                        <p:attrNameLst>
                                          <p:attrName>ppt_h</p:attrName>
                                        </p:attrNameLst>
                                      </p:cBhvr>
                                      <p:tavLst>
                                        <p:tav tm="0">
                                          <p:val>
                                            <p:fltVal val="0"/>
                                          </p:val>
                                        </p:tav>
                                        <p:tav tm="100000">
                                          <p:val>
                                            <p:strVal val="#ppt_h"/>
                                          </p:val>
                                        </p:tav>
                                      </p:tavLst>
                                    </p:anim>
                                    <p:animEffect transition="in" filter="fade">
                                      <p:cBhvr>
                                        <p:cTn id="24" dur="750"/>
                                        <p:tgtEl>
                                          <p:spTgt spid="13"/>
                                        </p:tgtEl>
                                      </p:cBhvr>
                                    </p:animEffect>
                                  </p:childTnLst>
                                </p:cTn>
                              </p:par>
                            </p:childTnLst>
                          </p:cTn>
                        </p:par>
                        <p:par>
                          <p:cTn id="25" fill="hold">
                            <p:stCondLst>
                              <p:cond delay="1000"/>
                            </p:stCondLst>
                            <p:childTnLst>
                              <p:par>
                                <p:cTn id="26" presetID="2" presetClass="entr" presetSubtype="8" decel="4200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0-#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cTn>
                              </p:par>
                              <p:par>
                                <p:cTn id="30" presetID="2" presetClass="entr" presetSubtype="1" decel="42000" fill="hold" nodeType="withEffect">
                                  <p:stCondLst>
                                    <p:cond delay="25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750" fill="hold"/>
                                        <p:tgtEl>
                                          <p:spTgt spid="3"/>
                                        </p:tgtEl>
                                        <p:attrNameLst>
                                          <p:attrName>ppt_x</p:attrName>
                                        </p:attrNameLst>
                                      </p:cBhvr>
                                      <p:tavLst>
                                        <p:tav tm="0">
                                          <p:val>
                                            <p:strVal val="#ppt_x"/>
                                          </p:val>
                                        </p:tav>
                                        <p:tav tm="100000">
                                          <p:val>
                                            <p:strVal val="#ppt_x"/>
                                          </p:val>
                                        </p:tav>
                                      </p:tavLst>
                                    </p:anim>
                                    <p:anim calcmode="lin" valueType="num">
                                      <p:cBhvr additive="base">
                                        <p:cTn id="33" dur="750" fill="hold"/>
                                        <p:tgtEl>
                                          <p:spTgt spid="3"/>
                                        </p:tgtEl>
                                        <p:attrNameLst>
                                          <p:attrName>ppt_y</p:attrName>
                                        </p:attrNameLst>
                                      </p:cBhvr>
                                      <p:tavLst>
                                        <p:tav tm="0">
                                          <p:val>
                                            <p:strVal val="0-#ppt_h/2"/>
                                          </p:val>
                                        </p:tav>
                                        <p:tav tm="100000">
                                          <p:val>
                                            <p:strVal val="#ppt_y"/>
                                          </p:val>
                                        </p:tav>
                                      </p:tavLst>
                                    </p:anim>
                                  </p:childTnLst>
                                </p:cTn>
                              </p:par>
                              <p:par>
                                <p:cTn id="34" presetID="2" presetClass="entr" presetSubtype="2" decel="42000" fill="hold" nodeType="withEffect">
                                  <p:stCondLst>
                                    <p:cond delay="50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750" fill="hold"/>
                                        <p:tgtEl>
                                          <p:spTgt spid="4"/>
                                        </p:tgtEl>
                                        <p:attrNameLst>
                                          <p:attrName>ppt_x</p:attrName>
                                        </p:attrNameLst>
                                      </p:cBhvr>
                                      <p:tavLst>
                                        <p:tav tm="0">
                                          <p:val>
                                            <p:strVal val="1+#ppt_w/2"/>
                                          </p:val>
                                        </p:tav>
                                        <p:tav tm="100000">
                                          <p:val>
                                            <p:strVal val="#ppt_x"/>
                                          </p:val>
                                        </p:tav>
                                      </p:tavLst>
                                    </p:anim>
                                    <p:anim calcmode="lin" valueType="num">
                                      <p:cBhvr additive="base">
                                        <p:cTn id="37" dur="750" fill="hold"/>
                                        <p:tgtEl>
                                          <p:spTgt spid="4"/>
                                        </p:tgtEl>
                                        <p:attrNameLst>
                                          <p:attrName>ppt_y</p:attrName>
                                        </p:attrNameLst>
                                      </p:cBhvr>
                                      <p:tavLst>
                                        <p:tav tm="0">
                                          <p:val>
                                            <p:strVal val="#ppt_y"/>
                                          </p:val>
                                        </p:tav>
                                        <p:tav tm="100000">
                                          <p:val>
                                            <p:strVal val="#ppt_y"/>
                                          </p:val>
                                        </p:tav>
                                      </p:tavLst>
                                    </p:anim>
                                  </p:childTnLst>
                                </p:cTn>
                              </p:par>
                              <p:par>
                                <p:cTn id="38" presetID="2" presetClass="entr" presetSubtype="4" decel="42000" fill="hold" nodeType="withEffect">
                                  <p:stCondLst>
                                    <p:cond delay="75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750" fill="hold"/>
                                        <p:tgtEl>
                                          <p:spTgt spid="5"/>
                                        </p:tgtEl>
                                        <p:attrNameLst>
                                          <p:attrName>ppt_x</p:attrName>
                                        </p:attrNameLst>
                                      </p:cBhvr>
                                      <p:tavLst>
                                        <p:tav tm="0">
                                          <p:val>
                                            <p:strVal val="#ppt_x"/>
                                          </p:val>
                                        </p:tav>
                                        <p:tav tm="100000">
                                          <p:val>
                                            <p:strVal val="#ppt_x"/>
                                          </p:val>
                                        </p:tav>
                                      </p:tavLst>
                                    </p:anim>
                                    <p:anim calcmode="lin" valueType="num">
                                      <p:cBhvr additive="base">
                                        <p:cTn id="41"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未标题-1.jpg"/>
          <p:cNvPicPr>
            <a:picLocks noChangeAspect="1" noChangeArrowheads="1"/>
          </p:cNvPicPr>
          <p:nvPr/>
        </p:nvPicPr>
        <p:blipFill>
          <a:blip r:embed="rId3" cstate="print"/>
          <a:srcRect/>
          <a:stretch>
            <a:fillRect/>
          </a:stretch>
        </p:blipFill>
        <p:spPr bwMode="auto">
          <a:xfrm>
            <a:off x="0" y="-3174"/>
            <a:ext cx="9144000" cy="5148262"/>
          </a:xfrm>
          <a:prstGeom prst="rect">
            <a:avLst/>
          </a:prstGeom>
          <a:noFill/>
        </p:spPr>
      </p:pic>
      <p:sp>
        <p:nvSpPr>
          <p:cNvPr id="50" name="Text Placeholder 3"/>
          <p:cNvSpPr txBox="1"/>
          <p:nvPr/>
        </p:nvSpPr>
        <p:spPr>
          <a:xfrm>
            <a:off x="2914264"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51" name="文本框 58"/>
          <p:cNvSpPr txBox="1"/>
          <p:nvPr/>
        </p:nvSpPr>
        <p:spPr>
          <a:xfrm>
            <a:off x="4280489" y="2091451"/>
            <a:ext cx="2380537" cy="435149"/>
          </a:xfrm>
          <a:prstGeom prst="rect">
            <a:avLst/>
          </a:prstGeom>
          <a:noFill/>
        </p:spPr>
        <p:txBody>
          <a:bodyPr wrap="square" lIns="65032" tIns="32516" rIns="65032" bIns="32516">
            <a:spAutoFit/>
          </a:bodyPr>
          <a:lstStyle/>
          <a:p>
            <a:pPr>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280486" y="1661533"/>
            <a:ext cx="1563714"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Part Four</a:t>
            </a: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220659" y="2664279"/>
            <a:ext cx="4392487" cy="0"/>
          </a:xfrm>
          <a:prstGeom prst="line">
            <a:avLst/>
          </a:prstGeom>
          <a:noFill/>
          <a:ln w="19050" cap="sq" algn="ctr">
            <a:solidFill>
              <a:schemeClr val="accent2"/>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436682"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503537" y="2574027"/>
            <a:ext cx="0" cy="496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503537" y="3070950"/>
            <a:ext cx="16938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197401" y="3070950"/>
            <a:ext cx="1693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5"/>
          <p:cNvSpPr txBox="1">
            <a:spLocks noChangeArrowheads="1"/>
          </p:cNvSpPr>
          <p:nvPr/>
        </p:nvSpPr>
        <p:spPr bwMode="auto">
          <a:xfrm>
            <a:off x="1557514" y="2403103"/>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3275856" y="3070952"/>
            <a:ext cx="0" cy="511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891262" y="2502019"/>
            <a:ext cx="0" cy="5689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91264" y="3070950"/>
            <a:ext cx="1692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60232" y="3070952"/>
            <a:ext cx="0" cy="511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583537" y="3070950"/>
            <a:ext cx="1693862"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文本框 31"/>
          <p:cNvSpPr txBox="1">
            <a:spLocks noChangeArrowheads="1"/>
          </p:cNvSpPr>
          <p:nvPr/>
        </p:nvSpPr>
        <p:spPr bwMode="auto">
          <a:xfrm>
            <a:off x="3214864" y="3167031"/>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文本框 32"/>
          <p:cNvSpPr txBox="1">
            <a:spLocks noChangeArrowheads="1"/>
          </p:cNvSpPr>
          <p:nvPr/>
        </p:nvSpPr>
        <p:spPr bwMode="auto">
          <a:xfrm>
            <a:off x="4891264" y="2403103"/>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文本框 33"/>
          <p:cNvSpPr txBox="1">
            <a:spLocks noChangeArrowheads="1"/>
          </p:cNvSpPr>
          <p:nvPr/>
        </p:nvSpPr>
        <p:spPr bwMode="auto">
          <a:xfrm>
            <a:off x="6583537" y="3167031"/>
            <a:ext cx="1693862" cy="35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187624" y="1929808"/>
            <a:ext cx="649288" cy="644219"/>
            <a:chOff x="1187624" y="1857800"/>
            <a:chExt cx="649288" cy="644219"/>
          </a:xfrm>
        </p:grpSpPr>
        <p:sp>
          <p:nvSpPr>
            <p:cNvPr id="36" name="椭圆 35"/>
            <p:cNvSpPr/>
            <p:nvPr/>
          </p:nvSpPr>
          <p:spPr>
            <a:xfrm>
              <a:off x="1187624" y="1857800"/>
              <a:ext cx="649288" cy="644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文本框 5"/>
            <p:cNvSpPr txBox="1">
              <a:spLocks noChangeArrowheads="1"/>
            </p:cNvSpPr>
            <p:nvPr/>
          </p:nvSpPr>
          <p:spPr bwMode="auto">
            <a:xfrm>
              <a:off x="1187624" y="1923678"/>
              <a:ext cx="648072" cy="5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01</a:t>
              </a:r>
            </a:p>
          </p:txBody>
        </p:sp>
      </p:grpSp>
      <p:grpSp>
        <p:nvGrpSpPr>
          <p:cNvPr id="38" name="组合 37"/>
          <p:cNvGrpSpPr/>
          <p:nvPr/>
        </p:nvGrpSpPr>
        <p:grpSpPr>
          <a:xfrm>
            <a:off x="4570588" y="1929808"/>
            <a:ext cx="650875" cy="644219"/>
            <a:chOff x="4570588" y="1857800"/>
            <a:chExt cx="650875" cy="644219"/>
          </a:xfrm>
        </p:grpSpPr>
        <p:sp>
          <p:nvSpPr>
            <p:cNvPr id="39" name="椭圆 38"/>
            <p:cNvSpPr/>
            <p:nvPr/>
          </p:nvSpPr>
          <p:spPr>
            <a:xfrm>
              <a:off x="4570588" y="1857800"/>
              <a:ext cx="650875" cy="644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0" name="文本框 5"/>
            <p:cNvSpPr txBox="1">
              <a:spLocks noChangeArrowheads="1"/>
            </p:cNvSpPr>
            <p:nvPr/>
          </p:nvSpPr>
          <p:spPr bwMode="auto">
            <a:xfrm>
              <a:off x="4572000" y="1923678"/>
              <a:ext cx="648072" cy="49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02</a:t>
              </a:r>
            </a:p>
          </p:txBody>
        </p:sp>
      </p:grpSp>
      <p:grpSp>
        <p:nvGrpSpPr>
          <p:cNvPr id="41" name="组合 40"/>
          <p:cNvGrpSpPr/>
          <p:nvPr/>
        </p:nvGrpSpPr>
        <p:grpSpPr>
          <a:xfrm>
            <a:off x="2914601" y="3510131"/>
            <a:ext cx="649287" cy="645795"/>
            <a:chOff x="2914601" y="3438123"/>
            <a:chExt cx="649287" cy="645795"/>
          </a:xfrm>
        </p:grpSpPr>
        <p:sp>
          <p:nvSpPr>
            <p:cNvPr id="42" name="椭圆 41"/>
            <p:cNvSpPr/>
            <p:nvPr/>
          </p:nvSpPr>
          <p:spPr>
            <a:xfrm>
              <a:off x="2914601" y="3438123"/>
              <a:ext cx="649287" cy="645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3" name="文本框 5"/>
            <p:cNvSpPr txBox="1">
              <a:spLocks noChangeArrowheads="1"/>
            </p:cNvSpPr>
            <p:nvPr/>
          </p:nvSpPr>
          <p:spPr bwMode="auto">
            <a:xfrm>
              <a:off x="2915816" y="3507854"/>
              <a:ext cx="648072" cy="49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03</a:t>
              </a:r>
            </a:p>
          </p:txBody>
        </p:sp>
      </p:grpSp>
      <p:grpSp>
        <p:nvGrpSpPr>
          <p:cNvPr id="44" name="组合 43"/>
          <p:cNvGrpSpPr/>
          <p:nvPr/>
        </p:nvGrpSpPr>
        <p:grpSpPr>
          <a:xfrm>
            <a:off x="6298977" y="3510131"/>
            <a:ext cx="649287" cy="645795"/>
            <a:chOff x="6298977" y="3438123"/>
            <a:chExt cx="649287" cy="645795"/>
          </a:xfrm>
        </p:grpSpPr>
        <p:sp>
          <p:nvSpPr>
            <p:cNvPr id="45" name="椭圆 44"/>
            <p:cNvSpPr/>
            <p:nvPr/>
          </p:nvSpPr>
          <p:spPr>
            <a:xfrm>
              <a:off x="6298977" y="3438123"/>
              <a:ext cx="649287" cy="645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6" name="文本框 5"/>
            <p:cNvSpPr txBox="1">
              <a:spLocks noChangeArrowheads="1"/>
            </p:cNvSpPr>
            <p:nvPr/>
          </p:nvSpPr>
          <p:spPr bwMode="auto">
            <a:xfrm>
              <a:off x="6300192" y="3507854"/>
              <a:ext cx="648072" cy="49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04</a:t>
              </a:r>
            </a:p>
          </p:txBody>
        </p:sp>
      </p:grpSp>
      <p:sp>
        <p:nvSpPr>
          <p:cNvPr id="47" name="TextBox 148"/>
          <p:cNvSpPr txBox="1"/>
          <p:nvPr/>
        </p:nvSpPr>
        <p:spPr>
          <a:xfrm>
            <a:off x="4572000" y="870456"/>
            <a:ext cx="1108326" cy="361122"/>
          </a:xfrm>
          <a:prstGeom prst="rect">
            <a:avLst/>
          </a:prstGeom>
          <a:noFill/>
        </p:spPr>
        <p:txBody>
          <a:bodyPr wrap="square" lIns="65023" tIns="32511" rIns="65023" bIns="32511" rtlCol="0">
            <a:spAutoFit/>
          </a:bodyPr>
          <a:lstStyle/>
          <a:p>
            <a:pPr algn="ctr">
              <a:lnSpc>
                <a:spcPct val="120000"/>
              </a:lnSpc>
            </a:pPr>
            <a:r>
              <a:rPr lang="en-US" altLang="zh-CN" sz="160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sym typeface="+mn-lt"/>
              </a:rPr>
              <a:t>Content</a:t>
            </a:r>
            <a:endParaRPr lang="zh-CN" altLang="en-US" sz="2000" dirty="0">
              <a:solidFill>
                <a:schemeClr val="bg1">
                  <a:lumMod val="50000"/>
                </a:schemeClr>
              </a:solidFill>
              <a:latin typeface="Arial" panose="020B0604020202020204" pitchFamily="34" charset="0"/>
              <a:cs typeface="Arial" panose="020B0604020202020204" pitchFamily="34" charset="0"/>
              <a:sym typeface="+mn-lt"/>
            </a:endParaRPr>
          </a:p>
        </p:txBody>
      </p:sp>
      <p:sp>
        <p:nvSpPr>
          <p:cNvPr id="48" name="文本框 5"/>
          <p:cNvSpPr txBox="1">
            <a:spLocks noChangeArrowheads="1"/>
          </p:cNvSpPr>
          <p:nvPr/>
        </p:nvSpPr>
        <p:spPr bwMode="auto">
          <a:xfrm>
            <a:off x="3251851" y="575641"/>
            <a:ext cx="1692275" cy="75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3600" b="1" dirty="0">
                <a:solidFill>
                  <a:schemeClr val="bg1">
                    <a:lumMod val="50000"/>
                  </a:schemeClr>
                </a:solidFill>
                <a:latin typeface="微软雅黑" panose="020B0503020204020204" pitchFamily="34" charset="-122"/>
                <a:ea typeface="微软雅黑" panose="020B0503020204020204" pitchFamily="34" charset="-122"/>
              </a:rPr>
              <a:t>目 录</a:t>
            </a:r>
            <a:endParaRPr lang="en-US" altLang="zh-CN" sz="36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strVal val="4*#ppt_w"/>
                                          </p:val>
                                        </p:tav>
                                        <p:tav tm="100000">
                                          <p:val>
                                            <p:strVal val="#ppt_w"/>
                                          </p:val>
                                        </p:tav>
                                      </p:tavLst>
                                    </p:anim>
                                    <p:anim calcmode="lin" valueType="num">
                                      <p:cBhvr>
                                        <p:cTn id="8" dur="500" fill="hold"/>
                                        <p:tgtEl>
                                          <p:spTgt spid="4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5500"/>
                            </p:stCondLst>
                            <p:childTnLst>
                              <p:par>
                                <p:cTn id="46" presetID="1"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par>
                          <p:cTn id="62" fill="hold">
                            <p:stCondLst>
                              <p:cond delay="7500"/>
                            </p:stCondLst>
                            <p:childTnLst>
                              <p:par>
                                <p:cTn id="63" presetID="1"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par>
                          <p:cTn id="65" fill="hold">
                            <p:stCondLst>
                              <p:cond delay="7500"/>
                            </p:stCondLst>
                            <p:childTnLst>
                              <p:par>
                                <p:cTn id="66" presetID="22" presetClass="entr" presetSubtype="1"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500"/>
                                        <p:tgtEl>
                                          <p:spTgt spid="30"/>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8"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par>
                          <p:cTn id="79" fill="hold">
                            <p:stCondLst>
                              <p:cond delay="9500"/>
                            </p:stCondLst>
                            <p:childTnLst>
                              <p:par>
                                <p:cTn id="80" presetID="1"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P spid="34"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322895" y="1638914"/>
            <a:ext cx="432598" cy="432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7" name="直接连接符 6"/>
          <p:cNvCxnSpPr/>
          <p:nvPr/>
        </p:nvCxnSpPr>
        <p:spPr>
          <a:xfrm>
            <a:off x="4746351" y="1838978"/>
            <a:ext cx="75550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标题 11"/>
          <p:cNvSpPr txBox="1"/>
          <p:nvPr/>
        </p:nvSpPr>
        <p:spPr>
          <a:xfrm>
            <a:off x="5518742" y="1673524"/>
            <a:ext cx="2900329" cy="597535"/>
          </a:xfrm>
          <a:prstGeom prst="rect">
            <a:avLst/>
          </a:prstGeom>
        </p:spPr>
        <p:txBody>
          <a:bodyPr lIns="68585" tIns="34292" rIns="68585" bIns="34292">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4322895" y="2337932"/>
            <a:ext cx="432598" cy="4326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12" name="直接连接符 11"/>
          <p:cNvCxnSpPr/>
          <p:nvPr/>
        </p:nvCxnSpPr>
        <p:spPr>
          <a:xfrm>
            <a:off x="4746352" y="2537995"/>
            <a:ext cx="75550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5518743" y="2372542"/>
            <a:ext cx="2900329" cy="597535"/>
          </a:xfrm>
          <a:prstGeom prst="rect">
            <a:avLst/>
          </a:prstGeom>
        </p:spPr>
        <p:txBody>
          <a:bodyPr lIns="68585" tIns="34292" rIns="68585" bIns="34292">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4322895" y="3024458"/>
            <a:ext cx="432598" cy="4326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15" name="直接连接符 14"/>
          <p:cNvCxnSpPr/>
          <p:nvPr/>
        </p:nvCxnSpPr>
        <p:spPr>
          <a:xfrm>
            <a:off x="4746352" y="3224522"/>
            <a:ext cx="75550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标题 11"/>
          <p:cNvSpPr txBox="1"/>
          <p:nvPr/>
        </p:nvSpPr>
        <p:spPr>
          <a:xfrm>
            <a:off x="5518743" y="3059069"/>
            <a:ext cx="2900329" cy="597535"/>
          </a:xfrm>
          <a:prstGeom prst="rect">
            <a:avLst/>
          </a:prstGeom>
        </p:spPr>
        <p:txBody>
          <a:bodyPr lIns="68585" tIns="34292" rIns="68585" bIns="34292">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4322896" y="3698384"/>
            <a:ext cx="432598" cy="432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18" name="直接连接符 17"/>
          <p:cNvCxnSpPr/>
          <p:nvPr/>
        </p:nvCxnSpPr>
        <p:spPr>
          <a:xfrm>
            <a:off x="4746353" y="3898447"/>
            <a:ext cx="75550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p:cNvSpPr txBox="1"/>
          <p:nvPr/>
        </p:nvSpPr>
        <p:spPr>
          <a:xfrm>
            <a:off x="5518744" y="3732994"/>
            <a:ext cx="2900329" cy="597535"/>
          </a:xfrm>
          <a:prstGeom prst="rect">
            <a:avLst/>
          </a:prstGeom>
        </p:spPr>
        <p:txBody>
          <a:bodyPr lIns="68585" tIns="34292" rIns="68585" bIns="34292">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9"/>
          <p:cNvGrpSpPr/>
          <p:nvPr/>
        </p:nvGrpSpPr>
        <p:grpSpPr>
          <a:xfrm>
            <a:off x="997214" y="1532738"/>
            <a:ext cx="2819312" cy="2826771"/>
            <a:chOff x="9047294" y="2420132"/>
            <a:chExt cx="3920868" cy="3932135"/>
          </a:xfrm>
        </p:grpSpPr>
        <p:sp>
          <p:nvSpPr>
            <p:cNvPr id="21" name="Oval 7"/>
            <p:cNvSpPr>
              <a:spLocks noChangeArrowheads="1"/>
            </p:cNvSpPr>
            <p:nvPr/>
          </p:nvSpPr>
          <p:spPr bwMode="auto">
            <a:xfrm>
              <a:off x="9047294" y="2420132"/>
              <a:ext cx="3920868" cy="3932135"/>
            </a:xfrm>
            <a:prstGeom prst="ellipse">
              <a:avLst/>
            </a:prstGeom>
            <a:noFill/>
            <a:ln w="9525" cap="flat">
              <a:solidFill>
                <a:schemeClr val="bg1">
                  <a:lumMod val="65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356" tIns="45679" rIns="91356" bIns="45679" numCol="1" anchor="t" anchorCtr="0" compatLnSpc="1"/>
            <a:lstStyle/>
            <a:p>
              <a:endParaRPr lang="zh-CN" altLang="en-US" sz="1400" dirty="0"/>
            </a:p>
          </p:txBody>
        </p:sp>
        <p:sp>
          <p:nvSpPr>
            <p:cNvPr id="22" name="Freeform 34"/>
            <p:cNvSpPr/>
            <p:nvPr/>
          </p:nvSpPr>
          <p:spPr bwMode="auto">
            <a:xfrm>
              <a:off x="9521570" y="2931414"/>
              <a:ext cx="1362315" cy="1372639"/>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chemeClr val="accent4"/>
            </a:solidFill>
            <a:ln w="4" cap="flat">
              <a:noFill/>
              <a:prstDash val="solid"/>
              <a:miter lim="800000"/>
            </a:ln>
          </p:spPr>
          <p:txBody>
            <a:bodyPr vert="horz" wrap="square" lIns="91356" tIns="45679" rIns="91356" bIns="45679" numCol="1" anchor="t" anchorCtr="0" compatLnSpc="1"/>
            <a:lstStyle/>
            <a:p>
              <a:endParaRPr lang="zh-CN" altLang="en-US" sz="1400" b="1" dirty="0"/>
            </a:p>
          </p:txBody>
        </p:sp>
        <p:sp>
          <p:nvSpPr>
            <p:cNvPr id="23" name="Freeform 35"/>
            <p:cNvSpPr/>
            <p:nvPr/>
          </p:nvSpPr>
          <p:spPr bwMode="auto">
            <a:xfrm>
              <a:off x="9521570" y="4469169"/>
              <a:ext cx="1362315" cy="1382956"/>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chemeClr val="accent3"/>
            </a:solidFill>
            <a:ln w="4" cap="flat">
              <a:noFill/>
              <a:prstDash val="solid"/>
              <a:miter lim="800000"/>
            </a:ln>
          </p:spPr>
          <p:txBody>
            <a:bodyPr vert="horz" wrap="square" lIns="91356" tIns="45679" rIns="91356" bIns="45679" numCol="1" anchor="t" anchorCtr="0" compatLnSpc="1"/>
            <a:lstStyle/>
            <a:p>
              <a:endParaRPr lang="zh-CN" altLang="en-US" sz="1400" b="1" dirty="0"/>
            </a:p>
          </p:txBody>
        </p:sp>
        <p:sp>
          <p:nvSpPr>
            <p:cNvPr id="24" name="Freeform 37"/>
            <p:cNvSpPr/>
            <p:nvPr/>
          </p:nvSpPr>
          <p:spPr bwMode="auto">
            <a:xfrm>
              <a:off x="11110936" y="2931414"/>
              <a:ext cx="1382957" cy="1372639"/>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chemeClr val="accent1"/>
            </a:solidFill>
            <a:ln w="4" cap="flat">
              <a:noFill/>
              <a:prstDash val="solid"/>
              <a:miter lim="800000"/>
            </a:ln>
          </p:spPr>
          <p:txBody>
            <a:bodyPr vert="horz" wrap="square" lIns="91356" tIns="45679" rIns="91356" bIns="45679" numCol="1" anchor="t" anchorCtr="0" compatLnSpc="1"/>
            <a:lstStyle/>
            <a:p>
              <a:endParaRPr lang="zh-CN" altLang="en-US" sz="1400" b="1" dirty="0"/>
            </a:p>
          </p:txBody>
        </p:sp>
        <p:sp>
          <p:nvSpPr>
            <p:cNvPr id="25" name="Freeform 39"/>
            <p:cNvSpPr/>
            <p:nvPr/>
          </p:nvSpPr>
          <p:spPr bwMode="auto">
            <a:xfrm>
              <a:off x="11110936" y="4469169"/>
              <a:ext cx="1382957" cy="1382956"/>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chemeClr val="accent2"/>
            </a:solidFill>
            <a:ln w="4" cap="flat">
              <a:noFill/>
              <a:prstDash val="solid"/>
              <a:miter lim="800000"/>
            </a:ln>
          </p:spPr>
          <p:txBody>
            <a:bodyPr vert="horz" wrap="square" lIns="91356" tIns="45679" rIns="91356" bIns="45679" numCol="1" anchor="t" anchorCtr="0" compatLnSpc="1"/>
            <a:lstStyle/>
            <a:p>
              <a:endParaRPr lang="zh-CN" altLang="en-US" sz="1400" b="1" dirty="0"/>
            </a:p>
          </p:txBody>
        </p:sp>
        <p:grpSp>
          <p:nvGrpSpPr>
            <p:cNvPr id="3" name="组合 25"/>
            <p:cNvGrpSpPr/>
            <p:nvPr/>
          </p:nvGrpSpPr>
          <p:grpSpPr>
            <a:xfrm>
              <a:off x="10264647" y="3726102"/>
              <a:ext cx="617239" cy="536670"/>
              <a:chOff x="5481877" y="3723806"/>
              <a:chExt cx="617239" cy="536669"/>
            </a:xfrm>
            <a:solidFill>
              <a:srgbClr val="7C3D67"/>
            </a:solidFill>
          </p:grpSpPr>
          <p:sp>
            <p:nvSpPr>
              <p:cNvPr id="36" name="Oval 32"/>
              <p:cNvSpPr>
                <a:spLocks noChangeArrowheads="1"/>
              </p:cNvSpPr>
              <p:nvPr/>
            </p:nvSpPr>
            <p:spPr bwMode="auto">
              <a:xfrm>
                <a:off x="5481877" y="3723806"/>
                <a:ext cx="536669" cy="536669"/>
              </a:xfrm>
              <a:prstGeom prst="ellipse">
                <a:avLst/>
              </a:prstGeom>
              <a:grpFill/>
              <a:ln w="9525">
                <a:noFill/>
                <a:round/>
              </a:ln>
            </p:spPr>
            <p:txBody>
              <a:bodyPr vert="horz" wrap="square" lIns="91440" tIns="45720" rIns="91440" bIns="45720" numCol="1" anchor="t" anchorCtr="0" compatLnSpc="1"/>
              <a:lstStyle/>
              <a:p>
                <a:endParaRPr lang="zh-CN" altLang="en-US" sz="1400" b="1" dirty="0"/>
              </a:p>
            </p:txBody>
          </p:sp>
          <p:sp>
            <p:nvSpPr>
              <p:cNvPr id="37" name="Oval 33"/>
              <p:cNvSpPr>
                <a:spLocks noChangeArrowheads="1"/>
              </p:cNvSpPr>
              <p:nvPr/>
            </p:nvSpPr>
            <p:spPr bwMode="auto">
              <a:xfrm>
                <a:off x="5481877" y="3723806"/>
                <a:ext cx="536669" cy="536669"/>
              </a:xfrm>
              <a:prstGeom prst="ellipse">
                <a:avLst/>
              </a:prstGeom>
              <a:solidFill>
                <a:schemeClr val="accent4"/>
              </a:solidFill>
              <a:ln w="4" cap="flat">
                <a:noFill/>
                <a:prstDash val="solid"/>
                <a:miter lim="800000"/>
              </a:ln>
            </p:spPr>
            <p:txBody>
              <a:bodyPr vert="horz" wrap="square" lIns="91440" tIns="45720" rIns="91440" bIns="45720" numCol="1" anchor="t" anchorCtr="0" compatLnSpc="1"/>
              <a:lstStyle/>
              <a:p>
                <a:endParaRPr lang="zh-CN" altLang="en-US" sz="1400" b="1" dirty="0"/>
              </a:p>
            </p:txBody>
          </p:sp>
          <p:sp>
            <p:nvSpPr>
              <p:cNvPr id="38" name="TextBox 20"/>
              <p:cNvSpPr txBox="1"/>
              <p:nvPr/>
            </p:nvSpPr>
            <p:spPr>
              <a:xfrm>
                <a:off x="5516319" y="3774002"/>
                <a:ext cx="582797"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01</a:t>
                </a:r>
                <a:endParaRPr lang="zh-CN" altLang="en-US" sz="1600" spc="-113" dirty="0">
                  <a:solidFill>
                    <a:schemeClr val="bg1"/>
                  </a:solidFill>
                  <a:latin typeface="方正大黑_GBK" pitchFamily="65" charset="-122"/>
                  <a:ea typeface="方正大黑_GBK" pitchFamily="65" charset="-122"/>
                </a:endParaRPr>
              </a:p>
            </p:txBody>
          </p:sp>
        </p:grpSp>
        <p:grpSp>
          <p:nvGrpSpPr>
            <p:cNvPr id="4" name="组合 26"/>
            <p:cNvGrpSpPr/>
            <p:nvPr/>
          </p:nvGrpSpPr>
          <p:grpSpPr>
            <a:xfrm>
              <a:off x="11193502" y="3726102"/>
              <a:ext cx="608913" cy="536670"/>
              <a:chOff x="6410728" y="3723806"/>
              <a:chExt cx="608913" cy="536669"/>
            </a:xfrm>
            <a:solidFill>
              <a:srgbClr val="DF6282"/>
            </a:solidFill>
          </p:grpSpPr>
          <p:sp>
            <p:nvSpPr>
              <p:cNvPr id="34" name="Oval 38"/>
              <p:cNvSpPr>
                <a:spLocks noChangeArrowheads="1"/>
              </p:cNvSpPr>
              <p:nvPr/>
            </p:nvSpPr>
            <p:spPr bwMode="auto">
              <a:xfrm>
                <a:off x="6410728" y="3723806"/>
                <a:ext cx="536669" cy="536669"/>
              </a:xfrm>
              <a:prstGeom prst="ellipse">
                <a:avLst/>
              </a:prstGeom>
              <a:solidFill>
                <a:schemeClr val="accent1"/>
              </a:solidFill>
              <a:ln w="4" cap="flat">
                <a:noFill/>
                <a:prstDash val="solid"/>
                <a:miter lim="800000"/>
              </a:ln>
            </p:spPr>
            <p:txBody>
              <a:bodyPr vert="horz" wrap="square" lIns="91440" tIns="45720" rIns="91440" bIns="45720" numCol="1" anchor="t" anchorCtr="0" compatLnSpc="1"/>
              <a:lstStyle/>
              <a:p>
                <a:endParaRPr lang="zh-CN" altLang="en-US" sz="1400" b="1" dirty="0"/>
              </a:p>
            </p:txBody>
          </p:sp>
          <p:sp>
            <p:nvSpPr>
              <p:cNvPr id="35" name="TextBox 23"/>
              <p:cNvSpPr txBox="1"/>
              <p:nvPr/>
            </p:nvSpPr>
            <p:spPr>
              <a:xfrm>
                <a:off x="6436843" y="3774006"/>
                <a:ext cx="582798"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02</a:t>
                </a:r>
                <a:endParaRPr lang="zh-CN" altLang="en-US" sz="1600" spc="-113" dirty="0">
                  <a:solidFill>
                    <a:schemeClr val="bg1"/>
                  </a:solidFill>
                  <a:latin typeface="方正大黑_GBK" pitchFamily="65" charset="-122"/>
                  <a:ea typeface="方正大黑_GBK" pitchFamily="65" charset="-122"/>
                </a:endParaRPr>
              </a:p>
            </p:txBody>
          </p:sp>
        </p:grpSp>
        <p:grpSp>
          <p:nvGrpSpPr>
            <p:cNvPr id="5" name="组合 27"/>
            <p:cNvGrpSpPr/>
            <p:nvPr/>
          </p:nvGrpSpPr>
          <p:grpSpPr>
            <a:xfrm>
              <a:off x="11193502" y="4510459"/>
              <a:ext cx="608913" cy="536669"/>
              <a:chOff x="6410728" y="4508169"/>
              <a:chExt cx="608913" cy="536669"/>
            </a:xfrm>
            <a:solidFill>
              <a:srgbClr val="7C3D67"/>
            </a:solidFill>
          </p:grpSpPr>
          <p:sp>
            <p:nvSpPr>
              <p:cNvPr id="32" name="Oval 40"/>
              <p:cNvSpPr>
                <a:spLocks noChangeArrowheads="1"/>
              </p:cNvSpPr>
              <p:nvPr/>
            </p:nvSpPr>
            <p:spPr bwMode="auto">
              <a:xfrm>
                <a:off x="6410728" y="4508169"/>
                <a:ext cx="536669" cy="536669"/>
              </a:xfrm>
              <a:prstGeom prst="ellipse">
                <a:avLst/>
              </a:prstGeom>
              <a:solidFill>
                <a:schemeClr val="accent2"/>
              </a:solidFill>
              <a:ln w="4" cap="flat">
                <a:noFill/>
                <a:prstDash val="solid"/>
                <a:miter lim="800000"/>
              </a:ln>
            </p:spPr>
            <p:txBody>
              <a:bodyPr vert="horz" wrap="square" lIns="91440" tIns="45720" rIns="91440" bIns="45720" numCol="1" anchor="t" anchorCtr="0" compatLnSpc="1"/>
              <a:lstStyle/>
              <a:p>
                <a:endParaRPr lang="zh-CN" altLang="en-US" sz="1400" b="1" dirty="0"/>
              </a:p>
            </p:txBody>
          </p:sp>
          <p:sp>
            <p:nvSpPr>
              <p:cNvPr id="33" name="TextBox 26"/>
              <p:cNvSpPr txBox="1"/>
              <p:nvPr/>
            </p:nvSpPr>
            <p:spPr>
              <a:xfrm>
                <a:off x="6436843" y="4545670"/>
                <a:ext cx="582798"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03</a:t>
                </a:r>
                <a:endParaRPr lang="zh-CN" altLang="en-US" sz="1600" spc="-113" dirty="0">
                  <a:solidFill>
                    <a:schemeClr val="bg1"/>
                  </a:solidFill>
                  <a:latin typeface="方正大黑_GBK" pitchFamily="65" charset="-122"/>
                  <a:ea typeface="方正大黑_GBK" pitchFamily="65" charset="-122"/>
                </a:endParaRPr>
              </a:p>
            </p:txBody>
          </p:sp>
        </p:grpSp>
        <p:grpSp>
          <p:nvGrpSpPr>
            <p:cNvPr id="8" name="组合 28"/>
            <p:cNvGrpSpPr/>
            <p:nvPr/>
          </p:nvGrpSpPr>
          <p:grpSpPr>
            <a:xfrm>
              <a:off x="10264651" y="4510459"/>
              <a:ext cx="607823" cy="536669"/>
              <a:chOff x="5481877" y="4508169"/>
              <a:chExt cx="607824" cy="536669"/>
            </a:xfrm>
            <a:solidFill>
              <a:srgbClr val="DF6282"/>
            </a:solidFill>
          </p:grpSpPr>
          <p:sp>
            <p:nvSpPr>
              <p:cNvPr id="30" name="Oval 36"/>
              <p:cNvSpPr>
                <a:spLocks noChangeArrowheads="1"/>
              </p:cNvSpPr>
              <p:nvPr/>
            </p:nvSpPr>
            <p:spPr bwMode="auto">
              <a:xfrm>
                <a:off x="5481877" y="4508169"/>
                <a:ext cx="536669" cy="536669"/>
              </a:xfrm>
              <a:prstGeom prst="ellipse">
                <a:avLst/>
              </a:prstGeom>
              <a:solidFill>
                <a:schemeClr val="accent3"/>
              </a:solidFill>
              <a:ln w="4" cap="flat">
                <a:noFill/>
                <a:prstDash val="solid"/>
                <a:miter lim="800000"/>
              </a:ln>
            </p:spPr>
            <p:txBody>
              <a:bodyPr vert="horz" wrap="square" lIns="91440" tIns="45720" rIns="91440" bIns="45720" numCol="1" anchor="t" anchorCtr="0" compatLnSpc="1"/>
              <a:lstStyle/>
              <a:p>
                <a:endParaRPr lang="zh-CN" altLang="en-US" sz="1400" b="1" dirty="0"/>
              </a:p>
            </p:txBody>
          </p:sp>
          <p:sp>
            <p:nvSpPr>
              <p:cNvPr id="31" name="TextBox 29"/>
              <p:cNvSpPr txBox="1"/>
              <p:nvPr/>
            </p:nvSpPr>
            <p:spPr>
              <a:xfrm>
                <a:off x="5506902" y="4545670"/>
                <a:ext cx="582799"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04</a:t>
                </a:r>
                <a:endParaRPr lang="zh-CN" altLang="en-US" sz="1600" spc="-113" dirty="0">
                  <a:solidFill>
                    <a:schemeClr val="bg1"/>
                  </a:solidFill>
                  <a:latin typeface="方正大黑_GBK" pitchFamily="65" charset="-122"/>
                  <a:ea typeface="方正大黑_GBK" pitchFamily="65" charset="-122"/>
                </a:endParaRP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42"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3" grpId="0"/>
      <p:bldP spid="14" grpId="0" animBg="1"/>
      <p:bldP spid="16" grpId="0"/>
      <p:bldP spid="17"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3257642" y="2194471"/>
            <a:ext cx="2417065" cy="2774288"/>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accent4"/>
          </a:solidFill>
          <a:ln>
            <a:noFill/>
          </a:ln>
        </p:spPr>
        <p:txBody>
          <a:bodyPr lIns="68594" tIns="34297" rIns="68594" bIns="34297"/>
          <a:lstStyle/>
          <a:p>
            <a:endParaRPr lang="zh-CN" altLang="en-US">
              <a:latin typeface="+mn-ea"/>
            </a:endParaRPr>
          </a:p>
        </p:txBody>
      </p:sp>
      <p:sp>
        <p:nvSpPr>
          <p:cNvPr id="4" name="Freeform 7"/>
          <p:cNvSpPr/>
          <p:nvPr/>
        </p:nvSpPr>
        <p:spPr bwMode="auto">
          <a:xfrm>
            <a:off x="4276333" y="1750889"/>
            <a:ext cx="457269" cy="462647"/>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5" name="Freeform 8"/>
          <p:cNvSpPr/>
          <p:nvPr/>
        </p:nvSpPr>
        <p:spPr bwMode="auto">
          <a:xfrm>
            <a:off x="5458078" y="2439983"/>
            <a:ext cx="454488" cy="460048"/>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6" name="Freeform 9"/>
          <p:cNvSpPr/>
          <p:nvPr/>
        </p:nvSpPr>
        <p:spPr bwMode="auto">
          <a:xfrm>
            <a:off x="5251853" y="3669839"/>
            <a:ext cx="458659" cy="462647"/>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7" name="Freeform 10"/>
          <p:cNvSpPr/>
          <p:nvPr/>
        </p:nvSpPr>
        <p:spPr bwMode="auto">
          <a:xfrm>
            <a:off x="3745610" y="2312014"/>
            <a:ext cx="455878" cy="462647"/>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8" name="Freeform 11"/>
          <p:cNvSpPr/>
          <p:nvPr/>
        </p:nvSpPr>
        <p:spPr bwMode="auto">
          <a:xfrm>
            <a:off x="3011697" y="3575667"/>
            <a:ext cx="455878" cy="458748"/>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9" name="Freeform 13"/>
          <p:cNvSpPr/>
          <p:nvPr/>
        </p:nvSpPr>
        <p:spPr bwMode="auto">
          <a:xfrm>
            <a:off x="4814133" y="4194660"/>
            <a:ext cx="254347" cy="257315"/>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10" name="Freeform 14"/>
          <p:cNvSpPr/>
          <p:nvPr/>
        </p:nvSpPr>
        <p:spPr bwMode="auto">
          <a:xfrm>
            <a:off x="3193653" y="2522058"/>
            <a:ext cx="250176" cy="257315"/>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11" name="Freeform 15"/>
          <p:cNvSpPr/>
          <p:nvPr/>
        </p:nvSpPr>
        <p:spPr bwMode="auto">
          <a:xfrm>
            <a:off x="4187373" y="2680703"/>
            <a:ext cx="251567" cy="254716"/>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12" name="Freeform 16"/>
          <p:cNvSpPr/>
          <p:nvPr/>
        </p:nvSpPr>
        <p:spPr bwMode="auto">
          <a:xfrm>
            <a:off x="4562566" y="3699966"/>
            <a:ext cx="251567" cy="253415"/>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13" name="Freeform 17"/>
          <p:cNvSpPr/>
          <p:nvPr/>
        </p:nvSpPr>
        <p:spPr bwMode="auto">
          <a:xfrm>
            <a:off x="3465590" y="3522319"/>
            <a:ext cx="250176" cy="257315"/>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14" name="Freeform 18"/>
          <p:cNvSpPr/>
          <p:nvPr/>
        </p:nvSpPr>
        <p:spPr bwMode="auto">
          <a:xfrm>
            <a:off x="5204341" y="3062297"/>
            <a:ext cx="254347" cy="257315"/>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15" name="Freeform 19"/>
          <p:cNvSpPr/>
          <p:nvPr/>
        </p:nvSpPr>
        <p:spPr bwMode="auto">
          <a:xfrm>
            <a:off x="3966355" y="3854306"/>
            <a:ext cx="251567" cy="257314"/>
          </a:xfrm>
          <a:prstGeom prst="ellipse">
            <a:avLst/>
          </a:prstGeom>
          <a:solidFill>
            <a:schemeClr val="accent2"/>
          </a:solidFill>
          <a:ln>
            <a:noFill/>
          </a:ln>
        </p:spPr>
        <p:txBody>
          <a:bodyPr lIns="68594" tIns="34297" rIns="68594" bIns="34297"/>
          <a:lstStyle/>
          <a:p>
            <a:endParaRPr lang="zh-CN" altLang="en-US" dirty="0">
              <a:latin typeface="+mn-ea"/>
            </a:endParaRPr>
          </a:p>
        </p:txBody>
      </p:sp>
      <p:sp>
        <p:nvSpPr>
          <p:cNvPr id="16" name="Freeform 20"/>
          <p:cNvSpPr/>
          <p:nvPr/>
        </p:nvSpPr>
        <p:spPr bwMode="auto">
          <a:xfrm>
            <a:off x="4504968" y="3051931"/>
            <a:ext cx="251567" cy="256014"/>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17" name="Freeform 6"/>
          <p:cNvSpPr/>
          <p:nvPr/>
        </p:nvSpPr>
        <p:spPr bwMode="auto">
          <a:xfrm>
            <a:off x="3721349" y="1802451"/>
            <a:ext cx="453099" cy="462647"/>
          </a:xfrm>
          <a:prstGeom prst="ellipse">
            <a:avLst/>
          </a:prstGeom>
          <a:solidFill>
            <a:schemeClr val="accent4"/>
          </a:solidFill>
          <a:ln>
            <a:noFill/>
          </a:ln>
        </p:spPr>
        <p:txBody>
          <a:bodyPr lIns="68594" tIns="34297" rIns="68594" bIns="34297"/>
          <a:lstStyle/>
          <a:p>
            <a:endParaRPr lang="zh-CN" altLang="en-US">
              <a:latin typeface="+mn-ea"/>
            </a:endParaRPr>
          </a:p>
        </p:txBody>
      </p:sp>
      <p:sp>
        <p:nvSpPr>
          <p:cNvPr id="18" name="Freeform 12"/>
          <p:cNvSpPr/>
          <p:nvPr/>
        </p:nvSpPr>
        <p:spPr bwMode="auto">
          <a:xfrm>
            <a:off x="4883885" y="2579505"/>
            <a:ext cx="455878" cy="460048"/>
          </a:xfrm>
          <a:prstGeom prst="ellipse">
            <a:avLst/>
          </a:prstGeom>
          <a:solidFill>
            <a:schemeClr val="accent2"/>
          </a:solidFill>
          <a:ln>
            <a:noFill/>
          </a:ln>
        </p:spPr>
        <p:txBody>
          <a:bodyPr lIns="68594" tIns="34297" rIns="68594" bIns="34297"/>
          <a:lstStyle/>
          <a:p>
            <a:endParaRPr lang="zh-CN" altLang="en-US">
              <a:latin typeface="+mn-ea"/>
            </a:endParaRPr>
          </a:p>
        </p:txBody>
      </p:sp>
      <p:sp>
        <p:nvSpPr>
          <p:cNvPr id="19" name="TextBox 8"/>
          <p:cNvSpPr txBox="1">
            <a:spLocks noChangeArrowheads="1"/>
          </p:cNvSpPr>
          <p:nvPr/>
        </p:nvSpPr>
        <p:spPr bwMode="auto">
          <a:xfrm>
            <a:off x="1943689" y="3704055"/>
            <a:ext cx="754184"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0" name="TextBox 9"/>
          <p:cNvSpPr txBox="1">
            <a:spLocks noChangeArrowheads="1"/>
          </p:cNvSpPr>
          <p:nvPr/>
        </p:nvSpPr>
        <p:spPr bwMode="auto">
          <a:xfrm>
            <a:off x="6868801" y="2559045"/>
            <a:ext cx="754184"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1" name="TextBox 10"/>
          <p:cNvSpPr txBox="1">
            <a:spLocks noChangeArrowheads="1"/>
          </p:cNvSpPr>
          <p:nvPr/>
        </p:nvSpPr>
        <p:spPr bwMode="auto">
          <a:xfrm>
            <a:off x="6100470" y="3805041"/>
            <a:ext cx="754184"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2" name="TextBox 11"/>
          <p:cNvSpPr txBox="1">
            <a:spLocks noChangeArrowheads="1"/>
          </p:cNvSpPr>
          <p:nvPr/>
        </p:nvSpPr>
        <p:spPr bwMode="auto">
          <a:xfrm>
            <a:off x="1930130" y="2332174"/>
            <a:ext cx="754184"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3" name="TextBox 12"/>
          <p:cNvSpPr txBox="1">
            <a:spLocks noChangeArrowheads="1"/>
          </p:cNvSpPr>
          <p:nvPr/>
        </p:nvSpPr>
        <p:spPr bwMode="auto">
          <a:xfrm>
            <a:off x="4725066" y="2010408"/>
            <a:ext cx="754184"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4" name="任意多边形 31"/>
          <p:cNvSpPr/>
          <p:nvPr/>
        </p:nvSpPr>
        <p:spPr bwMode="auto">
          <a:xfrm flipV="1">
            <a:off x="2599210" y="3770497"/>
            <a:ext cx="386164" cy="35387"/>
          </a:xfrm>
          <a:custGeom>
            <a:avLst/>
            <a:gdLst>
              <a:gd name="T0" fmla="*/ 0 w 361950"/>
              <a:gd name="T1" fmla="*/ 0 h 54478"/>
              <a:gd name="T2" fmla="*/ 2852087 w 361950"/>
              <a:gd name="T3" fmla="*/ 0 h 54478"/>
              <a:gd name="T4" fmla="*/ 0 60000 65536"/>
              <a:gd name="T5" fmla="*/ 0 60000 65536"/>
            </a:gdLst>
            <a:ahLst/>
            <a:cxnLst>
              <a:cxn ang="T4">
                <a:pos x="T0" y="T1"/>
              </a:cxn>
              <a:cxn ang="T5">
                <a:pos x="T2" y="T3"/>
              </a:cxn>
            </a:cxnLst>
            <a:rect l="0" t="0" r="r" b="b"/>
            <a:pathLst>
              <a:path w="361950" h="54478">
                <a:moveTo>
                  <a:pt x="0" y="0"/>
                </a:moveTo>
                <a:lnTo>
                  <a:pt x="361950" y="0"/>
                </a:lnTo>
              </a:path>
            </a:pathLst>
          </a:custGeom>
          <a:noFill/>
          <a:ln w="6350" cap="flat" cmpd="sng">
            <a:solidFill>
              <a:schemeClr val="accent4"/>
            </a:solidFill>
            <a:prstDash val="dash"/>
            <a:round/>
          </a:ln>
          <a:extLst>
            <a:ext uri="{909E8E84-426E-40DD-AFC4-6F175D3DCCD1}">
              <a14:hiddenFill xmlns:a14="http://schemas.microsoft.com/office/drawing/2010/main">
                <a:solidFill>
                  <a:srgbClr val="FFFFFF"/>
                </a:solidFill>
              </a14:hiddenFill>
            </a:ext>
          </a:extLst>
        </p:spPr>
        <p:txBody>
          <a:bodyPr lIns="68594" tIns="34297" rIns="68594" bIns="34297" anchor="ctr"/>
          <a:lstStyle/>
          <a:p>
            <a:endParaRPr lang="zh-CN" altLang="en-US">
              <a:latin typeface="+mn-ea"/>
            </a:endParaRPr>
          </a:p>
        </p:txBody>
      </p:sp>
      <p:cxnSp>
        <p:nvCxnSpPr>
          <p:cNvPr id="25" name="直接连接符 24"/>
          <p:cNvCxnSpPr/>
          <p:nvPr/>
        </p:nvCxnSpPr>
        <p:spPr>
          <a:xfrm>
            <a:off x="2617771" y="2440844"/>
            <a:ext cx="112784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3" idx="2"/>
          </p:cNvCxnSpPr>
          <p:nvPr/>
        </p:nvCxnSpPr>
        <p:spPr>
          <a:xfrm>
            <a:off x="5102157" y="2264402"/>
            <a:ext cx="1620" cy="300115"/>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967199" y="2650714"/>
            <a:ext cx="903947"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757251" y="3901152"/>
            <a:ext cx="419895"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2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25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par>
                          <p:cTn id="84" fill="hold">
                            <p:stCondLst>
                              <p:cond delay="1000"/>
                            </p:stCondLst>
                            <p:childTnLst>
                              <p:par>
                                <p:cTn id="85" presetID="22" presetClass="entr" presetSubtype="4"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500"/>
                                        <p:tgtEl>
                                          <p:spTgt spid="26"/>
                                        </p:tgtEl>
                                      </p:cBhvr>
                                    </p:animEffect>
                                  </p:childTnLst>
                                </p:cTn>
                              </p:par>
                              <p:par>
                                <p:cTn id="88" presetID="22" presetClass="entr" presetSubtype="8"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par>
                                <p:cTn id="91" presetID="22" presetClass="entr" presetSubtype="8"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right)">
                                      <p:cBhvr>
                                        <p:cTn id="96" dur="500"/>
                                        <p:tgtEl>
                                          <p:spTgt spid="24"/>
                                        </p:tgtEl>
                                      </p:cBhvr>
                                    </p:animEffect>
                                  </p:childTnLst>
                                </p:cTn>
                              </p:par>
                              <p:par>
                                <p:cTn id="97" presetID="22" presetClass="entr" presetSubtype="2" fill="hold"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right)">
                                      <p:cBhvr>
                                        <p:cTn id="99" dur="500"/>
                                        <p:tgtEl>
                                          <p:spTgt spid="25"/>
                                        </p:tgtEl>
                                      </p:cBhvr>
                                    </p:animEffect>
                                  </p:childTnLst>
                                </p:cTn>
                              </p:par>
                            </p:childTnLst>
                          </p:cTn>
                        </p:par>
                        <p:par>
                          <p:cTn id="100" fill="hold">
                            <p:stCondLst>
                              <p:cond delay="1500"/>
                            </p:stCondLst>
                            <p:childTnLst>
                              <p:par>
                                <p:cTn id="101" presetID="12" presetClass="entr" presetSubtype="4"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p:tgtEl>
                                          <p:spTgt spid="23"/>
                                        </p:tgtEl>
                                        <p:attrNameLst>
                                          <p:attrName>ppt_y</p:attrName>
                                        </p:attrNameLst>
                                      </p:cBhvr>
                                      <p:tavLst>
                                        <p:tav tm="0">
                                          <p:val>
                                            <p:strVal val="#ppt_y+#ppt_h*1.125000"/>
                                          </p:val>
                                        </p:tav>
                                        <p:tav tm="100000">
                                          <p:val>
                                            <p:strVal val="#ppt_y"/>
                                          </p:val>
                                        </p:tav>
                                      </p:tavLst>
                                    </p:anim>
                                    <p:animEffect transition="in" filter="wipe(up)">
                                      <p:cBhvr>
                                        <p:cTn id="104" dur="500"/>
                                        <p:tgtEl>
                                          <p:spTgt spid="23"/>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p:tgtEl>
                                          <p:spTgt spid="20"/>
                                        </p:tgtEl>
                                        <p:attrNameLst>
                                          <p:attrName>ppt_x</p:attrName>
                                        </p:attrNameLst>
                                      </p:cBhvr>
                                      <p:tavLst>
                                        <p:tav tm="0">
                                          <p:val>
                                            <p:strVal val="#ppt_x-#ppt_w*1.125000"/>
                                          </p:val>
                                        </p:tav>
                                        <p:tav tm="100000">
                                          <p:val>
                                            <p:strVal val="#ppt_x"/>
                                          </p:val>
                                        </p:tav>
                                      </p:tavLst>
                                    </p:anim>
                                    <p:animEffect transition="in" filter="wipe(right)">
                                      <p:cBhvr>
                                        <p:cTn id="108" dur="500"/>
                                        <p:tgtEl>
                                          <p:spTgt spid="20"/>
                                        </p:tgtEl>
                                      </p:cBhvr>
                                    </p:animEffect>
                                  </p:childTnLst>
                                </p:cTn>
                              </p:par>
                              <p:par>
                                <p:cTn id="109" presetID="12" presetClass="entr" presetSubtype="8"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p:tgtEl>
                                          <p:spTgt spid="21"/>
                                        </p:tgtEl>
                                        <p:attrNameLst>
                                          <p:attrName>ppt_x</p:attrName>
                                        </p:attrNameLst>
                                      </p:cBhvr>
                                      <p:tavLst>
                                        <p:tav tm="0">
                                          <p:val>
                                            <p:strVal val="#ppt_x-#ppt_w*1.125000"/>
                                          </p:val>
                                        </p:tav>
                                        <p:tav tm="100000">
                                          <p:val>
                                            <p:strVal val="#ppt_x"/>
                                          </p:val>
                                        </p:tav>
                                      </p:tavLst>
                                    </p:anim>
                                    <p:animEffect transition="in" filter="wipe(right)">
                                      <p:cBhvr>
                                        <p:cTn id="112" dur="500"/>
                                        <p:tgtEl>
                                          <p:spTgt spid="21"/>
                                        </p:tgtEl>
                                      </p:cBhvr>
                                    </p:animEffect>
                                  </p:childTnLst>
                                </p:cTn>
                              </p:par>
                              <p:par>
                                <p:cTn id="113" presetID="12" presetClass="entr" presetSubtype="2" fill="hold" grpId="0" nodeType="with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p:tgtEl>
                                          <p:spTgt spid="19"/>
                                        </p:tgtEl>
                                        <p:attrNameLst>
                                          <p:attrName>ppt_x</p:attrName>
                                        </p:attrNameLst>
                                      </p:cBhvr>
                                      <p:tavLst>
                                        <p:tav tm="0">
                                          <p:val>
                                            <p:strVal val="#ppt_x+#ppt_w*1.125000"/>
                                          </p:val>
                                        </p:tav>
                                        <p:tav tm="100000">
                                          <p:val>
                                            <p:strVal val="#ppt_x"/>
                                          </p:val>
                                        </p:tav>
                                      </p:tavLst>
                                    </p:anim>
                                    <p:animEffect transition="in" filter="wipe(left)">
                                      <p:cBhvr>
                                        <p:cTn id="116" dur="500"/>
                                        <p:tgtEl>
                                          <p:spTgt spid="19"/>
                                        </p:tgtEl>
                                      </p:cBhvr>
                                    </p:animEffect>
                                  </p:childTnLst>
                                </p:cTn>
                              </p:par>
                              <p:par>
                                <p:cTn id="117" presetID="12" presetClass="entr" presetSubtype="2"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p:tgtEl>
                                          <p:spTgt spid="22"/>
                                        </p:tgtEl>
                                        <p:attrNameLst>
                                          <p:attrName>ppt_x</p:attrName>
                                        </p:attrNameLst>
                                      </p:cBhvr>
                                      <p:tavLst>
                                        <p:tav tm="0">
                                          <p:val>
                                            <p:strVal val="#ppt_x+#ppt_w*1.125000"/>
                                          </p:val>
                                        </p:tav>
                                        <p:tav tm="100000">
                                          <p:val>
                                            <p:strVal val="#ppt_x"/>
                                          </p:val>
                                        </p:tav>
                                      </p:tavLst>
                                    </p:anim>
                                    <p:animEffect transition="in" filter="wipe(left)">
                                      <p:cBhvr>
                                        <p:cTn id="1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7"/>
          <p:cNvSpPr/>
          <p:nvPr/>
        </p:nvSpPr>
        <p:spPr>
          <a:xfrm rot="16200000">
            <a:off x="2396009" y="2687125"/>
            <a:ext cx="1467155" cy="1466958"/>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2" tIns="27002" rIns="81008" bIns="34294" rtlCol="0" anchor="ctr"/>
          <a:lstStyle/>
          <a:p>
            <a:pPr algn="ctr"/>
            <a:endParaRPr lang="th-TH" sz="2700" dirty="0"/>
          </a:p>
        </p:txBody>
      </p:sp>
      <p:sp>
        <p:nvSpPr>
          <p:cNvPr id="3" name="Teardrop 10"/>
          <p:cNvSpPr/>
          <p:nvPr/>
        </p:nvSpPr>
        <p:spPr>
          <a:xfrm rot="10800000">
            <a:off x="2396109" y="1591385"/>
            <a:ext cx="1043814" cy="1043955"/>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8587" tIns="27002" rIns="27002" bIns="34294" rtlCol="0" anchor="ctr"/>
          <a:lstStyle/>
          <a:p>
            <a:pPr algn="ctr"/>
            <a:endParaRPr lang="th-TH" sz="3000" dirty="0"/>
          </a:p>
        </p:txBody>
      </p:sp>
      <p:sp>
        <p:nvSpPr>
          <p:cNvPr id="4" name="Teardrop 6"/>
          <p:cNvSpPr/>
          <p:nvPr/>
        </p:nvSpPr>
        <p:spPr>
          <a:xfrm>
            <a:off x="1301298" y="2687026"/>
            <a:ext cx="1043814" cy="1043955"/>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7" tIns="54006" rIns="81008" bIns="34294" rtlCol="0" anchor="ctr"/>
          <a:lstStyle/>
          <a:p>
            <a:pPr algn="ctr"/>
            <a:endParaRPr lang="th-TH" sz="2700" dirty="0"/>
          </a:p>
        </p:txBody>
      </p:sp>
      <p:sp>
        <p:nvSpPr>
          <p:cNvPr id="5" name="Teardrop 8"/>
          <p:cNvSpPr/>
          <p:nvPr/>
        </p:nvSpPr>
        <p:spPr>
          <a:xfrm rot="5400000">
            <a:off x="1295557" y="1601985"/>
            <a:ext cx="1043955" cy="104381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8" tIns="27002" rIns="0" bIns="34294" rtlCol="0" anchor="ctr"/>
          <a:lstStyle/>
          <a:p>
            <a:pPr algn="ctr"/>
            <a:endParaRPr lang="th-TH" sz="2700" dirty="0"/>
          </a:p>
        </p:txBody>
      </p:sp>
      <p:sp>
        <p:nvSpPr>
          <p:cNvPr id="6" name="Freeform 52"/>
          <p:cNvSpPr>
            <a:spLocks noEditPoints="1"/>
          </p:cNvSpPr>
          <p:nvPr/>
        </p:nvSpPr>
        <p:spPr bwMode="auto">
          <a:xfrm>
            <a:off x="1608773" y="2951072"/>
            <a:ext cx="428863" cy="461457"/>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68587" tIns="34294" rIns="68587" bIns="34294" numCol="1" anchor="t" anchorCtr="0" compatLnSpc="1"/>
          <a:lstStyle/>
          <a:p>
            <a:endParaRPr lang="en-US"/>
          </a:p>
        </p:txBody>
      </p:sp>
      <p:sp>
        <p:nvSpPr>
          <p:cNvPr id="7" name="Freeform 42"/>
          <p:cNvSpPr>
            <a:spLocks noEditPoints="1"/>
          </p:cNvSpPr>
          <p:nvPr/>
        </p:nvSpPr>
        <p:spPr bwMode="auto">
          <a:xfrm>
            <a:off x="2895931" y="3181801"/>
            <a:ext cx="467312" cy="40229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68587" tIns="34294" rIns="68587" bIns="34294" numCol="1" anchor="t" anchorCtr="0" compatLnSpc="1"/>
          <a:lstStyle/>
          <a:p>
            <a:endParaRPr lang="en-US"/>
          </a:p>
        </p:txBody>
      </p:sp>
      <p:sp>
        <p:nvSpPr>
          <p:cNvPr id="8" name="Freeform 178"/>
          <p:cNvSpPr>
            <a:spLocks noEditPoints="1"/>
          </p:cNvSpPr>
          <p:nvPr/>
        </p:nvSpPr>
        <p:spPr bwMode="auto">
          <a:xfrm>
            <a:off x="2684359" y="1947885"/>
            <a:ext cx="467312" cy="35201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68587" tIns="34294" rIns="68587" bIns="34294" numCol="1" anchor="t" anchorCtr="0" compatLnSpc="1"/>
          <a:lstStyle/>
          <a:p>
            <a:endParaRPr lang="en-US"/>
          </a:p>
        </p:txBody>
      </p:sp>
      <p:sp>
        <p:nvSpPr>
          <p:cNvPr id="9" name="Freeform 86"/>
          <p:cNvSpPr>
            <a:spLocks noEditPoints="1"/>
          </p:cNvSpPr>
          <p:nvPr/>
        </p:nvSpPr>
        <p:spPr bwMode="auto">
          <a:xfrm>
            <a:off x="1663191" y="1876410"/>
            <a:ext cx="320025" cy="53852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7" tIns="34294" rIns="68587" bIns="34294" numCol="1" anchor="t" anchorCtr="0" compatLnSpc="1"/>
          <a:lstStyle/>
          <a:p>
            <a:endParaRPr lang="en-US"/>
          </a:p>
        </p:txBody>
      </p:sp>
      <p:grpSp>
        <p:nvGrpSpPr>
          <p:cNvPr id="10" name="组合 9"/>
          <p:cNvGrpSpPr/>
          <p:nvPr/>
        </p:nvGrpSpPr>
        <p:grpSpPr>
          <a:xfrm>
            <a:off x="4626075" y="1601914"/>
            <a:ext cx="1557608" cy="1045469"/>
            <a:chOff x="6167028" y="2135225"/>
            <a:chExt cx="2076450" cy="1393528"/>
          </a:xfrm>
        </p:grpSpPr>
        <p:sp>
          <p:nvSpPr>
            <p:cNvPr id="11" name="Rounded Rectangle 72"/>
            <p:cNvSpPr/>
            <p:nvPr/>
          </p:nvSpPr>
          <p:spPr>
            <a:xfrm>
              <a:off x="6167028" y="2167575"/>
              <a:ext cx="1712307" cy="333530"/>
            </a:xfrm>
            <a:prstGeom prst="roundRect">
              <a:avLst>
                <a:gd name="adj" fmla="val 211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文本框 23"/>
            <p:cNvSpPr txBox="1"/>
            <p:nvPr/>
          </p:nvSpPr>
          <p:spPr>
            <a:xfrm>
              <a:off x="6253049" y="2135225"/>
              <a:ext cx="1540264" cy="369332"/>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请输入标题</a:t>
              </a:r>
            </a:p>
          </p:txBody>
        </p:sp>
        <p:sp>
          <p:nvSpPr>
            <p:cNvPr id="13" name="文本框 25"/>
            <p:cNvSpPr txBox="1"/>
            <p:nvPr/>
          </p:nvSpPr>
          <p:spPr>
            <a:xfrm>
              <a:off x="6167028" y="2525711"/>
              <a:ext cx="2076450" cy="1003042"/>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14" name="组合 13"/>
          <p:cNvGrpSpPr/>
          <p:nvPr/>
        </p:nvGrpSpPr>
        <p:grpSpPr>
          <a:xfrm>
            <a:off x="6540932" y="1601914"/>
            <a:ext cx="1557608" cy="1045469"/>
            <a:chOff x="8719728" y="2135225"/>
            <a:chExt cx="2076450" cy="1393528"/>
          </a:xfrm>
        </p:grpSpPr>
        <p:sp>
          <p:nvSpPr>
            <p:cNvPr id="15" name="Rounded Rectangle 72"/>
            <p:cNvSpPr/>
            <p:nvPr/>
          </p:nvSpPr>
          <p:spPr>
            <a:xfrm>
              <a:off x="8786403" y="2167575"/>
              <a:ext cx="1712307" cy="333530"/>
            </a:xfrm>
            <a:prstGeom prst="roundRect">
              <a:avLst>
                <a:gd name="adj" fmla="val 211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文本框 26"/>
            <p:cNvSpPr txBox="1"/>
            <p:nvPr/>
          </p:nvSpPr>
          <p:spPr>
            <a:xfrm>
              <a:off x="8872424" y="2135225"/>
              <a:ext cx="1540264" cy="369332"/>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请输入标题</a:t>
              </a:r>
            </a:p>
          </p:txBody>
        </p:sp>
        <p:sp>
          <p:nvSpPr>
            <p:cNvPr id="17" name="文本框 27"/>
            <p:cNvSpPr txBox="1"/>
            <p:nvPr/>
          </p:nvSpPr>
          <p:spPr>
            <a:xfrm>
              <a:off x="8719728" y="2525711"/>
              <a:ext cx="2076450" cy="1003042"/>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18" name="组合 17"/>
          <p:cNvGrpSpPr/>
          <p:nvPr/>
        </p:nvGrpSpPr>
        <p:grpSpPr>
          <a:xfrm>
            <a:off x="4626075" y="2951071"/>
            <a:ext cx="1557608" cy="1045468"/>
            <a:chOff x="6167028" y="3933546"/>
            <a:chExt cx="2076450" cy="1393527"/>
          </a:xfrm>
        </p:grpSpPr>
        <p:sp>
          <p:nvSpPr>
            <p:cNvPr id="19" name="Rounded Rectangle 72"/>
            <p:cNvSpPr/>
            <p:nvPr/>
          </p:nvSpPr>
          <p:spPr>
            <a:xfrm>
              <a:off x="6167028" y="3965896"/>
              <a:ext cx="1712307" cy="333530"/>
            </a:xfrm>
            <a:prstGeom prst="roundRect">
              <a:avLst>
                <a:gd name="adj" fmla="val 211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文本框 31"/>
            <p:cNvSpPr txBox="1"/>
            <p:nvPr/>
          </p:nvSpPr>
          <p:spPr>
            <a:xfrm>
              <a:off x="6253049" y="3933546"/>
              <a:ext cx="1540264" cy="369332"/>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请输入标题</a:t>
              </a:r>
            </a:p>
          </p:txBody>
        </p:sp>
        <p:sp>
          <p:nvSpPr>
            <p:cNvPr id="21" name="文本框 32"/>
            <p:cNvSpPr txBox="1"/>
            <p:nvPr/>
          </p:nvSpPr>
          <p:spPr>
            <a:xfrm>
              <a:off x="6167028" y="4324031"/>
              <a:ext cx="2076450" cy="1003042"/>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22" name="组合 21"/>
          <p:cNvGrpSpPr/>
          <p:nvPr/>
        </p:nvGrpSpPr>
        <p:grpSpPr>
          <a:xfrm>
            <a:off x="6540932" y="2951071"/>
            <a:ext cx="1557608" cy="1045468"/>
            <a:chOff x="8719728" y="3933546"/>
            <a:chExt cx="2076450" cy="1393527"/>
          </a:xfrm>
        </p:grpSpPr>
        <p:sp>
          <p:nvSpPr>
            <p:cNvPr id="23" name="Rounded Rectangle 72"/>
            <p:cNvSpPr/>
            <p:nvPr/>
          </p:nvSpPr>
          <p:spPr>
            <a:xfrm>
              <a:off x="8786403" y="3965896"/>
              <a:ext cx="1712307" cy="333530"/>
            </a:xfrm>
            <a:prstGeom prst="roundRect">
              <a:avLst>
                <a:gd name="adj" fmla="val 211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endParaRPr>
            </a:p>
          </p:txBody>
        </p:sp>
        <p:sp>
          <p:nvSpPr>
            <p:cNvPr id="24" name="文本框 33"/>
            <p:cNvSpPr txBox="1"/>
            <p:nvPr/>
          </p:nvSpPr>
          <p:spPr>
            <a:xfrm>
              <a:off x="8872424" y="3933546"/>
              <a:ext cx="1540264" cy="369332"/>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请输入标题</a:t>
              </a:r>
            </a:p>
          </p:txBody>
        </p:sp>
        <p:sp>
          <p:nvSpPr>
            <p:cNvPr id="25" name="文本框 34"/>
            <p:cNvSpPr txBox="1"/>
            <p:nvPr/>
          </p:nvSpPr>
          <p:spPr>
            <a:xfrm>
              <a:off x="8719728" y="4324031"/>
              <a:ext cx="2076450" cy="1003042"/>
            </a:xfrm>
            <a:prstGeom prst="rect">
              <a:avLst/>
            </a:prstGeom>
            <a:noFill/>
          </p:spPr>
          <p:txBody>
            <a:bodyPr wrap="square" rtlCol="0">
              <a:spAutoFit/>
            </a:bodyPr>
            <a:lstStyle/>
            <a:p>
              <a:pP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请在此添加相关文字内容请在此添加相关文字内容</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anim calcmode="lin" valueType="num">
                                      <p:cBhvr>
                                        <p:cTn id="33" dur="750" fill="hold"/>
                                        <p:tgtEl>
                                          <p:spTgt spid="9"/>
                                        </p:tgtEl>
                                        <p:attrNameLst>
                                          <p:attrName>ppt_x</p:attrName>
                                        </p:attrNameLst>
                                      </p:cBhvr>
                                      <p:tavLst>
                                        <p:tav tm="0">
                                          <p:val>
                                            <p:strVal val="#ppt_x"/>
                                          </p:val>
                                        </p:tav>
                                        <p:tav tm="100000">
                                          <p:val>
                                            <p:strVal val="#ppt_x"/>
                                          </p:val>
                                        </p:tav>
                                      </p:tavLst>
                                    </p:anim>
                                    <p:anim calcmode="lin" valueType="num">
                                      <p:cBhvr>
                                        <p:cTn id="34" dur="75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9"/>
          <p:cNvSpPr txBox="1"/>
          <p:nvPr/>
        </p:nvSpPr>
        <p:spPr>
          <a:xfrm>
            <a:off x="539646" y="1525387"/>
            <a:ext cx="1676351" cy="769679"/>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29"/>
          <p:cNvSpPr txBox="1"/>
          <p:nvPr/>
        </p:nvSpPr>
        <p:spPr>
          <a:xfrm>
            <a:off x="6982896" y="2298938"/>
            <a:ext cx="1685637" cy="769679"/>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29"/>
          <p:cNvSpPr txBox="1"/>
          <p:nvPr/>
        </p:nvSpPr>
        <p:spPr>
          <a:xfrm>
            <a:off x="539646" y="3071295"/>
            <a:ext cx="1676351" cy="769679"/>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6920305" y="3680728"/>
            <a:ext cx="1685637" cy="769679"/>
          </a:xfrm>
          <a:prstGeom prst="rect">
            <a:avLst/>
          </a:prstGeom>
          <a:noFill/>
        </p:spPr>
        <p:txBody>
          <a:bodyPr wrap="square" lIns="0" tIns="0" rIns="0" bIns="0" rtlCol="0">
            <a:spAutoFit/>
          </a:bodyPr>
          <a:lstStyle/>
          <a:p>
            <a:pPr algn="just">
              <a:lnSpc>
                <a:spcPts val="15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Freeform 40"/>
          <p:cNvSpPr/>
          <p:nvPr/>
        </p:nvSpPr>
        <p:spPr bwMode="auto">
          <a:xfrm>
            <a:off x="4356733" y="3508937"/>
            <a:ext cx="2404289" cy="1412517"/>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chemeClr val="bg1">
              <a:lumMod val="85000"/>
            </a:schemeClr>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16" name="Freeform 41"/>
          <p:cNvSpPr/>
          <p:nvPr/>
        </p:nvSpPr>
        <p:spPr bwMode="auto">
          <a:xfrm>
            <a:off x="2381522" y="1203970"/>
            <a:ext cx="2404289" cy="1412517"/>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chemeClr val="bg1">
              <a:lumMod val="85000"/>
            </a:schemeClr>
          </a:solidFill>
          <a:ln>
            <a:noFill/>
          </a:ln>
        </p:spPr>
        <p:txBody>
          <a:bodyPr vert="horz" wrap="square" lIns="68594" tIns="34297" rIns="68594" bIns="34297" numCol="1" anchor="t" anchorCtr="0" compatLnSpc="1"/>
          <a:lstStyle/>
          <a:p>
            <a:endParaRPr lang="zh-CN" altLang="en-US" dirty="0">
              <a:solidFill>
                <a:schemeClr val="bg1"/>
              </a:solidFill>
            </a:endParaRPr>
          </a:p>
        </p:txBody>
      </p:sp>
      <p:grpSp>
        <p:nvGrpSpPr>
          <p:cNvPr id="2" name="组合 16"/>
          <p:cNvGrpSpPr/>
          <p:nvPr/>
        </p:nvGrpSpPr>
        <p:grpSpPr>
          <a:xfrm>
            <a:off x="4514301" y="1450505"/>
            <a:ext cx="128610" cy="3201388"/>
            <a:chOff x="6010275" y="1583258"/>
            <a:chExt cx="171450" cy="4267200"/>
          </a:xfrm>
        </p:grpSpPr>
        <p:cxnSp>
          <p:nvCxnSpPr>
            <p:cNvPr id="18" name="直接连接符 17"/>
            <p:cNvCxnSpPr>
              <a:stCxn id="19" idx="3"/>
              <a:endCxn id="23" idx="0"/>
            </p:cNvCxnSpPr>
            <p:nvPr/>
          </p:nvCxnSpPr>
          <p:spPr>
            <a:xfrm>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dirty="0">
                <a:solidFill>
                  <a:schemeClr val="bg1"/>
                </a:solidFill>
              </a:endParaRPr>
            </a:p>
          </p:txBody>
        </p:sp>
        <p:sp>
          <p:nvSpPr>
            <p:cNvPr id="20"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dirty="0">
                <a:solidFill>
                  <a:schemeClr val="bg1"/>
                </a:solidFill>
              </a:endParaRPr>
            </a:p>
          </p:txBody>
        </p:sp>
        <p:sp>
          <p:nvSpPr>
            <p:cNvPr id="21"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dirty="0">
                <a:solidFill>
                  <a:schemeClr val="bg1"/>
                </a:solidFill>
              </a:endParaRPr>
            </a:p>
          </p:txBody>
        </p:sp>
        <p:sp>
          <p:nvSpPr>
            <p:cNvPr id="22"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dirty="0">
                <a:solidFill>
                  <a:schemeClr val="bg1"/>
                </a:solidFill>
              </a:endParaRPr>
            </a:p>
          </p:txBody>
        </p:sp>
        <p:sp>
          <p:nvSpPr>
            <p:cNvPr id="23"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dirty="0">
                <a:solidFill>
                  <a:schemeClr val="bg1"/>
                </a:solidFill>
              </a:endParaRPr>
            </a:p>
          </p:txBody>
        </p:sp>
      </p:grpSp>
      <p:sp>
        <p:nvSpPr>
          <p:cNvPr id="24" name="Oval 47"/>
          <p:cNvSpPr>
            <a:spLocks noChangeArrowheads="1"/>
          </p:cNvSpPr>
          <p:nvPr/>
        </p:nvSpPr>
        <p:spPr bwMode="auto">
          <a:xfrm>
            <a:off x="2468453" y="1290911"/>
            <a:ext cx="1240846" cy="1238632"/>
          </a:xfrm>
          <a:prstGeom prst="ellipse">
            <a:avLst/>
          </a:prstGeom>
          <a:solidFill>
            <a:schemeClr val="accent1"/>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25" name="Oval 48"/>
          <p:cNvSpPr>
            <a:spLocks noChangeArrowheads="1"/>
          </p:cNvSpPr>
          <p:nvPr/>
        </p:nvSpPr>
        <p:spPr bwMode="auto">
          <a:xfrm>
            <a:off x="4413081" y="1744681"/>
            <a:ext cx="331051" cy="331096"/>
          </a:xfrm>
          <a:prstGeom prst="ellipse">
            <a:avLst/>
          </a:prstGeom>
          <a:solidFill>
            <a:schemeClr val="accent1"/>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A</a:t>
            </a:r>
            <a:endParaRPr lang="zh-CN" altLang="en-US" sz="2100" dirty="0">
              <a:solidFill>
                <a:schemeClr val="bg1"/>
              </a:solidFill>
              <a:latin typeface="Agency FB" panose="020B0503020202020204" pitchFamily="34" charset="0"/>
            </a:endParaRPr>
          </a:p>
        </p:txBody>
      </p:sp>
      <p:sp>
        <p:nvSpPr>
          <p:cNvPr id="26" name="Freeform 49"/>
          <p:cNvSpPr/>
          <p:nvPr/>
        </p:nvSpPr>
        <p:spPr bwMode="auto">
          <a:xfrm>
            <a:off x="2381522" y="2748687"/>
            <a:ext cx="2404289" cy="1414900"/>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chemeClr val="bg1">
              <a:lumMod val="85000"/>
            </a:schemeClr>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27" name="Oval 50"/>
          <p:cNvSpPr>
            <a:spLocks noChangeArrowheads="1"/>
          </p:cNvSpPr>
          <p:nvPr/>
        </p:nvSpPr>
        <p:spPr bwMode="auto">
          <a:xfrm>
            <a:off x="2468453" y="2835630"/>
            <a:ext cx="1240846" cy="1241014"/>
          </a:xfrm>
          <a:prstGeom prst="ellipse">
            <a:avLst/>
          </a:prstGeom>
          <a:solidFill>
            <a:schemeClr val="accent3"/>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28" name="Oval 51"/>
          <p:cNvSpPr>
            <a:spLocks noChangeArrowheads="1"/>
          </p:cNvSpPr>
          <p:nvPr/>
        </p:nvSpPr>
        <p:spPr bwMode="auto">
          <a:xfrm>
            <a:off x="4413081" y="3289398"/>
            <a:ext cx="331051" cy="333478"/>
          </a:xfrm>
          <a:prstGeom prst="ellipse">
            <a:avLst/>
          </a:prstGeom>
          <a:solidFill>
            <a:schemeClr val="accent3"/>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C</a:t>
            </a:r>
            <a:endParaRPr lang="zh-CN" altLang="en-US" sz="2100" dirty="0">
              <a:solidFill>
                <a:schemeClr val="bg1"/>
              </a:solidFill>
              <a:latin typeface="Agency FB" panose="020B0503020202020204" pitchFamily="34" charset="0"/>
            </a:endParaRPr>
          </a:p>
        </p:txBody>
      </p:sp>
      <p:sp>
        <p:nvSpPr>
          <p:cNvPr id="29" name="Freeform 54"/>
          <p:cNvSpPr/>
          <p:nvPr/>
        </p:nvSpPr>
        <p:spPr bwMode="auto">
          <a:xfrm>
            <a:off x="4371402" y="1976923"/>
            <a:ext cx="2404289" cy="1411326"/>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chemeClr val="bg1">
              <a:lumMod val="85000"/>
            </a:schemeClr>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30" name="Oval 55"/>
          <p:cNvSpPr>
            <a:spLocks noChangeArrowheads="1"/>
          </p:cNvSpPr>
          <p:nvPr/>
        </p:nvSpPr>
        <p:spPr bwMode="auto">
          <a:xfrm>
            <a:off x="5447916" y="2063866"/>
            <a:ext cx="1240846" cy="1239823"/>
          </a:xfrm>
          <a:prstGeom prst="ellipse">
            <a:avLst/>
          </a:prstGeom>
          <a:solidFill>
            <a:schemeClr val="accent2"/>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31" name="Oval 56"/>
          <p:cNvSpPr>
            <a:spLocks noChangeArrowheads="1"/>
          </p:cNvSpPr>
          <p:nvPr/>
        </p:nvSpPr>
        <p:spPr bwMode="auto">
          <a:xfrm>
            <a:off x="4413081" y="2516443"/>
            <a:ext cx="331051" cy="333478"/>
          </a:xfrm>
          <a:prstGeom prst="ellipse">
            <a:avLst/>
          </a:prstGeom>
          <a:solidFill>
            <a:schemeClr val="accent2"/>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B</a:t>
            </a:r>
            <a:endParaRPr lang="zh-CN" altLang="en-US" sz="2100" dirty="0">
              <a:solidFill>
                <a:schemeClr val="bg1"/>
              </a:solidFill>
              <a:latin typeface="Agency FB" panose="020B0503020202020204" pitchFamily="34" charset="0"/>
            </a:endParaRPr>
          </a:p>
        </p:txBody>
      </p:sp>
      <p:sp>
        <p:nvSpPr>
          <p:cNvPr id="32" name="Oval 57"/>
          <p:cNvSpPr>
            <a:spLocks noChangeArrowheads="1"/>
          </p:cNvSpPr>
          <p:nvPr/>
        </p:nvSpPr>
        <p:spPr bwMode="auto">
          <a:xfrm>
            <a:off x="5479448" y="3597070"/>
            <a:ext cx="1240846" cy="1237441"/>
          </a:xfrm>
          <a:prstGeom prst="ellipse">
            <a:avLst/>
          </a:prstGeom>
          <a:solidFill>
            <a:schemeClr val="accent4"/>
          </a:solidFill>
          <a:ln>
            <a:noFill/>
          </a:ln>
        </p:spPr>
        <p:txBody>
          <a:bodyPr vert="horz" wrap="square" lIns="68594" tIns="34297" rIns="68594" bIns="34297" numCol="1" anchor="t" anchorCtr="0" compatLnSpc="1"/>
          <a:lstStyle/>
          <a:p>
            <a:endParaRPr lang="zh-CN" altLang="en-US" dirty="0">
              <a:solidFill>
                <a:schemeClr val="bg1"/>
              </a:solidFill>
            </a:endParaRPr>
          </a:p>
        </p:txBody>
      </p:sp>
      <p:sp>
        <p:nvSpPr>
          <p:cNvPr id="33" name="Oval 59"/>
          <p:cNvSpPr>
            <a:spLocks noChangeArrowheads="1"/>
          </p:cNvSpPr>
          <p:nvPr/>
        </p:nvSpPr>
        <p:spPr bwMode="auto">
          <a:xfrm>
            <a:off x="4413081" y="4063541"/>
            <a:ext cx="331051" cy="332287"/>
          </a:xfrm>
          <a:prstGeom prst="ellipse">
            <a:avLst/>
          </a:prstGeom>
          <a:solidFill>
            <a:schemeClr val="accent4"/>
          </a:solidFill>
          <a:ln>
            <a:noFill/>
          </a:ln>
        </p:spPr>
        <p:txBody>
          <a:bodyPr vert="horz" wrap="square" lIns="0" tIns="0" rIns="0" bIns="0" numCol="1" anchor="ctr" anchorCtr="0" compatLnSpc="1"/>
          <a:lstStyle/>
          <a:p>
            <a:pPr algn="ctr"/>
            <a:r>
              <a:rPr lang="en-US" altLang="zh-CN" sz="2100" dirty="0">
                <a:solidFill>
                  <a:schemeClr val="bg1"/>
                </a:solidFill>
                <a:latin typeface="Agency FB" panose="020B0503020202020204" pitchFamily="34" charset="0"/>
              </a:rPr>
              <a:t>D</a:t>
            </a:r>
            <a:endParaRPr lang="zh-CN" altLang="en-US" sz="2100" dirty="0">
              <a:solidFill>
                <a:schemeClr val="bg1"/>
              </a:solidFill>
              <a:latin typeface="Agency FB" panose="020B0503020202020204" pitchFamily="34" charset="0"/>
            </a:endParaRPr>
          </a:p>
        </p:txBody>
      </p:sp>
      <p:sp>
        <p:nvSpPr>
          <p:cNvPr id="34" name="TextBox 30"/>
          <p:cNvSpPr txBox="1"/>
          <p:nvPr/>
        </p:nvSpPr>
        <p:spPr>
          <a:xfrm>
            <a:off x="2818321" y="1556200"/>
            <a:ext cx="683774" cy="646531"/>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公司业务</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sp>
        <p:nvSpPr>
          <p:cNvPr id="35" name="TextBox 30"/>
          <p:cNvSpPr txBox="1"/>
          <p:nvPr/>
        </p:nvSpPr>
        <p:spPr>
          <a:xfrm>
            <a:off x="5803428" y="2376173"/>
            <a:ext cx="638185" cy="646531"/>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公司业务</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sp>
        <p:nvSpPr>
          <p:cNvPr id="36" name="TextBox 30"/>
          <p:cNvSpPr txBox="1"/>
          <p:nvPr/>
        </p:nvSpPr>
        <p:spPr>
          <a:xfrm>
            <a:off x="2806543" y="3150320"/>
            <a:ext cx="649471" cy="646531"/>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公司业务</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sp>
        <p:nvSpPr>
          <p:cNvPr id="37" name="TextBox 30"/>
          <p:cNvSpPr txBox="1"/>
          <p:nvPr/>
        </p:nvSpPr>
        <p:spPr>
          <a:xfrm>
            <a:off x="5807684" y="3922804"/>
            <a:ext cx="663462" cy="646531"/>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公司业务</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strVal val="4*#ppt_w"/>
                                          </p:val>
                                        </p:tav>
                                        <p:tav tm="100000">
                                          <p:val>
                                            <p:strVal val="#ppt_w"/>
                                          </p:val>
                                        </p:tav>
                                      </p:tavLst>
                                    </p:anim>
                                    <p:anim calcmode="lin" valueType="num">
                                      <p:cBhvr>
                                        <p:cTn id="12" dur="500" fill="hold"/>
                                        <p:tgtEl>
                                          <p:spTgt spid="25"/>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0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strVal val="4*#ppt_w"/>
                                          </p:val>
                                        </p:tav>
                                        <p:tav tm="100000">
                                          <p:val>
                                            <p:strVal val="#ppt_w"/>
                                          </p:val>
                                        </p:tav>
                                      </p:tavLst>
                                    </p:anim>
                                    <p:anim calcmode="lin" valueType="num">
                                      <p:cBhvr>
                                        <p:cTn id="16" dur="500" fill="hold"/>
                                        <p:tgtEl>
                                          <p:spTgt spid="31"/>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40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strVal val="4*#ppt_w"/>
                                          </p:val>
                                        </p:tav>
                                        <p:tav tm="100000">
                                          <p:val>
                                            <p:strVal val="#ppt_w"/>
                                          </p:val>
                                        </p:tav>
                                      </p:tavLst>
                                    </p:anim>
                                    <p:anim calcmode="lin" valueType="num">
                                      <p:cBhvr>
                                        <p:cTn id="20" dur="500" fill="hold"/>
                                        <p:tgtEl>
                                          <p:spTgt spid="28"/>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6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strVal val="4*#ppt_w"/>
                                          </p:val>
                                        </p:tav>
                                        <p:tav tm="100000">
                                          <p:val>
                                            <p:strVal val="#ppt_w"/>
                                          </p:val>
                                        </p:tav>
                                      </p:tavLst>
                                    </p:anim>
                                    <p:anim calcmode="lin" valueType="num">
                                      <p:cBhvr>
                                        <p:cTn id="24" dur="500" fill="hold"/>
                                        <p:tgtEl>
                                          <p:spTgt spid="33"/>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right)">
                                      <p:cBhvr>
                                        <p:cTn id="66" dur="500"/>
                                        <p:tgtEl>
                                          <p:spTgt spid="26"/>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par>
                          <p:cTn id="78" fill="hold">
                            <p:stCondLst>
                              <p:cond delay="5000"/>
                            </p:stCondLst>
                            <p:childTnLst>
                              <p:par>
                                <p:cTn id="79" presetID="22" presetClass="entr" presetSubtype="2"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right)">
                                      <p:cBhvr>
                                        <p:cTn id="81" dur="500"/>
                                        <p:tgtEl>
                                          <p:spTgt spid="12"/>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500"/>
                                        <p:tgtEl>
                                          <p:spTgt spid="15"/>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left)">
                                      <p:cBhvr>
                                        <p:cTn id="10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5" grpId="0" animBg="1"/>
      <p:bldP spid="16"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922489" y="2914809"/>
            <a:ext cx="2520076" cy="1483885"/>
          </a:xfrm>
          <a:prstGeom prst="rect">
            <a:avLst/>
          </a:prstGeom>
          <a:blipFill dpi="0" rotWithShape="1">
            <a:blip r:embed="rId3" cstate="print"/>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68583" tIns="34292" rIns="68583" bIns="34292" rtlCol="0" anchor="ctr"/>
          <a:lstStyle/>
          <a:p>
            <a:pPr algn="ctr"/>
            <a:endParaRPr kumimoji="1" lang="zh-CN" altLang="en-US">
              <a:solidFill>
                <a:prstClr val="white"/>
              </a:solidFill>
              <a:latin typeface="Calibri" panose="020F0502020204030204"/>
              <a:ea typeface="宋体" panose="02010600030101010101" pitchFamily="2" charset="-122"/>
            </a:endParaRPr>
          </a:p>
        </p:txBody>
      </p:sp>
      <p:sp>
        <p:nvSpPr>
          <p:cNvPr id="12" name="矩形 11"/>
          <p:cNvSpPr/>
          <p:nvPr/>
        </p:nvSpPr>
        <p:spPr>
          <a:xfrm>
            <a:off x="779138" y="2905284"/>
            <a:ext cx="2520076" cy="1483885"/>
          </a:xfrm>
          <a:prstGeom prst="rect">
            <a:avLst/>
          </a:prstGeom>
          <a:blipFill dpi="0" rotWithShape="1">
            <a:blip r:embed="rId4" cstate="print"/>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68583" tIns="34292" rIns="68583" bIns="34292" rtlCol="0" anchor="ctr"/>
          <a:lstStyle/>
          <a:p>
            <a:pPr algn="ctr"/>
            <a:endParaRPr kumimoji="1" lang="zh-CN" altLang="en-US">
              <a:solidFill>
                <a:prstClr val="white"/>
              </a:solidFill>
              <a:latin typeface="Calibri" panose="020F0502020204030204"/>
              <a:ea typeface="宋体" panose="02010600030101010101" pitchFamily="2" charset="-122"/>
            </a:endParaRPr>
          </a:p>
        </p:txBody>
      </p:sp>
      <p:grpSp>
        <p:nvGrpSpPr>
          <p:cNvPr id="2" name="组合 2"/>
          <p:cNvGrpSpPr/>
          <p:nvPr/>
        </p:nvGrpSpPr>
        <p:grpSpPr>
          <a:xfrm flipV="1">
            <a:off x="779138" y="1348030"/>
            <a:ext cx="7658105" cy="3041142"/>
            <a:chOff x="1038535" y="2076182"/>
            <a:chExt cx="10207704" cy="4054543"/>
          </a:xfrm>
        </p:grpSpPr>
        <p:sp>
          <p:nvSpPr>
            <p:cNvPr id="7" name="矩形 6"/>
            <p:cNvSpPr/>
            <p:nvPr/>
          </p:nvSpPr>
          <p:spPr>
            <a:xfrm flipV="1">
              <a:off x="4451636" y="2076182"/>
              <a:ext cx="3370291" cy="1978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dirty="0"/>
                <a:t>此处添加详细文本描述，建议与标题相关并符合整体语言风格，语言描述尽量简洁生动。尽量将每页幻灯片的字数控制在  </a:t>
              </a:r>
              <a:r>
                <a:rPr lang="en-US" altLang="zh-CN" sz="1100" dirty="0"/>
                <a:t>200</a:t>
              </a:r>
              <a:r>
                <a:rPr lang="zh-CN" altLang="en-US" sz="1100" dirty="0"/>
                <a:t>字以内</a:t>
              </a:r>
            </a:p>
          </p:txBody>
        </p:sp>
        <p:sp>
          <p:nvSpPr>
            <p:cNvPr id="9" name="圆角矩形 7"/>
            <p:cNvSpPr/>
            <p:nvPr/>
          </p:nvSpPr>
          <p:spPr>
            <a:xfrm>
              <a:off x="1038535" y="4152363"/>
              <a:ext cx="6783392" cy="1978362"/>
            </a:xfrm>
            <a:prstGeom prst="roundRect">
              <a:avLst>
                <a:gd name="adj" fmla="val 0"/>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384" tIns="66693" rIns="133384" bIns="66693" rtlCol="0" anchor="ctr"/>
            <a:lstStyle/>
            <a:p>
              <a:pPr algn="ctr"/>
              <a:endParaRPr lang="zh-CN" altLang="en-US"/>
            </a:p>
          </p:txBody>
        </p:sp>
        <p:sp>
          <p:nvSpPr>
            <p:cNvPr id="10" name="TextBox 8"/>
            <p:cNvSpPr txBox="1"/>
            <p:nvPr/>
          </p:nvSpPr>
          <p:spPr>
            <a:xfrm flipV="1">
              <a:off x="1343450" y="4331466"/>
              <a:ext cx="6216372" cy="1477670"/>
            </a:xfrm>
            <a:prstGeom prst="rect">
              <a:avLst/>
            </a:prstGeom>
            <a:noFill/>
          </p:spPr>
          <p:txBody>
            <a:bodyPr wrap="square" lIns="0" tIns="0" rIns="0" bIns="0" rtlCol="0">
              <a:spAutoFit/>
            </a:bodyPr>
            <a:lstStyle/>
            <a:p>
              <a:pPr algn="just">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写内容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flipV="1">
              <a:off x="7875948" y="4152363"/>
              <a:ext cx="3370291" cy="1978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dirty="0"/>
                <a:t>此处添加详细文本描述，建议与标题相关并符合整体语言风格，语言描述尽量简洁生动。尽量将每页幻灯片的字数控制在  </a:t>
              </a:r>
              <a:r>
                <a:rPr lang="en-US" altLang="zh-CN" sz="1100" dirty="0"/>
                <a:t>200</a:t>
              </a:r>
              <a:r>
                <a:rPr lang="zh-CN" altLang="en-US" sz="1100" dirty="0"/>
                <a:t>字以内</a:t>
              </a: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50" fill="hold"/>
                                        <p:tgtEl>
                                          <p:spTgt spid="13"/>
                                        </p:tgtEl>
                                        <p:attrNameLst>
                                          <p:attrName>ppt_x</p:attrName>
                                        </p:attrNameLst>
                                      </p:cBhvr>
                                      <p:tavLst>
                                        <p:tav tm="0">
                                          <p:val>
                                            <p:strVal val="#ppt_x"/>
                                          </p:val>
                                        </p:tav>
                                        <p:tav tm="100000">
                                          <p:val>
                                            <p:strVal val="#ppt_x"/>
                                          </p:val>
                                        </p:tav>
                                      </p:tavLst>
                                    </p:anim>
                                    <p:anim calcmode="lin" valueType="num">
                                      <p:cBhvr additive="base">
                                        <p:cTn id="13" dur="2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未标题-1.jpg"/>
          <p:cNvPicPr>
            <a:picLocks noChangeAspect="1" noChangeArrowheads="1"/>
          </p:cNvPicPr>
          <p:nvPr/>
        </p:nvPicPr>
        <p:blipFill>
          <a:blip r:embed="rId3" cstate="print"/>
          <a:srcRect/>
          <a:stretch>
            <a:fillRect/>
          </a:stretch>
        </p:blipFill>
        <p:spPr bwMode="auto">
          <a:xfrm>
            <a:off x="0" y="-3174"/>
            <a:ext cx="9144000" cy="5148262"/>
          </a:xfrm>
          <a:prstGeom prst="rect">
            <a:avLst/>
          </a:prstGeom>
          <a:noFill/>
        </p:spPr>
      </p:pic>
      <p:sp>
        <p:nvSpPr>
          <p:cNvPr id="15" name="矩形 259"/>
          <p:cNvSpPr>
            <a:spLocks noChangeArrowheads="1"/>
          </p:cNvSpPr>
          <p:nvPr/>
        </p:nvSpPr>
        <p:spPr bwMode="auto">
          <a:xfrm>
            <a:off x="3148121" y="1204392"/>
            <a:ext cx="2913039" cy="11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cap="all" dirty="0">
                <a:solidFill>
                  <a:schemeClr val="accent1"/>
                </a:solidFill>
                <a:latin typeface="Broadway" pitchFamily="82" charset="0"/>
                <a:cs typeface="Andalus" pitchFamily="18" charset="-78"/>
              </a:rPr>
              <a:t>2020</a:t>
            </a:r>
            <a:endParaRPr lang="zh-CN" altLang="en-US" sz="7200" cap="all" dirty="0">
              <a:solidFill>
                <a:schemeClr val="accent1"/>
              </a:solidFill>
              <a:latin typeface="Broadway" pitchFamily="82" charset="0"/>
              <a:cs typeface="Andalus" pitchFamily="18" charset="-78"/>
            </a:endParaRPr>
          </a:p>
        </p:txBody>
      </p:sp>
      <p:sp>
        <p:nvSpPr>
          <p:cNvPr id="16" name="矩形 259"/>
          <p:cNvSpPr>
            <a:spLocks noChangeArrowheads="1"/>
          </p:cNvSpPr>
          <p:nvPr/>
        </p:nvSpPr>
        <p:spPr bwMode="auto">
          <a:xfrm>
            <a:off x="1692474" y="2212504"/>
            <a:ext cx="58409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tx1">
                    <a:lumMod val="65000"/>
                    <a:lumOff val="35000"/>
                  </a:schemeClr>
                </a:solidFill>
                <a:cs typeface="Arial" panose="020B0604020202020204" pitchFamily="34" charset="0"/>
              </a:rPr>
              <a:t>谢谢观看 </a:t>
            </a:r>
            <a:r>
              <a:rPr lang="en-US" altLang="zh-CN" dirty="0">
                <a:solidFill>
                  <a:schemeClr val="tx1">
                    <a:lumMod val="65000"/>
                    <a:lumOff val="35000"/>
                  </a:schemeClr>
                </a:solidFill>
                <a:cs typeface="Arial" panose="020B0604020202020204" pitchFamily="34" charset="0"/>
              </a:rPr>
              <a:t>POWERPOINT</a:t>
            </a:r>
            <a:endParaRPr lang="zh-CN" altLang="en-US" dirty="0">
              <a:solidFill>
                <a:schemeClr val="tx1">
                  <a:lumMod val="65000"/>
                  <a:lumOff val="35000"/>
                </a:schemeClr>
              </a:solidFill>
              <a:cs typeface="Arial" panose="020B0604020202020204" pitchFamily="34" charset="0"/>
            </a:endParaRPr>
          </a:p>
        </p:txBody>
      </p:sp>
      <p:sp>
        <p:nvSpPr>
          <p:cNvPr id="17" name="矩形 259"/>
          <p:cNvSpPr>
            <a:spLocks noChangeArrowheads="1"/>
          </p:cNvSpPr>
          <p:nvPr/>
        </p:nvSpPr>
        <p:spPr bwMode="auto">
          <a:xfrm>
            <a:off x="2991381" y="3295239"/>
            <a:ext cx="3226519"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汇报人：</a:t>
            </a:r>
            <a:r>
              <a:rPr lang="en-US" altLang="zh-CN" sz="110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rPr>
              <a:t>xiazaii</a:t>
            </a:r>
            <a:endParaRPr lang="zh-CN" altLang="en-US" sz="1100" dirty="0">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 name="矩形 259"/>
          <p:cNvSpPr>
            <a:spLocks noChangeArrowheads="1"/>
          </p:cNvSpPr>
          <p:nvPr/>
        </p:nvSpPr>
        <p:spPr bwMode="auto">
          <a:xfrm>
            <a:off x="2404238" y="2888742"/>
            <a:ext cx="4536505"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dirty="0">
                <a:solidFill>
                  <a:schemeClr val="tx1">
                    <a:lumMod val="65000"/>
                    <a:lumOff val="3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dirty="0">
              <a:solidFill>
                <a:schemeClr val="tx1">
                  <a:lumMod val="65000"/>
                  <a:lumOff val="35000"/>
                </a:schemeClr>
              </a:solidFill>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anim calcmode="lin" valueType="num">
                                      <p:cBhvr>
                                        <p:cTn id="2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gtEl>
                                      </p:cBhvr>
                                    </p:animEffect>
                                  </p:childTnLst>
                                </p:cTn>
                              </p:par>
                            </p:childTnLst>
                          </p:cTn>
                        </p:par>
                        <p:par>
                          <p:cTn id="30" fill="hold">
                            <p:stCondLst>
                              <p:cond delay="334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childTnLst>
                          </p:cTn>
                        </p:par>
                        <p:par>
                          <p:cTn id="34" fill="hold">
                            <p:stCondLst>
                              <p:cond delay="3849"/>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4849"/>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6" grpId="0"/>
      <p:bldP spid="16" grpId="1"/>
      <p:bldP spid="17" grpId="0" bldLvl="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未标题-1.jpg"/>
          <p:cNvPicPr>
            <a:picLocks noChangeAspect="1" noChangeArrowheads="1"/>
          </p:cNvPicPr>
          <p:nvPr/>
        </p:nvPicPr>
        <p:blipFill>
          <a:blip r:embed="rId3" cstate="print"/>
          <a:srcRect/>
          <a:stretch>
            <a:fillRect/>
          </a:stretch>
        </p:blipFill>
        <p:spPr bwMode="auto">
          <a:xfrm>
            <a:off x="0" y="-3174"/>
            <a:ext cx="9144000" cy="5148262"/>
          </a:xfrm>
          <a:prstGeom prst="rect">
            <a:avLst/>
          </a:prstGeom>
          <a:noFill/>
        </p:spPr>
      </p:pic>
      <p:sp>
        <p:nvSpPr>
          <p:cNvPr id="50" name="Text Placeholder 3"/>
          <p:cNvSpPr txBox="1"/>
          <p:nvPr/>
        </p:nvSpPr>
        <p:spPr>
          <a:xfrm>
            <a:off x="2914264"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51" name="文本框 58"/>
          <p:cNvSpPr txBox="1"/>
          <p:nvPr/>
        </p:nvSpPr>
        <p:spPr>
          <a:xfrm>
            <a:off x="4280489" y="2091451"/>
            <a:ext cx="2380537" cy="435149"/>
          </a:xfrm>
          <a:prstGeom prst="rect">
            <a:avLst/>
          </a:prstGeom>
          <a:noFill/>
        </p:spPr>
        <p:txBody>
          <a:bodyPr wrap="square" lIns="65032" tIns="32516" rIns="65032" bIns="32516">
            <a:spAutoFit/>
          </a:bodyPr>
          <a:lstStyle/>
          <a:p>
            <a:pPr>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280486" y="1661533"/>
            <a:ext cx="1491266" cy="43514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Part One</a:t>
            </a: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220659" y="2664279"/>
            <a:ext cx="4392487" cy="0"/>
          </a:xfrm>
          <a:prstGeom prst="line">
            <a:avLst/>
          </a:prstGeom>
          <a:noFill/>
          <a:ln w="19050" cap="sq" algn="ctr">
            <a:solidFill>
              <a:schemeClr val="accent2"/>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436682"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3608053" y="1517367"/>
            <a:ext cx="1971599" cy="1971152"/>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1332071" y="1517367"/>
            <a:ext cx="1971599" cy="1971152"/>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5850572" y="1517367"/>
            <a:ext cx="1971599" cy="1971152"/>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9"/>
          <p:cNvGrpSpPr/>
          <p:nvPr/>
        </p:nvGrpSpPr>
        <p:grpSpPr>
          <a:xfrm>
            <a:off x="1246512" y="3583550"/>
            <a:ext cx="2070751" cy="708212"/>
            <a:chOff x="1137578" y="4446650"/>
            <a:chExt cx="2653767" cy="703752"/>
          </a:xfrm>
        </p:grpSpPr>
        <p:sp>
          <p:nvSpPr>
            <p:cNvPr id="12" name="矩形 11"/>
            <p:cNvSpPr/>
            <p:nvPr/>
          </p:nvSpPr>
          <p:spPr>
            <a:xfrm>
              <a:off x="1137578" y="4813876"/>
              <a:ext cx="2653767" cy="336526"/>
            </a:xfrm>
            <a:prstGeom prst="rect">
              <a:avLst/>
            </a:prstGeom>
          </p:spPr>
          <p:txBody>
            <a:bodyPr wrap="square">
              <a:spAutoFit/>
            </a:bodyPr>
            <a:lstStyle/>
            <a:p>
              <a:pPr algn="ctr"/>
              <a:r>
                <a:rPr lang="en-US" altLang="zh-CN" sz="800" dirty="0">
                  <a:solidFill>
                    <a:schemeClr val="bg1">
                      <a:lumMod val="50000"/>
                    </a:schemeClr>
                  </a:solidFill>
                  <a:latin typeface="微软雅黑" panose="020B0503020204020204" pitchFamily="34" charset="-122"/>
                  <a:ea typeface="微软雅黑" panose="020B0503020204020204" pitchFamily="34" charset="-122"/>
                </a:rPr>
                <a:t>Failure is like a thief Failure is probably the fortification in your pole. </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1307632" y="4446650"/>
              <a:ext cx="2313659" cy="321229"/>
            </a:xfrm>
            <a:prstGeom prst="rect">
              <a:avLst/>
            </a:prstGeom>
          </p:spPr>
          <p:txBody>
            <a:bodyPr wrap="square">
              <a:spAutoFit/>
            </a:bodyPr>
            <a:lstStyle/>
            <a:p>
              <a:pPr algn="dist"/>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加入你的标题描述</a:t>
              </a:r>
              <a:endParaRPr lang="en-US" altLang="zh-CN"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 name="组合 13"/>
          <p:cNvGrpSpPr/>
          <p:nvPr/>
        </p:nvGrpSpPr>
        <p:grpSpPr>
          <a:xfrm>
            <a:off x="3553343" y="3583550"/>
            <a:ext cx="2070751" cy="708212"/>
            <a:chOff x="1137578" y="4446650"/>
            <a:chExt cx="2653767" cy="703752"/>
          </a:xfrm>
        </p:grpSpPr>
        <p:sp>
          <p:nvSpPr>
            <p:cNvPr id="15" name="矩形 14"/>
            <p:cNvSpPr/>
            <p:nvPr/>
          </p:nvSpPr>
          <p:spPr>
            <a:xfrm>
              <a:off x="1137578" y="4813876"/>
              <a:ext cx="2653767" cy="336526"/>
            </a:xfrm>
            <a:prstGeom prst="rect">
              <a:avLst/>
            </a:prstGeom>
          </p:spPr>
          <p:txBody>
            <a:bodyPr wrap="square">
              <a:spAutoFit/>
            </a:bodyPr>
            <a:lstStyle/>
            <a:p>
              <a:pPr algn="ctr"/>
              <a:r>
                <a:rPr lang="en-US" altLang="zh-CN" sz="800" dirty="0">
                  <a:solidFill>
                    <a:schemeClr val="bg1">
                      <a:lumMod val="50000"/>
                    </a:schemeClr>
                  </a:solidFill>
                  <a:latin typeface="微软雅黑" panose="020B0503020204020204" pitchFamily="34" charset="-122"/>
                  <a:ea typeface="微软雅黑" panose="020B0503020204020204" pitchFamily="34" charset="-122"/>
                </a:rPr>
                <a:t>Failure is like a thief Failure is probably the fortification in your pole. </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307632" y="4446650"/>
              <a:ext cx="2313659" cy="321229"/>
            </a:xfrm>
            <a:prstGeom prst="rect">
              <a:avLst/>
            </a:prstGeom>
          </p:spPr>
          <p:txBody>
            <a:bodyPr wrap="square">
              <a:spAutoFit/>
            </a:bodyPr>
            <a:lstStyle/>
            <a:p>
              <a:pPr algn="dist"/>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加入你的标题描述</a:t>
              </a:r>
              <a:endParaRPr lang="en-US" altLang="zh-CN"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 name="组合 16"/>
          <p:cNvGrpSpPr/>
          <p:nvPr/>
        </p:nvGrpSpPr>
        <p:grpSpPr>
          <a:xfrm>
            <a:off x="5826714" y="3583550"/>
            <a:ext cx="2070751" cy="708212"/>
            <a:chOff x="1137578" y="4446650"/>
            <a:chExt cx="2653767" cy="703752"/>
          </a:xfrm>
        </p:grpSpPr>
        <p:sp>
          <p:nvSpPr>
            <p:cNvPr id="18" name="矩形 17"/>
            <p:cNvSpPr/>
            <p:nvPr/>
          </p:nvSpPr>
          <p:spPr>
            <a:xfrm>
              <a:off x="1137578" y="4813876"/>
              <a:ext cx="2653767" cy="336526"/>
            </a:xfrm>
            <a:prstGeom prst="rect">
              <a:avLst/>
            </a:prstGeom>
          </p:spPr>
          <p:txBody>
            <a:bodyPr wrap="square">
              <a:spAutoFit/>
            </a:bodyPr>
            <a:lstStyle/>
            <a:p>
              <a:pPr algn="ctr"/>
              <a:r>
                <a:rPr lang="en-US" altLang="zh-CN" sz="800" dirty="0">
                  <a:solidFill>
                    <a:schemeClr val="bg1">
                      <a:lumMod val="50000"/>
                    </a:schemeClr>
                  </a:solidFill>
                  <a:latin typeface="微软雅黑" panose="020B0503020204020204" pitchFamily="34" charset="-122"/>
                  <a:ea typeface="微软雅黑" panose="020B0503020204020204" pitchFamily="34" charset="-122"/>
                </a:rPr>
                <a:t>Failure is like a thief Failure is probably the fortification in your pole. </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307632" y="4446650"/>
              <a:ext cx="2313659" cy="321229"/>
            </a:xfrm>
            <a:prstGeom prst="rect">
              <a:avLst/>
            </a:prstGeom>
          </p:spPr>
          <p:txBody>
            <a:bodyPr wrap="square">
              <a:spAutoFit/>
            </a:bodyPr>
            <a:lstStyle/>
            <a:p>
              <a:pPr algn="dist"/>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加入你的标题描述</a:t>
              </a:r>
              <a:endParaRPr lang="en-US" altLang="zh-CN" sz="15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50" fill="hold"/>
                                        <p:tgtEl>
                                          <p:spTgt spid="2"/>
                                        </p:tgtEl>
                                        <p:attrNameLst>
                                          <p:attrName>ppt_x</p:attrName>
                                        </p:attrNameLst>
                                      </p:cBhvr>
                                      <p:tavLst>
                                        <p:tav tm="0">
                                          <p:val>
                                            <p:strVal val="#ppt_x"/>
                                          </p:val>
                                        </p:tav>
                                        <p:tav tm="100000">
                                          <p:val>
                                            <p:strVal val="#ppt_x"/>
                                          </p:val>
                                        </p:tav>
                                      </p:tavLst>
                                    </p:anim>
                                    <p:anim calcmode="lin" valueType="num">
                                      <p:cBhvr additive="base">
                                        <p:cTn id="23" dur="25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250" fill="hold"/>
                                        <p:tgtEl>
                                          <p:spTgt spid="3"/>
                                        </p:tgtEl>
                                        <p:attrNameLst>
                                          <p:attrName>ppt_x</p:attrName>
                                        </p:attrNameLst>
                                      </p:cBhvr>
                                      <p:tavLst>
                                        <p:tav tm="0">
                                          <p:val>
                                            <p:strVal val="#ppt_x"/>
                                          </p:val>
                                        </p:tav>
                                        <p:tav tm="100000">
                                          <p:val>
                                            <p:strVal val="#ppt_x"/>
                                          </p:val>
                                        </p:tav>
                                      </p:tavLst>
                                    </p:anim>
                                    <p:anim calcmode="lin" valueType="num">
                                      <p:cBhvr additive="base">
                                        <p:cTn id="28" dur="25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50" fill="hold"/>
                                        <p:tgtEl>
                                          <p:spTgt spid="4"/>
                                        </p:tgtEl>
                                        <p:attrNameLst>
                                          <p:attrName>ppt_x</p:attrName>
                                        </p:attrNameLst>
                                      </p:cBhvr>
                                      <p:tavLst>
                                        <p:tav tm="0">
                                          <p:val>
                                            <p:strVal val="#ppt_x"/>
                                          </p:val>
                                        </p:tav>
                                        <p:tav tm="100000">
                                          <p:val>
                                            <p:strVal val="#ppt_x"/>
                                          </p:val>
                                        </p:tav>
                                      </p:tavLst>
                                    </p:anim>
                                    <p:anim calcmode="lin" valueType="num">
                                      <p:cBhvr additive="base">
                                        <p:cTn id="33"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970819" y="1541833"/>
            <a:ext cx="7349740" cy="2949106"/>
            <a:chOff x="1171444" y="2167131"/>
            <a:chExt cx="9796676" cy="3931837"/>
          </a:xfrm>
        </p:grpSpPr>
        <p:sp>
          <p:nvSpPr>
            <p:cNvPr id="6" name="矩形 5"/>
            <p:cNvSpPr/>
            <p:nvPr/>
          </p:nvSpPr>
          <p:spPr>
            <a:xfrm flipV="1">
              <a:off x="1290088" y="4356530"/>
              <a:ext cx="9497261" cy="1344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34"/>
            <p:cNvGrpSpPr/>
            <p:nvPr/>
          </p:nvGrpSpPr>
          <p:grpSpPr bwMode="auto">
            <a:xfrm>
              <a:off x="4990230" y="2167131"/>
              <a:ext cx="2007470" cy="2011082"/>
              <a:chOff x="0" y="0"/>
              <a:chExt cx="1154113" cy="1155699"/>
            </a:xfrm>
            <a:solidFill>
              <a:schemeClr val="bg1"/>
            </a:solidFill>
          </p:grpSpPr>
          <p:sp>
            <p:nvSpPr>
              <p:cNvPr id="9"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100" dirty="0">
                  <a:solidFill>
                    <a:schemeClr val="tx1"/>
                  </a:solidFill>
                  <a:latin typeface="微软雅黑" panose="020B0503020204020204" pitchFamily="34" charset="-122"/>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500" dirty="0">
                  <a:latin typeface="微软雅黑" panose="020B0503020204020204" pitchFamily="34" charset="-122"/>
                  <a:ea typeface="微软雅黑" panose="020B0503020204020204" pitchFamily="34" charset="-122"/>
                </a:endParaRPr>
              </a:p>
            </p:txBody>
          </p:sp>
        </p:grpSp>
        <p:grpSp>
          <p:nvGrpSpPr>
            <p:cNvPr id="4" name="组合 37"/>
            <p:cNvGrpSpPr/>
            <p:nvPr/>
          </p:nvGrpSpPr>
          <p:grpSpPr bwMode="auto">
            <a:xfrm>
              <a:off x="8851398" y="2485469"/>
              <a:ext cx="1473702" cy="1476354"/>
              <a:chOff x="0" y="0"/>
              <a:chExt cx="1154113" cy="1155698"/>
            </a:xfrm>
            <a:solidFill>
              <a:schemeClr val="bg1"/>
            </a:solidFill>
          </p:grpSpPr>
          <p:sp>
            <p:nvSpPr>
              <p:cNvPr id="13"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100" dirty="0">
                  <a:solidFill>
                    <a:schemeClr val="tx1"/>
                  </a:solidFill>
                  <a:latin typeface="微软雅黑" panose="020B0503020204020204" pitchFamily="34"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500" dirty="0">
                  <a:latin typeface="微软雅黑" panose="020B0503020204020204" pitchFamily="34" charset="-122"/>
                  <a:ea typeface="微软雅黑" panose="020B0503020204020204" pitchFamily="34" charset="-122"/>
                </a:endParaRPr>
              </a:p>
            </p:txBody>
          </p:sp>
        </p:grpSp>
        <p:grpSp>
          <p:nvGrpSpPr>
            <p:cNvPr id="5" name="组合 40"/>
            <p:cNvGrpSpPr/>
            <p:nvPr/>
          </p:nvGrpSpPr>
          <p:grpSpPr bwMode="auto">
            <a:xfrm>
              <a:off x="1778680" y="2460754"/>
              <a:ext cx="1486602" cy="1487230"/>
              <a:chOff x="0" y="0"/>
              <a:chExt cx="1155700" cy="1155698"/>
            </a:xfrm>
            <a:solidFill>
              <a:schemeClr val="bg1"/>
            </a:solidFill>
          </p:grpSpPr>
          <p:sp>
            <p:nvSpPr>
              <p:cNvPr id="16"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100" dirty="0">
                  <a:solidFill>
                    <a:schemeClr val="tx1"/>
                  </a:solidFill>
                  <a:latin typeface="微软雅黑" panose="020B0503020204020204" pitchFamily="34"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500" dirty="0">
                  <a:latin typeface="微软雅黑" panose="020B0503020204020204" pitchFamily="34" charset="-122"/>
                  <a:ea typeface="微软雅黑" panose="020B0503020204020204" pitchFamily="34" charset="-122"/>
                </a:endParaRPr>
              </a:p>
            </p:txBody>
          </p:sp>
        </p:grpSp>
        <p:grpSp>
          <p:nvGrpSpPr>
            <p:cNvPr id="7" name="组合 17"/>
            <p:cNvGrpSpPr/>
            <p:nvPr/>
          </p:nvGrpSpPr>
          <p:grpSpPr>
            <a:xfrm>
              <a:off x="1171444" y="4699850"/>
              <a:ext cx="9796676" cy="1399118"/>
              <a:chOff x="1137991" y="3631201"/>
              <a:chExt cx="9796676" cy="1399118"/>
            </a:xfrm>
          </p:grpSpPr>
          <p:sp>
            <p:nvSpPr>
              <p:cNvPr id="19" name="文本框 18"/>
              <p:cNvSpPr txBox="1"/>
              <p:nvPr/>
            </p:nvSpPr>
            <p:spPr>
              <a:xfrm>
                <a:off x="1137991" y="3631201"/>
                <a:ext cx="2771775" cy="369417"/>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0" name="矩形 19"/>
              <p:cNvSpPr/>
              <p:nvPr/>
            </p:nvSpPr>
            <p:spPr>
              <a:xfrm>
                <a:off x="1219062" y="4168345"/>
                <a:ext cx="2609633" cy="861974"/>
              </a:xfrm>
              <a:prstGeom prst="rect">
                <a:avLst/>
              </a:prstGeom>
            </p:spPr>
            <p:txBody>
              <a:bodyPr wrap="square">
                <a:spAutoFit/>
              </a:body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文本框 20"/>
              <p:cNvSpPr txBox="1"/>
              <p:nvPr/>
            </p:nvSpPr>
            <p:spPr>
              <a:xfrm>
                <a:off x="4619379" y="3631201"/>
                <a:ext cx="2771775" cy="369417"/>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2" name="矩形 21"/>
              <p:cNvSpPr/>
              <p:nvPr/>
            </p:nvSpPr>
            <p:spPr>
              <a:xfrm>
                <a:off x="4700450" y="4168345"/>
                <a:ext cx="2609633" cy="861974"/>
              </a:xfrm>
              <a:prstGeom prst="rect">
                <a:avLst/>
              </a:prstGeom>
            </p:spPr>
            <p:txBody>
              <a:bodyPr wrap="square">
                <a:spAutoFit/>
              </a:body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文本框 22"/>
              <p:cNvSpPr txBox="1"/>
              <p:nvPr/>
            </p:nvSpPr>
            <p:spPr>
              <a:xfrm>
                <a:off x="8162892" y="3631201"/>
                <a:ext cx="2771775" cy="369417"/>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点击此处添加标题</a:t>
                </a:r>
              </a:p>
            </p:txBody>
          </p:sp>
          <p:sp>
            <p:nvSpPr>
              <p:cNvPr id="24" name="矩形 23"/>
              <p:cNvSpPr/>
              <p:nvPr/>
            </p:nvSpPr>
            <p:spPr>
              <a:xfrm>
                <a:off x="8243963" y="4168345"/>
                <a:ext cx="2609633" cy="861974"/>
              </a:xfrm>
              <a:prstGeom prst="rect">
                <a:avLst/>
              </a:prstGeom>
            </p:spPr>
            <p:txBody>
              <a:bodyPr wrap="square">
                <a:spAutoFit/>
              </a:body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85917" y="1688588"/>
            <a:ext cx="3429552"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lumMod val="50000"/>
                  </a:schemeClr>
                </a:solidFill>
              </a:rPr>
              <a:t>加入标题描述</a:t>
            </a:r>
            <a:endParaRPr lang="en-US" altLang="zh-CN" sz="1200" b="1" dirty="0">
              <a:solidFill>
                <a:schemeClr val="bg1">
                  <a:lumMod val="50000"/>
                </a:schemeClr>
              </a:solidFill>
            </a:endParaRPr>
          </a:p>
          <a:p>
            <a:r>
              <a:rPr lang="en-US" altLang="zh-CN" sz="1100" dirty="0">
                <a:solidFill>
                  <a:schemeClr val="bg1">
                    <a:lumMod val="50000"/>
                  </a:schemeClr>
                </a:solidFill>
              </a:rPr>
              <a:t>Lorem ipsum dolor sit amet, consectetuer adipiscing elit. </a:t>
            </a:r>
          </a:p>
        </p:txBody>
      </p:sp>
      <p:sp>
        <p:nvSpPr>
          <p:cNvPr id="7" name="文本框 6"/>
          <p:cNvSpPr txBox="1"/>
          <p:nvPr/>
        </p:nvSpPr>
        <p:spPr>
          <a:xfrm>
            <a:off x="1485916" y="2365809"/>
            <a:ext cx="3608690"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b="1" dirty="0">
                <a:solidFill>
                  <a:schemeClr val="bg1">
                    <a:lumMod val="50000"/>
                  </a:schemeClr>
                </a:solidFill>
              </a:rPr>
              <a:t>加入标题描述</a:t>
            </a:r>
            <a:endParaRPr lang="en-US" altLang="zh-CN" sz="1200" b="1" dirty="0">
              <a:solidFill>
                <a:schemeClr val="bg1">
                  <a:lumMod val="50000"/>
                </a:schemeClr>
              </a:solidFill>
            </a:endParaRPr>
          </a:p>
          <a:p>
            <a:pPr lvl="0"/>
            <a:r>
              <a:rPr lang="en-US" altLang="zh-CN" sz="1100" dirty="0">
                <a:solidFill>
                  <a:schemeClr val="bg1">
                    <a:lumMod val="50000"/>
                  </a:schemeClr>
                </a:solidFill>
              </a:rPr>
              <a:t>Lorem ipsum dolor sit </a:t>
            </a:r>
            <a:r>
              <a:rPr lang="en-US" altLang="zh-CN" sz="1100" dirty="0" err="1">
                <a:solidFill>
                  <a:schemeClr val="bg1">
                    <a:lumMod val="50000"/>
                  </a:schemeClr>
                </a:solidFill>
              </a:rPr>
              <a:t>amet</a:t>
            </a:r>
            <a:r>
              <a:rPr lang="en-US" altLang="zh-CN" sz="1100" dirty="0">
                <a:solidFill>
                  <a:schemeClr val="bg1">
                    <a:lumMod val="50000"/>
                  </a:schemeClr>
                </a:solidFill>
              </a:rPr>
              <a:t>, </a:t>
            </a:r>
            <a:r>
              <a:rPr lang="en-US" altLang="zh-CN" sz="1100" dirty="0" err="1">
                <a:solidFill>
                  <a:schemeClr val="bg1">
                    <a:lumMod val="50000"/>
                  </a:schemeClr>
                </a:solidFill>
              </a:rPr>
              <a:t>consectetuer</a:t>
            </a:r>
            <a:r>
              <a:rPr lang="en-US" altLang="zh-CN" sz="1100" dirty="0">
                <a:solidFill>
                  <a:schemeClr val="bg1">
                    <a:lumMod val="50000"/>
                  </a:schemeClr>
                </a:solidFill>
              </a:rPr>
              <a:t> </a:t>
            </a:r>
            <a:r>
              <a:rPr lang="en-US" altLang="zh-CN" sz="1100" dirty="0" err="1">
                <a:solidFill>
                  <a:schemeClr val="bg1">
                    <a:lumMod val="50000"/>
                  </a:schemeClr>
                </a:solidFill>
              </a:rPr>
              <a:t>adipiscing</a:t>
            </a:r>
            <a:r>
              <a:rPr lang="en-US" altLang="zh-CN" sz="1100" dirty="0">
                <a:solidFill>
                  <a:schemeClr val="bg1">
                    <a:lumMod val="50000"/>
                  </a:schemeClr>
                </a:solidFill>
              </a:rPr>
              <a:t> </a:t>
            </a:r>
            <a:r>
              <a:rPr lang="en-US" altLang="zh-CN" sz="1100" dirty="0" err="1">
                <a:solidFill>
                  <a:schemeClr val="bg1">
                    <a:lumMod val="50000"/>
                  </a:schemeClr>
                </a:solidFill>
              </a:rPr>
              <a:t>elit</a:t>
            </a:r>
            <a:r>
              <a:rPr lang="en-US" altLang="zh-CN" sz="1100" dirty="0">
                <a:solidFill>
                  <a:schemeClr val="bg1">
                    <a:lumMod val="50000"/>
                  </a:schemeClr>
                </a:solidFill>
              </a:rPr>
              <a:t>. </a:t>
            </a:r>
          </a:p>
        </p:txBody>
      </p:sp>
      <p:sp>
        <p:nvSpPr>
          <p:cNvPr id="9" name="文本框 8"/>
          <p:cNvSpPr txBox="1"/>
          <p:nvPr/>
        </p:nvSpPr>
        <p:spPr>
          <a:xfrm>
            <a:off x="1485916" y="3043029"/>
            <a:ext cx="3608690"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b="1" dirty="0">
                <a:solidFill>
                  <a:schemeClr val="bg1">
                    <a:lumMod val="50000"/>
                  </a:schemeClr>
                </a:solidFill>
              </a:rPr>
              <a:t>加入标题描述</a:t>
            </a:r>
            <a:endParaRPr lang="en-US" altLang="zh-CN" sz="1200" b="1" dirty="0">
              <a:solidFill>
                <a:schemeClr val="bg1">
                  <a:lumMod val="50000"/>
                </a:schemeClr>
              </a:solidFill>
            </a:endParaRPr>
          </a:p>
          <a:p>
            <a:pPr lvl="0"/>
            <a:r>
              <a:rPr lang="en-US" altLang="zh-CN" sz="1100" dirty="0">
                <a:solidFill>
                  <a:schemeClr val="bg1">
                    <a:lumMod val="50000"/>
                  </a:schemeClr>
                </a:solidFill>
              </a:rPr>
              <a:t>Lorem ipsum dolor sit </a:t>
            </a:r>
            <a:r>
              <a:rPr lang="en-US" altLang="zh-CN" sz="1100" dirty="0" err="1">
                <a:solidFill>
                  <a:schemeClr val="bg1">
                    <a:lumMod val="50000"/>
                  </a:schemeClr>
                </a:solidFill>
              </a:rPr>
              <a:t>amet</a:t>
            </a:r>
            <a:r>
              <a:rPr lang="en-US" altLang="zh-CN" sz="1100" dirty="0">
                <a:solidFill>
                  <a:schemeClr val="bg1">
                    <a:lumMod val="50000"/>
                  </a:schemeClr>
                </a:solidFill>
              </a:rPr>
              <a:t>, </a:t>
            </a:r>
            <a:r>
              <a:rPr lang="en-US" altLang="zh-CN" sz="1100" dirty="0" err="1">
                <a:solidFill>
                  <a:schemeClr val="bg1">
                    <a:lumMod val="50000"/>
                  </a:schemeClr>
                </a:solidFill>
              </a:rPr>
              <a:t>consectetuer</a:t>
            </a:r>
            <a:r>
              <a:rPr lang="en-US" altLang="zh-CN" sz="1100" dirty="0">
                <a:solidFill>
                  <a:schemeClr val="bg1">
                    <a:lumMod val="50000"/>
                  </a:schemeClr>
                </a:solidFill>
              </a:rPr>
              <a:t> </a:t>
            </a:r>
            <a:r>
              <a:rPr lang="en-US" altLang="zh-CN" sz="1100" dirty="0" err="1">
                <a:solidFill>
                  <a:schemeClr val="bg1">
                    <a:lumMod val="50000"/>
                  </a:schemeClr>
                </a:solidFill>
              </a:rPr>
              <a:t>adipiscing</a:t>
            </a:r>
            <a:r>
              <a:rPr lang="en-US" altLang="zh-CN" sz="1100" dirty="0">
                <a:solidFill>
                  <a:schemeClr val="bg1">
                    <a:lumMod val="50000"/>
                  </a:schemeClr>
                </a:solidFill>
              </a:rPr>
              <a:t> </a:t>
            </a:r>
            <a:r>
              <a:rPr lang="en-US" altLang="zh-CN" sz="1100" dirty="0" err="1">
                <a:solidFill>
                  <a:schemeClr val="bg1">
                    <a:lumMod val="50000"/>
                  </a:schemeClr>
                </a:solidFill>
              </a:rPr>
              <a:t>elit</a:t>
            </a:r>
            <a:r>
              <a:rPr lang="en-US" altLang="zh-CN" sz="1100" dirty="0">
                <a:solidFill>
                  <a:schemeClr val="bg1">
                    <a:lumMod val="50000"/>
                  </a:schemeClr>
                </a:solidFill>
              </a:rPr>
              <a:t>. </a:t>
            </a:r>
          </a:p>
        </p:txBody>
      </p:sp>
      <p:sp>
        <p:nvSpPr>
          <p:cNvPr id="10" name="文本框 9"/>
          <p:cNvSpPr txBox="1"/>
          <p:nvPr/>
        </p:nvSpPr>
        <p:spPr>
          <a:xfrm>
            <a:off x="1485916" y="3720249"/>
            <a:ext cx="3608690" cy="423314"/>
          </a:xfrm>
          <a:prstGeom prst="rect">
            <a:avLst/>
          </a:prstGeom>
          <a:noFill/>
        </p:spPr>
        <p:txBody>
          <a:bodyPr wrap="square" lIns="68585" tIns="34292" rIns="68585" bIns="34292"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b="1" dirty="0">
                <a:solidFill>
                  <a:schemeClr val="bg1">
                    <a:lumMod val="50000"/>
                  </a:schemeClr>
                </a:solidFill>
              </a:rPr>
              <a:t>加入标题描述</a:t>
            </a:r>
            <a:endParaRPr lang="en-US" altLang="zh-CN" sz="1200" b="1" dirty="0">
              <a:solidFill>
                <a:schemeClr val="bg1">
                  <a:lumMod val="50000"/>
                </a:schemeClr>
              </a:solidFill>
            </a:endParaRPr>
          </a:p>
          <a:p>
            <a:pPr lvl="0"/>
            <a:r>
              <a:rPr lang="en-US" altLang="zh-CN" sz="1100" dirty="0">
                <a:solidFill>
                  <a:schemeClr val="bg1">
                    <a:lumMod val="50000"/>
                  </a:schemeClr>
                </a:solidFill>
              </a:rPr>
              <a:t>Lorem ipsum dolor sit </a:t>
            </a:r>
            <a:r>
              <a:rPr lang="en-US" altLang="zh-CN" sz="1100" dirty="0" err="1">
                <a:solidFill>
                  <a:schemeClr val="bg1">
                    <a:lumMod val="50000"/>
                  </a:schemeClr>
                </a:solidFill>
              </a:rPr>
              <a:t>amet</a:t>
            </a:r>
            <a:r>
              <a:rPr lang="en-US" altLang="zh-CN" sz="1100" dirty="0">
                <a:solidFill>
                  <a:schemeClr val="bg1">
                    <a:lumMod val="50000"/>
                  </a:schemeClr>
                </a:solidFill>
              </a:rPr>
              <a:t>, </a:t>
            </a:r>
            <a:r>
              <a:rPr lang="en-US" altLang="zh-CN" sz="1100" dirty="0" err="1">
                <a:solidFill>
                  <a:schemeClr val="bg1">
                    <a:lumMod val="50000"/>
                  </a:schemeClr>
                </a:solidFill>
              </a:rPr>
              <a:t>consectetuer</a:t>
            </a:r>
            <a:r>
              <a:rPr lang="en-US" altLang="zh-CN" sz="1100" dirty="0">
                <a:solidFill>
                  <a:schemeClr val="bg1">
                    <a:lumMod val="50000"/>
                  </a:schemeClr>
                </a:solidFill>
              </a:rPr>
              <a:t> </a:t>
            </a:r>
            <a:r>
              <a:rPr lang="en-US" altLang="zh-CN" sz="1100" dirty="0" err="1">
                <a:solidFill>
                  <a:schemeClr val="bg1">
                    <a:lumMod val="50000"/>
                  </a:schemeClr>
                </a:solidFill>
              </a:rPr>
              <a:t>adipiscing</a:t>
            </a:r>
            <a:r>
              <a:rPr lang="en-US" altLang="zh-CN" sz="1100" dirty="0">
                <a:solidFill>
                  <a:schemeClr val="bg1">
                    <a:lumMod val="50000"/>
                  </a:schemeClr>
                </a:solidFill>
              </a:rPr>
              <a:t> </a:t>
            </a:r>
            <a:r>
              <a:rPr lang="en-US" altLang="zh-CN" sz="1100" dirty="0" err="1">
                <a:solidFill>
                  <a:schemeClr val="bg1">
                    <a:lumMod val="50000"/>
                  </a:schemeClr>
                </a:solidFill>
              </a:rPr>
              <a:t>elit</a:t>
            </a:r>
            <a:r>
              <a:rPr lang="en-US" altLang="zh-CN" sz="1100" dirty="0">
                <a:solidFill>
                  <a:schemeClr val="bg1">
                    <a:lumMod val="50000"/>
                  </a:schemeClr>
                </a:solidFill>
              </a:rPr>
              <a:t>. </a:t>
            </a:r>
          </a:p>
        </p:txBody>
      </p:sp>
      <p:grpSp>
        <p:nvGrpSpPr>
          <p:cNvPr id="2" name="组合 11"/>
          <p:cNvGrpSpPr/>
          <p:nvPr/>
        </p:nvGrpSpPr>
        <p:grpSpPr>
          <a:xfrm>
            <a:off x="5094606" y="1661818"/>
            <a:ext cx="2506451" cy="2505883"/>
            <a:chOff x="2601227" y="2771221"/>
            <a:chExt cx="2241550" cy="2241550"/>
          </a:xfrm>
        </p:grpSpPr>
        <p:sp>
          <p:nvSpPr>
            <p:cNvPr id="13" name="Freeform 22"/>
            <p:cNvSpPr/>
            <p:nvPr/>
          </p:nvSpPr>
          <p:spPr bwMode="auto">
            <a:xfrm>
              <a:off x="3774389" y="2771221"/>
              <a:ext cx="1068388" cy="128111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2"/>
            </a:solidFill>
            <a:ln w="6350">
              <a:noFill/>
            </a:ln>
          </p:spPr>
          <p:txBody>
            <a:bodyPr/>
            <a:lstStyle/>
            <a:p>
              <a:endParaRPr lang="zh-CN" altLang="en-US">
                <a:latin typeface="Impact" panose="020B0806030902050204" pitchFamily="34" charset="0"/>
              </a:endParaRPr>
            </a:p>
          </p:txBody>
        </p:sp>
        <p:sp>
          <p:nvSpPr>
            <p:cNvPr id="14" name="Freeform 23"/>
            <p:cNvSpPr/>
            <p:nvPr/>
          </p:nvSpPr>
          <p:spPr bwMode="auto">
            <a:xfrm>
              <a:off x="3561664" y="3944384"/>
              <a:ext cx="1281113" cy="106838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3"/>
            </a:solidFill>
            <a:ln>
              <a:noFill/>
            </a:ln>
          </p:spPr>
          <p:txBody>
            <a:bodyPr/>
            <a:lstStyle/>
            <a:p>
              <a:endParaRPr lang="zh-CN" altLang="en-US" dirty="0">
                <a:latin typeface="Impact" panose="020B0806030902050204" pitchFamily="34" charset="0"/>
              </a:endParaRPr>
            </a:p>
          </p:txBody>
        </p:sp>
        <p:sp>
          <p:nvSpPr>
            <p:cNvPr id="15" name="Freeform 24"/>
            <p:cNvSpPr/>
            <p:nvPr/>
          </p:nvSpPr>
          <p:spPr bwMode="auto">
            <a:xfrm>
              <a:off x="2601227" y="3730071"/>
              <a:ext cx="1068387" cy="12827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4"/>
            </a:solidFill>
            <a:ln w="6350">
              <a:noFill/>
            </a:ln>
          </p:spPr>
          <p:txBody>
            <a:bodyPr/>
            <a:lstStyle/>
            <a:p>
              <a:endParaRPr lang="zh-CN" altLang="en-US">
                <a:latin typeface="Impact" panose="020B0806030902050204" pitchFamily="34" charset="0"/>
              </a:endParaRPr>
            </a:p>
          </p:txBody>
        </p:sp>
        <p:sp>
          <p:nvSpPr>
            <p:cNvPr id="16" name="Freeform 25"/>
            <p:cNvSpPr/>
            <p:nvPr/>
          </p:nvSpPr>
          <p:spPr bwMode="auto">
            <a:xfrm>
              <a:off x="2601227" y="2771221"/>
              <a:ext cx="1277937" cy="106838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1"/>
            </a:solidFill>
            <a:ln>
              <a:noFill/>
            </a:ln>
          </p:spPr>
          <p:txBody>
            <a:bodyPr/>
            <a:lstStyle/>
            <a:p>
              <a:endParaRPr lang="zh-CN" altLang="en-US" dirty="0">
                <a:latin typeface="Impact" panose="020B0806030902050204" pitchFamily="34" charset="0"/>
              </a:endParaRPr>
            </a:p>
          </p:txBody>
        </p:sp>
        <p:sp>
          <p:nvSpPr>
            <p:cNvPr id="17" name="矩形 16"/>
            <p:cNvSpPr/>
            <p:nvPr/>
          </p:nvSpPr>
          <p:spPr>
            <a:xfrm>
              <a:off x="2817207" y="3025563"/>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Impact" panose="020B0806030902050204" pitchFamily="34" charset="0"/>
                </a:rPr>
                <a:t>01</a:t>
              </a:r>
              <a:endParaRPr lang="zh-CN" altLang="en-US" sz="2400" b="1" dirty="0">
                <a:latin typeface="Impact" panose="020B0806030902050204" pitchFamily="34" charset="0"/>
              </a:endParaRPr>
            </a:p>
          </p:txBody>
        </p:sp>
        <p:sp>
          <p:nvSpPr>
            <p:cNvPr id="18" name="矩形 17"/>
            <p:cNvSpPr/>
            <p:nvPr/>
          </p:nvSpPr>
          <p:spPr>
            <a:xfrm>
              <a:off x="4050646" y="3031135"/>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Impact" panose="020B0806030902050204" pitchFamily="34" charset="0"/>
                </a:rPr>
                <a:t>02</a:t>
              </a:r>
              <a:endParaRPr lang="zh-CN" altLang="en-US" sz="2400" b="1" dirty="0">
                <a:solidFill>
                  <a:schemeClr val="bg1"/>
                </a:solidFill>
                <a:latin typeface="Impact" panose="020B0806030902050204" pitchFamily="34" charset="0"/>
              </a:endParaRPr>
            </a:p>
          </p:txBody>
        </p:sp>
        <p:sp>
          <p:nvSpPr>
            <p:cNvPr id="19" name="矩形 18"/>
            <p:cNvSpPr/>
            <p:nvPr/>
          </p:nvSpPr>
          <p:spPr>
            <a:xfrm>
              <a:off x="281720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Impact" panose="020B0806030902050204" pitchFamily="34" charset="0"/>
                </a:rPr>
                <a:t>03</a:t>
              </a:r>
              <a:endParaRPr lang="zh-CN" altLang="en-US" sz="2400" b="1" dirty="0">
                <a:solidFill>
                  <a:schemeClr val="bg1"/>
                </a:solidFill>
                <a:latin typeface="Impact" panose="020B0806030902050204" pitchFamily="34" charset="0"/>
              </a:endParaRPr>
            </a:p>
          </p:txBody>
        </p:sp>
        <p:sp>
          <p:nvSpPr>
            <p:cNvPr id="20" name="矩形 19"/>
            <p:cNvSpPr/>
            <p:nvPr/>
          </p:nvSpPr>
          <p:spPr>
            <a:xfrm>
              <a:off x="399362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Impact" panose="020B0806030902050204" pitchFamily="34" charset="0"/>
                </a:rPr>
                <a:t>04</a:t>
              </a:r>
              <a:endParaRPr lang="zh-CN" altLang="en-US" sz="2400" b="1" dirty="0">
                <a:latin typeface="Impact" panose="020B0806030902050204" pitchFamily="34"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39796" y="1418780"/>
            <a:ext cx="3861390" cy="2973036"/>
          </a:xfrm>
          <a:prstGeom prst="rect">
            <a:avLst/>
          </a:prstGeom>
          <a:blipFill dpi="0" rotWithShape="1">
            <a:blip r:embed="rId2" cstate="print"/>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endParaRPr/>
          </a:p>
        </p:txBody>
      </p:sp>
      <p:grpSp>
        <p:nvGrpSpPr>
          <p:cNvPr id="2" name="组合 4"/>
          <p:cNvGrpSpPr/>
          <p:nvPr/>
        </p:nvGrpSpPr>
        <p:grpSpPr>
          <a:xfrm>
            <a:off x="1590515" y="1437452"/>
            <a:ext cx="1504939" cy="1135092"/>
            <a:chOff x="2399137" y="1456900"/>
            <a:chExt cx="2006237" cy="1512989"/>
          </a:xfrm>
        </p:grpSpPr>
        <p:sp>
          <p:nvSpPr>
            <p:cNvPr id="27" name="文本框 9"/>
            <p:cNvSpPr txBox="1"/>
            <p:nvPr/>
          </p:nvSpPr>
          <p:spPr>
            <a:xfrm>
              <a:off x="2399137" y="1456900"/>
              <a:ext cx="2006237" cy="707886"/>
            </a:xfrm>
            <a:prstGeom prst="rect">
              <a:avLst/>
            </a:prstGeom>
            <a:noFill/>
          </p:spPr>
          <p:txBody>
            <a:bodyPr wrap="none" lIns="0" tIns="0" rIns="0" bIns="0" anchor="ctr" anchorCtr="0">
              <a:norm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8" name="文本框 12"/>
            <p:cNvSpPr txBox="1"/>
            <p:nvPr/>
          </p:nvSpPr>
          <p:spPr bwMode="auto">
            <a:xfrm>
              <a:off x="2399137" y="2157359"/>
              <a:ext cx="2006237" cy="812530"/>
            </a:xfrm>
            <a:prstGeom prst="rect">
              <a:avLst/>
            </a:prstGeom>
            <a:noFill/>
            <a:ln w="9525">
              <a:noFill/>
              <a:miter lim="800000"/>
            </a:ln>
          </p:spPr>
          <p:txBody>
            <a:bodyPr wrap="square" lIns="0" tIns="0" rIns="0" bIns="0" anchor="ctr" anchorCtr="0">
              <a:normAutofit fontScale="85000" lnSpcReduction="10000"/>
              <a:scene3d>
                <a:camera prst="orthographicFront"/>
                <a:lightRig rig="threePt" dir="t"/>
              </a:scene3d>
              <a:sp3d>
                <a:bevelT w="0" h="0"/>
              </a:sp3d>
            </a:bodyPr>
            <a:lstStyle/>
            <a:p>
              <a:pPr algn="l">
                <a:lnSpc>
                  <a:spcPct val="120000"/>
                </a:lnSpc>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1100" dirty="0">
                  <a:solidFill>
                    <a:schemeClr val="bg1">
                      <a:lumMod val="50000"/>
                    </a:schemeClr>
                  </a:solidFill>
                  <a:latin typeface="微软雅黑" panose="020B0503020204020204" pitchFamily="34" charset="-122"/>
                  <a:ea typeface="微软雅黑" panose="020B0503020204020204" pitchFamily="34" charset="-122"/>
                </a:rPr>
              </a:br>
              <a:r>
                <a:rPr lang="zh-CN" altLang="en-US" sz="1100" dirty="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p>
          </p:txBody>
        </p:sp>
      </p:grpSp>
      <p:grpSp>
        <p:nvGrpSpPr>
          <p:cNvPr id="3" name="组合 5"/>
          <p:cNvGrpSpPr/>
          <p:nvPr/>
        </p:nvGrpSpPr>
        <p:grpSpPr>
          <a:xfrm>
            <a:off x="1590516" y="2752595"/>
            <a:ext cx="1960091" cy="493827"/>
            <a:chOff x="1487488" y="2204864"/>
            <a:chExt cx="2613001" cy="658233"/>
          </a:xfrm>
        </p:grpSpPr>
        <p:sp>
          <p:nvSpPr>
            <p:cNvPr id="21" name="圆角矩形 15"/>
            <p:cNvSpPr/>
            <p:nvPr/>
          </p:nvSpPr>
          <p:spPr>
            <a:xfrm>
              <a:off x="1487488" y="2312730"/>
              <a:ext cx="2613001" cy="442502"/>
            </a:xfrm>
            <a:prstGeom prst="roundRect">
              <a:avLst>
                <a:gd name="adj" fmla="val 21525"/>
              </a:avLst>
            </a:prstGeom>
            <a:solidFill>
              <a:schemeClr val="accent4">
                <a:lumMod val="100000"/>
              </a:schemeClr>
            </a:solidFill>
            <a:ln w="12700" cap="flat">
              <a:noFill/>
              <a:miter lim="400000"/>
            </a:ln>
            <a:effectLst/>
          </p:spPr>
          <p:txBody>
            <a:bodyPr anchor="ctr"/>
            <a:lstStyle/>
            <a:p>
              <a:pPr algn="ctr"/>
              <a:endParaRPr/>
            </a:p>
          </p:txBody>
        </p:sp>
        <p:sp>
          <p:nvSpPr>
            <p:cNvPr id="22" name="任意多边形 19"/>
            <p:cNvSpPr/>
            <p:nvPr/>
          </p:nvSpPr>
          <p:spPr>
            <a:xfrm>
              <a:off x="1769354" y="2204864"/>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a:p>
          </p:txBody>
        </p:sp>
        <p:sp>
          <p:nvSpPr>
            <p:cNvPr id="23" name="矩形 22"/>
            <p:cNvSpPr/>
            <p:nvPr/>
          </p:nvSpPr>
          <p:spPr>
            <a:xfrm>
              <a:off x="2474831" y="2404750"/>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200" dirty="0">
                  <a:solidFill>
                    <a:schemeClr val="bg1"/>
                  </a:solidFill>
                </a:rPr>
                <a:t>标题文本预设</a:t>
              </a:r>
            </a:p>
          </p:txBody>
        </p:sp>
        <p:grpSp>
          <p:nvGrpSpPr>
            <p:cNvPr id="5" name="组合 23"/>
            <p:cNvGrpSpPr/>
            <p:nvPr/>
          </p:nvGrpSpPr>
          <p:grpSpPr>
            <a:xfrm>
              <a:off x="1877220" y="2312730"/>
              <a:ext cx="442502" cy="442502"/>
              <a:chOff x="0" y="0"/>
              <a:chExt cx="885002" cy="885002"/>
            </a:xfrm>
          </p:grpSpPr>
          <p:sp>
            <p:nvSpPr>
              <p:cNvPr id="25" name="任意多边形 23"/>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4"/>
                </a:solidFill>
                <a:prstDash val="solid"/>
                <a:miter lim="400000"/>
              </a:ln>
              <a:effectLst/>
            </p:spPr>
            <p:txBody>
              <a:bodyPr anchor="ctr"/>
              <a:lstStyle/>
              <a:p>
                <a:pPr algn="ctr"/>
                <a:endParaRPr/>
              </a:p>
            </p:txBody>
          </p:sp>
          <p:sp>
            <p:nvSpPr>
              <p:cNvPr id="26" name="任意多边形 24"/>
              <p:cNvSpPr/>
              <p:nvPr/>
            </p:nvSpPr>
            <p:spPr>
              <a:xfrm>
                <a:off x="204600" y="195529"/>
                <a:ext cx="475801" cy="401439"/>
              </a:xfrm>
              <a:custGeom>
                <a:avLst/>
                <a:gdLst/>
                <a:ahLst/>
                <a:cxnLst>
                  <a:cxn ang="0">
                    <a:pos x="wd2" y="hd2"/>
                  </a:cxn>
                  <a:cxn ang="5400000">
                    <a:pos x="wd2" y="hd2"/>
                  </a:cxn>
                  <a:cxn ang="10800000">
                    <a:pos x="wd2" y="hd2"/>
                  </a:cxn>
                  <a:cxn ang="16200000">
                    <a:pos x="wd2" y="hd2"/>
                  </a:cxn>
                </a:cxnLst>
                <a:rect l="0" t="0" r="r" b="b"/>
                <a:pathLst>
                  <a:path w="21600" h="21600" extrusionOk="0">
                    <a:moveTo>
                      <a:pt x="7427" y="0"/>
                    </a:moveTo>
                    <a:cubicBezTo>
                      <a:pt x="6595" y="0"/>
                      <a:pt x="5854" y="590"/>
                      <a:pt x="5543" y="1508"/>
                    </a:cubicBezTo>
                    <a:lnTo>
                      <a:pt x="4621" y="4258"/>
                    </a:lnTo>
                    <a:lnTo>
                      <a:pt x="1689" y="4833"/>
                    </a:lnTo>
                    <a:cubicBezTo>
                      <a:pt x="708" y="5026"/>
                      <a:pt x="0" y="6024"/>
                      <a:pt x="0" y="7204"/>
                    </a:cubicBezTo>
                    <a:lnTo>
                      <a:pt x="0" y="19206"/>
                    </a:lnTo>
                    <a:cubicBezTo>
                      <a:pt x="0" y="20530"/>
                      <a:pt x="912" y="21600"/>
                      <a:pt x="2029" y="21600"/>
                    </a:cubicBezTo>
                    <a:lnTo>
                      <a:pt x="19571" y="21600"/>
                    </a:lnTo>
                    <a:cubicBezTo>
                      <a:pt x="20687" y="21600"/>
                      <a:pt x="21600" y="20530"/>
                      <a:pt x="21600" y="19206"/>
                    </a:cubicBezTo>
                    <a:lnTo>
                      <a:pt x="21600" y="7204"/>
                    </a:lnTo>
                    <a:cubicBezTo>
                      <a:pt x="21600" y="6024"/>
                      <a:pt x="20892" y="5026"/>
                      <a:pt x="19911" y="4833"/>
                    </a:cubicBezTo>
                    <a:lnTo>
                      <a:pt x="16979" y="4258"/>
                    </a:lnTo>
                    <a:lnTo>
                      <a:pt x="16057" y="1508"/>
                    </a:lnTo>
                    <a:cubicBezTo>
                      <a:pt x="15747" y="591"/>
                      <a:pt x="15005" y="0"/>
                      <a:pt x="14173" y="0"/>
                    </a:cubicBezTo>
                    <a:lnTo>
                      <a:pt x="7427" y="0"/>
                    </a:lnTo>
                    <a:close/>
                    <a:moveTo>
                      <a:pt x="7320" y="1841"/>
                    </a:moveTo>
                    <a:lnTo>
                      <a:pt x="14067" y="1841"/>
                    </a:lnTo>
                    <a:cubicBezTo>
                      <a:pt x="14342" y="1841"/>
                      <a:pt x="14595" y="2044"/>
                      <a:pt x="14698" y="2348"/>
                    </a:cubicBezTo>
                    <a:lnTo>
                      <a:pt x="15901" y="5926"/>
                    </a:lnTo>
                    <a:lnTo>
                      <a:pt x="19581" y="6651"/>
                    </a:lnTo>
                    <a:cubicBezTo>
                      <a:pt x="19906" y="6715"/>
                      <a:pt x="20144" y="7054"/>
                      <a:pt x="20144" y="7445"/>
                    </a:cubicBezTo>
                    <a:cubicBezTo>
                      <a:pt x="20144" y="7445"/>
                      <a:pt x="20144" y="19448"/>
                      <a:pt x="20144" y="19448"/>
                    </a:cubicBezTo>
                    <a:cubicBezTo>
                      <a:pt x="20144" y="19890"/>
                      <a:pt x="19837" y="20242"/>
                      <a:pt x="19464" y="20242"/>
                    </a:cubicBezTo>
                    <a:lnTo>
                      <a:pt x="1922" y="20242"/>
                    </a:lnTo>
                    <a:cubicBezTo>
                      <a:pt x="1549" y="20242"/>
                      <a:pt x="1243" y="19890"/>
                      <a:pt x="1243" y="19448"/>
                    </a:cubicBezTo>
                    <a:lnTo>
                      <a:pt x="1243" y="7445"/>
                    </a:lnTo>
                    <a:cubicBezTo>
                      <a:pt x="1243" y="7054"/>
                      <a:pt x="1480" y="6715"/>
                      <a:pt x="1806" y="6651"/>
                    </a:cubicBezTo>
                    <a:lnTo>
                      <a:pt x="5485" y="5926"/>
                    </a:lnTo>
                    <a:lnTo>
                      <a:pt x="6689" y="2348"/>
                    </a:lnTo>
                    <a:cubicBezTo>
                      <a:pt x="6792" y="2044"/>
                      <a:pt x="7043" y="1841"/>
                      <a:pt x="7320" y="1841"/>
                    </a:cubicBezTo>
                    <a:close/>
                    <a:moveTo>
                      <a:pt x="10679" y="5892"/>
                    </a:moveTo>
                    <a:cubicBezTo>
                      <a:pt x="7695" y="5892"/>
                      <a:pt x="5281" y="8755"/>
                      <a:pt x="5281" y="12290"/>
                    </a:cubicBezTo>
                    <a:cubicBezTo>
                      <a:pt x="5281" y="15826"/>
                      <a:pt x="7695" y="18689"/>
                      <a:pt x="10679" y="18689"/>
                    </a:cubicBezTo>
                    <a:cubicBezTo>
                      <a:pt x="13661" y="18689"/>
                      <a:pt x="16076" y="15826"/>
                      <a:pt x="16076" y="12290"/>
                    </a:cubicBezTo>
                    <a:cubicBezTo>
                      <a:pt x="16076" y="8755"/>
                      <a:pt x="13661" y="5892"/>
                      <a:pt x="10679" y="5892"/>
                    </a:cubicBezTo>
                    <a:close/>
                    <a:moveTo>
                      <a:pt x="10261" y="7376"/>
                    </a:moveTo>
                    <a:cubicBezTo>
                      <a:pt x="11295" y="7282"/>
                      <a:pt x="12363" y="7653"/>
                      <a:pt x="13212" y="8516"/>
                    </a:cubicBezTo>
                    <a:cubicBezTo>
                      <a:pt x="14911" y="10240"/>
                      <a:pt x="15105" y="13280"/>
                      <a:pt x="13649" y="15294"/>
                    </a:cubicBezTo>
                    <a:cubicBezTo>
                      <a:pt x="12194" y="17308"/>
                      <a:pt x="9639" y="17537"/>
                      <a:pt x="7941" y="15812"/>
                    </a:cubicBezTo>
                    <a:cubicBezTo>
                      <a:pt x="6242" y="14086"/>
                      <a:pt x="6039" y="11058"/>
                      <a:pt x="7494" y="9045"/>
                    </a:cubicBezTo>
                    <a:cubicBezTo>
                      <a:pt x="8222" y="8038"/>
                      <a:pt x="9228" y="7470"/>
                      <a:pt x="10261" y="7376"/>
                    </a:cubicBezTo>
                    <a:close/>
                    <a:moveTo>
                      <a:pt x="10776" y="8838"/>
                    </a:moveTo>
                    <a:cubicBezTo>
                      <a:pt x="9285" y="8838"/>
                      <a:pt x="8077" y="10270"/>
                      <a:pt x="8077" y="12037"/>
                    </a:cubicBezTo>
                    <a:cubicBezTo>
                      <a:pt x="8077" y="12258"/>
                      <a:pt x="8229" y="12440"/>
                      <a:pt x="8417" y="12440"/>
                    </a:cubicBezTo>
                    <a:cubicBezTo>
                      <a:pt x="8603" y="12440"/>
                      <a:pt x="8756" y="12258"/>
                      <a:pt x="8756" y="12037"/>
                    </a:cubicBezTo>
                    <a:cubicBezTo>
                      <a:pt x="8756" y="10711"/>
                      <a:pt x="9657" y="9643"/>
                      <a:pt x="10776" y="9643"/>
                    </a:cubicBezTo>
                    <a:cubicBezTo>
                      <a:pt x="10962" y="9643"/>
                      <a:pt x="11116" y="9461"/>
                      <a:pt x="11116" y="9241"/>
                    </a:cubicBezTo>
                    <a:cubicBezTo>
                      <a:pt x="11116" y="9020"/>
                      <a:pt x="10962" y="8838"/>
                      <a:pt x="10776" y="8838"/>
                    </a:cubicBezTo>
                    <a:close/>
                  </a:path>
                </a:pathLst>
              </a:custGeom>
              <a:solidFill>
                <a:schemeClr val="accent4"/>
              </a:solidFill>
              <a:ln w="12700" cap="flat">
                <a:noFill/>
                <a:miter lim="400000"/>
              </a:ln>
              <a:effectLst/>
            </p:spPr>
            <p:txBody>
              <a:bodyPr anchor="ctr"/>
              <a:lstStyle/>
              <a:p>
                <a:pPr algn="ctr"/>
                <a:endParaRPr/>
              </a:p>
            </p:txBody>
          </p:sp>
        </p:grpSp>
      </p:grpSp>
      <p:grpSp>
        <p:nvGrpSpPr>
          <p:cNvPr id="6" name="组合 6"/>
          <p:cNvGrpSpPr/>
          <p:nvPr/>
        </p:nvGrpSpPr>
        <p:grpSpPr>
          <a:xfrm>
            <a:off x="1590516" y="3325292"/>
            <a:ext cx="1960091" cy="493827"/>
            <a:chOff x="1487488" y="2807457"/>
            <a:chExt cx="2613001" cy="658233"/>
          </a:xfrm>
        </p:grpSpPr>
        <p:sp>
          <p:nvSpPr>
            <p:cNvPr id="15" name="圆角矩形 26"/>
            <p:cNvSpPr/>
            <p:nvPr/>
          </p:nvSpPr>
          <p:spPr>
            <a:xfrm>
              <a:off x="1487488" y="2915323"/>
              <a:ext cx="2613001" cy="442502"/>
            </a:xfrm>
            <a:prstGeom prst="roundRect">
              <a:avLst>
                <a:gd name="adj" fmla="val 21525"/>
              </a:avLst>
            </a:prstGeom>
            <a:solidFill>
              <a:schemeClr val="accent1"/>
            </a:solidFill>
            <a:ln w="12700" cap="flat">
              <a:noFill/>
              <a:miter lim="400000"/>
            </a:ln>
            <a:effectLst/>
          </p:spPr>
          <p:txBody>
            <a:bodyPr anchor="ctr"/>
            <a:lstStyle/>
            <a:p>
              <a:pPr algn="ctr"/>
              <a:endParaRPr/>
            </a:p>
          </p:txBody>
        </p:sp>
        <p:sp>
          <p:nvSpPr>
            <p:cNvPr id="16" name="任意多边形 27"/>
            <p:cNvSpPr/>
            <p:nvPr/>
          </p:nvSpPr>
          <p:spPr>
            <a:xfrm>
              <a:off x="1769354" y="2807457"/>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a:p>
          </p:txBody>
        </p:sp>
        <p:sp>
          <p:nvSpPr>
            <p:cNvPr id="17" name="矩形 16"/>
            <p:cNvSpPr/>
            <p:nvPr/>
          </p:nvSpPr>
          <p:spPr>
            <a:xfrm>
              <a:off x="2474831" y="3007343"/>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200" dirty="0">
                  <a:solidFill>
                    <a:schemeClr val="bg1"/>
                  </a:solidFill>
                </a:rPr>
                <a:t>标题文本预设</a:t>
              </a:r>
            </a:p>
          </p:txBody>
        </p:sp>
        <p:grpSp>
          <p:nvGrpSpPr>
            <p:cNvPr id="7" name="组合 17"/>
            <p:cNvGrpSpPr/>
            <p:nvPr/>
          </p:nvGrpSpPr>
          <p:grpSpPr>
            <a:xfrm>
              <a:off x="1877220" y="2915323"/>
              <a:ext cx="442502" cy="442502"/>
              <a:chOff x="0" y="0"/>
              <a:chExt cx="885002" cy="885002"/>
            </a:xfrm>
          </p:grpSpPr>
          <p:sp>
            <p:nvSpPr>
              <p:cNvPr id="19" name="任意多边形 30"/>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1"/>
                </a:solidFill>
                <a:prstDash val="solid"/>
                <a:miter lim="400000"/>
              </a:ln>
              <a:effectLst/>
            </p:spPr>
            <p:txBody>
              <a:bodyPr anchor="ctr"/>
              <a:lstStyle/>
              <a:p>
                <a:pPr algn="ctr"/>
                <a:endParaRPr/>
              </a:p>
            </p:txBody>
          </p:sp>
          <p:sp>
            <p:nvSpPr>
              <p:cNvPr id="20" name="任意多边形 31"/>
              <p:cNvSpPr/>
              <p:nvPr/>
            </p:nvSpPr>
            <p:spPr>
              <a:xfrm>
                <a:off x="205258" y="215586"/>
                <a:ext cx="449085" cy="449089"/>
              </a:xfrm>
              <a:custGeom>
                <a:avLst/>
                <a:gdLst/>
                <a:ahLst/>
                <a:cxnLst>
                  <a:cxn ang="0">
                    <a:pos x="wd2" y="hd2"/>
                  </a:cxn>
                  <a:cxn ang="5400000">
                    <a:pos x="wd2" y="hd2"/>
                  </a:cxn>
                  <a:cxn ang="10800000">
                    <a:pos x="wd2" y="hd2"/>
                  </a:cxn>
                  <a:cxn ang="16200000">
                    <a:pos x="wd2" y="hd2"/>
                  </a:cxn>
                </a:cxnLst>
                <a:rect l="0" t="0" r="r" b="b"/>
                <a:pathLst>
                  <a:path w="21600" h="21600" extrusionOk="0">
                    <a:moveTo>
                      <a:pt x="4727" y="0"/>
                    </a:moveTo>
                    <a:cubicBezTo>
                      <a:pt x="3608" y="0"/>
                      <a:pt x="2704" y="903"/>
                      <a:pt x="2704" y="2023"/>
                    </a:cubicBezTo>
                    <a:lnTo>
                      <a:pt x="2704" y="3375"/>
                    </a:lnTo>
                    <a:lnTo>
                      <a:pt x="2023" y="3375"/>
                    </a:lnTo>
                    <a:cubicBezTo>
                      <a:pt x="904" y="3375"/>
                      <a:pt x="0" y="4278"/>
                      <a:pt x="0" y="5397"/>
                    </a:cubicBezTo>
                    <a:lnTo>
                      <a:pt x="0" y="18896"/>
                    </a:lnTo>
                    <a:cubicBezTo>
                      <a:pt x="0" y="20387"/>
                      <a:pt x="1213" y="21600"/>
                      <a:pt x="2704" y="21600"/>
                    </a:cubicBezTo>
                    <a:lnTo>
                      <a:pt x="18896" y="21600"/>
                    </a:lnTo>
                    <a:cubicBezTo>
                      <a:pt x="20387" y="21600"/>
                      <a:pt x="21600" y="20387"/>
                      <a:pt x="21600" y="18896"/>
                    </a:cubicBezTo>
                    <a:lnTo>
                      <a:pt x="21600" y="2023"/>
                    </a:lnTo>
                    <a:cubicBezTo>
                      <a:pt x="21600" y="903"/>
                      <a:pt x="20696" y="0"/>
                      <a:pt x="19577" y="0"/>
                    </a:cubicBezTo>
                    <a:lnTo>
                      <a:pt x="4727" y="0"/>
                    </a:lnTo>
                    <a:close/>
                    <a:moveTo>
                      <a:pt x="4696" y="1321"/>
                    </a:moveTo>
                    <a:lnTo>
                      <a:pt x="19546" y="1321"/>
                    </a:lnTo>
                    <a:cubicBezTo>
                      <a:pt x="19919" y="1321"/>
                      <a:pt x="20217" y="1619"/>
                      <a:pt x="20217" y="1992"/>
                    </a:cubicBezTo>
                    <a:cubicBezTo>
                      <a:pt x="20217" y="1992"/>
                      <a:pt x="20217" y="18865"/>
                      <a:pt x="20217" y="18865"/>
                    </a:cubicBezTo>
                    <a:cubicBezTo>
                      <a:pt x="20217" y="19608"/>
                      <a:pt x="19610" y="20217"/>
                      <a:pt x="18865" y="20217"/>
                    </a:cubicBezTo>
                    <a:lnTo>
                      <a:pt x="2673" y="20217"/>
                    </a:lnTo>
                    <a:cubicBezTo>
                      <a:pt x="1928" y="20217"/>
                      <a:pt x="1321" y="19608"/>
                      <a:pt x="1321" y="18865"/>
                    </a:cubicBezTo>
                    <a:lnTo>
                      <a:pt x="1321" y="5366"/>
                    </a:lnTo>
                    <a:cubicBezTo>
                      <a:pt x="1321" y="4994"/>
                      <a:pt x="1620" y="4696"/>
                      <a:pt x="1992" y="4696"/>
                    </a:cubicBezTo>
                    <a:lnTo>
                      <a:pt x="2673" y="4696"/>
                    </a:lnTo>
                    <a:lnTo>
                      <a:pt x="2673" y="18194"/>
                    </a:lnTo>
                    <a:cubicBezTo>
                      <a:pt x="2673" y="18567"/>
                      <a:pt x="2971" y="18865"/>
                      <a:pt x="3344" y="18865"/>
                    </a:cubicBezTo>
                    <a:cubicBezTo>
                      <a:pt x="3717" y="18865"/>
                      <a:pt x="4025" y="18567"/>
                      <a:pt x="4025" y="18194"/>
                    </a:cubicBezTo>
                    <a:lnTo>
                      <a:pt x="4025" y="1992"/>
                    </a:lnTo>
                    <a:cubicBezTo>
                      <a:pt x="4025" y="1619"/>
                      <a:pt x="4323" y="1321"/>
                      <a:pt x="4696" y="1321"/>
                    </a:cubicBezTo>
                    <a:close/>
                    <a:moveTo>
                      <a:pt x="5955" y="2642"/>
                    </a:moveTo>
                    <a:cubicBezTo>
                      <a:pt x="5582" y="2642"/>
                      <a:pt x="5284" y="2940"/>
                      <a:pt x="5284" y="3313"/>
                    </a:cubicBezTo>
                    <a:lnTo>
                      <a:pt x="5284" y="8039"/>
                    </a:lnTo>
                    <a:cubicBezTo>
                      <a:pt x="5284" y="8412"/>
                      <a:pt x="5582" y="8710"/>
                      <a:pt x="5955" y="8710"/>
                    </a:cubicBezTo>
                    <a:lnTo>
                      <a:pt x="10681" y="8710"/>
                    </a:lnTo>
                    <a:cubicBezTo>
                      <a:pt x="11054" y="8710"/>
                      <a:pt x="11362" y="8412"/>
                      <a:pt x="11362" y="8039"/>
                    </a:cubicBezTo>
                    <a:lnTo>
                      <a:pt x="11362" y="3313"/>
                    </a:lnTo>
                    <a:cubicBezTo>
                      <a:pt x="11362" y="2940"/>
                      <a:pt x="11054" y="2642"/>
                      <a:pt x="10681" y="2642"/>
                    </a:cubicBezTo>
                    <a:lnTo>
                      <a:pt x="5955" y="2642"/>
                    </a:lnTo>
                    <a:close/>
                    <a:moveTo>
                      <a:pt x="6605" y="3963"/>
                    </a:moveTo>
                    <a:lnTo>
                      <a:pt x="9980" y="3963"/>
                    </a:lnTo>
                    <a:lnTo>
                      <a:pt x="9980" y="7338"/>
                    </a:lnTo>
                    <a:lnTo>
                      <a:pt x="6605" y="7338"/>
                    </a:lnTo>
                    <a:cubicBezTo>
                      <a:pt x="6605" y="7338"/>
                      <a:pt x="6605" y="3963"/>
                      <a:pt x="6605" y="3963"/>
                    </a:cubicBezTo>
                    <a:close/>
                    <a:moveTo>
                      <a:pt x="13045" y="3963"/>
                    </a:moveTo>
                    <a:cubicBezTo>
                      <a:pt x="12858" y="3963"/>
                      <a:pt x="12704" y="4117"/>
                      <a:pt x="12704" y="4303"/>
                    </a:cubicBezTo>
                    <a:cubicBezTo>
                      <a:pt x="12704" y="4490"/>
                      <a:pt x="12858" y="4634"/>
                      <a:pt x="13045" y="4634"/>
                    </a:cubicBezTo>
                    <a:lnTo>
                      <a:pt x="18442" y="4634"/>
                    </a:lnTo>
                    <a:cubicBezTo>
                      <a:pt x="18629" y="4634"/>
                      <a:pt x="18783" y="4490"/>
                      <a:pt x="18783" y="4303"/>
                    </a:cubicBezTo>
                    <a:cubicBezTo>
                      <a:pt x="18783" y="4117"/>
                      <a:pt x="18629" y="3963"/>
                      <a:pt x="18442" y="3963"/>
                    </a:cubicBezTo>
                    <a:lnTo>
                      <a:pt x="13045" y="3963"/>
                    </a:lnTo>
                    <a:close/>
                    <a:moveTo>
                      <a:pt x="13045" y="5986"/>
                    </a:moveTo>
                    <a:cubicBezTo>
                      <a:pt x="12858" y="5986"/>
                      <a:pt x="12704" y="6140"/>
                      <a:pt x="12704" y="6326"/>
                    </a:cubicBezTo>
                    <a:cubicBezTo>
                      <a:pt x="12704" y="6512"/>
                      <a:pt x="12858" y="6667"/>
                      <a:pt x="13045" y="6667"/>
                    </a:cubicBezTo>
                    <a:lnTo>
                      <a:pt x="18442" y="6667"/>
                    </a:lnTo>
                    <a:cubicBezTo>
                      <a:pt x="18629" y="6667"/>
                      <a:pt x="18783" y="6512"/>
                      <a:pt x="18783" y="6326"/>
                    </a:cubicBezTo>
                    <a:cubicBezTo>
                      <a:pt x="18783" y="6140"/>
                      <a:pt x="18629" y="5986"/>
                      <a:pt x="18442" y="5986"/>
                    </a:cubicBezTo>
                    <a:lnTo>
                      <a:pt x="13045" y="5986"/>
                    </a:lnTo>
                    <a:close/>
                    <a:moveTo>
                      <a:pt x="13045" y="8008"/>
                    </a:moveTo>
                    <a:cubicBezTo>
                      <a:pt x="12858" y="8008"/>
                      <a:pt x="12704" y="8163"/>
                      <a:pt x="12704" y="8349"/>
                    </a:cubicBezTo>
                    <a:cubicBezTo>
                      <a:pt x="12704" y="8535"/>
                      <a:pt x="12858" y="8690"/>
                      <a:pt x="13045" y="8690"/>
                    </a:cubicBezTo>
                    <a:lnTo>
                      <a:pt x="18442" y="8690"/>
                    </a:lnTo>
                    <a:cubicBezTo>
                      <a:pt x="18629" y="8690"/>
                      <a:pt x="18783" y="8535"/>
                      <a:pt x="18783" y="8349"/>
                    </a:cubicBezTo>
                    <a:cubicBezTo>
                      <a:pt x="18783" y="8163"/>
                      <a:pt x="18629" y="8008"/>
                      <a:pt x="18442" y="8008"/>
                    </a:cubicBezTo>
                    <a:lnTo>
                      <a:pt x="13045" y="8008"/>
                    </a:lnTo>
                    <a:close/>
                    <a:moveTo>
                      <a:pt x="5624" y="10041"/>
                    </a:moveTo>
                    <a:cubicBezTo>
                      <a:pt x="5439" y="10041"/>
                      <a:pt x="5284" y="10186"/>
                      <a:pt x="5284" y="10372"/>
                    </a:cubicBezTo>
                    <a:cubicBezTo>
                      <a:pt x="5284" y="10558"/>
                      <a:pt x="5439" y="10712"/>
                      <a:pt x="5624" y="10712"/>
                    </a:cubicBezTo>
                    <a:lnTo>
                      <a:pt x="18442" y="10712"/>
                    </a:lnTo>
                    <a:cubicBezTo>
                      <a:pt x="18628" y="10712"/>
                      <a:pt x="18783" y="10558"/>
                      <a:pt x="18783" y="10372"/>
                    </a:cubicBezTo>
                    <a:cubicBezTo>
                      <a:pt x="18783" y="10186"/>
                      <a:pt x="18628" y="10041"/>
                      <a:pt x="18442" y="10041"/>
                    </a:cubicBezTo>
                    <a:lnTo>
                      <a:pt x="5624" y="10041"/>
                    </a:lnTo>
                    <a:close/>
                    <a:moveTo>
                      <a:pt x="5624" y="12064"/>
                    </a:moveTo>
                    <a:cubicBezTo>
                      <a:pt x="5439" y="12064"/>
                      <a:pt x="5284" y="12209"/>
                      <a:pt x="5284" y="12394"/>
                    </a:cubicBezTo>
                    <a:cubicBezTo>
                      <a:pt x="5284" y="12582"/>
                      <a:pt x="5439" y="12735"/>
                      <a:pt x="5624" y="12735"/>
                    </a:cubicBezTo>
                    <a:lnTo>
                      <a:pt x="18442" y="12735"/>
                    </a:lnTo>
                    <a:cubicBezTo>
                      <a:pt x="18628" y="12735"/>
                      <a:pt x="18783" y="12582"/>
                      <a:pt x="18783" y="12394"/>
                    </a:cubicBezTo>
                    <a:cubicBezTo>
                      <a:pt x="18783" y="12209"/>
                      <a:pt x="18628" y="12064"/>
                      <a:pt x="18442" y="12064"/>
                    </a:cubicBezTo>
                    <a:lnTo>
                      <a:pt x="5624" y="12064"/>
                    </a:lnTo>
                    <a:close/>
                    <a:moveTo>
                      <a:pt x="5624" y="14087"/>
                    </a:moveTo>
                    <a:cubicBezTo>
                      <a:pt x="5439" y="14087"/>
                      <a:pt x="5284" y="14241"/>
                      <a:pt x="5284" y="14428"/>
                    </a:cubicBezTo>
                    <a:cubicBezTo>
                      <a:pt x="5284" y="14615"/>
                      <a:pt x="5439" y="14758"/>
                      <a:pt x="5624" y="14758"/>
                    </a:cubicBezTo>
                    <a:lnTo>
                      <a:pt x="11022" y="14758"/>
                    </a:lnTo>
                    <a:cubicBezTo>
                      <a:pt x="11208" y="14758"/>
                      <a:pt x="11362" y="14615"/>
                      <a:pt x="11362" y="14428"/>
                    </a:cubicBezTo>
                    <a:cubicBezTo>
                      <a:pt x="11362" y="14241"/>
                      <a:pt x="11208" y="14087"/>
                      <a:pt x="11022" y="14087"/>
                    </a:cubicBezTo>
                    <a:lnTo>
                      <a:pt x="5624" y="14087"/>
                    </a:lnTo>
                    <a:close/>
                    <a:moveTo>
                      <a:pt x="13045" y="14087"/>
                    </a:moveTo>
                    <a:cubicBezTo>
                      <a:pt x="12859" y="14087"/>
                      <a:pt x="12704" y="14241"/>
                      <a:pt x="12704" y="14428"/>
                    </a:cubicBezTo>
                    <a:cubicBezTo>
                      <a:pt x="12704" y="14615"/>
                      <a:pt x="12859" y="14758"/>
                      <a:pt x="13045" y="14758"/>
                    </a:cubicBezTo>
                    <a:lnTo>
                      <a:pt x="18442" y="14758"/>
                    </a:lnTo>
                    <a:cubicBezTo>
                      <a:pt x="18628" y="14758"/>
                      <a:pt x="18783" y="14615"/>
                      <a:pt x="18783" y="14428"/>
                    </a:cubicBezTo>
                    <a:cubicBezTo>
                      <a:pt x="18783" y="14241"/>
                      <a:pt x="18628" y="14087"/>
                      <a:pt x="18442" y="14087"/>
                    </a:cubicBezTo>
                    <a:lnTo>
                      <a:pt x="13045" y="14087"/>
                    </a:lnTo>
                    <a:close/>
                    <a:moveTo>
                      <a:pt x="5624" y="16110"/>
                    </a:moveTo>
                    <a:cubicBezTo>
                      <a:pt x="5439" y="16110"/>
                      <a:pt x="5284" y="16264"/>
                      <a:pt x="5284" y="16450"/>
                    </a:cubicBezTo>
                    <a:cubicBezTo>
                      <a:pt x="5284" y="16637"/>
                      <a:pt x="5439" y="16791"/>
                      <a:pt x="5624" y="16791"/>
                    </a:cubicBezTo>
                    <a:lnTo>
                      <a:pt x="11022" y="16791"/>
                    </a:lnTo>
                    <a:cubicBezTo>
                      <a:pt x="11208" y="16791"/>
                      <a:pt x="11362" y="16637"/>
                      <a:pt x="11362" y="16450"/>
                    </a:cubicBezTo>
                    <a:cubicBezTo>
                      <a:pt x="11362" y="16264"/>
                      <a:pt x="11208" y="16110"/>
                      <a:pt x="11022" y="16110"/>
                    </a:cubicBezTo>
                    <a:lnTo>
                      <a:pt x="5624" y="16110"/>
                    </a:lnTo>
                    <a:close/>
                    <a:moveTo>
                      <a:pt x="13045" y="16110"/>
                    </a:moveTo>
                    <a:cubicBezTo>
                      <a:pt x="12859" y="16110"/>
                      <a:pt x="12704" y="16264"/>
                      <a:pt x="12704" y="16450"/>
                    </a:cubicBezTo>
                    <a:cubicBezTo>
                      <a:pt x="12704" y="16637"/>
                      <a:pt x="12859" y="16791"/>
                      <a:pt x="13045" y="16791"/>
                    </a:cubicBezTo>
                    <a:lnTo>
                      <a:pt x="18442" y="16791"/>
                    </a:lnTo>
                    <a:cubicBezTo>
                      <a:pt x="18628" y="16791"/>
                      <a:pt x="18783" y="16637"/>
                      <a:pt x="18783" y="16450"/>
                    </a:cubicBezTo>
                    <a:cubicBezTo>
                      <a:pt x="18783" y="16264"/>
                      <a:pt x="18628" y="16110"/>
                      <a:pt x="18442" y="16110"/>
                    </a:cubicBezTo>
                    <a:lnTo>
                      <a:pt x="13045" y="16110"/>
                    </a:lnTo>
                    <a:close/>
                    <a:moveTo>
                      <a:pt x="5624" y="18132"/>
                    </a:moveTo>
                    <a:cubicBezTo>
                      <a:pt x="5439" y="18132"/>
                      <a:pt x="5284" y="18287"/>
                      <a:pt x="5284" y="18473"/>
                    </a:cubicBezTo>
                    <a:cubicBezTo>
                      <a:pt x="5284" y="18660"/>
                      <a:pt x="5439" y="18814"/>
                      <a:pt x="5624" y="18814"/>
                    </a:cubicBezTo>
                    <a:lnTo>
                      <a:pt x="11022" y="18814"/>
                    </a:lnTo>
                    <a:cubicBezTo>
                      <a:pt x="11208" y="18814"/>
                      <a:pt x="11362" y="18660"/>
                      <a:pt x="11362" y="18473"/>
                    </a:cubicBezTo>
                    <a:cubicBezTo>
                      <a:pt x="11362" y="18287"/>
                      <a:pt x="11208" y="18132"/>
                      <a:pt x="11022" y="18132"/>
                    </a:cubicBezTo>
                    <a:lnTo>
                      <a:pt x="5624" y="18132"/>
                    </a:lnTo>
                    <a:close/>
                    <a:moveTo>
                      <a:pt x="13045" y="18132"/>
                    </a:moveTo>
                    <a:cubicBezTo>
                      <a:pt x="12859" y="18132"/>
                      <a:pt x="12704" y="18287"/>
                      <a:pt x="12704" y="18473"/>
                    </a:cubicBezTo>
                    <a:cubicBezTo>
                      <a:pt x="12704" y="18660"/>
                      <a:pt x="12859" y="18814"/>
                      <a:pt x="13045" y="18814"/>
                    </a:cubicBezTo>
                    <a:lnTo>
                      <a:pt x="18442" y="18814"/>
                    </a:lnTo>
                    <a:cubicBezTo>
                      <a:pt x="18628" y="18814"/>
                      <a:pt x="18783" y="18660"/>
                      <a:pt x="18783" y="18473"/>
                    </a:cubicBezTo>
                    <a:cubicBezTo>
                      <a:pt x="18783" y="18287"/>
                      <a:pt x="18628" y="18132"/>
                      <a:pt x="18442" y="18132"/>
                    </a:cubicBezTo>
                    <a:lnTo>
                      <a:pt x="13045" y="18132"/>
                    </a:lnTo>
                    <a:close/>
                  </a:path>
                </a:pathLst>
              </a:custGeom>
              <a:solidFill>
                <a:schemeClr val="accent1"/>
              </a:solidFill>
              <a:ln w="12700" cap="flat">
                <a:noFill/>
                <a:miter lim="400000"/>
              </a:ln>
              <a:effectLst/>
            </p:spPr>
            <p:txBody>
              <a:bodyPr anchor="ctr"/>
              <a:lstStyle/>
              <a:p>
                <a:pPr algn="ctr"/>
                <a:endParaRPr/>
              </a:p>
            </p:txBody>
          </p:sp>
        </p:grpSp>
      </p:grpSp>
      <p:grpSp>
        <p:nvGrpSpPr>
          <p:cNvPr id="8" name="组合 7"/>
          <p:cNvGrpSpPr/>
          <p:nvPr/>
        </p:nvGrpSpPr>
        <p:grpSpPr>
          <a:xfrm>
            <a:off x="1590516" y="3897989"/>
            <a:ext cx="1960091" cy="493827"/>
            <a:chOff x="1487488" y="3410050"/>
            <a:chExt cx="2613001" cy="658233"/>
          </a:xfrm>
        </p:grpSpPr>
        <p:sp>
          <p:nvSpPr>
            <p:cNvPr id="9" name="圆角矩形 33"/>
            <p:cNvSpPr/>
            <p:nvPr/>
          </p:nvSpPr>
          <p:spPr>
            <a:xfrm>
              <a:off x="1487488" y="3517916"/>
              <a:ext cx="2613001" cy="442502"/>
            </a:xfrm>
            <a:prstGeom prst="roundRect">
              <a:avLst>
                <a:gd name="adj" fmla="val 21525"/>
              </a:avLst>
            </a:prstGeom>
            <a:solidFill>
              <a:schemeClr val="accent2"/>
            </a:solidFill>
            <a:ln w="12700" cap="flat">
              <a:noFill/>
              <a:miter lim="400000"/>
            </a:ln>
            <a:effectLst/>
          </p:spPr>
          <p:txBody>
            <a:bodyPr anchor="ctr"/>
            <a:lstStyle/>
            <a:p>
              <a:pPr algn="ctr"/>
              <a:endParaRPr/>
            </a:p>
          </p:txBody>
        </p:sp>
        <p:sp>
          <p:nvSpPr>
            <p:cNvPr id="10" name="任意多边形 34"/>
            <p:cNvSpPr/>
            <p:nvPr/>
          </p:nvSpPr>
          <p:spPr>
            <a:xfrm>
              <a:off x="1769354" y="3410050"/>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a:p>
          </p:txBody>
        </p:sp>
        <p:sp>
          <p:nvSpPr>
            <p:cNvPr id="11" name="矩形 10"/>
            <p:cNvSpPr/>
            <p:nvPr/>
          </p:nvSpPr>
          <p:spPr>
            <a:xfrm>
              <a:off x="2474831" y="3603889"/>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200" dirty="0">
                  <a:solidFill>
                    <a:schemeClr val="bg1"/>
                  </a:solidFill>
                </a:rPr>
                <a:t>标题文本预设</a:t>
              </a:r>
            </a:p>
          </p:txBody>
        </p:sp>
        <p:grpSp>
          <p:nvGrpSpPr>
            <p:cNvPr id="12" name="组合 11"/>
            <p:cNvGrpSpPr/>
            <p:nvPr/>
          </p:nvGrpSpPr>
          <p:grpSpPr>
            <a:xfrm>
              <a:off x="1877220" y="3517915"/>
              <a:ext cx="442502" cy="442503"/>
              <a:chOff x="0" y="0"/>
              <a:chExt cx="885002" cy="885002"/>
            </a:xfrm>
          </p:grpSpPr>
          <p:sp>
            <p:nvSpPr>
              <p:cNvPr id="13" name="任意多边形 37"/>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2"/>
                </a:solidFill>
                <a:prstDash val="solid"/>
                <a:miter lim="400000"/>
              </a:ln>
              <a:effectLst/>
            </p:spPr>
            <p:txBody>
              <a:bodyPr anchor="ctr"/>
              <a:lstStyle/>
              <a:p>
                <a:pPr algn="ctr"/>
                <a:endParaRPr/>
              </a:p>
            </p:txBody>
          </p:sp>
          <p:sp>
            <p:nvSpPr>
              <p:cNvPr id="14" name="任意多边形 38"/>
              <p:cNvSpPr/>
              <p:nvPr/>
            </p:nvSpPr>
            <p:spPr>
              <a:xfrm>
                <a:off x="160666" y="222246"/>
                <a:ext cx="512869" cy="449089"/>
              </a:xfrm>
              <a:custGeom>
                <a:avLst/>
                <a:gdLst/>
                <a:ahLst/>
                <a:cxnLst>
                  <a:cxn ang="0">
                    <a:pos x="wd2" y="hd2"/>
                  </a:cxn>
                  <a:cxn ang="5400000">
                    <a:pos x="wd2" y="hd2"/>
                  </a:cxn>
                  <a:cxn ang="10800000">
                    <a:pos x="wd2" y="hd2"/>
                  </a:cxn>
                  <a:cxn ang="16200000">
                    <a:pos x="wd2" y="hd2"/>
                  </a:cxn>
                </a:cxnLst>
                <a:rect l="0" t="0" r="r" b="b"/>
                <a:pathLst>
                  <a:path w="21600" h="21600" extrusionOk="0">
                    <a:moveTo>
                      <a:pt x="10782" y="0"/>
                    </a:moveTo>
                    <a:cubicBezTo>
                      <a:pt x="10633" y="0"/>
                      <a:pt x="10476" y="23"/>
                      <a:pt x="10320" y="63"/>
                    </a:cubicBezTo>
                    <a:lnTo>
                      <a:pt x="1569" y="2361"/>
                    </a:lnTo>
                    <a:cubicBezTo>
                      <a:pt x="647" y="2604"/>
                      <a:pt x="0" y="3536"/>
                      <a:pt x="0" y="4617"/>
                    </a:cubicBezTo>
                    <a:cubicBezTo>
                      <a:pt x="0" y="5699"/>
                      <a:pt x="647" y="6620"/>
                      <a:pt x="1569" y="6863"/>
                    </a:cubicBezTo>
                    <a:lnTo>
                      <a:pt x="3369" y="7337"/>
                    </a:lnTo>
                    <a:lnTo>
                      <a:pt x="3369" y="13841"/>
                    </a:lnTo>
                    <a:cubicBezTo>
                      <a:pt x="3369" y="15882"/>
                      <a:pt x="5418" y="17689"/>
                      <a:pt x="10782" y="17689"/>
                    </a:cubicBezTo>
                    <a:cubicBezTo>
                      <a:pt x="16144" y="17689"/>
                      <a:pt x="18185" y="15882"/>
                      <a:pt x="18185" y="13841"/>
                    </a:cubicBezTo>
                    <a:lnTo>
                      <a:pt x="18185" y="7337"/>
                    </a:lnTo>
                    <a:lnTo>
                      <a:pt x="19985" y="6863"/>
                    </a:lnTo>
                    <a:cubicBezTo>
                      <a:pt x="20907" y="6620"/>
                      <a:pt x="21554" y="5699"/>
                      <a:pt x="21554" y="4617"/>
                    </a:cubicBezTo>
                    <a:cubicBezTo>
                      <a:pt x="21554" y="3536"/>
                      <a:pt x="20906" y="2604"/>
                      <a:pt x="19985" y="2361"/>
                    </a:cubicBezTo>
                    <a:lnTo>
                      <a:pt x="11225" y="53"/>
                    </a:lnTo>
                    <a:cubicBezTo>
                      <a:pt x="11078" y="15"/>
                      <a:pt x="10930" y="0"/>
                      <a:pt x="10782" y="0"/>
                    </a:cubicBezTo>
                    <a:close/>
                    <a:moveTo>
                      <a:pt x="10615" y="1687"/>
                    </a:moveTo>
                    <a:cubicBezTo>
                      <a:pt x="10666" y="1687"/>
                      <a:pt x="10713" y="1695"/>
                      <a:pt x="10763" y="1708"/>
                    </a:cubicBezTo>
                    <a:lnTo>
                      <a:pt x="19523" y="4016"/>
                    </a:lnTo>
                    <a:cubicBezTo>
                      <a:pt x="19830" y="4097"/>
                      <a:pt x="20040" y="4407"/>
                      <a:pt x="20040" y="4765"/>
                    </a:cubicBezTo>
                    <a:cubicBezTo>
                      <a:pt x="20040" y="5123"/>
                      <a:pt x="19830" y="5433"/>
                      <a:pt x="19523" y="5513"/>
                    </a:cubicBezTo>
                    <a:lnTo>
                      <a:pt x="10763" y="7822"/>
                    </a:lnTo>
                    <a:cubicBezTo>
                      <a:pt x="10713" y="7835"/>
                      <a:pt x="10666" y="7843"/>
                      <a:pt x="10615" y="7843"/>
                    </a:cubicBezTo>
                    <a:cubicBezTo>
                      <a:pt x="10564" y="7843"/>
                      <a:pt x="10508" y="7835"/>
                      <a:pt x="10458" y="7822"/>
                    </a:cubicBezTo>
                    <a:lnTo>
                      <a:pt x="1708" y="5513"/>
                    </a:lnTo>
                    <a:cubicBezTo>
                      <a:pt x="1402" y="5433"/>
                      <a:pt x="1182" y="5123"/>
                      <a:pt x="1182" y="4765"/>
                    </a:cubicBezTo>
                    <a:cubicBezTo>
                      <a:pt x="1182" y="4407"/>
                      <a:pt x="1402" y="4097"/>
                      <a:pt x="1708" y="4016"/>
                    </a:cubicBezTo>
                    <a:lnTo>
                      <a:pt x="10458" y="1708"/>
                    </a:lnTo>
                    <a:cubicBezTo>
                      <a:pt x="10508" y="1695"/>
                      <a:pt x="10564" y="1687"/>
                      <a:pt x="10615" y="1687"/>
                    </a:cubicBezTo>
                    <a:close/>
                    <a:moveTo>
                      <a:pt x="4726" y="7759"/>
                    </a:moveTo>
                    <a:lnTo>
                      <a:pt x="10338" y="9235"/>
                    </a:lnTo>
                    <a:cubicBezTo>
                      <a:pt x="10486" y="9272"/>
                      <a:pt x="10642" y="9298"/>
                      <a:pt x="10791" y="9298"/>
                    </a:cubicBezTo>
                    <a:cubicBezTo>
                      <a:pt x="10939" y="9298"/>
                      <a:pt x="11086" y="9275"/>
                      <a:pt x="11243" y="9235"/>
                    </a:cubicBezTo>
                    <a:lnTo>
                      <a:pt x="16846" y="7759"/>
                    </a:lnTo>
                    <a:cubicBezTo>
                      <a:pt x="16846" y="7759"/>
                      <a:pt x="16846" y="13915"/>
                      <a:pt x="16846" y="13915"/>
                    </a:cubicBezTo>
                    <a:cubicBezTo>
                      <a:pt x="16846" y="14765"/>
                      <a:pt x="14832" y="16213"/>
                      <a:pt x="10791" y="16213"/>
                    </a:cubicBezTo>
                    <a:cubicBezTo>
                      <a:pt x="6749" y="16213"/>
                      <a:pt x="4726" y="14765"/>
                      <a:pt x="4726" y="13915"/>
                    </a:cubicBezTo>
                    <a:lnTo>
                      <a:pt x="4726" y="7759"/>
                    </a:lnTo>
                    <a:close/>
                    <a:moveTo>
                      <a:pt x="20252" y="7759"/>
                    </a:moveTo>
                    <a:cubicBezTo>
                      <a:pt x="19881" y="7759"/>
                      <a:pt x="19578" y="8103"/>
                      <a:pt x="19578" y="8528"/>
                    </a:cubicBezTo>
                    <a:lnTo>
                      <a:pt x="19578" y="15454"/>
                    </a:lnTo>
                    <a:cubicBezTo>
                      <a:pt x="19578" y="15880"/>
                      <a:pt x="19881" y="16224"/>
                      <a:pt x="20252" y="16224"/>
                    </a:cubicBezTo>
                    <a:cubicBezTo>
                      <a:pt x="20624" y="16224"/>
                      <a:pt x="20926" y="15880"/>
                      <a:pt x="20926" y="15454"/>
                    </a:cubicBezTo>
                    <a:lnTo>
                      <a:pt x="20926" y="8528"/>
                    </a:lnTo>
                    <a:cubicBezTo>
                      <a:pt x="20926" y="8103"/>
                      <a:pt x="20624" y="7759"/>
                      <a:pt x="20252" y="7759"/>
                    </a:cubicBezTo>
                    <a:close/>
                    <a:moveTo>
                      <a:pt x="20252" y="16993"/>
                    </a:moveTo>
                    <a:cubicBezTo>
                      <a:pt x="19509" y="16993"/>
                      <a:pt x="18905" y="19222"/>
                      <a:pt x="18905" y="20071"/>
                    </a:cubicBezTo>
                    <a:cubicBezTo>
                      <a:pt x="18905" y="20920"/>
                      <a:pt x="19509" y="21600"/>
                      <a:pt x="20252" y="21600"/>
                    </a:cubicBezTo>
                    <a:cubicBezTo>
                      <a:pt x="20995" y="21600"/>
                      <a:pt x="21600" y="20920"/>
                      <a:pt x="21600" y="20071"/>
                    </a:cubicBezTo>
                    <a:cubicBezTo>
                      <a:pt x="21600" y="19222"/>
                      <a:pt x="20995" y="16993"/>
                      <a:pt x="20252" y="16993"/>
                    </a:cubicBezTo>
                    <a:close/>
                  </a:path>
                </a:pathLst>
              </a:custGeom>
              <a:solidFill>
                <a:schemeClr val="accent2"/>
              </a:solidFill>
              <a:ln w="12700" cap="flat">
                <a:noFill/>
                <a:miter lim="400000"/>
              </a:ln>
              <a:effectLst/>
            </p:spPr>
            <p:txBody>
              <a:bodyPr anchor="ctr"/>
              <a:lstStyle/>
              <a:p>
                <a:pPr algn="ctr"/>
                <a:endParaRP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未标题-1.jpg"/>
          <p:cNvPicPr>
            <a:picLocks noChangeAspect="1" noChangeArrowheads="1"/>
          </p:cNvPicPr>
          <p:nvPr/>
        </p:nvPicPr>
        <p:blipFill>
          <a:blip r:embed="rId3" cstate="print"/>
          <a:srcRect/>
          <a:stretch>
            <a:fillRect/>
          </a:stretch>
        </p:blipFill>
        <p:spPr bwMode="auto">
          <a:xfrm>
            <a:off x="0" y="-3174"/>
            <a:ext cx="9144000" cy="5148262"/>
          </a:xfrm>
          <a:prstGeom prst="rect">
            <a:avLst/>
          </a:prstGeom>
          <a:noFill/>
        </p:spPr>
      </p:pic>
      <p:sp>
        <p:nvSpPr>
          <p:cNvPr id="50" name="Text Placeholder 3"/>
          <p:cNvSpPr txBox="1"/>
          <p:nvPr/>
        </p:nvSpPr>
        <p:spPr>
          <a:xfrm>
            <a:off x="2914264"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51" name="文本框 58"/>
          <p:cNvSpPr txBox="1"/>
          <p:nvPr/>
        </p:nvSpPr>
        <p:spPr>
          <a:xfrm>
            <a:off x="4280489" y="2091451"/>
            <a:ext cx="2380537" cy="435149"/>
          </a:xfrm>
          <a:prstGeom prst="rect">
            <a:avLst/>
          </a:prstGeom>
          <a:noFill/>
        </p:spPr>
        <p:txBody>
          <a:bodyPr wrap="square" lIns="65032" tIns="32516" rIns="65032" bIns="32516">
            <a:spAutoFit/>
          </a:bodyPr>
          <a:lstStyle/>
          <a:p>
            <a:pPr>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280486" y="1661533"/>
            <a:ext cx="1502159"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Part Two</a:t>
            </a:r>
            <a:endPar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220659" y="2664279"/>
            <a:ext cx="4392487" cy="0"/>
          </a:xfrm>
          <a:prstGeom prst="line">
            <a:avLst/>
          </a:prstGeom>
          <a:noFill/>
          <a:ln w="19050" cap="sq" algn="ctr">
            <a:solidFill>
              <a:schemeClr val="accent2"/>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436682"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5"/>
          <p:cNvSpPr>
            <a:spLocks noChangeShapeType="1"/>
          </p:cNvSpPr>
          <p:nvPr/>
        </p:nvSpPr>
        <p:spPr bwMode="auto">
          <a:xfrm>
            <a:off x="7485733" y="3059637"/>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p>
        </p:txBody>
      </p:sp>
      <p:sp>
        <p:nvSpPr>
          <p:cNvPr id="5" name="Freeform 17"/>
          <p:cNvSpPr/>
          <p:nvPr/>
        </p:nvSpPr>
        <p:spPr bwMode="auto">
          <a:xfrm>
            <a:off x="6855138" y="1445244"/>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4"/>
          </a:solidFill>
          <a:ln>
            <a:noFill/>
          </a:ln>
        </p:spPr>
        <p:txBody>
          <a:bodyPr lIns="68594" tIns="34297" rIns="68594" bIns="34297"/>
          <a:lstStyle/>
          <a:p>
            <a:endParaRPr lang="zh-CN" altLang="en-US"/>
          </a:p>
        </p:txBody>
      </p:sp>
      <p:grpSp>
        <p:nvGrpSpPr>
          <p:cNvPr id="2" name="组合 25"/>
          <p:cNvGrpSpPr/>
          <p:nvPr/>
        </p:nvGrpSpPr>
        <p:grpSpPr>
          <a:xfrm>
            <a:off x="7084446" y="1948968"/>
            <a:ext cx="801209" cy="799953"/>
            <a:chOff x="9444287" y="2597823"/>
            <a:chExt cx="1068093" cy="1066274"/>
          </a:xfrm>
        </p:grpSpPr>
        <p:sp>
          <p:nvSpPr>
            <p:cNvPr id="4" name="Oval 16"/>
            <p:cNvSpPr>
              <a:spLocks noChangeArrowheads="1"/>
            </p:cNvSpPr>
            <p:nvPr/>
          </p:nvSpPr>
          <p:spPr bwMode="auto">
            <a:xfrm>
              <a:off x="9444287" y="2597823"/>
              <a:ext cx="1068093" cy="1066274"/>
            </a:xfrm>
            <a:prstGeom prst="ellipse">
              <a:avLst/>
            </a:prstGeom>
            <a:solidFill>
              <a:schemeClr val="accent4"/>
            </a:solidFill>
            <a:ln>
              <a:noFill/>
            </a:ln>
          </p:spPr>
          <p:txBody>
            <a:bodyPr/>
            <a:lstStyle/>
            <a:p>
              <a:endParaRPr lang="zh-CN" altLang="en-US" dirty="0"/>
            </a:p>
          </p:txBody>
        </p:sp>
        <p:sp>
          <p:nvSpPr>
            <p:cNvPr id="6" name="Freeform 18"/>
            <p:cNvSpPr>
              <a:spLocks noEditPoints="1"/>
            </p:cNvSpPr>
            <p:nvPr/>
          </p:nvSpPr>
          <p:spPr bwMode="auto">
            <a:xfrm>
              <a:off x="9724502" y="2928986"/>
              <a:ext cx="507662" cy="449436"/>
            </a:xfrm>
            <a:custGeom>
              <a:avLst/>
              <a:gdLst>
                <a:gd name="T0" fmla="*/ 32 w 170"/>
                <a:gd name="T1" fmla="*/ 150 h 150"/>
                <a:gd name="T2" fmla="*/ 29 w 170"/>
                <a:gd name="T3" fmla="*/ 150 h 150"/>
                <a:gd name="T4" fmla="*/ 29 w 170"/>
                <a:gd name="T5" fmla="*/ 150 h 150"/>
                <a:gd name="T6" fmla="*/ 52 w 170"/>
                <a:gd name="T7" fmla="*/ 111 h 150"/>
                <a:gd name="T8" fmla="*/ 52 w 170"/>
                <a:gd name="T9" fmla="*/ 111 h 150"/>
                <a:gd name="T10" fmla="*/ 0 w 170"/>
                <a:gd name="T11" fmla="*/ 58 h 150"/>
                <a:gd name="T12" fmla="*/ 0 w 170"/>
                <a:gd name="T13" fmla="*/ 58 h 150"/>
                <a:gd name="T14" fmla="*/ 85 w 170"/>
                <a:gd name="T15" fmla="*/ 0 h 150"/>
                <a:gd name="T16" fmla="*/ 85 w 170"/>
                <a:gd name="T17" fmla="*/ 0 h 150"/>
                <a:gd name="T18" fmla="*/ 170 w 170"/>
                <a:gd name="T19" fmla="*/ 58 h 150"/>
                <a:gd name="T20" fmla="*/ 170 w 170"/>
                <a:gd name="T21" fmla="*/ 58 h 150"/>
                <a:gd name="T22" fmla="*/ 111 w 170"/>
                <a:gd name="T23" fmla="*/ 113 h 150"/>
                <a:gd name="T24" fmla="*/ 111 w 170"/>
                <a:gd name="T25" fmla="*/ 113 h 150"/>
                <a:gd name="T26" fmla="*/ 32 w 170"/>
                <a:gd name="T27" fmla="*/ 150 h 150"/>
                <a:gd name="T28" fmla="*/ 32 w 170"/>
                <a:gd name="T29" fmla="*/ 150 h 150"/>
                <a:gd name="T30" fmla="*/ 32 w 170"/>
                <a:gd name="T31" fmla="*/ 150 h 150"/>
                <a:gd name="T32" fmla="*/ 33 w 170"/>
                <a:gd name="T33" fmla="*/ 27 h 150"/>
                <a:gd name="T34" fmla="*/ 14 w 170"/>
                <a:gd name="T35" fmla="*/ 58 h 150"/>
                <a:gd name="T36" fmla="*/ 14 w 170"/>
                <a:gd name="T37" fmla="*/ 58 h 150"/>
                <a:gd name="T38" fmla="*/ 62 w 170"/>
                <a:gd name="T39" fmla="*/ 99 h 150"/>
                <a:gd name="T40" fmla="*/ 62 w 170"/>
                <a:gd name="T41" fmla="*/ 99 h 150"/>
                <a:gd name="T42" fmla="*/ 68 w 170"/>
                <a:gd name="T43" fmla="*/ 101 h 150"/>
                <a:gd name="T44" fmla="*/ 67 w 170"/>
                <a:gd name="T45" fmla="*/ 107 h 150"/>
                <a:gd name="T46" fmla="*/ 58 w 170"/>
                <a:gd name="T47" fmla="*/ 132 h 150"/>
                <a:gd name="T48" fmla="*/ 58 w 170"/>
                <a:gd name="T49" fmla="*/ 132 h 150"/>
                <a:gd name="T50" fmla="*/ 102 w 170"/>
                <a:gd name="T51" fmla="*/ 102 h 150"/>
                <a:gd name="T52" fmla="*/ 102 w 170"/>
                <a:gd name="T53" fmla="*/ 102 h 150"/>
                <a:gd name="T54" fmla="*/ 103 w 170"/>
                <a:gd name="T55" fmla="*/ 100 h 150"/>
                <a:gd name="T56" fmla="*/ 106 w 170"/>
                <a:gd name="T57" fmla="*/ 100 h 150"/>
                <a:gd name="T58" fmla="*/ 156 w 170"/>
                <a:gd name="T59" fmla="*/ 58 h 150"/>
                <a:gd name="T60" fmla="*/ 156 w 170"/>
                <a:gd name="T61" fmla="*/ 58 h 150"/>
                <a:gd name="T62" fmla="*/ 137 w 170"/>
                <a:gd name="T63" fmla="*/ 27 h 150"/>
                <a:gd name="T64" fmla="*/ 137 w 170"/>
                <a:gd name="T65" fmla="*/ 27 h 150"/>
                <a:gd name="T66" fmla="*/ 85 w 170"/>
                <a:gd name="T67" fmla="*/ 14 h 150"/>
                <a:gd name="T68" fmla="*/ 85 w 170"/>
                <a:gd name="T69" fmla="*/ 14 h 150"/>
                <a:gd name="T70" fmla="*/ 85 w 170"/>
                <a:gd name="T71" fmla="*/ 14 h 150"/>
                <a:gd name="T72" fmla="*/ 85 w 170"/>
                <a:gd name="T73" fmla="*/ 14 h 150"/>
                <a:gd name="T74" fmla="*/ 33 w 170"/>
                <a:gd name="T75"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50">
                  <a:moveTo>
                    <a:pt x="32" y="150"/>
                  </a:moveTo>
                  <a:cubicBezTo>
                    <a:pt x="30" y="150"/>
                    <a:pt x="29" y="150"/>
                    <a:pt x="29" y="150"/>
                  </a:cubicBezTo>
                  <a:cubicBezTo>
                    <a:pt x="29" y="150"/>
                    <a:pt x="29" y="150"/>
                    <a:pt x="29" y="150"/>
                  </a:cubicBezTo>
                  <a:cubicBezTo>
                    <a:pt x="29" y="150"/>
                    <a:pt x="48" y="133"/>
                    <a:pt x="52" y="111"/>
                  </a:cubicBezTo>
                  <a:cubicBezTo>
                    <a:pt x="52" y="111"/>
                    <a:pt x="52" y="111"/>
                    <a:pt x="52" y="111"/>
                  </a:cubicBezTo>
                  <a:cubicBezTo>
                    <a:pt x="23" y="103"/>
                    <a:pt x="0" y="83"/>
                    <a:pt x="0" y="58"/>
                  </a:cubicBezTo>
                  <a:cubicBezTo>
                    <a:pt x="0" y="58"/>
                    <a:pt x="0" y="58"/>
                    <a:pt x="0" y="58"/>
                  </a:cubicBezTo>
                  <a:cubicBezTo>
                    <a:pt x="0" y="23"/>
                    <a:pt x="40" y="0"/>
                    <a:pt x="85" y="0"/>
                  </a:cubicBezTo>
                  <a:cubicBezTo>
                    <a:pt x="85" y="0"/>
                    <a:pt x="85" y="0"/>
                    <a:pt x="85" y="0"/>
                  </a:cubicBezTo>
                  <a:cubicBezTo>
                    <a:pt x="130" y="0"/>
                    <a:pt x="170" y="23"/>
                    <a:pt x="170" y="58"/>
                  </a:cubicBezTo>
                  <a:cubicBezTo>
                    <a:pt x="170" y="58"/>
                    <a:pt x="170" y="58"/>
                    <a:pt x="170" y="58"/>
                  </a:cubicBezTo>
                  <a:cubicBezTo>
                    <a:pt x="170" y="85"/>
                    <a:pt x="144" y="106"/>
                    <a:pt x="111" y="113"/>
                  </a:cubicBezTo>
                  <a:cubicBezTo>
                    <a:pt x="111" y="113"/>
                    <a:pt x="111" y="113"/>
                    <a:pt x="111" y="113"/>
                  </a:cubicBezTo>
                  <a:cubicBezTo>
                    <a:pt x="80" y="147"/>
                    <a:pt x="43" y="150"/>
                    <a:pt x="32" y="150"/>
                  </a:cubicBezTo>
                  <a:cubicBezTo>
                    <a:pt x="32" y="150"/>
                    <a:pt x="32" y="150"/>
                    <a:pt x="32" y="150"/>
                  </a:cubicBezTo>
                  <a:cubicBezTo>
                    <a:pt x="32" y="150"/>
                    <a:pt x="32" y="150"/>
                    <a:pt x="32" y="150"/>
                  </a:cubicBezTo>
                  <a:close/>
                  <a:moveTo>
                    <a:pt x="33" y="27"/>
                  </a:moveTo>
                  <a:cubicBezTo>
                    <a:pt x="21" y="36"/>
                    <a:pt x="14" y="47"/>
                    <a:pt x="14" y="58"/>
                  </a:cubicBezTo>
                  <a:cubicBezTo>
                    <a:pt x="14" y="58"/>
                    <a:pt x="14" y="58"/>
                    <a:pt x="14" y="58"/>
                  </a:cubicBezTo>
                  <a:cubicBezTo>
                    <a:pt x="13" y="75"/>
                    <a:pt x="32" y="93"/>
                    <a:pt x="62" y="99"/>
                  </a:cubicBezTo>
                  <a:cubicBezTo>
                    <a:pt x="62" y="99"/>
                    <a:pt x="62" y="99"/>
                    <a:pt x="62" y="99"/>
                  </a:cubicBezTo>
                  <a:cubicBezTo>
                    <a:pt x="68" y="101"/>
                    <a:pt x="68" y="101"/>
                    <a:pt x="68" y="101"/>
                  </a:cubicBezTo>
                  <a:cubicBezTo>
                    <a:pt x="67" y="107"/>
                    <a:pt x="67" y="107"/>
                    <a:pt x="67" y="107"/>
                  </a:cubicBezTo>
                  <a:cubicBezTo>
                    <a:pt x="67" y="113"/>
                    <a:pt x="64" y="123"/>
                    <a:pt x="58" y="132"/>
                  </a:cubicBezTo>
                  <a:cubicBezTo>
                    <a:pt x="58" y="132"/>
                    <a:pt x="58" y="132"/>
                    <a:pt x="58" y="132"/>
                  </a:cubicBezTo>
                  <a:cubicBezTo>
                    <a:pt x="71" y="127"/>
                    <a:pt x="87" y="119"/>
                    <a:pt x="102" y="102"/>
                  </a:cubicBezTo>
                  <a:cubicBezTo>
                    <a:pt x="102" y="102"/>
                    <a:pt x="102" y="102"/>
                    <a:pt x="102" y="102"/>
                  </a:cubicBezTo>
                  <a:cubicBezTo>
                    <a:pt x="103" y="100"/>
                    <a:pt x="103" y="100"/>
                    <a:pt x="103" y="100"/>
                  </a:cubicBezTo>
                  <a:cubicBezTo>
                    <a:pt x="106" y="100"/>
                    <a:pt x="106" y="100"/>
                    <a:pt x="106" y="100"/>
                  </a:cubicBezTo>
                  <a:cubicBezTo>
                    <a:pt x="137" y="94"/>
                    <a:pt x="157" y="76"/>
                    <a:pt x="156" y="58"/>
                  </a:cubicBezTo>
                  <a:cubicBezTo>
                    <a:pt x="156" y="58"/>
                    <a:pt x="156" y="58"/>
                    <a:pt x="156" y="58"/>
                  </a:cubicBezTo>
                  <a:cubicBezTo>
                    <a:pt x="156" y="47"/>
                    <a:pt x="149" y="36"/>
                    <a:pt x="137" y="27"/>
                  </a:cubicBezTo>
                  <a:cubicBezTo>
                    <a:pt x="137" y="27"/>
                    <a:pt x="137" y="27"/>
                    <a:pt x="137" y="27"/>
                  </a:cubicBezTo>
                  <a:cubicBezTo>
                    <a:pt x="124" y="19"/>
                    <a:pt x="105" y="14"/>
                    <a:pt x="85" y="14"/>
                  </a:cubicBezTo>
                  <a:cubicBezTo>
                    <a:pt x="85" y="14"/>
                    <a:pt x="85" y="14"/>
                    <a:pt x="85" y="14"/>
                  </a:cubicBezTo>
                  <a:cubicBezTo>
                    <a:pt x="85" y="14"/>
                    <a:pt x="85" y="14"/>
                    <a:pt x="85" y="14"/>
                  </a:cubicBezTo>
                  <a:cubicBezTo>
                    <a:pt x="85" y="14"/>
                    <a:pt x="85" y="14"/>
                    <a:pt x="85" y="14"/>
                  </a:cubicBezTo>
                  <a:cubicBezTo>
                    <a:pt x="65" y="14"/>
                    <a:pt x="46" y="19"/>
                    <a:pt x="33" y="27"/>
                  </a:cubicBezTo>
                  <a:close/>
                </a:path>
              </a:pathLst>
            </a:custGeom>
            <a:solidFill>
              <a:schemeClr val="bg1"/>
            </a:solidFill>
            <a:ln>
              <a:noFill/>
            </a:ln>
          </p:spPr>
          <p:txBody>
            <a:bodyPr/>
            <a:lstStyle/>
            <a:p>
              <a:endParaRPr lang="zh-CN" altLang="en-US"/>
            </a:p>
          </p:txBody>
        </p:sp>
      </p:grpSp>
      <p:sp>
        <p:nvSpPr>
          <p:cNvPr id="8" name="Line 6"/>
          <p:cNvSpPr>
            <a:spLocks noChangeShapeType="1"/>
          </p:cNvSpPr>
          <p:nvPr/>
        </p:nvSpPr>
        <p:spPr bwMode="auto">
          <a:xfrm>
            <a:off x="1714330" y="3059637"/>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p>
        </p:txBody>
      </p:sp>
      <p:sp>
        <p:nvSpPr>
          <p:cNvPr id="10" name="Freeform 8"/>
          <p:cNvSpPr/>
          <p:nvPr/>
        </p:nvSpPr>
        <p:spPr bwMode="auto">
          <a:xfrm>
            <a:off x="1085101" y="1445244"/>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1"/>
          </a:solidFill>
          <a:ln>
            <a:noFill/>
          </a:ln>
        </p:spPr>
        <p:txBody>
          <a:bodyPr lIns="68594" tIns="34297" rIns="68594" bIns="34297"/>
          <a:lstStyle/>
          <a:p>
            <a:endParaRPr lang="zh-CN" altLang="en-US"/>
          </a:p>
        </p:txBody>
      </p:sp>
      <p:grpSp>
        <p:nvGrpSpPr>
          <p:cNvPr id="7" name="组合 1"/>
          <p:cNvGrpSpPr/>
          <p:nvPr/>
        </p:nvGrpSpPr>
        <p:grpSpPr>
          <a:xfrm>
            <a:off x="1313044" y="1948968"/>
            <a:ext cx="802574" cy="799953"/>
            <a:chOff x="1750419" y="2597823"/>
            <a:chExt cx="1069913" cy="1066274"/>
          </a:xfrm>
        </p:grpSpPr>
        <p:sp>
          <p:nvSpPr>
            <p:cNvPr id="9" name="Oval 7"/>
            <p:cNvSpPr>
              <a:spLocks noChangeArrowheads="1"/>
            </p:cNvSpPr>
            <p:nvPr/>
          </p:nvSpPr>
          <p:spPr bwMode="auto">
            <a:xfrm>
              <a:off x="1750419" y="2597823"/>
              <a:ext cx="1069913" cy="1066274"/>
            </a:xfrm>
            <a:prstGeom prst="ellipse">
              <a:avLst/>
            </a:prstGeom>
            <a:solidFill>
              <a:schemeClr val="accent1"/>
            </a:solidFill>
            <a:ln>
              <a:noFill/>
            </a:ln>
          </p:spPr>
          <p:txBody>
            <a:bodyPr/>
            <a:lstStyle/>
            <a:p>
              <a:endParaRPr lang="zh-CN" altLang="en-US"/>
            </a:p>
          </p:txBody>
        </p:sp>
        <p:grpSp>
          <p:nvGrpSpPr>
            <p:cNvPr id="11" name="Group 19"/>
            <p:cNvGrpSpPr/>
            <p:nvPr/>
          </p:nvGrpSpPr>
          <p:grpSpPr bwMode="auto">
            <a:xfrm>
              <a:off x="2037913" y="2825270"/>
              <a:ext cx="494926" cy="602282"/>
              <a:chOff x="0" y="0"/>
              <a:chExt cx="272" cy="331"/>
            </a:xfrm>
          </p:grpSpPr>
          <p:sp>
            <p:nvSpPr>
              <p:cNvPr id="12" name="Freeform 20"/>
              <p:cNvSpPr/>
              <p:nvPr/>
            </p:nvSpPr>
            <p:spPr bwMode="auto">
              <a:xfrm>
                <a:off x="70" y="0"/>
                <a:ext cx="202" cy="208"/>
              </a:xfrm>
              <a:custGeom>
                <a:avLst/>
                <a:gdLst>
                  <a:gd name="T0" fmla="*/ 62 w 123"/>
                  <a:gd name="T1" fmla="*/ 33 h 127"/>
                  <a:gd name="T2" fmla="*/ 49 w 123"/>
                  <a:gd name="T3" fmla="*/ 30 h 127"/>
                  <a:gd name="T4" fmla="*/ 49 w 123"/>
                  <a:gd name="T5" fmla="*/ 0 h 127"/>
                  <a:gd name="T6" fmla="*/ 0 w 123"/>
                  <a:gd name="T7" fmla="*/ 48 h 127"/>
                  <a:gd name="T8" fmla="*/ 49 w 123"/>
                  <a:gd name="T9" fmla="*/ 95 h 127"/>
                  <a:gd name="T10" fmla="*/ 49 w 123"/>
                  <a:gd name="T11" fmla="*/ 65 h 127"/>
                  <a:gd name="T12" fmla="*/ 96 w 123"/>
                  <a:gd name="T13" fmla="*/ 107 h 127"/>
                  <a:gd name="T14" fmla="*/ 78 w 123"/>
                  <a:gd name="T15" fmla="*/ 127 h 127"/>
                  <a:gd name="T16" fmla="*/ 115 w 123"/>
                  <a:gd name="T17" fmla="*/ 98 h 127"/>
                  <a:gd name="T18" fmla="*/ 62 w 123"/>
                  <a:gd name="T19" fmla="*/ 3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2" y="33"/>
                    </a:moveTo>
                    <a:cubicBezTo>
                      <a:pt x="57" y="31"/>
                      <a:pt x="53" y="30"/>
                      <a:pt x="49" y="30"/>
                    </a:cubicBezTo>
                    <a:cubicBezTo>
                      <a:pt x="49" y="0"/>
                      <a:pt x="49" y="0"/>
                      <a:pt x="49" y="0"/>
                    </a:cubicBezTo>
                    <a:cubicBezTo>
                      <a:pt x="0" y="48"/>
                      <a:pt x="0" y="48"/>
                      <a:pt x="0" y="48"/>
                    </a:cubicBezTo>
                    <a:cubicBezTo>
                      <a:pt x="49" y="95"/>
                      <a:pt x="49" y="95"/>
                      <a:pt x="49" y="95"/>
                    </a:cubicBezTo>
                    <a:cubicBezTo>
                      <a:pt x="49" y="65"/>
                      <a:pt x="49" y="65"/>
                      <a:pt x="49" y="65"/>
                    </a:cubicBezTo>
                    <a:cubicBezTo>
                      <a:pt x="86" y="67"/>
                      <a:pt x="102" y="86"/>
                      <a:pt x="96" y="107"/>
                    </a:cubicBezTo>
                    <a:cubicBezTo>
                      <a:pt x="93" y="116"/>
                      <a:pt x="86" y="123"/>
                      <a:pt x="78" y="127"/>
                    </a:cubicBezTo>
                    <a:cubicBezTo>
                      <a:pt x="96" y="123"/>
                      <a:pt x="111" y="113"/>
                      <a:pt x="115" y="98"/>
                    </a:cubicBezTo>
                    <a:cubicBezTo>
                      <a:pt x="123" y="72"/>
                      <a:pt x="99" y="43"/>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21"/>
              <p:cNvSpPr/>
              <p:nvPr/>
            </p:nvSpPr>
            <p:spPr bwMode="auto">
              <a:xfrm>
                <a:off x="0" y="123"/>
                <a:ext cx="202" cy="208"/>
              </a:xfrm>
              <a:custGeom>
                <a:avLst/>
                <a:gdLst>
                  <a:gd name="T0" fmla="*/ 61 w 123"/>
                  <a:gd name="T1" fmla="*/ 94 h 127"/>
                  <a:gd name="T2" fmla="*/ 74 w 123"/>
                  <a:gd name="T3" fmla="*/ 97 h 127"/>
                  <a:gd name="T4" fmla="*/ 74 w 123"/>
                  <a:gd name="T5" fmla="*/ 127 h 127"/>
                  <a:gd name="T6" fmla="*/ 123 w 123"/>
                  <a:gd name="T7" fmla="*/ 79 h 127"/>
                  <a:gd name="T8" fmla="*/ 74 w 123"/>
                  <a:gd name="T9" fmla="*/ 31 h 127"/>
                  <a:gd name="T10" fmla="*/ 74 w 123"/>
                  <a:gd name="T11" fmla="*/ 62 h 127"/>
                  <a:gd name="T12" fmla="*/ 27 w 123"/>
                  <a:gd name="T13" fmla="*/ 20 h 127"/>
                  <a:gd name="T14" fmla="*/ 45 w 123"/>
                  <a:gd name="T15" fmla="*/ 0 h 127"/>
                  <a:gd name="T16" fmla="*/ 8 w 123"/>
                  <a:gd name="T17" fmla="*/ 29 h 127"/>
                  <a:gd name="T18" fmla="*/ 61 w 123"/>
                  <a:gd name="T19"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1" y="94"/>
                    </a:moveTo>
                    <a:cubicBezTo>
                      <a:pt x="66" y="96"/>
                      <a:pt x="70" y="96"/>
                      <a:pt x="74" y="97"/>
                    </a:cubicBezTo>
                    <a:cubicBezTo>
                      <a:pt x="74" y="127"/>
                      <a:pt x="74" y="127"/>
                      <a:pt x="74" y="127"/>
                    </a:cubicBezTo>
                    <a:cubicBezTo>
                      <a:pt x="123" y="79"/>
                      <a:pt x="123" y="79"/>
                      <a:pt x="123" y="79"/>
                    </a:cubicBezTo>
                    <a:cubicBezTo>
                      <a:pt x="74" y="31"/>
                      <a:pt x="74" y="31"/>
                      <a:pt x="74" y="31"/>
                    </a:cubicBezTo>
                    <a:cubicBezTo>
                      <a:pt x="74" y="62"/>
                      <a:pt x="74" y="62"/>
                      <a:pt x="74" y="62"/>
                    </a:cubicBezTo>
                    <a:cubicBezTo>
                      <a:pt x="37" y="59"/>
                      <a:pt x="21" y="41"/>
                      <a:pt x="27" y="20"/>
                    </a:cubicBezTo>
                    <a:cubicBezTo>
                      <a:pt x="30" y="11"/>
                      <a:pt x="37" y="4"/>
                      <a:pt x="45" y="0"/>
                    </a:cubicBezTo>
                    <a:cubicBezTo>
                      <a:pt x="27" y="4"/>
                      <a:pt x="12" y="14"/>
                      <a:pt x="8" y="29"/>
                    </a:cubicBezTo>
                    <a:cubicBezTo>
                      <a:pt x="0" y="55"/>
                      <a:pt x="24" y="84"/>
                      <a:pt x="6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5" name="Line 12"/>
          <p:cNvSpPr>
            <a:spLocks noChangeShapeType="1"/>
          </p:cNvSpPr>
          <p:nvPr/>
        </p:nvSpPr>
        <p:spPr bwMode="auto">
          <a:xfrm>
            <a:off x="5619726" y="3059637"/>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p>
        </p:txBody>
      </p:sp>
      <p:sp>
        <p:nvSpPr>
          <p:cNvPr id="17" name="Freeform 14"/>
          <p:cNvSpPr/>
          <p:nvPr/>
        </p:nvSpPr>
        <p:spPr bwMode="auto">
          <a:xfrm>
            <a:off x="4990497" y="1445244"/>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3"/>
          </a:solidFill>
          <a:ln>
            <a:noFill/>
          </a:ln>
        </p:spPr>
        <p:txBody>
          <a:bodyPr lIns="68594" tIns="34297" rIns="68594" bIns="34297"/>
          <a:lstStyle/>
          <a:p>
            <a:endParaRPr lang="zh-CN" altLang="en-US"/>
          </a:p>
        </p:txBody>
      </p:sp>
      <p:grpSp>
        <p:nvGrpSpPr>
          <p:cNvPr id="14" name="组合 13"/>
          <p:cNvGrpSpPr/>
          <p:nvPr/>
        </p:nvGrpSpPr>
        <p:grpSpPr>
          <a:xfrm>
            <a:off x="5218439" y="1948968"/>
            <a:ext cx="802574" cy="799953"/>
            <a:chOff x="6956709" y="2597823"/>
            <a:chExt cx="1069913" cy="1066274"/>
          </a:xfrm>
        </p:grpSpPr>
        <p:sp>
          <p:nvSpPr>
            <p:cNvPr id="16" name="Oval 13"/>
            <p:cNvSpPr>
              <a:spLocks noChangeArrowheads="1"/>
            </p:cNvSpPr>
            <p:nvPr/>
          </p:nvSpPr>
          <p:spPr bwMode="auto">
            <a:xfrm>
              <a:off x="6956709" y="2597823"/>
              <a:ext cx="1069913" cy="1066274"/>
            </a:xfrm>
            <a:prstGeom prst="ellipse">
              <a:avLst/>
            </a:prstGeom>
            <a:solidFill>
              <a:schemeClr val="accent3"/>
            </a:solidFill>
            <a:ln>
              <a:noFill/>
            </a:ln>
          </p:spPr>
          <p:txBody>
            <a:bodyPr/>
            <a:lstStyle/>
            <a:p>
              <a:endParaRPr lang="zh-CN" altLang="en-US"/>
            </a:p>
          </p:txBody>
        </p:sp>
        <p:grpSp>
          <p:nvGrpSpPr>
            <p:cNvPr id="18" name="Group 22"/>
            <p:cNvGrpSpPr/>
            <p:nvPr/>
          </p:nvGrpSpPr>
          <p:grpSpPr bwMode="auto">
            <a:xfrm>
              <a:off x="7266038" y="2947182"/>
              <a:ext cx="453076" cy="413044"/>
              <a:chOff x="0" y="0"/>
              <a:chExt cx="249" cy="227"/>
            </a:xfrm>
          </p:grpSpPr>
          <p:sp>
            <p:nvSpPr>
              <p:cNvPr id="19" name="Rectangle 23"/>
              <p:cNvSpPr>
                <a:spLocks noChangeArrowheads="1"/>
              </p:cNvSpPr>
              <p:nvPr/>
            </p:nvSpPr>
            <p:spPr bwMode="auto">
              <a:xfrm>
                <a:off x="36" y="192"/>
                <a:ext cx="17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 name="Rectangle 24"/>
              <p:cNvSpPr>
                <a:spLocks noChangeArrowheads="1"/>
              </p:cNvSpPr>
              <p:nvPr/>
            </p:nvSpPr>
            <p:spPr bwMode="auto">
              <a:xfrm>
                <a:off x="77" y="28"/>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 name="Rectangle 25"/>
              <p:cNvSpPr>
                <a:spLocks noChangeArrowheads="1"/>
              </p:cNvSpPr>
              <p:nvPr/>
            </p:nvSpPr>
            <p:spPr bwMode="auto">
              <a:xfrm>
                <a:off x="77" y="51"/>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 name="Rectangle 26"/>
              <p:cNvSpPr>
                <a:spLocks noChangeArrowheads="1"/>
              </p:cNvSpPr>
              <p:nvPr/>
            </p:nvSpPr>
            <p:spPr bwMode="auto">
              <a:xfrm>
                <a:off x="77" y="72"/>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 name="Freeform 27"/>
              <p:cNvSpPr>
                <a:spLocks noEditPoints="1"/>
              </p:cNvSpPr>
              <p:nvPr/>
            </p:nvSpPr>
            <p:spPr bwMode="auto">
              <a:xfrm>
                <a:off x="0" y="0"/>
                <a:ext cx="249" cy="227"/>
              </a:xfrm>
              <a:custGeom>
                <a:avLst/>
                <a:gdLst>
                  <a:gd name="T0" fmla="*/ 135 w 152"/>
                  <a:gd name="T1" fmla="*/ 70 h 138"/>
                  <a:gd name="T2" fmla="*/ 118 w 152"/>
                  <a:gd name="T3" fmla="*/ 70 h 138"/>
                  <a:gd name="T4" fmla="*/ 118 w 152"/>
                  <a:gd name="T5" fmla="*/ 0 h 138"/>
                  <a:gd name="T6" fmla="*/ 34 w 152"/>
                  <a:gd name="T7" fmla="*/ 0 h 138"/>
                  <a:gd name="T8" fmla="*/ 34 w 152"/>
                  <a:gd name="T9" fmla="*/ 70 h 138"/>
                  <a:gd name="T10" fmla="*/ 17 w 152"/>
                  <a:gd name="T11" fmla="*/ 70 h 138"/>
                  <a:gd name="T12" fmla="*/ 0 w 152"/>
                  <a:gd name="T13" fmla="*/ 87 h 138"/>
                  <a:gd name="T14" fmla="*/ 0 w 152"/>
                  <a:gd name="T15" fmla="*/ 121 h 138"/>
                  <a:gd name="T16" fmla="*/ 17 w 152"/>
                  <a:gd name="T17" fmla="*/ 138 h 138"/>
                  <a:gd name="T18" fmla="*/ 135 w 152"/>
                  <a:gd name="T19" fmla="*/ 138 h 138"/>
                  <a:gd name="T20" fmla="*/ 152 w 152"/>
                  <a:gd name="T21" fmla="*/ 121 h 138"/>
                  <a:gd name="T22" fmla="*/ 152 w 152"/>
                  <a:gd name="T23" fmla="*/ 87 h 138"/>
                  <a:gd name="T24" fmla="*/ 135 w 152"/>
                  <a:gd name="T25" fmla="*/ 70 h 138"/>
                  <a:gd name="T26" fmla="*/ 40 w 152"/>
                  <a:gd name="T27" fmla="*/ 6 h 138"/>
                  <a:gd name="T28" fmla="*/ 111 w 152"/>
                  <a:gd name="T29" fmla="*/ 6 h 138"/>
                  <a:gd name="T30" fmla="*/ 111 w 152"/>
                  <a:gd name="T31" fmla="*/ 70 h 138"/>
                  <a:gd name="T32" fmla="*/ 40 w 152"/>
                  <a:gd name="T33" fmla="*/ 70 h 138"/>
                  <a:gd name="T34" fmla="*/ 40 w 152"/>
                  <a:gd name="T35" fmla="*/ 6 h 138"/>
                  <a:gd name="T36" fmla="*/ 145 w 152"/>
                  <a:gd name="T37" fmla="*/ 121 h 138"/>
                  <a:gd name="T38" fmla="*/ 135 w 152"/>
                  <a:gd name="T39" fmla="*/ 131 h 138"/>
                  <a:gd name="T40" fmla="*/ 17 w 152"/>
                  <a:gd name="T41" fmla="*/ 131 h 138"/>
                  <a:gd name="T42" fmla="*/ 7 w 152"/>
                  <a:gd name="T43" fmla="*/ 121 h 138"/>
                  <a:gd name="T44" fmla="*/ 7 w 152"/>
                  <a:gd name="T45" fmla="*/ 87 h 138"/>
                  <a:gd name="T46" fmla="*/ 17 w 152"/>
                  <a:gd name="T47" fmla="*/ 77 h 138"/>
                  <a:gd name="T48" fmla="*/ 135 w 152"/>
                  <a:gd name="T49" fmla="*/ 77 h 138"/>
                  <a:gd name="T50" fmla="*/ 145 w 152"/>
                  <a:gd name="T51" fmla="*/ 87 h 138"/>
                  <a:gd name="T52" fmla="*/ 145 w 152"/>
                  <a:gd name="T53" fmla="*/ 1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138">
                    <a:moveTo>
                      <a:pt x="135" y="70"/>
                    </a:moveTo>
                    <a:cubicBezTo>
                      <a:pt x="118" y="70"/>
                      <a:pt x="118" y="70"/>
                      <a:pt x="118" y="70"/>
                    </a:cubicBezTo>
                    <a:cubicBezTo>
                      <a:pt x="118" y="0"/>
                      <a:pt x="118" y="0"/>
                      <a:pt x="118" y="0"/>
                    </a:cubicBezTo>
                    <a:cubicBezTo>
                      <a:pt x="34" y="0"/>
                      <a:pt x="34" y="0"/>
                      <a:pt x="34" y="0"/>
                    </a:cubicBezTo>
                    <a:cubicBezTo>
                      <a:pt x="34" y="70"/>
                      <a:pt x="34" y="70"/>
                      <a:pt x="34" y="70"/>
                    </a:cubicBezTo>
                    <a:cubicBezTo>
                      <a:pt x="17" y="70"/>
                      <a:pt x="17" y="70"/>
                      <a:pt x="17" y="70"/>
                    </a:cubicBezTo>
                    <a:cubicBezTo>
                      <a:pt x="8" y="70"/>
                      <a:pt x="0" y="78"/>
                      <a:pt x="0" y="87"/>
                    </a:cubicBezTo>
                    <a:cubicBezTo>
                      <a:pt x="0" y="121"/>
                      <a:pt x="0" y="121"/>
                      <a:pt x="0" y="121"/>
                    </a:cubicBezTo>
                    <a:cubicBezTo>
                      <a:pt x="0" y="130"/>
                      <a:pt x="8" y="138"/>
                      <a:pt x="17" y="138"/>
                    </a:cubicBezTo>
                    <a:cubicBezTo>
                      <a:pt x="135" y="138"/>
                      <a:pt x="135" y="138"/>
                      <a:pt x="135" y="138"/>
                    </a:cubicBezTo>
                    <a:cubicBezTo>
                      <a:pt x="144" y="138"/>
                      <a:pt x="152" y="130"/>
                      <a:pt x="152" y="121"/>
                    </a:cubicBezTo>
                    <a:cubicBezTo>
                      <a:pt x="152" y="87"/>
                      <a:pt x="152" y="87"/>
                      <a:pt x="152" y="87"/>
                    </a:cubicBezTo>
                    <a:cubicBezTo>
                      <a:pt x="152" y="78"/>
                      <a:pt x="144" y="70"/>
                      <a:pt x="135" y="70"/>
                    </a:cubicBezTo>
                    <a:close/>
                    <a:moveTo>
                      <a:pt x="40" y="6"/>
                    </a:moveTo>
                    <a:cubicBezTo>
                      <a:pt x="111" y="6"/>
                      <a:pt x="111" y="6"/>
                      <a:pt x="111" y="6"/>
                    </a:cubicBezTo>
                    <a:cubicBezTo>
                      <a:pt x="111" y="70"/>
                      <a:pt x="111" y="70"/>
                      <a:pt x="111" y="70"/>
                    </a:cubicBezTo>
                    <a:cubicBezTo>
                      <a:pt x="40" y="70"/>
                      <a:pt x="40" y="70"/>
                      <a:pt x="40" y="70"/>
                    </a:cubicBezTo>
                    <a:lnTo>
                      <a:pt x="40" y="6"/>
                    </a:lnTo>
                    <a:close/>
                    <a:moveTo>
                      <a:pt x="145" y="121"/>
                    </a:moveTo>
                    <a:cubicBezTo>
                      <a:pt x="145" y="127"/>
                      <a:pt x="140" y="131"/>
                      <a:pt x="135" y="131"/>
                    </a:cubicBezTo>
                    <a:cubicBezTo>
                      <a:pt x="17" y="131"/>
                      <a:pt x="17" y="131"/>
                      <a:pt x="17" y="131"/>
                    </a:cubicBezTo>
                    <a:cubicBezTo>
                      <a:pt x="12" y="131"/>
                      <a:pt x="7" y="127"/>
                      <a:pt x="7" y="121"/>
                    </a:cubicBezTo>
                    <a:cubicBezTo>
                      <a:pt x="7" y="87"/>
                      <a:pt x="7" y="87"/>
                      <a:pt x="7" y="87"/>
                    </a:cubicBezTo>
                    <a:cubicBezTo>
                      <a:pt x="7" y="81"/>
                      <a:pt x="12" y="77"/>
                      <a:pt x="17" y="77"/>
                    </a:cubicBezTo>
                    <a:cubicBezTo>
                      <a:pt x="135" y="77"/>
                      <a:pt x="135" y="77"/>
                      <a:pt x="135" y="77"/>
                    </a:cubicBezTo>
                    <a:cubicBezTo>
                      <a:pt x="140" y="77"/>
                      <a:pt x="145" y="81"/>
                      <a:pt x="145" y="87"/>
                    </a:cubicBezTo>
                    <a:lnTo>
                      <a:pt x="145"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Oval 28"/>
              <p:cNvSpPr>
                <a:spLocks noChangeArrowheads="1"/>
              </p:cNvSpPr>
              <p:nvPr/>
            </p:nvSpPr>
            <p:spPr bwMode="auto">
              <a:xfrm>
                <a:off x="36" y="143"/>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Oval 29"/>
              <p:cNvSpPr>
                <a:spLocks noChangeArrowheads="1"/>
              </p:cNvSpPr>
              <p:nvPr/>
            </p:nvSpPr>
            <p:spPr bwMode="auto">
              <a:xfrm>
                <a:off x="59" y="143"/>
                <a:ext cx="14"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27" name="Line 9"/>
          <p:cNvSpPr>
            <a:spLocks noChangeShapeType="1"/>
          </p:cNvSpPr>
          <p:nvPr/>
        </p:nvSpPr>
        <p:spPr bwMode="auto">
          <a:xfrm>
            <a:off x="3665070" y="3059637"/>
            <a:ext cx="0" cy="41499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68594" tIns="34297" rIns="68594" bIns="34297"/>
          <a:lstStyle/>
          <a:p>
            <a:endParaRPr lang="zh-CN" altLang="en-US"/>
          </a:p>
        </p:txBody>
      </p:sp>
      <p:sp>
        <p:nvSpPr>
          <p:cNvPr id="29" name="Freeform 11"/>
          <p:cNvSpPr/>
          <p:nvPr/>
        </p:nvSpPr>
        <p:spPr bwMode="auto">
          <a:xfrm>
            <a:off x="3035842" y="1445244"/>
            <a:ext cx="1313056" cy="1534380"/>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2"/>
          </a:solidFill>
          <a:ln>
            <a:noFill/>
          </a:ln>
        </p:spPr>
        <p:txBody>
          <a:bodyPr lIns="68594" tIns="34297" rIns="68594" bIns="34297"/>
          <a:lstStyle/>
          <a:p>
            <a:endParaRPr lang="zh-CN" altLang="en-US"/>
          </a:p>
        </p:txBody>
      </p:sp>
      <p:grpSp>
        <p:nvGrpSpPr>
          <p:cNvPr id="26" name="组合 6"/>
          <p:cNvGrpSpPr/>
          <p:nvPr/>
        </p:nvGrpSpPr>
        <p:grpSpPr>
          <a:xfrm>
            <a:off x="3263784" y="1948968"/>
            <a:ext cx="802574" cy="799953"/>
            <a:chOff x="4350955" y="2597823"/>
            <a:chExt cx="1069913" cy="1066274"/>
          </a:xfrm>
        </p:grpSpPr>
        <p:sp>
          <p:nvSpPr>
            <p:cNvPr id="28" name="Oval 10"/>
            <p:cNvSpPr>
              <a:spLocks noChangeArrowheads="1"/>
            </p:cNvSpPr>
            <p:nvPr/>
          </p:nvSpPr>
          <p:spPr bwMode="auto">
            <a:xfrm>
              <a:off x="4350955" y="2597823"/>
              <a:ext cx="1069913" cy="1066274"/>
            </a:xfrm>
            <a:prstGeom prst="ellipse">
              <a:avLst/>
            </a:prstGeom>
            <a:solidFill>
              <a:schemeClr val="accent2"/>
            </a:solidFill>
            <a:ln>
              <a:noFill/>
            </a:ln>
          </p:spPr>
          <p:txBody>
            <a:bodyPr/>
            <a:lstStyle/>
            <a:p>
              <a:endParaRPr lang="zh-CN" altLang="en-US"/>
            </a:p>
          </p:txBody>
        </p:sp>
        <p:sp>
          <p:nvSpPr>
            <p:cNvPr id="30" name="Freeform 30"/>
            <p:cNvSpPr>
              <a:spLocks noEditPoints="1"/>
            </p:cNvSpPr>
            <p:nvPr/>
          </p:nvSpPr>
          <p:spPr bwMode="auto">
            <a:xfrm>
              <a:off x="4638449" y="2899873"/>
              <a:ext cx="494926" cy="462173"/>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p>
              <a:endParaRPr lang="zh-CN" altLang="en-US"/>
            </a:p>
          </p:txBody>
        </p:sp>
      </p:grpSp>
      <p:sp>
        <p:nvSpPr>
          <p:cNvPr id="31" name="文本框 13"/>
          <p:cNvSpPr txBox="1">
            <a:spLocks noChangeArrowheads="1"/>
          </p:cNvSpPr>
          <p:nvPr/>
        </p:nvSpPr>
        <p:spPr bwMode="auto">
          <a:xfrm>
            <a:off x="769173" y="3631944"/>
            <a:ext cx="1868189"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ea"/>
                <a:ea typeface="+mn-ea"/>
              </a:rPr>
              <a:t>在此位置添加你内容</a:t>
            </a:r>
          </a:p>
        </p:txBody>
      </p:sp>
      <p:sp>
        <p:nvSpPr>
          <p:cNvPr id="32" name="文本框 18"/>
          <p:cNvSpPr txBox="1">
            <a:spLocks noChangeArrowheads="1"/>
          </p:cNvSpPr>
          <p:nvPr/>
        </p:nvSpPr>
        <p:spPr bwMode="auto">
          <a:xfrm>
            <a:off x="754255" y="3932075"/>
            <a:ext cx="1920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900" dirty="0">
                <a:solidFill>
                  <a:schemeClr val="bg1">
                    <a:lumMod val="50000"/>
                  </a:schemeClr>
                </a:solidFill>
                <a:latin typeface="+mn-ea"/>
                <a:ea typeface="+mn-ea"/>
              </a:rPr>
              <a:t>点击输入详细内容，添加你的论文内容。点击输入详细内容</a:t>
            </a:r>
          </a:p>
        </p:txBody>
      </p:sp>
      <p:sp>
        <p:nvSpPr>
          <p:cNvPr id="33" name="文本框 13"/>
          <p:cNvSpPr txBox="1">
            <a:spLocks noChangeArrowheads="1"/>
          </p:cNvSpPr>
          <p:nvPr/>
        </p:nvSpPr>
        <p:spPr bwMode="auto">
          <a:xfrm>
            <a:off x="2719914" y="3631944"/>
            <a:ext cx="1868189"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ea"/>
                <a:ea typeface="+mn-ea"/>
              </a:rPr>
              <a:t>在此位置添加你内容</a:t>
            </a:r>
          </a:p>
        </p:txBody>
      </p:sp>
      <p:sp>
        <p:nvSpPr>
          <p:cNvPr id="34" name="文本框 18"/>
          <p:cNvSpPr txBox="1">
            <a:spLocks noChangeArrowheads="1"/>
          </p:cNvSpPr>
          <p:nvPr/>
        </p:nvSpPr>
        <p:spPr bwMode="auto">
          <a:xfrm>
            <a:off x="2704996" y="3932075"/>
            <a:ext cx="1920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900" dirty="0">
                <a:solidFill>
                  <a:schemeClr val="bg1">
                    <a:lumMod val="50000"/>
                  </a:schemeClr>
                </a:solidFill>
                <a:latin typeface="+mn-ea"/>
                <a:ea typeface="+mn-ea"/>
              </a:rPr>
              <a:t>点击输入详细内容，添加你的论文内容。点击输入详细内容</a:t>
            </a:r>
          </a:p>
        </p:txBody>
      </p:sp>
      <p:sp>
        <p:nvSpPr>
          <p:cNvPr id="35" name="文本框 13"/>
          <p:cNvSpPr txBox="1">
            <a:spLocks noChangeArrowheads="1"/>
          </p:cNvSpPr>
          <p:nvPr/>
        </p:nvSpPr>
        <p:spPr bwMode="auto">
          <a:xfrm>
            <a:off x="4691739" y="3631944"/>
            <a:ext cx="1868189"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ea"/>
                <a:ea typeface="+mn-ea"/>
              </a:rPr>
              <a:t>在此位置添加你内容</a:t>
            </a:r>
          </a:p>
        </p:txBody>
      </p:sp>
      <p:sp>
        <p:nvSpPr>
          <p:cNvPr id="36" name="文本框 18"/>
          <p:cNvSpPr txBox="1">
            <a:spLocks noChangeArrowheads="1"/>
          </p:cNvSpPr>
          <p:nvPr/>
        </p:nvSpPr>
        <p:spPr bwMode="auto">
          <a:xfrm>
            <a:off x="4721073" y="3932075"/>
            <a:ext cx="1920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900" dirty="0">
                <a:solidFill>
                  <a:schemeClr val="bg1">
                    <a:lumMod val="50000"/>
                  </a:schemeClr>
                </a:solidFill>
                <a:latin typeface="+mn-ea"/>
                <a:ea typeface="+mn-ea"/>
              </a:rPr>
              <a:t>点击输入详细内容，添加你的论文内容。点击输入详细内容</a:t>
            </a:r>
          </a:p>
        </p:txBody>
      </p:sp>
      <p:sp>
        <p:nvSpPr>
          <p:cNvPr id="37" name="文本框 13"/>
          <p:cNvSpPr txBox="1">
            <a:spLocks noChangeArrowheads="1"/>
          </p:cNvSpPr>
          <p:nvPr/>
        </p:nvSpPr>
        <p:spPr bwMode="auto">
          <a:xfrm>
            <a:off x="6576130" y="3627174"/>
            <a:ext cx="1868189" cy="2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ea"/>
                <a:ea typeface="+mn-ea"/>
              </a:rPr>
              <a:t>在此位置添加你内容</a:t>
            </a:r>
          </a:p>
        </p:txBody>
      </p:sp>
      <p:sp>
        <p:nvSpPr>
          <p:cNvPr id="38" name="文本框 18"/>
          <p:cNvSpPr txBox="1">
            <a:spLocks noChangeArrowheads="1"/>
          </p:cNvSpPr>
          <p:nvPr/>
        </p:nvSpPr>
        <p:spPr bwMode="auto">
          <a:xfrm>
            <a:off x="6671842" y="3927305"/>
            <a:ext cx="1920149"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4" tIns="34297" rIns="68594" bIns="34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900" dirty="0">
                <a:solidFill>
                  <a:schemeClr val="bg1">
                    <a:lumMod val="50000"/>
                  </a:schemeClr>
                </a:solidFill>
                <a:latin typeface="+mn-ea"/>
                <a:ea typeface="+mn-ea"/>
              </a:rPr>
              <a:t>点击输入详细内容，添加你的论文内容。点击输入详细内容</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750"/>
                                        <p:tgtEl>
                                          <p:spTgt spid="29"/>
                                        </p:tgtEl>
                                      </p:cBhvr>
                                    </p:animEffect>
                                    <p:anim calcmode="lin" valueType="num">
                                      <p:cBhvr>
                                        <p:cTn id="13" dur="750" fill="hold"/>
                                        <p:tgtEl>
                                          <p:spTgt spid="29"/>
                                        </p:tgtEl>
                                        <p:attrNameLst>
                                          <p:attrName>ppt_x</p:attrName>
                                        </p:attrNameLst>
                                      </p:cBhvr>
                                      <p:tavLst>
                                        <p:tav tm="0">
                                          <p:val>
                                            <p:strVal val="#ppt_x"/>
                                          </p:val>
                                        </p:tav>
                                        <p:tav tm="100000">
                                          <p:val>
                                            <p:strVal val="#ppt_x"/>
                                          </p:val>
                                        </p:tav>
                                      </p:tavLst>
                                    </p:anim>
                                    <p:anim calcmode="lin" valueType="num">
                                      <p:cBhvr>
                                        <p:cTn id="14" dur="75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750"/>
                                        <p:tgtEl>
                                          <p:spTgt spid="26"/>
                                        </p:tgtEl>
                                      </p:cBhvr>
                                    </p:animEffect>
                                    <p:anim calcmode="lin" valueType="num">
                                      <p:cBhvr>
                                        <p:cTn id="33" dur="750" fill="hold"/>
                                        <p:tgtEl>
                                          <p:spTgt spid="26"/>
                                        </p:tgtEl>
                                        <p:attrNameLst>
                                          <p:attrName>ppt_x</p:attrName>
                                        </p:attrNameLst>
                                      </p:cBhvr>
                                      <p:tavLst>
                                        <p:tav tm="0">
                                          <p:val>
                                            <p:strVal val="#ppt_x"/>
                                          </p:val>
                                        </p:tav>
                                        <p:tav tm="100000">
                                          <p:val>
                                            <p:strVal val="#ppt_x"/>
                                          </p:val>
                                        </p:tav>
                                      </p:tavLst>
                                    </p:anim>
                                    <p:anim calcmode="lin" valueType="num">
                                      <p:cBhvr>
                                        <p:cTn id="34" dur="750" fill="hold"/>
                                        <p:tgtEl>
                                          <p:spTgt spid="2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750"/>
                                        <p:tgtEl>
                                          <p:spTgt spid="14"/>
                                        </p:tgtEl>
                                      </p:cBhvr>
                                    </p:animEffect>
                                    <p:anim calcmode="lin" valueType="num">
                                      <p:cBhvr>
                                        <p:cTn id="38" dur="750" fill="hold"/>
                                        <p:tgtEl>
                                          <p:spTgt spid="14"/>
                                        </p:tgtEl>
                                        <p:attrNameLst>
                                          <p:attrName>ppt_x</p:attrName>
                                        </p:attrNameLst>
                                      </p:cBhvr>
                                      <p:tavLst>
                                        <p:tav tm="0">
                                          <p:val>
                                            <p:strVal val="#ppt_x"/>
                                          </p:val>
                                        </p:tav>
                                        <p:tav tm="100000">
                                          <p:val>
                                            <p:strVal val="#ppt_x"/>
                                          </p:val>
                                        </p:tav>
                                      </p:tavLst>
                                    </p:anim>
                                    <p:anim calcmode="lin" valueType="num">
                                      <p:cBhvr>
                                        <p:cTn id="39" dur="75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750"/>
                                        <p:tgtEl>
                                          <p:spTgt spid="2"/>
                                        </p:tgtEl>
                                      </p:cBhvr>
                                    </p:animEffect>
                                    <p:anim calcmode="lin" valueType="num">
                                      <p:cBhvr>
                                        <p:cTn id="43" dur="750" fill="hold"/>
                                        <p:tgtEl>
                                          <p:spTgt spid="2"/>
                                        </p:tgtEl>
                                        <p:attrNameLst>
                                          <p:attrName>ppt_x</p:attrName>
                                        </p:attrNameLst>
                                      </p:cBhvr>
                                      <p:tavLst>
                                        <p:tav tm="0">
                                          <p:val>
                                            <p:strVal val="#ppt_x"/>
                                          </p:val>
                                        </p:tav>
                                        <p:tav tm="100000">
                                          <p:val>
                                            <p:strVal val="#ppt_x"/>
                                          </p:val>
                                        </p:tav>
                                      </p:tavLst>
                                    </p:anim>
                                    <p:anim calcmode="lin" valueType="num">
                                      <p:cBhvr>
                                        <p:cTn id="44" dur="750" fill="hold"/>
                                        <p:tgtEl>
                                          <p:spTgt spid="2"/>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7" presetClass="entr" presetSubtype="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
                                          </p:val>
                                        </p:tav>
                                        <p:tav tm="100000">
                                          <p:val>
                                            <p:strVal val="#ppt_x"/>
                                          </p:val>
                                        </p:tav>
                                      </p:tavLst>
                                    </p:anim>
                                    <p:anim calcmode="lin" valueType="num">
                                      <p:cBhvr>
                                        <p:cTn id="49" dur="500" fill="hold"/>
                                        <p:tgtEl>
                                          <p:spTgt spid="8"/>
                                        </p:tgtEl>
                                        <p:attrNameLst>
                                          <p:attrName>ppt_y</p:attrName>
                                        </p:attrNameLst>
                                      </p:cBhvr>
                                      <p:tavLst>
                                        <p:tav tm="0">
                                          <p:val>
                                            <p:strVal val="#ppt_y-#ppt_h/2"/>
                                          </p:val>
                                        </p:tav>
                                        <p:tav tm="100000">
                                          <p:val>
                                            <p:strVal val="#ppt_y"/>
                                          </p:val>
                                        </p:tav>
                                      </p:tavLst>
                                    </p:anim>
                                    <p:anim calcmode="lin" valueType="num">
                                      <p:cBhvr>
                                        <p:cTn id="50" dur="500" fill="hold"/>
                                        <p:tgtEl>
                                          <p:spTgt spid="8"/>
                                        </p:tgtEl>
                                        <p:attrNameLst>
                                          <p:attrName>ppt_w</p:attrName>
                                        </p:attrNameLst>
                                      </p:cBhvr>
                                      <p:tavLst>
                                        <p:tav tm="0">
                                          <p:val>
                                            <p:strVal val="#ppt_w"/>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ppt_x</p:attrName>
                                        </p:attrNameLst>
                                      </p:cBhvr>
                                      <p:tavLst>
                                        <p:tav tm="0">
                                          <p:val>
                                            <p:strVal val="#ppt_x"/>
                                          </p:val>
                                        </p:tav>
                                        <p:tav tm="100000">
                                          <p:val>
                                            <p:strVal val="#ppt_x"/>
                                          </p:val>
                                        </p:tav>
                                      </p:tavLst>
                                    </p:anim>
                                    <p:anim calcmode="lin" valueType="num">
                                      <p:cBhvr>
                                        <p:cTn id="55" dur="500" fill="hold"/>
                                        <p:tgtEl>
                                          <p:spTgt spid="27"/>
                                        </p:tgtEl>
                                        <p:attrNameLst>
                                          <p:attrName>ppt_y</p:attrName>
                                        </p:attrNameLst>
                                      </p:cBhvr>
                                      <p:tavLst>
                                        <p:tav tm="0">
                                          <p:val>
                                            <p:strVal val="#ppt_y-#ppt_h/2"/>
                                          </p:val>
                                        </p:tav>
                                        <p:tav tm="100000">
                                          <p:val>
                                            <p:strVal val="#ppt_y"/>
                                          </p:val>
                                        </p:tav>
                                      </p:tavLst>
                                    </p:anim>
                                    <p:anim calcmode="lin" valueType="num">
                                      <p:cBhvr>
                                        <p:cTn id="56" dur="500" fill="hold"/>
                                        <p:tgtEl>
                                          <p:spTgt spid="27"/>
                                        </p:tgtEl>
                                        <p:attrNameLst>
                                          <p:attrName>ppt_w</p:attrName>
                                        </p:attrNameLst>
                                      </p:cBhvr>
                                      <p:tavLst>
                                        <p:tav tm="0">
                                          <p:val>
                                            <p:strVal val="#ppt_w"/>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ppt_h/2"/>
                                          </p:val>
                                        </p:tav>
                                        <p:tav tm="100000">
                                          <p:val>
                                            <p:strVal val="#ppt_y"/>
                                          </p:val>
                                        </p:tav>
                                      </p:tavLst>
                                    </p:anim>
                                    <p:anim calcmode="lin" valueType="num">
                                      <p:cBhvr>
                                        <p:cTn id="62" dur="500" fill="hold"/>
                                        <p:tgtEl>
                                          <p:spTgt spid="15"/>
                                        </p:tgtEl>
                                        <p:attrNameLst>
                                          <p:attrName>ppt_w</p:attrName>
                                        </p:attrNameLst>
                                      </p:cBhvr>
                                      <p:tavLst>
                                        <p:tav tm="0">
                                          <p:val>
                                            <p:strVal val="#ppt_w"/>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ppt_x</p:attrName>
                                        </p:attrNameLst>
                                      </p:cBhvr>
                                      <p:tavLst>
                                        <p:tav tm="0">
                                          <p:val>
                                            <p:strVal val="#ppt_x"/>
                                          </p:val>
                                        </p:tav>
                                        <p:tav tm="100000">
                                          <p:val>
                                            <p:strVal val="#ppt_x"/>
                                          </p:val>
                                        </p:tav>
                                      </p:tavLst>
                                    </p:anim>
                                    <p:anim calcmode="lin" valueType="num">
                                      <p:cBhvr>
                                        <p:cTn id="67" dur="500" fill="hold"/>
                                        <p:tgtEl>
                                          <p:spTgt spid="3"/>
                                        </p:tgtEl>
                                        <p:attrNameLst>
                                          <p:attrName>ppt_y</p:attrName>
                                        </p:attrNameLst>
                                      </p:cBhvr>
                                      <p:tavLst>
                                        <p:tav tm="0">
                                          <p:val>
                                            <p:strVal val="#ppt_y-#ppt_h/2"/>
                                          </p:val>
                                        </p:tav>
                                        <p:tav tm="100000">
                                          <p:val>
                                            <p:strVal val="#ppt_y"/>
                                          </p:val>
                                        </p:tav>
                                      </p:tavLst>
                                    </p:anim>
                                    <p:anim calcmode="lin" valueType="num">
                                      <p:cBhvr>
                                        <p:cTn id="68" dur="500" fill="hold"/>
                                        <p:tgtEl>
                                          <p:spTgt spid="3"/>
                                        </p:tgtEl>
                                        <p:attrNameLst>
                                          <p:attrName>ppt_w</p:attrName>
                                        </p:attrNameLst>
                                      </p:cBhvr>
                                      <p:tavLst>
                                        <p:tav tm="0">
                                          <p:val>
                                            <p:strVal val="#ppt_w"/>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childTnLst>
                                </p:cTn>
                              </p:par>
                            </p:childTnLst>
                          </p:cTn>
                        </p:par>
                        <p:par>
                          <p:cTn id="70" fill="hold">
                            <p:stCondLst>
                              <p:cond delay="1500"/>
                            </p:stCondLst>
                            <p:childTnLst>
                              <p:par>
                                <p:cTn id="71" presetID="42"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anim calcmode="lin" valueType="num">
                                      <p:cBhvr>
                                        <p:cTn id="74" dur="500" fill="hold"/>
                                        <p:tgtEl>
                                          <p:spTgt spid="31"/>
                                        </p:tgtEl>
                                        <p:attrNameLst>
                                          <p:attrName>ppt_x</p:attrName>
                                        </p:attrNameLst>
                                      </p:cBhvr>
                                      <p:tavLst>
                                        <p:tav tm="0">
                                          <p:val>
                                            <p:strVal val="#ppt_x"/>
                                          </p:val>
                                        </p:tav>
                                        <p:tav tm="100000">
                                          <p:val>
                                            <p:strVal val="#ppt_x"/>
                                          </p:val>
                                        </p:tav>
                                      </p:tavLst>
                                    </p:anim>
                                    <p:anim calcmode="lin" valueType="num">
                                      <p:cBhvr>
                                        <p:cTn id="75" dur="500" fill="hold"/>
                                        <p:tgtEl>
                                          <p:spTgt spid="3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anim calcmode="lin" valueType="num">
                                      <p:cBhvr>
                                        <p:cTn id="84" dur="500" fill="hold"/>
                                        <p:tgtEl>
                                          <p:spTgt spid="33"/>
                                        </p:tgtEl>
                                        <p:attrNameLst>
                                          <p:attrName>ppt_x</p:attrName>
                                        </p:attrNameLst>
                                      </p:cBhvr>
                                      <p:tavLst>
                                        <p:tav tm="0">
                                          <p:val>
                                            <p:strVal val="#ppt_x"/>
                                          </p:val>
                                        </p:tav>
                                        <p:tav tm="100000">
                                          <p:val>
                                            <p:strVal val="#ppt_x"/>
                                          </p:val>
                                        </p:tav>
                                      </p:tavLst>
                                    </p:anim>
                                    <p:anim calcmode="lin" valueType="num">
                                      <p:cBhvr>
                                        <p:cTn id="85" dur="500" fill="hold"/>
                                        <p:tgtEl>
                                          <p:spTgt spid="33"/>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anim calcmode="lin" valueType="num">
                                      <p:cBhvr>
                                        <p:cTn id="89" dur="500" fill="hold"/>
                                        <p:tgtEl>
                                          <p:spTgt spid="34"/>
                                        </p:tgtEl>
                                        <p:attrNameLst>
                                          <p:attrName>ppt_x</p:attrName>
                                        </p:attrNameLst>
                                      </p:cBhvr>
                                      <p:tavLst>
                                        <p:tav tm="0">
                                          <p:val>
                                            <p:strVal val="#ppt_x"/>
                                          </p:val>
                                        </p:tav>
                                        <p:tav tm="100000">
                                          <p:val>
                                            <p:strVal val="#ppt_x"/>
                                          </p:val>
                                        </p:tav>
                                      </p:tavLst>
                                    </p:anim>
                                    <p:anim calcmode="lin" valueType="num">
                                      <p:cBhvr>
                                        <p:cTn id="90" dur="500" fill="hold"/>
                                        <p:tgtEl>
                                          <p:spTgt spid="3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strVal val="#ppt_x"/>
                                          </p:val>
                                        </p:tav>
                                        <p:tav tm="100000">
                                          <p:val>
                                            <p:strVal val="#ppt_x"/>
                                          </p:val>
                                        </p:tav>
                                      </p:tavLst>
                                    </p:anim>
                                    <p:anim calcmode="lin" valueType="num">
                                      <p:cBhvr>
                                        <p:cTn id="95" dur="500" fill="hold"/>
                                        <p:tgtEl>
                                          <p:spTgt spid="35"/>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anim calcmode="lin" valueType="num">
                                      <p:cBhvr>
                                        <p:cTn id="99" dur="500" fill="hold"/>
                                        <p:tgtEl>
                                          <p:spTgt spid="36"/>
                                        </p:tgtEl>
                                        <p:attrNameLst>
                                          <p:attrName>ppt_x</p:attrName>
                                        </p:attrNameLst>
                                      </p:cBhvr>
                                      <p:tavLst>
                                        <p:tav tm="0">
                                          <p:val>
                                            <p:strVal val="#ppt_x"/>
                                          </p:val>
                                        </p:tav>
                                        <p:tav tm="100000">
                                          <p:val>
                                            <p:strVal val="#ppt_x"/>
                                          </p:val>
                                        </p:tav>
                                      </p:tavLst>
                                    </p:anim>
                                    <p:anim calcmode="lin" valueType="num">
                                      <p:cBhvr>
                                        <p:cTn id="100" dur="500" fill="hold"/>
                                        <p:tgtEl>
                                          <p:spTgt spid="3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anim calcmode="lin" valueType="num">
                                      <p:cBhvr>
                                        <p:cTn id="104" dur="500" fill="hold"/>
                                        <p:tgtEl>
                                          <p:spTgt spid="37"/>
                                        </p:tgtEl>
                                        <p:attrNameLst>
                                          <p:attrName>ppt_x</p:attrName>
                                        </p:attrNameLst>
                                      </p:cBhvr>
                                      <p:tavLst>
                                        <p:tav tm="0">
                                          <p:val>
                                            <p:strVal val="#ppt_x"/>
                                          </p:val>
                                        </p:tav>
                                        <p:tav tm="100000">
                                          <p:val>
                                            <p:strVal val="#ppt_x"/>
                                          </p:val>
                                        </p:tav>
                                      </p:tavLst>
                                    </p:anim>
                                    <p:anim calcmode="lin" valueType="num">
                                      <p:cBhvr>
                                        <p:cTn id="105" dur="500" fill="hold"/>
                                        <p:tgtEl>
                                          <p:spTgt spid="37"/>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anim calcmode="lin" valueType="num">
                                      <p:cBhvr>
                                        <p:cTn id="109" dur="500" fill="hold"/>
                                        <p:tgtEl>
                                          <p:spTgt spid="38"/>
                                        </p:tgtEl>
                                        <p:attrNameLst>
                                          <p:attrName>ppt_x</p:attrName>
                                        </p:attrNameLst>
                                      </p:cBhvr>
                                      <p:tavLst>
                                        <p:tav tm="0">
                                          <p:val>
                                            <p:strVal val="#ppt_x"/>
                                          </p:val>
                                        </p:tav>
                                        <p:tav tm="100000">
                                          <p:val>
                                            <p:strVal val="#ppt_x"/>
                                          </p:val>
                                        </p:tav>
                                      </p:tavLst>
                                    </p:anim>
                                    <p:anim calcmode="lin" valueType="num">
                                      <p:cBhvr>
                                        <p:cTn id="110"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15" grpId="0" animBg="1"/>
      <p:bldP spid="17" grpId="0" animBg="1"/>
      <p:bldP spid="27" grpId="0" animBg="1"/>
      <p:bldP spid="29" grpId="0" animBg="1"/>
      <p:bldP spid="31" grpId="0"/>
      <p:bldP spid="32" grpId="0"/>
      <p:bldP spid="33" grpId="0"/>
      <p:bldP spid="34" grpId="0"/>
      <p:bldP spid="35" grpId="0"/>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41.pptx"/>
</p:tagLst>
</file>

<file path=ppt/theme/theme1.xml><?xml version="1.0" encoding="utf-8"?>
<a:theme xmlns:a="http://schemas.openxmlformats.org/drawingml/2006/main" name="1_自定义设计方案">
  <a:themeElements>
    <a:clrScheme name="自定义 1260">
      <a:dk1>
        <a:sysClr val="windowText" lastClr="000000"/>
      </a:dk1>
      <a:lt1>
        <a:sysClr val="window" lastClr="FFFFFF"/>
      </a:lt1>
      <a:dk2>
        <a:srgbClr val="004646"/>
      </a:dk2>
      <a:lt2>
        <a:srgbClr val="7F7F7F"/>
      </a:lt2>
      <a:accent1>
        <a:srgbClr val="268868"/>
      </a:accent1>
      <a:accent2>
        <a:srgbClr val="4BC5B9"/>
      </a:accent2>
      <a:accent3>
        <a:srgbClr val="268868"/>
      </a:accent3>
      <a:accent4>
        <a:srgbClr val="4BC5B9"/>
      </a:accent4>
      <a:accent5>
        <a:srgbClr val="268868"/>
      </a:accent5>
      <a:accent6>
        <a:srgbClr val="4BC5B9"/>
      </a:accent6>
      <a:hlink>
        <a:srgbClr val="D9BE02"/>
      </a:hlink>
      <a:folHlink>
        <a:srgbClr val="F900F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2005</Words>
  <Application>Microsoft Office PowerPoint</Application>
  <PresentationFormat>自定义</PresentationFormat>
  <Paragraphs>214</Paragraphs>
  <Slides>25</Slides>
  <Notes>23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Impact MT Std</vt:lpstr>
      <vt:lpstr>方正大黑_GBK</vt:lpstr>
      <vt:lpstr>方正中等线繁体</vt:lpstr>
      <vt:lpstr>宋体</vt:lpstr>
      <vt:lpstr>微软雅黑</vt:lpstr>
      <vt:lpstr>Agency FB</vt:lpstr>
      <vt:lpstr>Arial</vt:lpstr>
      <vt:lpstr>Broadway</vt:lpstr>
      <vt:lpstr>Calibri</vt:lpstr>
      <vt:lpstr>Calibri Light</vt:lpstr>
      <vt:lpstr>Impact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dc:description>http://www.ypppt.com/</dc:description>
  <cp:lastModifiedBy/>
  <cp:revision>2</cp:revision>
  <dcterms:created xsi:type="dcterms:W3CDTF">2016-10-17T14:00:00Z</dcterms:created>
  <dcterms:modified xsi:type="dcterms:W3CDTF">2021-01-04T10:22:42Z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